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dp" ContentType="image/vnd.ms-photo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8" r:id="rId4"/>
    <p:sldId id="259" r:id="rId5"/>
    <p:sldId id="260" r:id="rId6"/>
    <p:sldId id="261" r:id="rId7"/>
    <p:sldId id="265" r:id="rId8"/>
    <p:sldId id="262" r:id="rId9"/>
    <p:sldId id="264" r:id="rId10"/>
    <p:sldId id="263" r:id="rId11"/>
    <p:sldId id="266" r:id="rId12"/>
    <p:sldId id="267" r:id="rId13"/>
    <p:sldId id="280" r:id="rId14"/>
    <p:sldId id="268" r:id="rId15"/>
    <p:sldId id="269" r:id="rId16"/>
    <p:sldId id="270" r:id="rId17"/>
    <p:sldId id="271" r:id="rId18"/>
    <p:sldId id="272" r:id="rId19"/>
    <p:sldId id="273" r:id="rId20"/>
    <p:sldId id="278" r:id="rId21"/>
    <p:sldId id="279" r:id="rId22"/>
    <p:sldId id="284" r:id="rId23"/>
    <p:sldId id="277" r:id="rId24"/>
    <p:sldId id="281" r:id="rId25"/>
    <p:sldId id="283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4" name="作者" initials="A" lastIdx="0" clrIdx="3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7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tags" Target="tags/tag262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notesMaster" Target="notesMasters/notes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6.xml" /><Relationship Id="rId11" Type="http://schemas.openxmlformats.org/officeDocument/2006/relationships/tags" Target="../tags/tag7.xml" /><Relationship Id="rId12" Type="http://schemas.openxmlformats.org/officeDocument/2006/relationships/tags" Target="../tags/tag8.xml" /><Relationship Id="rId13" Type="http://schemas.openxmlformats.org/officeDocument/2006/relationships/tags" Target="../tags/tag9.xml" /><Relationship Id="rId14" Type="http://schemas.openxmlformats.org/officeDocument/2006/relationships/tags" Target="../tags/tag10.xml" /><Relationship Id="rId15" Type="http://schemas.openxmlformats.org/officeDocument/2006/relationships/tags" Target="../tags/tag11.xml" /><Relationship Id="rId16" Type="http://schemas.openxmlformats.org/officeDocument/2006/relationships/tags" Target="../tags/tag12.xml" /><Relationship Id="rId17" Type="http://schemas.openxmlformats.org/officeDocument/2006/relationships/tags" Target="../tags/tag13.xml" /><Relationship Id="rId18" Type="http://schemas.openxmlformats.org/officeDocument/2006/relationships/tags" Target="../tags/tag14.xml" /><Relationship Id="rId19" Type="http://schemas.openxmlformats.org/officeDocument/2006/relationships/tags" Target="../tags/tag15.xml" /><Relationship Id="rId2" Type="http://schemas.openxmlformats.org/officeDocument/2006/relationships/image" Target="../media/image1.jpeg" /><Relationship Id="rId20" Type="http://schemas.openxmlformats.org/officeDocument/2006/relationships/slideMaster" Target="../slideMasters/slideMaster1.xml" /><Relationship Id="rId3" Type="http://schemas.microsoft.com/office/2007/relationships/hdphoto" Target="../media/image2.wdp" /><Relationship Id="rId4" Type="http://schemas.openxmlformats.org/officeDocument/2006/relationships/tags" Target="../tags/tag2.xml" /><Relationship Id="rId5" Type="http://schemas.openxmlformats.org/officeDocument/2006/relationships/image" Target="../media/image3.jpeg" /><Relationship Id="rId6" Type="http://schemas.microsoft.com/office/2007/relationships/hdphoto" Target="../media/image4.wdp" /><Relationship Id="rId7" Type="http://schemas.openxmlformats.org/officeDocument/2006/relationships/tags" Target="../tags/tag3.xml" /><Relationship Id="rId8" Type="http://schemas.openxmlformats.org/officeDocument/2006/relationships/tags" Target="../tags/tag4.xml" /><Relationship Id="rId9" Type="http://schemas.openxmlformats.org/officeDocument/2006/relationships/tags" Target="../tags/tag5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8.xml" /><Relationship Id="rId10" Type="http://schemas.openxmlformats.org/officeDocument/2006/relationships/tags" Target="../tags/tag107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tags" Target="../tags/tag103.xml" /><Relationship Id="rId7" Type="http://schemas.openxmlformats.org/officeDocument/2006/relationships/tags" Target="../tags/tag104.xml" /><Relationship Id="rId8" Type="http://schemas.openxmlformats.org/officeDocument/2006/relationships/tags" Target="../tags/tag105.xml" /><Relationship Id="rId9" Type="http://schemas.openxmlformats.org/officeDocument/2006/relationships/tags" Target="../tags/tag106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10" Type="http://schemas.openxmlformats.org/officeDocument/2006/relationships/tags" Target="../tags/tag113.xml" /><Relationship Id="rId11" Type="http://schemas.openxmlformats.org/officeDocument/2006/relationships/tags" Target="../tags/tag114.xml" /><Relationship Id="rId12" Type="http://schemas.openxmlformats.org/officeDocument/2006/relationships/tags" Target="../tags/tag115.xml" /><Relationship Id="rId13" Type="http://schemas.openxmlformats.org/officeDocument/2006/relationships/tags" Target="../tags/tag116.xml" /><Relationship Id="rId14" Type="http://schemas.openxmlformats.org/officeDocument/2006/relationships/tags" Target="../tags/tag117.xml" /><Relationship Id="rId15" Type="http://schemas.openxmlformats.org/officeDocument/2006/relationships/tags" Target="../tags/tag118.xml" /><Relationship Id="rId16" Type="http://schemas.openxmlformats.org/officeDocument/2006/relationships/tags" Target="../tags/tag119.xml" /><Relationship Id="rId17" Type="http://schemas.openxmlformats.org/officeDocument/2006/relationships/tags" Target="../tags/tag120.xml" /><Relationship Id="rId18" Type="http://schemas.openxmlformats.org/officeDocument/2006/relationships/slideMaster" Target="../slideMasters/slideMaster1.xml" /><Relationship Id="rId2" Type="http://schemas.openxmlformats.org/officeDocument/2006/relationships/image" Target="../media/image1.jpeg" /><Relationship Id="rId3" Type="http://schemas.microsoft.com/office/2007/relationships/hdphoto" Target="../media/image2.wdp" /><Relationship Id="rId4" Type="http://schemas.openxmlformats.org/officeDocument/2006/relationships/tags" Target="../tags/tag109.xml" /><Relationship Id="rId5" Type="http://schemas.openxmlformats.org/officeDocument/2006/relationships/image" Target="../media/image3.jpeg" /><Relationship Id="rId6" Type="http://schemas.microsoft.com/office/2007/relationships/hdphoto" Target="../media/image4.wdp" /><Relationship Id="rId7" Type="http://schemas.openxmlformats.org/officeDocument/2006/relationships/tags" Target="../tags/tag110.xml" /><Relationship Id="rId8" Type="http://schemas.openxmlformats.org/officeDocument/2006/relationships/tags" Target="../tags/tag111.xml" /><Relationship Id="rId9" Type="http://schemas.openxmlformats.org/officeDocument/2006/relationships/tags" Target="../tags/tag11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10" Type="http://schemas.openxmlformats.org/officeDocument/2006/relationships/tags" Target="../tags/tag138.xml" /><Relationship Id="rId11" Type="http://schemas.openxmlformats.org/officeDocument/2006/relationships/tags" Target="../tags/tag139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Relationship Id="rId7" Type="http://schemas.openxmlformats.org/officeDocument/2006/relationships/tags" Target="../tags/tag135.xml" /><Relationship Id="rId8" Type="http://schemas.openxmlformats.org/officeDocument/2006/relationships/tags" Target="../tags/tag136.xml" /><Relationship Id="rId9" Type="http://schemas.openxmlformats.org/officeDocument/2006/relationships/tags" Target="../tags/tag137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0.xml" /><Relationship Id="rId10" Type="http://schemas.openxmlformats.org/officeDocument/2006/relationships/tags" Target="../tags/tag149.xml" /><Relationship Id="rId11" Type="http://schemas.openxmlformats.org/officeDocument/2006/relationships/tags" Target="../tags/tag150.xml" /><Relationship Id="rId12" Type="http://schemas.openxmlformats.org/officeDocument/2006/relationships/tags" Target="../tags/tag151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tags" Target="../tags/tag146.xml" /><Relationship Id="rId8" Type="http://schemas.openxmlformats.org/officeDocument/2006/relationships/tags" Target="../tags/tag147.xml" /><Relationship Id="rId9" Type="http://schemas.openxmlformats.org/officeDocument/2006/relationships/tags" Target="../tags/tag148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2.xml" /><Relationship Id="rId10" Type="http://schemas.openxmlformats.org/officeDocument/2006/relationships/tags" Target="../tags/tag161.xml" /><Relationship Id="rId11" Type="http://schemas.openxmlformats.org/officeDocument/2006/relationships/tags" Target="../tags/tag162.xml" /><Relationship Id="rId12" Type="http://schemas.openxmlformats.org/officeDocument/2006/relationships/tags" Target="../tags/tag163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Relationship Id="rId7" Type="http://schemas.openxmlformats.org/officeDocument/2006/relationships/tags" Target="../tags/tag158.xml" /><Relationship Id="rId8" Type="http://schemas.openxmlformats.org/officeDocument/2006/relationships/tags" Target="../tags/tag159.xml" /><Relationship Id="rId9" Type="http://schemas.openxmlformats.org/officeDocument/2006/relationships/tags" Target="../tags/tag160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4.xml" /><Relationship Id="rId10" Type="http://schemas.openxmlformats.org/officeDocument/2006/relationships/tags" Target="../tags/tag173.xml" /><Relationship Id="rId11" Type="http://schemas.openxmlformats.org/officeDocument/2006/relationships/tags" Target="../tags/tag174.xml" /><Relationship Id="rId12" Type="http://schemas.openxmlformats.org/officeDocument/2006/relationships/tags" Target="../tags/tag175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Relationship Id="rId7" Type="http://schemas.openxmlformats.org/officeDocument/2006/relationships/tags" Target="../tags/tag170.xml" /><Relationship Id="rId8" Type="http://schemas.openxmlformats.org/officeDocument/2006/relationships/tags" Target="../tags/tag171.xml" /><Relationship Id="rId9" Type="http://schemas.openxmlformats.org/officeDocument/2006/relationships/tags" Target="../tags/tag17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6.xml" /><Relationship Id="rId10" Type="http://schemas.openxmlformats.org/officeDocument/2006/relationships/tags" Target="../tags/tag185.xml" /><Relationship Id="rId11" Type="http://schemas.openxmlformats.org/officeDocument/2006/relationships/tags" Target="../tags/tag186.xml" /><Relationship Id="rId12" Type="http://schemas.openxmlformats.org/officeDocument/2006/relationships/tags" Target="../tags/tag187.xml" /><Relationship Id="rId13" Type="http://schemas.openxmlformats.org/officeDocument/2006/relationships/tags" Target="../tags/tag188.xml" /><Relationship Id="rId14" Type="http://schemas.openxmlformats.org/officeDocument/2006/relationships/tags" Target="../tags/tag189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tags" Target="../tags/tag181.xml" /><Relationship Id="rId7" Type="http://schemas.openxmlformats.org/officeDocument/2006/relationships/tags" Target="../tags/tag182.xml" /><Relationship Id="rId8" Type="http://schemas.openxmlformats.org/officeDocument/2006/relationships/tags" Target="../tags/tag183.xml" /><Relationship Id="rId9" Type="http://schemas.openxmlformats.org/officeDocument/2006/relationships/tags" Target="../tags/tag184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0.xml" /><Relationship Id="rId10" Type="http://schemas.openxmlformats.org/officeDocument/2006/relationships/tags" Target="../tags/tag199.xml" /><Relationship Id="rId11" Type="http://schemas.openxmlformats.org/officeDocument/2006/relationships/tags" Target="../tags/tag200.xml" /><Relationship Id="rId12" Type="http://schemas.openxmlformats.org/officeDocument/2006/relationships/tags" Target="../tags/tag201.xml" /><Relationship Id="rId13" Type="http://schemas.openxmlformats.org/officeDocument/2006/relationships/tags" Target="../tags/tag202.xml" /><Relationship Id="rId14" Type="http://schemas.openxmlformats.org/officeDocument/2006/relationships/tags" Target="../tags/tag203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91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Relationship Id="rId7" Type="http://schemas.openxmlformats.org/officeDocument/2006/relationships/tags" Target="../tags/tag196.xml" /><Relationship Id="rId8" Type="http://schemas.openxmlformats.org/officeDocument/2006/relationships/tags" Target="../tags/tag197.xml" /><Relationship Id="rId9" Type="http://schemas.openxmlformats.org/officeDocument/2006/relationships/tags" Target="../tags/tag198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10" Type="http://schemas.openxmlformats.org/officeDocument/2006/relationships/tags" Target="../tags/tag25.xml" /><Relationship Id="rId11" Type="http://schemas.openxmlformats.org/officeDocument/2006/relationships/tags" Target="../tags/tag26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tags" Target="../tags/tag24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10" Type="http://schemas.openxmlformats.org/officeDocument/2006/relationships/tags" Target="../tags/tag34.xml" /><Relationship Id="rId11" Type="http://schemas.openxmlformats.org/officeDocument/2006/relationships/tags" Target="../tags/tag35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5.jpeg" /><Relationship Id="rId3" Type="http://schemas.microsoft.com/office/2007/relationships/hdphoto" Target="../media/image6.wdp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tags" Target="../tags/tag30.xml" /><Relationship Id="rId7" Type="http://schemas.openxmlformats.org/officeDocument/2006/relationships/tags" Target="../tags/tag31.xml" /><Relationship Id="rId8" Type="http://schemas.openxmlformats.org/officeDocument/2006/relationships/tags" Target="../tags/tag32.xml" /><Relationship Id="rId9" Type="http://schemas.openxmlformats.org/officeDocument/2006/relationships/tags" Target="../tags/tag3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10" Type="http://schemas.openxmlformats.org/officeDocument/2006/relationships/tags" Target="../tags/tag45.xml" /><Relationship Id="rId11" Type="http://schemas.openxmlformats.org/officeDocument/2006/relationships/tags" Target="../tags/tag46.xml" /><Relationship Id="rId12" Type="http://schemas.openxmlformats.org/officeDocument/2006/relationships/tags" Target="../tags/tag47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tags" Target="../tags/tag43.xml" /><Relationship Id="rId9" Type="http://schemas.openxmlformats.org/officeDocument/2006/relationships/tags" Target="../tags/tag4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10" Type="http://schemas.openxmlformats.org/officeDocument/2006/relationships/tags" Target="../tags/tag57.xml" /><Relationship Id="rId11" Type="http://schemas.openxmlformats.org/officeDocument/2006/relationships/tags" Target="../tags/tag58.xml" /><Relationship Id="rId12" Type="http://schemas.openxmlformats.org/officeDocument/2006/relationships/tags" Target="../tags/tag59.xml" /><Relationship Id="rId13" Type="http://schemas.openxmlformats.org/officeDocument/2006/relationships/tags" Target="../tags/tag60.xml" /><Relationship Id="rId14" Type="http://schemas.openxmlformats.org/officeDocument/2006/relationships/tags" Target="../tags/tag61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Relationship Id="rId7" Type="http://schemas.openxmlformats.org/officeDocument/2006/relationships/tags" Target="../tags/tag54.xml" /><Relationship Id="rId8" Type="http://schemas.openxmlformats.org/officeDocument/2006/relationships/tags" Target="../tags/tag55.xml" /><Relationship Id="rId9" Type="http://schemas.openxmlformats.org/officeDocument/2006/relationships/tags" Target="../tags/tag5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10" Type="http://schemas.openxmlformats.org/officeDocument/2006/relationships/tags" Target="../tags/tag71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tags" Target="../tags/tag69.xml" /><Relationship Id="rId9" Type="http://schemas.openxmlformats.org/officeDocument/2006/relationships/tags" Target="../tags/tag70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2" Type="http://schemas.openxmlformats.org/officeDocument/2006/relationships/tags" Target="../tags/tag73.xml" /><Relationship Id="rId3" Type="http://schemas.openxmlformats.org/officeDocument/2006/relationships/tags" Target="../tags/tag74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10" Type="http://schemas.openxmlformats.org/officeDocument/2006/relationships/tags" Target="../tags/tag84.xml" /><Relationship Id="rId11" Type="http://schemas.openxmlformats.org/officeDocument/2006/relationships/tags" Target="../tags/tag85.xml" /><Relationship Id="rId12" Type="http://schemas.openxmlformats.org/officeDocument/2006/relationships/tags" Target="../tags/tag86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ags" Target="../tags/tag82.xml" /><Relationship Id="rId9" Type="http://schemas.openxmlformats.org/officeDocument/2006/relationships/tags" Target="../tags/tag83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tags" Target="../tags/tag96.xml" /><Relationship Id="rId11" Type="http://schemas.openxmlformats.org/officeDocument/2006/relationships/tags" Target="../tags/tag97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tags" Target="../tags/tag93.xml" /><Relationship Id="rId8" Type="http://schemas.openxmlformats.org/officeDocument/2006/relationships/tags" Target="../tags/tag94.xml" /><Relationship Id="rId9" Type="http://schemas.openxmlformats.org/officeDocument/2006/relationships/tags" Target="../tags/tag95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196610" y="411018"/>
            <a:ext cx="11995390" cy="5709650"/>
            <a:chOff x="196610" y="411018"/>
            <a:chExt cx="11995390" cy="5709650"/>
          </a:xfrm>
        </p:grpSpPr>
        <p:grpSp>
          <p:nvGrpSpPr>
            <p:cNvPr id="8" name="组合 7"/>
            <p:cNvGrpSpPr/>
            <p:nvPr/>
          </p:nvGrpSpPr>
          <p:grpSpPr>
            <a:xfrm>
              <a:off x="196610" y="411018"/>
              <a:ext cx="4589521" cy="5709650"/>
              <a:chOff x="196610" y="411018"/>
              <a:chExt cx="4589521" cy="5709650"/>
            </a:xfrm>
          </p:grpSpPr>
          <p:pic>
            <p:nvPicPr>
              <p:cNvPr id="11" name="图片 10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Blur radius="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431197" y="5173634"/>
                <a:ext cx="947034" cy="947034"/>
              </a:xfrm>
              <a:custGeom>
                <a:gdLst>
                  <a:gd name="connsiteX0" fmla="*/ 2269800 w 4539600"/>
                  <a:gd name="connsiteY0" fmla="*/ 0 h 4539600"/>
                  <a:gd name="connsiteX1" fmla="*/ 4539600 w 4539600"/>
                  <a:gd name="connsiteY1" fmla="*/ 2269800 h 4539600"/>
                  <a:gd name="connsiteX2" fmla="*/ 2269800 w 4539600"/>
                  <a:gd name="connsiteY2" fmla="*/ 4539600 h 4539600"/>
                  <a:gd name="connsiteX3" fmla="*/ 0 w 4539600"/>
                  <a:gd name="connsiteY3" fmla="*/ 2269800 h 45396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39600" h="4539600">
                    <a:moveTo>
                      <a:pt x="2269800" y="0"/>
                    </a:moveTo>
                    <a:lnTo>
                      <a:pt x="4539600" y="2269800"/>
                    </a:lnTo>
                    <a:lnTo>
                      <a:pt x="2269800" y="4539600"/>
                    </a:lnTo>
                    <a:lnTo>
                      <a:pt x="0" y="2269800"/>
                    </a:lnTo>
                    <a:close/>
                  </a:path>
                </a:pathLst>
              </a:custGeom>
            </p:spPr>
          </p:pic>
          <p:pic>
            <p:nvPicPr>
              <p:cNvPr id="12" name="图片 11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artisticBlur radius="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96610" y="1003016"/>
                <a:ext cx="4539600" cy="4539600"/>
              </a:xfrm>
              <a:custGeom>
                <a:gdLst>
                  <a:gd name="connsiteX0" fmla="*/ 2269800 w 4539600"/>
                  <a:gd name="connsiteY0" fmla="*/ 0 h 4539600"/>
                  <a:gd name="connsiteX1" fmla="*/ 4539600 w 4539600"/>
                  <a:gd name="connsiteY1" fmla="*/ 2269800 h 4539600"/>
                  <a:gd name="connsiteX2" fmla="*/ 2269800 w 4539600"/>
                  <a:gd name="connsiteY2" fmla="*/ 4539600 h 4539600"/>
                  <a:gd name="connsiteX3" fmla="*/ 0 w 4539600"/>
                  <a:gd name="connsiteY3" fmla="*/ 2269800 h 45396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39600" h="4539600">
                    <a:moveTo>
                      <a:pt x="2269800" y="0"/>
                    </a:moveTo>
                    <a:lnTo>
                      <a:pt x="4539600" y="2269800"/>
                    </a:lnTo>
                    <a:lnTo>
                      <a:pt x="2269800" y="4539600"/>
                    </a:lnTo>
                    <a:lnTo>
                      <a:pt x="0" y="2269800"/>
                    </a:lnTo>
                    <a:close/>
                  </a:path>
                </a:pathLst>
              </a:custGeom>
            </p:spPr>
          </p:pic>
          <p:sp>
            <p:nvSpPr>
              <p:cNvPr id="13" name="菱形 12"/>
              <p:cNvSpPr/>
              <p:nvPr>
                <p:custDataLst>
                  <p:tags r:id="rId8"/>
                </p:custDataLst>
              </p:nvPr>
            </p:nvSpPr>
            <p:spPr>
              <a:xfrm>
                <a:off x="1374860" y="411018"/>
                <a:ext cx="940532" cy="940532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4" name="菱形 13"/>
              <p:cNvSpPr/>
              <p:nvPr>
                <p:custDataLst>
                  <p:tags r:id="rId9"/>
                </p:custDataLst>
              </p:nvPr>
            </p:nvSpPr>
            <p:spPr>
              <a:xfrm>
                <a:off x="2561694" y="5180136"/>
                <a:ext cx="939754" cy="939754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5" name="菱形 1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846377" y="1715280"/>
                <a:ext cx="939754" cy="939754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" name="菱形 8"/>
            <p:cNvSpPr/>
            <p:nvPr>
              <p:custDataLst>
                <p:tags r:id="rId11"/>
              </p:custDataLst>
            </p:nvPr>
          </p:nvSpPr>
          <p:spPr>
            <a:xfrm>
              <a:off x="3597706" y="2252545"/>
              <a:ext cx="2553498" cy="2553498"/>
            </a:xfrm>
            <a:prstGeom prst="diamond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12"/>
              </p:custDataLst>
            </p:nvPr>
          </p:nvSpPr>
          <p:spPr>
            <a:xfrm>
              <a:off x="5077316" y="2252545"/>
              <a:ext cx="7114684" cy="2553498"/>
            </a:xfrm>
            <a:custGeom>
              <a:gdLst>
                <a:gd name="connsiteX0" fmla="*/ 0 w 7114684"/>
                <a:gd name="connsiteY0" fmla="*/ 0 h 2553498"/>
                <a:gd name="connsiteX1" fmla="*/ 7114684 w 7114684"/>
                <a:gd name="connsiteY1" fmla="*/ 0 h 2553498"/>
                <a:gd name="connsiteX2" fmla="*/ 7114684 w 7114684"/>
                <a:gd name="connsiteY2" fmla="*/ 2553498 h 2553498"/>
                <a:gd name="connsiteX3" fmla="*/ 0 w 7114684"/>
                <a:gd name="connsiteY3" fmla="*/ 2553498 h 2553498"/>
                <a:gd name="connsiteX4" fmla="*/ 1276749 w 7114684"/>
                <a:gd name="connsiteY4" fmla="*/ 1276749 h 2553498"/>
                <a:gd name="connsiteX5" fmla="*/ 0 w 7114684"/>
                <a:gd name="connsiteY5" fmla="*/ 0 h 255349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14684" h="2553498">
                  <a:moveTo>
                    <a:pt x="0" y="0"/>
                  </a:moveTo>
                  <a:lnTo>
                    <a:pt x="7114684" y="0"/>
                  </a:lnTo>
                  <a:lnTo>
                    <a:pt x="7114684" y="2553498"/>
                  </a:lnTo>
                  <a:lnTo>
                    <a:pt x="0" y="2553498"/>
                  </a:lnTo>
                  <a:lnTo>
                    <a:pt x="1276749" y="12767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solidFill>
                  <a:srgbClr val="1C2C3B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6"/>
            </p:custDataLst>
          </p:nvPr>
        </p:nvSpPr>
        <p:spPr>
          <a:xfrm>
            <a:off x="5849018" y="2270688"/>
            <a:ext cx="6342982" cy="1095705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5400" spc="600" baseline="0">
                <a:solidFill>
                  <a:schemeClr val="bg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7"/>
            </p:custDataLst>
          </p:nvPr>
        </p:nvSpPr>
        <p:spPr>
          <a:xfrm>
            <a:off x="5849017" y="3461344"/>
            <a:ext cx="6342983" cy="535983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8"/>
            </p:custDataLst>
          </p:nvPr>
        </p:nvSpPr>
        <p:spPr>
          <a:xfrm>
            <a:off x="6769740" y="4092278"/>
            <a:ext cx="2105778" cy="432000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14" hasCustomPrompt="1"/>
            <p:custDataLst>
              <p:tags r:id="rId19"/>
            </p:custDataLst>
          </p:nvPr>
        </p:nvSpPr>
        <p:spPr>
          <a:xfrm>
            <a:off x="9050889" y="4092278"/>
            <a:ext cx="2105778" cy="432000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121020" y="-384564"/>
            <a:ext cx="11869863" cy="7249085"/>
            <a:chOff x="121020" y="-384564"/>
            <a:chExt cx="11869863" cy="7249085"/>
          </a:xfrm>
        </p:grpSpPr>
        <p:sp>
          <p:nvSpPr>
            <p:cNvPr id="14" name="任意多边形: 形状 13"/>
            <p:cNvSpPr/>
            <p:nvPr userDrawn="1">
              <p:custDataLst>
                <p:tags r:id="rId2"/>
              </p:custDataLst>
            </p:nvPr>
          </p:nvSpPr>
          <p:spPr>
            <a:xfrm rot="2700000">
              <a:off x="11317582" y="6191220"/>
              <a:ext cx="673301" cy="673301"/>
            </a:xfrm>
            <a:custGeom>
              <a:gdLst>
                <a:gd name="connsiteX0" fmla="*/ 0 w 1003304"/>
                <a:gd name="connsiteY0" fmla="*/ 0 h 1003304"/>
                <a:gd name="connsiteX1" fmla="*/ 1003304 w 1003304"/>
                <a:gd name="connsiteY1" fmla="*/ 0 h 1003304"/>
                <a:gd name="connsiteX2" fmla="*/ 1003304 w 1003304"/>
                <a:gd name="connsiteY2" fmla="*/ 796875 h 1003304"/>
                <a:gd name="connsiteX3" fmla="*/ 796875 w 1003304"/>
                <a:gd name="connsiteY3" fmla="*/ 1003304 h 1003304"/>
                <a:gd name="connsiteX4" fmla="*/ 0 w 1003304"/>
                <a:gd name="connsiteY4" fmla="*/ 1003304 h 1003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304" h="1003304">
                  <a:moveTo>
                    <a:pt x="0" y="0"/>
                  </a:moveTo>
                  <a:lnTo>
                    <a:pt x="1003304" y="0"/>
                  </a:lnTo>
                  <a:lnTo>
                    <a:pt x="1003304" y="796875"/>
                  </a:lnTo>
                  <a:lnTo>
                    <a:pt x="796875" y="1003304"/>
                  </a:lnTo>
                  <a:lnTo>
                    <a:pt x="0" y="100330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 userDrawn="1">
              <p:custDataLst>
                <p:tags r:id="rId3"/>
              </p:custDataLst>
            </p:nvPr>
          </p:nvSpPr>
          <p:spPr>
            <a:xfrm rot="2700000">
              <a:off x="11448689" y="5823734"/>
              <a:ext cx="239709" cy="239709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1806448" y="5897240"/>
              <a:ext cx="94157" cy="94157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7" name="任意多边形: 形状 16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50286" y="-413830"/>
              <a:ext cx="787091" cy="845623"/>
            </a:xfrm>
            <a:custGeom>
              <a:gdLst>
                <a:gd name="connsiteX0" fmla="*/ 0 w 873415"/>
                <a:gd name="connsiteY0" fmla="*/ 873415 h 938366"/>
                <a:gd name="connsiteX1" fmla="*/ 873415 w 873415"/>
                <a:gd name="connsiteY1" fmla="*/ 0 h 938366"/>
                <a:gd name="connsiteX2" fmla="*/ 873415 w 873415"/>
                <a:gd name="connsiteY2" fmla="*/ 938366 h 938366"/>
                <a:gd name="connsiteX3" fmla="*/ 64952 w 873415"/>
                <a:gd name="connsiteY3" fmla="*/ 938366 h 9383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415" h="938366">
                  <a:moveTo>
                    <a:pt x="0" y="873415"/>
                  </a:moveTo>
                  <a:lnTo>
                    <a:pt x="873415" y="0"/>
                  </a:lnTo>
                  <a:lnTo>
                    <a:pt x="873415" y="938366"/>
                  </a:lnTo>
                  <a:lnTo>
                    <a:pt x="64952" y="93836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440244" y="179657"/>
              <a:ext cx="506621" cy="50662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196610" y="411018"/>
            <a:ext cx="11995390" cy="5709650"/>
            <a:chOff x="196610" y="411018"/>
            <a:chExt cx="11995390" cy="5709650"/>
          </a:xfrm>
        </p:grpSpPr>
        <p:grpSp>
          <p:nvGrpSpPr>
            <p:cNvPr id="7" name="组合 6"/>
            <p:cNvGrpSpPr/>
            <p:nvPr/>
          </p:nvGrpSpPr>
          <p:grpSpPr>
            <a:xfrm>
              <a:off x="196610" y="411018"/>
              <a:ext cx="4589521" cy="5709650"/>
              <a:chOff x="196610" y="411018"/>
              <a:chExt cx="4589521" cy="5709650"/>
            </a:xfrm>
          </p:grpSpPr>
          <p:pic>
            <p:nvPicPr>
              <p:cNvPr id="10" name="图片 9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Blur radius="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431197" y="5173634"/>
                <a:ext cx="947034" cy="947034"/>
              </a:xfrm>
              <a:custGeom>
                <a:gdLst>
                  <a:gd name="connsiteX0" fmla="*/ 2269800 w 4539600"/>
                  <a:gd name="connsiteY0" fmla="*/ 0 h 4539600"/>
                  <a:gd name="connsiteX1" fmla="*/ 4539600 w 4539600"/>
                  <a:gd name="connsiteY1" fmla="*/ 2269800 h 4539600"/>
                  <a:gd name="connsiteX2" fmla="*/ 2269800 w 4539600"/>
                  <a:gd name="connsiteY2" fmla="*/ 4539600 h 4539600"/>
                  <a:gd name="connsiteX3" fmla="*/ 0 w 4539600"/>
                  <a:gd name="connsiteY3" fmla="*/ 2269800 h 45396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39600" h="4539600">
                    <a:moveTo>
                      <a:pt x="2269800" y="0"/>
                    </a:moveTo>
                    <a:lnTo>
                      <a:pt x="4539600" y="2269800"/>
                    </a:lnTo>
                    <a:lnTo>
                      <a:pt x="2269800" y="4539600"/>
                    </a:lnTo>
                    <a:lnTo>
                      <a:pt x="0" y="2269800"/>
                    </a:lnTo>
                    <a:close/>
                  </a:path>
                </a:pathLst>
              </a:custGeom>
            </p:spPr>
          </p:pic>
          <p:pic>
            <p:nvPicPr>
              <p:cNvPr id="11" name="图片 10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artisticBlur radius="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96610" y="1003016"/>
                <a:ext cx="4539600" cy="4539600"/>
              </a:xfrm>
              <a:custGeom>
                <a:gdLst>
                  <a:gd name="connsiteX0" fmla="*/ 2269800 w 4539600"/>
                  <a:gd name="connsiteY0" fmla="*/ 0 h 4539600"/>
                  <a:gd name="connsiteX1" fmla="*/ 4539600 w 4539600"/>
                  <a:gd name="connsiteY1" fmla="*/ 2269800 h 4539600"/>
                  <a:gd name="connsiteX2" fmla="*/ 2269800 w 4539600"/>
                  <a:gd name="connsiteY2" fmla="*/ 4539600 h 4539600"/>
                  <a:gd name="connsiteX3" fmla="*/ 0 w 4539600"/>
                  <a:gd name="connsiteY3" fmla="*/ 2269800 h 45396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39600" h="4539600">
                    <a:moveTo>
                      <a:pt x="2269800" y="0"/>
                    </a:moveTo>
                    <a:lnTo>
                      <a:pt x="4539600" y="2269800"/>
                    </a:lnTo>
                    <a:lnTo>
                      <a:pt x="2269800" y="4539600"/>
                    </a:lnTo>
                    <a:lnTo>
                      <a:pt x="0" y="2269800"/>
                    </a:lnTo>
                    <a:close/>
                  </a:path>
                </a:pathLst>
              </a:custGeom>
            </p:spPr>
          </p:pic>
          <p:sp>
            <p:nvSpPr>
              <p:cNvPr id="12" name="菱形 11"/>
              <p:cNvSpPr/>
              <p:nvPr>
                <p:custDataLst>
                  <p:tags r:id="rId8"/>
                </p:custDataLst>
              </p:nvPr>
            </p:nvSpPr>
            <p:spPr>
              <a:xfrm>
                <a:off x="1374860" y="411018"/>
                <a:ext cx="940532" cy="940532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3" name="菱形 12"/>
              <p:cNvSpPr/>
              <p:nvPr>
                <p:custDataLst>
                  <p:tags r:id="rId9"/>
                </p:custDataLst>
              </p:nvPr>
            </p:nvSpPr>
            <p:spPr>
              <a:xfrm>
                <a:off x="2561694" y="5180136"/>
                <a:ext cx="939754" cy="939754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4" name="菱形 13"/>
              <p:cNvSpPr/>
              <p:nvPr>
                <p:custDataLst>
                  <p:tags r:id="rId10"/>
                </p:custDataLst>
              </p:nvPr>
            </p:nvSpPr>
            <p:spPr>
              <a:xfrm>
                <a:off x="3846377" y="1715280"/>
                <a:ext cx="939754" cy="939754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菱形 7"/>
            <p:cNvSpPr/>
            <p:nvPr>
              <p:custDataLst>
                <p:tags r:id="rId11"/>
              </p:custDataLst>
            </p:nvPr>
          </p:nvSpPr>
          <p:spPr>
            <a:xfrm>
              <a:off x="3597706" y="2252545"/>
              <a:ext cx="2553498" cy="2553498"/>
            </a:xfrm>
            <a:prstGeom prst="diamond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12"/>
              </p:custDataLst>
            </p:nvPr>
          </p:nvSpPr>
          <p:spPr>
            <a:xfrm>
              <a:off x="5077316" y="2252545"/>
              <a:ext cx="7114684" cy="2553498"/>
            </a:xfrm>
            <a:custGeom>
              <a:gdLst>
                <a:gd name="connsiteX0" fmla="*/ 0 w 7114684"/>
                <a:gd name="connsiteY0" fmla="*/ 0 h 2553498"/>
                <a:gd name="connsiteX1" fmla="*/ 7114684 w 7114684"/>
                <a:gd name="connsiteY1" fmla="*/ 0 h 2553498"/>
                <a:gd name="connsiteX2" fmla="*/ 7114684 w 7114684"/>
                <a:gd name="connsiteY2" fmla="*/ 2553498 h 2553498"/>
                <a:gd name="connsiteX3" fmla="*/ 0 w 7114684"/>
                <a:gd name="connsiteY3" fmla="*/ 2553498 h 2553498"/>
                <a:gd name="connsiteX4" fmla="*/ 1276749 w 7114684"/>
                <a:gd name="connsiteY4" fmla="*/ 1276749 h 2553498"/>
                <a:gd name="connsiteX5" fmla="*/ 0 w 7114684"/>
                <a:gd name="connsiteY5" fmla="*/ 0 h 255349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14684" h="2553498">
                  <a:moveTo>
                    <a:pt x="0" y="0"/>
                  </a:moveTo>
                  <a:lnTo>
                    <a:pt x="7114684" y="0"/>
                  </a:lnTo>
                  <a:lnTo>
                    <a:pt x="7114684" y="2553498"/>
                  </a:lnTo>
                  <a:lnTo>
                    <a:pt x="0" y="2553498"/>
                  </a:lnTo>
                  <a:lnTo>
                    <a:pt x="1276749" y="12767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solidFill>
                  <a:srgbClr val="1C2C3B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6151204" y="2481145"/>
            <a:ext cx="5687702" cy="1176455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6153143" y="3768796"/>
            <a:ext cx="5697750" cy="696021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8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Freeform 95"/>
          <p:cNvSpPr/>
          <p:nvPr userDrawn="1">
            <p:custDataLst>
              <p:tags r:id="rId1"/>
            </p:custDataLst>
          </p:nvPr>
        </p:nvSpPr>
        <p:spPr>
          <a:xfrm>
            <a:off x="11007971" y="6146561"/>
            <a:ext cx="1184027" cy="711443"/>
          </a:xfrm>
          <a:custGeom>
            <a:gdLst>
              <a:gd name="connsiteX0" fmla="*/ 709444 w 1184027"/>
              <a:gd name="connsiteY0" fmla="*/ 0 h 711443"/>
              <a:gd name="connsiteX1" fmla="*/ 1184026 w 1184027"/>
              <a:gd name="connsiteY1" fmla="*/ 474584 h 711443"/>
              <a:gd name="connsiteX2" fmla="*/ 1184027 w 1184027"/>
              <a:gd name="connsiteY2" fmla="*/ 711443 h 711443"/>
              <a:gd name="connsiteX3" fmla="*/ 1998 w 1184027"/>
              <a:gd name="connsiteY3" fmla="*/ 711441 h 711443"/>
              <a:gd name="connsiteX4" fmla="*/ 0 w 1184027"/>
              <a:gd name="connsiteY4" fmla="*/ 709444 h 71144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4027" h="711443">
                <a:moveTo>
                  <a:pt x="709444" y="0"/>
                </a:moveTo>
                <a:lnTo>
                  <a:pt x="1184026" y="474584"/>
                </a:lnTo>
                <a:lnTo>
                  <a:pt x="1184027" y="711443"/>
                </a:lnTo>
                <a:lnTo>
                  <a:pt x="1998" y="711441"/>
                </a:lnTo>
                <a:lnTo>
                  <a:pt x="0" y="70944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Freeform 96"/>
          <p:cNvSpPr/>
          <p:nvPr userDrawn="1">
            <p:custDataLst>
              <p:tags r:id="rId2"/>
            </p:custDataLst>
          </p:nvPr>
        </p:nvSpPr>
        <p:spPr>
          <a:xfrm>
            <a:off x="11903441" y="6569447"/>
            <a:ext cx="288559" cy="288561"/>
          </a:xfrm>
          <a:custGeom>
            <a:gdLst>
              <a:gd name="connsiteX0" fmla="*/ 288559 w 288559"/>
              <a:gd name="connsiteY0" fmla="*/ 0 h 288561"/>
              <a:gd name="connsiteX1" fmla="*/ 288559 w 288559"/>
              <a:gd name="connsiteY1" fmla="*/ 288561 h 288561"/>
              <a:gd name="connsiteX2" fmla="*/ 0 w 288559"/>
              <a:gd name="connsiteY2" fmla="*/ 288559 h 2885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8559" h="288561">
                <a:moveTo>
                  <a:pt x="288559" y="0"/>
                </a:moveTo>
                <a:lnTo>
                  <a:pt x="288559" y="288561"/>
                </a:lnTo>
                <a:lnTo>
                  <a:pt x="0" y="288559"/>
                </a:lnTo>
                <a:close/>
              </a:path>
            </a:pathLst>
          </a:custGeom>
          <a:solidFill>
            <a:srgbClr val="6E7397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Rectangle 97"/>
          <p:cNvSpPr/>
          <p:nvPr userDrawn="1">
            <p:custDataLst>
              <p:tags r:id="rId3"/>
            </p:custDataLst>
          </p:nvPr>
        </p:nvSpPr>
        <p:spPr>
          <a:xfrm>
            <a:off x="11033368" y="5779841"/>
            <a:ext cx="607584" cy="607584"/>
          </a:xfrm>
          <a:custGeom>
            <a:gdLst>
              <a:gd name="connsiteX0" fmla="*/ 303793 w 607584"/>
              <a:gd name="connsiteY0" fmla="*/ 0 h 607584"/>
              <a:gd name="connsiteX1" fmla="*/ 607584 w 607584"/>
              <a:gd name="connsiteY1" fmla="*/ 303792 h 607584"/>
              <a:gd name="connsiteX2" fmla="*/ 303792 w 607584"/>
              <a:gd name="connsiteY2" fmla="*/ 607584 h 607584"/>
              <a:gd name="connsiteX3" fmla="*/ 0 w 607584"/>
              <a:gd name="connsiteY3" fmla="*/ 303792 h 60758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584" h="607584">
                <a:moveTo>
                  <a:pt x="303793" y="0"/>
                </a:moveTo>
                <a:lnTo>
                  <a:pt x="607584" y="303792"/>
                </a:lnTo>
                <a:lnTo>
                  <a:pt x="303792" y="607584"/>
                </a:lnTo>
                <a:lnTo>
                  <a:pt x="0" y="30379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Rectangle 98"/>
          <p:cNvSpPr/>
          <p:nvPr userDrawn="1">
            <p:custDataLst>
              <p:tags r:id="rId4"/>
            </p:custDataLst>
          </p:nvPr>
        </p:nvSpPr>
        <p:spPr>
          <a:xfrm>
            <a:off x="11654364" y="5748575"/>
            <a:ext cx="398588" cy="398587"/>
          </a:xfrm>
          <a:custGeom>
            <a:gdLst>
              <a:gd name="connsiteX0" fmla="*/ 199294 w 398588"/>
              <a:gd name="connsiteY0" fmla="*/ 0 h 398587"/>
              <a:gd name="connsiteX1" fmla="*/ 398588 w 398588"/>
              <a:gd name="connsiteY1" fmla="*/ 199292 h 398587"/>
              <a:gd name="connsiteX2" fmla="*/ 199294 w 398588"/>
              <a:gd name="connsiteY2" fmla="*/ 398587 h 398587"/>
              <a:gd name="connsiteX3" fmla="*/ 0 w 398588"/>
              <a:gd name="connsiteY3" fmla="*/ 199294 h 39858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588" h="398587">
                <a:moveTo>
                  <a:pt x="199294" y="0"/>
                </a:moveTo>
                <a:lnTo>
                  <a:pt x="398588" y="199292"/>
                </a:lnTo>
                <a:lnTo>
                  <a:pt x="199294" y="398587"/>
                </a:lnTo>
                <a:lnTo>
                  <a:pt x="0" y="19929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286385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4" name="Freeform 6"/>
          <p:cNvSpPr/>
          <p:nvPr userDrawn="1">
            <p:custDataLst>
              <p:tags r:id="rId7"/>
            </p:custDataLst>
          </p:nvPr>
        </p:nvSpPr>
        <p:spPr>
          <a:xfrm>
            <a:off x="11178136" y="6041618"/>
            <a:ext cx="952190" cy="854236"/>
          </a:xfrm>
          <a:custGeom>
            <a:gdLst>
              <a:gd name="connsiteX0" fmla="*/ 476095 w 952190"/>
              <a:gd name="connsiteY0" fmla="*/ 0 h 854236"/>
              <a:gd name="connsiteX1" fmla="*/ 952190 w 952190"/>
              <a:gd name="connsiteY1" fmla="*/ 476095 h 854236"/>
              <a:gd name="connsiteX2" fmla="*/ 574051 w 952190"/>
              <a:gd name="connsiteY2" fmla="*/ 854236 h 854236"/>
              <a:gd name="connsiteX3" fmla="*/ 378138 w 952190"/>
              <a:gd name="connsiteY3" fmla="*/ 854235 h 854236"/>
              <a:gd name="connsiteX4" fmla="*/ 0 w 952190"/>
              <a:gd name="connsiteY4" fmla="*/ 476096 h 85423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2190" h="854236">
                <a:moveTo>
                  <a:pt x="476095" y="0"/>
                </a:moveTo>
                <a:lnTo>
                  <a:pt x="952190" y="476095"/>
                </a:lnTo>
                <a:lnTo>
                  <a:pt x="574051" y="854236"/>
                </a:lnTo>
                <a:lnTo>
                  <a:pt x="378138" y="854235"/>
                </a:lnTo>
                <a:lnTo>
                  <a:pt x="0" y="47609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" name="Rectangle 10"/>
          <p:cNvSpPr/>
          <p:nvPr userDrawn="1">
            <p:custDataLst>
              <p:tags r:id="rId8"/>
            </p:custDataLst>
          </p:nvPr>
        </p:nvSpPr>
        <p:spPr>
          <a:xfrm>
            <a:off x="11399050" y="5763931"/>
            <a:ext cx="339001" cy="339000"/>
          </a:xfrm>
          <a:custGeom>
            <a:gdLst>
              <a:gd name="connsiteX0" fmla="*/ 169501 w 339001"/>
              <a:gd name="connsiteY0" fmla="*/ 0 h 339000"/>
              <a:gd name="connsiteX1" fmla="*/ 339001 w 339001"/>
              <a:gd name="connsiteY1" fmla="*/ 169500 h 339000"/>
              <a:gd name="connsiteX2" fmla="*/ 169500 w 339001"/>
              <a:gd name="connsiteY2" fmla="*/ 339000 h 339000"/>
              <a:gd name="connsiteX3" fmla="*/ 0 w 339001"/>
              <a:gd name="connsiteY3" fmla="*/ 169500 h 339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01" h="339000">
                <a:moveTo>
                  <a:pt x="169501" y="0"/>
                </a:moveTo>
                <a:lnTo>
                  <a:pt x="339001" y="169500"/>
                </a:lnTo>
                <a:lnTo>
                  <a:pt x="169500" y="339000"/>
                </a:lnTo>
                <a:lnTo>
                  <a:pt x="0" y="16950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6" name="Rectangle 11"/>
          <p:cNvSpPr/>
          <p:nvPr userDrawn="1">
            <p:custDataLst>
              <p:tags r:id="rId9"/>
            </p:custDataLst>
          </p:nvPr>
        </p:nvSpPr>
        <p:spPr>
          <a:xfrm>
            <a:off x="11786945" y="5867584"/>
            <a:ext cx="133160" cy="133159"/>
          </a:xfrm>
          <a:custGeom>
            <a:gdLst>
              <a:gd name="connsiteX0" fmla="*/ 66579 w 133160"/>
              <a:gd name="connsiteY0" fmla="*/ 0 h 133159"/>
              <a:gd name="connsiteX1" fmla="*/ 133160 w 133160"/>
              <a:gd name="connsiteY1" fmla="*/ 66579 h 133159"/>
              <a:gd name="connsiteX2" fmla="*/ 66579 w 133160"/>
              <a:gd name="connsiteY2" fmla="*/ 133159 h 133159"/>
              <a:gd name="connsiteX3" fmla="*/ 0 w 133160"/>
              <a:gd name="connsiteY3" fmla="*/ 66579 h 1331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160" h="133159">
                <a:moveTo>
                  <a:pt x="66579" y="0"/>
                </a:moveTo>
                <a:lnTo>
                  <a:pt x="133160" y="66579"/>
                </a:lnTo>
                <a:lnTo>
                  <a:pt x="66579" y="133159"/>
                </a:lnTo>
                <a:lnTo>
                  <a:pt x="0" y="6657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" name="Freeform 12"/>
          <p:cNvSpPr/>
          <p:nvPr userDrawn="1">
            <p:custDataLst>
              <p:tags r:id="rId10"/>
            </p:custDataLst>
          </p:nvPr>
        </p:nvSpPr>
        <p:spPr>
          <a:xfrm>
            <a:off x="7970" y="-21865"/>
            <a:ext cx="1113116" cy="597945"/>
          </a:xfrm>
          <a:custGeom>
            <a:gdLst>
              <a:gd name="connsiteX0" fmla="*/ 1113116 w 1113116"/>
              <a:gd name="connsiteY0" fmla="*/ 0 h 597945"/>
              <a:gd name="connsiteX1" fmla="*/ 515169 w 1113116"/>
              <a:gd name="connsiteY1" fmla="*/ 597945 h 597945"/>
              <a:gd name="connsiteX2" fmla="*/ 1 w 1113116"/>
              <a:gd name="connsiteY2" fmla="*/ 82776 h 597945"/>
              <a:gd name="connsiteX3" fmla="*/ 0 w 1113116"/>
              <a:gd name="connsiteY3" fmla="*/ 1 h 5979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116" h="597945">
                <a:moveTo>
                  <a:pt x="1113116" y="0"/>
                </a:moveTo>
                <a:lnTo>
                  <a:pt x="515169" y="597945"/>
                </a:lnTo>
                <a:lnTo>
                  <a:pt x="1" y="82776"/>
                </a:lnTo>
                <a:lnTo>
                  <a:pt x="0" y="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" name="Rectangle 13"/>
          <p:cNvSpPr/>
          <p:nvPr userDrawn="1">
            <p:custDataLst>
              <p:tags r:id="rId11"/>
            </p:custDataLst>
          </p:nvPr>
        </p:nvSpPr>
        <p:spPr>
          <a:xfrm>
            <a:off x="335321" y="64578"/>
            <a:ext cx="716470" cy="716470"/>
          </a:xfrm>
          <a:custGeom>
            <a:gdLst>
              <a:gd name="connsiteX0" fmla="*/ 358236 w 716470"/>
              <a:gd name="connsiteY0" fmla="*/ 0 h 716470"/>
              <a:gd name="connsiteX1" fmla="*/ 716470 w 716470"/>
              <a:gd name="connsiteY1" fmla="*/ 358236 h 716470"/>
              <a:gd name="connsiteX2" fmla="*/ 358236 w 716470"/>
              <a:gd name="connsiteY2" fmla="*/ 716470 h 716470"/>
              <a:gd name="connsiteX3" fmla="*/ 0 w 716470"/>
              <a:gd name="connsiteY3" fmla="*/ 358235 h 7164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470" h="716470">
                <a:moveTo>
                  <a:pt x="358236" y="0"/>
                </a:moveTo>
                <a:lnTo>
                  <a:pt x="716470" y="358236"/>
                </a:lnTo>
                <a:lnTo>
                  <a:pt x="358236" y="716470"/>
                </a:lnTo>
                <a:lnTo>
                  <a:pt x="0" y="35823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-6350" y="-4445"/>
            <a:ext cx="494538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22" name="组合 21"/>
          <p:cNvGrpSpPr/>
          <p:nvPr userDrawn="1">
            <p:custDataLst>
              <p:tags r:id="rId2"/>
            </p:custDataLst>
          </p:nvPr>
        </p:nvGrpSpPr>
        <p:grpSpPr>
          <a:xfrm>
            <a:off x="13031" y="-193955"/>
            <a:ext cx="1459945" cy="1188999"/>
            <a:chOff x="13031" y="-193955"/>
            <a:chExt cx="1459945" cy="1188999"/>
          </a:xfrm>
        </p:grpSpPr>
        <p:sp>
          <p:nvSpPr>
            <p:cNvPr id="19" name="任意多边形: 形状 18"/>
            <p:cNvSpPr/>
            <p:nvPr userDrawn="1">
              <p:custDataLst>
                <p:tags r:id="rId3"/>
              </p:custDataLst>
            </p:nvPr>
          </p:nvSpPr>
          <p:spPr>
            <a:xfrm rot="9000000">
              <a:off x="13031" y="-193955"/>
              <a:ext cx="849206" cy="759056"/>
            </a:xfrm>
            <a:custGeom>
              <a:gdLst>
                <a:gd name="connsiteX0" fmla="*/ 0 w 849206"/>
                <a:gd name="connsiteY0" fmla="*/ 348665 h 759056"/>
                <a:gd name="connsiteX1" fmla="*/ 0 w 849206"/>
                <a:gd name="connsiteY1" fmla="*/ 0 h 759056"/>
                <a:gd name="connsiteX2" fmla="*/ 849206 w 849206"/>
                <a:gd name="connsiteY2" fmla="*/ 0 h 759056"/>
                <a:gd name="connsiteX3" fmla="*/ 849206 w 849206"/>
                <a:gd name="connsiteY3" fmla="*/ 519363 h 759056"/>
                <a:gd name="connsiteX4" fmla="*/ 710819 w 849206"/>
                <a:gd name="connsiteY4" fmla="*/ 759056 h 75905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206" h="759056">
                  <a:moveTo>
                    <a:pt x="0" y="348665"/>
                  </a:moveTo>
                  <a:lnTo>
                    <a:pt x="0" y="0"/>
                  </a:lnTo>
                  <a:lnTo>
                    <a:pt x="849206" y="0"/>
                  </a:lnTo>
                  <a:lnTo>
                    <a:pt x="849206" y="519363"/>
                  </a:lnTo>
                  <a:lnTo>
                    <a:pt x="710819" y="759056"/>
                  </a:lnTo>
                  <a:close/>
                </a:path>
              </a:pathLst>
            </a:cu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4"/>
              </p:custDataLst>
            </p:nvPr>
          </p:nvSpPr>
          <p:spPr>
            <a:xfrm rot="9000000">
              <a:off x="15555" y="427073"/>
              <a:ext cx="567971" cy="567971"/>
            </a:xfrm>
            <a:custGeom>
              <a:gdLst>
                <a:gd name="connsiteX0" fmla="*/ 0 w 567971"/>
                <a:gd name="connsiteY0" fmla="*/ 567971 h 567971"/>
                <a:gd name="connsiteX1" fmla="*/ 0 w 567971"/>
                <a:gd name="connsiteY1" fmla="*/ 0 h 567971"/>
                <a:gd name="connsiteX2" fmla="*/ 567971 w 567971"/>
                <a:gd name="connsiteY2" fmla="*/ 0 h 567971"/>
                <a:gd name="connsiteX3" fmla="*/ 567971 w 567971"/>
                <a:gd name="connsiteY3" fmla="*/ 391189 h 567971"/>
                <a:gd name="connsiteX4" fmla="*/ 465906 w 567971"/>
                <a:gd name="connsiteY4" fmla="*/ 567971 h 56797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7971" h="567971">
                  <a:moveTo>
                    <a:pt x="0" y="567971"/>
                  </a:moveTo>
                  <a:lnTo>
                    <a:pt x="0" y="0"/>
                  </a:lnTo>
                  <a:lnTo>
                    <a:pt x="567971" y="0"/>
                  </a:lnTo>
                  <a:lnTo>
                    <a:pt x="567971" y="391189"/>
                  </a:lnTo>
                  <a:lnTo>
                    <a:pt x="465906" y="56797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5" name="任意多边形: 形状 14"/>
            <p:cNvSpPr/>
            <p:nvPr userDrawn="1">
              <p:custDataLst>
                <p:tags r:id="rId5"/>
              </p:custDataLst>
            </p:nvPr>
          </p:nvSpPr>
          <p:spPr>
            <a:xfrm rot="9000000">
              <a:off x="1043349" y="-125583"/>
              <a:ext cx="429627" cy="271316"/>
            </a:xfrm>
            <a:custGeom>
              <a:gdLst>
                <a:gd name="connsiteX0" fmla="*/ 429627 w 429627"/>
                <a:gd name="connsiteY0" fmla="*/ 271316 h 271316"/>
                <a:gd name="connsiteX1" fmla="*/ 0 w 429627"/>
                <a:gd name="connsiteY1" fmla="*/ 23270 h 271316"/>
                <a:gd name="connsiteX2" fmla="*/ 0 w 429627"/>
                <a:gd name="connsiteY2" fmla="*/ 0 h 271316"/>
                <a:gd name="connsiteX3" fmla="*/ 429627 w 429627"/>
                <a:gd name="connsiteY3" fmla="*/ 0 h 2713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626" h="271316">
                  <a:moveTo>
                    <a:pt x="429627" y="271316"/>
                  </a:moveTo>
                  <a:lnTo>
                    <a:pt x="0" y="23270"/>
                  </a:lnTo>
                  <a:lnTo>
                    <a:pt x="0" y="0"/>
                  </a:lnTo>
                  <a:lnTo>
                    <a:pt x="429627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 userDrawn="1">
              <p:custDataLst>
                <p:tags r:id="rId6"/>
              </p:custDataLst>
            </p:nvPr>
          </p:nvSpPr>
          <p:spPr>
            <a:xfrm rot="9000000">
              <a:off x="1051850" y="346253"/>
              <a:ext cx="281844" cy="281844"/>
            </a:xfrm>
            <a:prstGeom prst="rect">
              <a:avLst/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grpSp>
        <p:nvGrpSpPr>
          <p:cNvPr id="16" name="组合 15"/>
          <p:cNvGrpSpPr/>
          <p:nvPr userDrawn="1">
            <p:custDataLst>
              <p:tags r:id="rId8"/>
            </p:custDataLst>
          </p:nvPr>
        </p:nvGrpSpPr>
        <p:grpSpPr>
          <a:xfrm>
            <a:off x="13031" y="-193955"/>
            <a:ext cx="1459945" cy="1188999"/>
            <a:chOff x="13031" y="-193955"/>
            <a:chExt cx="1459945" cy="1188999"/>
          </a:xfrm>
        </p:grpSpPr>
        <p:sp>
          <p:nvSpPr>
            <p:cNvPr id="17" name="任意多边形: 形状 16"/>
            <p:cNvSpPr/>
            <p:nvPr userDrawn="1">
              <p:custDataLst>
                <p:tags r:id="rId9"/>
              </p:custDataLst>
            </p:nvPr>
          </p:nvSpPr>
          <p:spPr>
            <a:xfrm rot="9000000">
              <a:off x="13031" y="-193955"/>
              <a:ext cx="849206" cy="759056"/>
            </a:xfrm>
            <a:custGeom>
              <a:gdLst>
                <a:gd name="connsiteX0" fmla="*/ 0 w 849206"/>
                <a:gd name="connsiteY0" fmla="*/ 348665 h 759056"/>
                <a:gd name="connsiteX1" fmla="*/ 0 w 849206"/>
                <a:gd name="connsiteY1" fmla="*/ 0 h 759056"/>
                <a:gd name="connsiteX2" fmla="*/ 849206 w 849206"/>
                <a:gd name="connsiteY2" fmla="*/ 0 h 759056"/>
                <a:gd name="connsiteX3" fmla="*/ 849206 w 849206"/>
                <a:gd name="connsiteY3" fmla="*/ 519363 h 759056"/>
                <a:gd name="connsiteX4" fmla="*/ 710819 w 849206"/>
                <a:gd name="connsiteY4" fmla="*/ 759056 h 75905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206" h="759056">
                  <a:moveTo>
                    <a:pt x="0" y="348665"/>
                  </a:moveTo>
                  <a:lnTo>
                    <a:pt x="0" y="0"/>
                  </a:lnTo>
                  <a:lnTo>
                    <a:pt x="849206" y="0"/>
                  </a:lnTo>
                  <a:lnTo>
                    <a:pt x="849206" y="519363"/>
                  </a:lnTo>
                  <a:lnTo>
                    <a:pt x="710819" y="759056"/>
                  </a:lnTo>
                  <a:close/>
                </a:path>
              </a:pathLst>
            </a:cu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0"/>
              </p:custDataLst>
            </p:nvPr>
          </p:nvSpPr>
          <p:spPr>
            <a:xfrm rot="9000000">
              <a:off x="15555" y="427073"/>
              <a:ext cx="567971" cy="567971"/>
            </a:xfrm>
            <a:custGeom>
              <a:gdLst>
                <a:gd name="connsiteX0" fmla="*/ 0 w 567971"/>
                <a:gd name="connsiteY0" fmla="*/ 567971 h 567971"/>
                <a:gd name="connsiteX1" fmla="*/ 0 w 567971"/>
                <a:gd name="connsiteY1" fmla="*/ 0 h 567971"/>
                <a:gd name="connsiteX2" fmla="*/ 567971 w 567971"/>
                <a:gd name="connsiteY2" fmla="*/ 0 h 567971"/>
                <a:gd name="connsiteX3" fmla="*/ 567971 w 567971"/>
                <a:gd name="connsiteY3" fmla="*/ 391189 h 567971"/>
                <a:gd name="connsiteX4" fmla="*/ 465906 w 567971"/>
                <a:gd name="connsiteY4" fmla="*/ 567971 h 56797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7971" h="567971">
                  <a:moveTo>
                    <a:pt x="0" y="567971"/>
                  </a:moveTo>
                  <a:lnTo>
                    <a:pt x="0" y="0"/>
                  </a:lnTo>
                  <a:lnTo>
                    <a:pt x="567971" y="0"/>
                  </a:lnTo>
                  <a:lnTo>
                    <a:pt x="567971" y="391189"/>
                  </a:lnTo>
                  <a:lnTo>
                    <a:pt x="465906" y="56797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9" name="任意多边形: 形状 18"/>
            <p:cNvSpPr/>
            <p:nvPr userDrawn="1">
              <p:custDataLst>
                <p:tags r:id="rId11"/>
              </p:custDataLst>
            </p:nvPr>
          </p:nvSpPr>
          <p:spPr>
            <a:xfrm rot="9000000">
              <a:off x="1043349" y="-125583"/>
              <a:ext cx="429627" cy="271316"/>
            </a:xfrm>
            <a:custGeom>
              <a:gdLst>
                <a:gd name="connsiteX0" fmla="*/ 429627 w 429627"/>
                <a:gd name="connsiteY0" fmla="*/ 271316 h 271316"/>
                <a:gd name="connsiteX1" fmla="*/ 0 w 429627"/>
                <a:gd name="connsiteY1" fmla="*/ 23270 h 271316"/>
                <a:gd name="connsiteX2" fmla="*/ 0 w 429627"/>
                <a:gd name="connsiteY2" fmla="*/ 0 h 271316"/>
                <a:gd name="connsiteX3" fmla="*/ 429627 w 429627"/>
                <a:gd name="connsiteY3" fmla="*/ 0 h 2713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626" h="271316">
                  <a:moveTo>
                    <a:pt x="429627" y="271316"/>
                  </a:moveTo>
                  <a:lnTo>
                    <a:pt x="0" y="23270"/>
                  </a:lnTo>
                  <a:lnTo>
                    <a:pt x="0" y="0"/>
                  </a:lnTo>
                  <a:lnTo>
                    <a:pt x="429627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 userDrawn="1">
              <p:custDataLst>
                <p:tags r:id="rId12"/>
              </p:custDataLst>
            </p:nvPr>
          </p:nvSpPr>
          <p:spPr>
            <a:xfrm rot="9000000">
              <a:off x="1051850" y="346253"/>
              <a:ext cx="281844" cy="281844"/>
            </a:xfrm>
            <a:prstGeom prst="rect">
              <a:avLst/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bg1"/>
              </a:solidFill>
              <a:sym typeface="+mn-ea"/>
            </a:endParaRPr>
          </a:p>
        </p:txBody>
      </p:sp>
      <p:grpSp>
        <p:nvGrpSpPr>
          <p:cNvPr id="21" name="组合 20"/>
          <p:cNvGrpSpPr/>
          <p:nvPr userDrawn="1">
            <p:custDataLst>
              <p:tags r:id="rId2"/>
            </p:custDataLst>
          </p:nvPr>
        </p:nvGrpSpPr>
        <p:grpSpPr>
          <a:xfrm>
            <a:off x="11122351" y="5574479"/>
            <a:ext cx="1279146" cy="1550708"/>
            <a:chOff x="11122351" y="5574479"/>
            <a:chExt cx="1279146" cy="1550708"/>
          </a:xfrm>
        </p:grpSpPr>
        <p:sp>
          <p:nvSpPr>
            <p:cNvPr id="16" name="任意多边形: 形状 15"/>
            <p:cNvSpPr/>
            <p:nvPr userDrawn="1">
              <p:custDataLst>
                <p:tags r:id="rId3"/>
              </p:custDataLst>
            </p:nvPr>
          </p:nvSpPr>
          <p:spPr>
            <a:xfrm rot="2700000">
              <a:off x="11215764" y="6121883"/>
              <a:ext cx="1003304" cy="1003304"/>
            </a:xfrm>
            <a:custGeom>
              <a:gdLst>
                <a:gd name="connsiteX0" fmla="*/ 0 w 1003304"/>
                <a:gd name="connsiteY0" fmla="*/ 0 h 1003304"/>
                <a:gd name="connsiteX1" fmla="*/ 1003304 w 1003304"/>
                <a:gd name="connsiteY1" fmla="*/ 0 h 1003304"/>
                <a:gd name="connsiteX2" fmla="*/ 1003304 w 1003304"/>
                <a:gd name="connsiteY2" fmla="*/ 331584 h 1003304"/>
                <a:gd name="connsiteX3" fmla="*/ 331584 w 1003304"/>
                <a:gd name="connsiteY3" fmla="*/ 1003304 h 1003304"/>
                <a:gd name="connsiteX4" fmla="*/ 0 w 1003304"/>
                <a:gd name="connsiteY4" fmla="*/ 1003304 h 1003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304" h="1003304">
                  <a:moveTo>
                    <a:pt x="0" y="0"/>
                  </a:moveTo>
                  <a:lnTo>
                    <a:pt x="1003304" y="0"/>
                  </a:lnTo>
                  <a:lnTo>
                    <a:pt x="1003304" y="331584"/>
                  </a:lnTo>
                  <a:lnTo>
                    <a:pt x="331584" y="1003304"/>
                  </a:lnTo>
                  <a:lnTo>
                    <a:pt x="0" y="100330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1946744" y="6387990"/>
              <a:ext cx="368422" cy="541084"/>
            </a:xfrm>
            <a:custGeom>
              <a:gdLst>
                <a:gd name="connsiteX0" fmla="*/ 0 w 368422"/>
                <a:gd name="connsiteY0" fmla="*/ 0 h 541084"/>
                <a:gd name="connsiteX1" fmla="*/ 368422 w 368422"/>
                <a:gd name="connsiteY1" fmla="*/ 368422 h 541084"/>
                <a:gd name="connsiteX2" fmla="*/ 195760 w 368422"/>
                <a:gd name="connsiteY2" fmla="*/ 541084 h 541084"/>
                <a:gd name="connsiteX3" fmla="*/ 0 w 368422"/>
                <a:gd name="connsiteY3" fmla="*/ 541084 h 5410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422" h="541084">
                  <a:moveTo>
                    <a:pt x="0" y="0"/>
                  </a:moveTo>
                  <a:lnTo>
                    <a:pt x="368422" y="368422"/>
                  </a:lnTo>
                  <a:lnTo>
                    <a:pt x="195760" y="541084"/>
                  </a:lnTo>
                  <a:lnTo>
                    <a:pt x="0" y="541084"/>
                  </a:lnTo>
                  <a:close/>
                </a:path>
              </a:pathLst>
            </a:custGeom>
            <a:solidFill>
              <a:srgbClr val="6E7397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1122351" y="5636352"/>
              <a:ext cx="429627" cy="429627"/>
            </a:xfrm>
            <a:prstGeom prst="rect">
              <a:avLst/>
            </a:prstGeom>
            <a:solidFill>
              <a:srgbClr val="6E7397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11712742" y="5574479"/>
              <a:ext cx="281844" cy="281844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493486"/>
            <a:ext cx="10976400" cy="741314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" name="组合 29"/>
          <p:cNvGrpSpPr/>
          <p:nvPr userDrawn="1">
            <p:custDataLst>
              <p:tags r:id="rId1"/>
            </p:custDataLst>
          </p:nvPr>
        </p:nvGrpSpPr>
        <p:grpSpPr>
          <a:xfrm>
            <a:off x="11122351" y="5806946"/>
            <a:ext cx="1201552" cy="1410164"/>
            <a:chOff x="11122351" y="5806946"/>
            <a:chExt cx="1201552" cy="1410164"/>
          </a:xfrm>
        </p:grpSpPr>
        <p:sp>
          <p:nvSpPr>
            <p:cNvPr id="29" name="任意多边形: 形状 28"/>
            <p:cNvSpPr/>
            <p:nvPr userDrawn="1">
              <p:custDataLst>
                <p:tags r:id="rId2"/>
              </p:custDataLst>
            </p:nvPr>
          </p:nvSpPr>
          <p:spPr>
            <a:xfrm rot="2700000">
              <a:off x="11239878" y="6296135"/>
              <a:ext cx="838647" cy="1003304"/>
            </a:xfrm>
            <a:custGeom>
              <a:gdLst>
                <a:gd name="connsiteX0" fmla="*/ 0 w 838647"/>
                <a:gd name="connsiteY0" fmla="*/ 0 h 1003304"/>
                <a:gd name="connsiteX1" fmla="*/ 671163 w 838647"/>
                <a:gd name="connsiteY1" fmla="*/ 0 h 1003304"/>
                <a:gd name="connsiteX2" fmla="*/ 838647 w 838647"/>
                <a:gd name="connsiteY2" fmla="*/ 167484 h 1003304"/>
                <a:gd name="connsiteX3" fmla="*/ 2826 w 838647"/>
                <a:gd name="connsiteY3" fmla="*/ 1003304 h 1003304"/>
                <a:gd name="connsiteX4" fmla="*/ 0 w 838647"/>
                <a:gd name="connsiteY4" fmla="*/ 1003304 h 1003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8647" h="1003304">
                  <a:moveTo>
                    <a:pt x="0" y="0"/>
                  </a:moveTo>
                  <a:lnTo>
                    <a:pt x="671163" y="0"/>
                  </a:lnTo>
                  <a:lnTo>
                    <a:pt x="838647" y="167484"/>
                  </a:lnTo>
                  <a:lnTo>
                    <a:pt x="2826" y="1003304"/>
                  </a:lnTo>
                  <a:lnTo>
                    <a:pt x="0" y="100330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 userDrawn="1">
              <p:custDataLst>
                <p:tags r:id="rId3"/>
              </p:custDataLst>
            </p:nvPr>
          </p:nvSpPr>
          <p:spPr>
            <a:xfrm rot="2700000">
              <a:off x="12017839" y="6581818"/>
              <a:ext cx="204043" cy="408085"/>
            </a:xfrm>
            <a:custGeom>
              <a:gdLst>
                <a:gd name="connsiteX0" fmla="*/ 0 w 204043"/>
                <a:gd name="connsiteY0" fmla="*/ 0 h 408085"/>
                <a:gd name="connsiteX1" fmla="*/ 204043 w 204043"/>
                <a:gd name="connsiteY1" fmla="*/ 204043 h 408085"/>
                <a:gd name="connsiteX2" fmla="*/ 0 w 204043"/>
                <a:gd name="connsiteY2" fmla="*/ 408085 h 4080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043" h="408085">
                  <a:moveTo>
                    <a:pt x="0" y="0"/>
                  </a:moveTo>
                  <a:lnTo>
                    <a:pt x="204043" y="204043"/>
                  </a:lnTo>
                  <a:lnTo>
                    <a:pt x="0" y="408085"/>
                  </a:lnTo>
                  <a:close/>
                </a:path>
              </a:pathLst>
            </a:custGeom>
            <a:solidFill>
              <a:srgbClr val="6E7397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1122351" y="5868819"/>
              <a:ext cx="429627" cy="429627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1712742" y="5806946"/>
              <a:ext cx="281844" cy="281844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 userDrawn="1">
            <p:custDataLst>
              <p:tags r:id="rId6"/>
            </p:custDataLst>
          </p:nvPr>
        </p:nvSpPr>
        <p:spPr>
          <a:xfrm>
            <a:off x="0" y="127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165029"/>
            <a:ext cx="11037600" cy="643217"/>
          </a:xfrm>
        </p:spPr>
        <p:txBody>
          <a:bodyPr anchor="ctr" anchorCtr="0"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bg1"/>
              </a:solidFill>
              <a:sym typeface="+mn-ea"/>
            </a:endParaRPr>
          </a:p>
        </p:txBody>
      </p:sp>
      <p:grpSp>
        <p:nvGrpSpPr>
          <p:cNvPr id="19" name="组合 18"/>
          <p:cNvGrpSpPr/>
          <p:nvPr userDrawn="1">
            <p:custDataLst>
              <p:tags r:id="rId2"/>
            </p:custDataLst>
          </p:nvPr>
        </p:nvGrpSpPr>
        <p:grpSpPr>
          <a:xfrm>
            <a:off x="-514985" y="3105150"/>
            <a:ext cx="1624330" cy="1242060"/>
            <a:chOff x="-515038" y="3104984"/>
            <a:chExt cx="1624613" cy="1242031"/>
          </a:xfrm>
        </p:grpSpPr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 rot="2700000">
              <a:off x="681822" y="3125283"/>
              <a:ext cx="427753" cy="427753"/>
            </a:xfrm>
            <a:prstGeom prst="rect">
              <a:avLst/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-515038" y="3104984"/>
              <a:ext cx="1052725" cy="1052725"/>
            </a:xfrm>
            <a:custGeom>
              <a:gdLst>
                <a:gd name="connsiteX0" fmla="*/ 0 w 1052725"/>
                <a:gd name="connsiteY0" fmla="*/ 0 h 1052725"/>
                <a:gd name="connsiteX1" fmla="*/ 1052725 w 1052725"/>
                <a:gd name="connsiteY1" fmla="*/ 0 h 1052725"/>
                <a:gd name="connsiteX2" fmla="*/ 1052725 w 1052725"/>
                <a:gd name="connsiteY2" fmla="*/ 1052725 h 1052725"/>
                <a:gd name="connsiteX3" fmla="*/ 1032221 w 1052725"/>
                <a:gd name="connsiteY3" fmla="*/ 1052725 h 1052725"/>
                <a:gd name="connsiteX4" fmla="*/ 0 w 1052725"/>
                <a:gd name="connsiteY4" fmla="*/ 20504 h 10527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725" h="1052725">
                  <a:moveTo>
                    <a:pt x="0" y="0"/>
                  </a:moveTo>
                  <a:lnTo>
                    <a:pt x="1052725" y="0"/>
                  </a:lnTo>
                  <a:lnTo>
                    <a:pt x="1052725" y="1052725"/>
                  </a:lnTo>
                  <a:lnTo>
                    <a:pt x="1032221" y="1052725"/>
                  </a:lnTo>
                  <a:lnTo>
                    <a:pt x="0" y="2050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478882" y="3885747"/>
              <a:ext cx="461268" cy="461268"/>
            </a:xfrm>
            <a:prstGeom prst="rect">
              <a:avLst/>
            </a:prstGeom>
            <a:solidFill>
              <a:schemeClr val="bg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>
            <p:custDataLst>
              <p:tags r:id="rId6"/>
            </p:custDataLst>
          </p:nvPr>
        </p:nvGrpSpPr>
        <p:grpSpPr>
          <a:xfrm flipH="1">
            <a:off x="11153140" y="3105150"/>
            <a:ext cx="1624330" cy="1242060"/>
            <a:chOff x="-515038" y="3104984"/>
            <a:chExt cx="1624613" cy="1242031"/>
          </a:xfrm>
        </p:grpSpPr>
        <p:sp>
          <p:nvSpPr>
            <p:cNvPr id="21" name="矩形 20"/>
            <p:cNvSpPr/>
            <p:nvPr userDrawn="1">
              <p:custDataLst>
                <p:tags r:id="rId7"/>
              </p:custDataLst>
            </p:nvPr>
          </p:nvSpPr>
          <p:spPr>
            <a:xfrm rot="2700000">
              <a:off x="681822" y="3125283"/>
              <a:ext cx="427753" cy="427753"/>
            </a:xfrm>
            <a:prstGeom prst="rect">
              <a:avLst/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 rot="2700000">
              <a:off x="-515038" y="3104984"/>
              <a:ext cx="1052725" cy="1052725"/>
            </a:xfrm>
            <a:custGeom>
              <a:gdLst>
                <a:gd name="connsiteX0" fmla="*/ 0 w 1052725"/>
                <a:gd name="connsiteY0" fmla="*/ 0 h 1052725"/>
                <a:gd name="connsiteX1" fmla="*/ 1052725 w 1052725"/>
                <a:gd name="connsiteY1" fmla="*/ 0 h 1052725"/>
                <a:gd name="connsiteX2" fmla="*/ 1052725 w 1052725"/>
                <a:gd name="connsiteY2" fmla="*/ 1052725 h 1052725"/>
                <a:gd name="connsiteX3" fmla="*/ 1032221 w 1052725"/>
                <a:gd name="connsiteY3" fmla="*/ 1052725 h 1052725"/>
                <a:gd name="connsiteX4" fmla="*/ 0 w 1052725"/>
                <a:gd name="connsiteY4" fmla="*/ 20504 h 10527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725" h="1052725">
                  <a:moveTo>
                    <a:pt x="0" y="0"/>
                  </a:moveTo>
                  <a:lnTo>
                    <a:pt x="1052725" y="0"/>
                  </a:lnTo>
                  <a:lnTo>
                    <a:pt x="1052725" y="1052725"/>
                  </a:lnTo>
                  <a:lnTo>
                    <a:pt x="1032221" y="1052725"/>
                  </a:lnTo>
                  <a:lnTo>
                    <a:pt x="0" y="2050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 userDrawn="1">
              <p:custDataLst>
                <p:tags r:id="rId9"/>
              </p:custDataLst>
            </p:nvPr>
          </p:nvSpPr>
          <p:spPr>
            <a:xfrm rot="2700000">
              <a:off x="478882" y="3885747"/>
              <a:ext cx="461268" cy="461268"/>
            </a:xfrm>
            <a:prstGeom prst="rect">
              <a:avLst/>
            </a:prstGeom>
            <a:solidFill>
              <a:schemeClr val="bg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121020" y="-395359"/>
            <a:ext cx="11869863" cy="7249085"/>
            <a:chOff x="121020" y="-384564"/>
            <a:chExt cx="11869863" cy="7249085"/>
          </a:xfrm>
        </p:grpSpPr>
        <p:sp>
          <p:nvSpPr>
            <p:cNvPr id="7" name="任意多边形: 形状 6"/>
            <p:cNvSpPr/>
            <p:nvPr userDrawn="1">
              <p:custDataLst>
                <p:tags r:id="rId2"/>
              </p:custDataLst>
            </p:nvPr>
          </p:nvSpPr>
          <p:spPr>
            <a:xfrm rot="2700000">
              <a:off x="11317582" y="6191220"/>
              <a:ext cx="673301" cy="673301"/>
            </a:xfrm>
            <a:custGeom>
              <a:gdLst>
                <a:gd name="connsiteX0" fmla="*/ 0 w 1003304"/>
                <a:gd name="connsiteY0" fmla="*/ 0 h 1003304"/>
                <a:gd name="connsiteX1" fmla="*/ 1003304 w 1003304"/>
                <a:gd name="connsiteY1" fmla="*/ 0 h 1003304"/>
                <a:gd name="connsiteX2" fmla="*/ 1003304 w 1003304"/>
                <a:gd name="connsiteY2" fmla="*/ 796875 h 1003304"/>
                <a:gd name="connsiteX3" fmla="*/ 796875 w 1003304"/>
                <a:gd name="connsiteY3" fmla="*/ 1003304 h 1003304"/>
                <a:gd name="connsiteX4" fmla="*/ 0 w 1003304"/>
                <a:gd name="connsiteY4" fmla="*/ 1003304 h 1003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304" h="1003304">
                  <a:moveTo>
                    <a:pt x="0" y="0"/>
                  </a:moveTo>
                  <a:lnTo>
                    <a:pt x="1003304" y="0"/>
                  </a:lnTo>
                  <a:lnTo>
                    <a:pt x="1003304" y="796875"/>
                  </a:lnTo>
                  <a:lnTo>
                    <a:pt x="796875" y="1003304"/>
                  </a:lnTo>
                  <a:lnTo>
                    <a:pt x="0" y="100330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 userDrawn="1">
              <p:custDataLst>
                <p:tags r:id="rId3"/>
              </p:custDataLst>
            </p:nvPr>
          </p:nvSpPr>
          <p:spPr>
            <a:xfrm rot="2700000">
              <a:off x="11448689" y="5823734"/>
              <a:ext cx="239709" cy="239709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1806448" y="5897240"/>
              <a:ext cx="94157" cy="94157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0" name="任意多边形: 形状 9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50286" y="-413830"/>
              <a:ext cx="787091" cy="845623"/>
            </a:xfrm>
            <a:custGeom>
              <a:gdLst>
                <a:gd name="connsiteX0" fmla="*/ 0 w 873415"/>
                <a:gd name="connsiteY0" fmla="*/ 873415 h 938366"/>
                <a:gd name="connsiteX1" fmla="*/ 873415 w 873415"/>
                <a:gd name="connsiteY1" fmla="*/ 0 h 938366"/>
                <a:gd name="connsiteX2" fmla="*/ 873415 w 873415"/>
                <a:gd name="connsiteY2" fmla="*/ 938366 h 938366"/>
                <a:gd name="connsiteX3" fmla="*/ 64952 w 873415"/>
                <a:gd name="connsiteY3" fmla="*/ 938366 h 9383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415" h="938366">
                  <a:moveTo>
                    <a:pt x="0" y="873415"/>
                  </a:moveTo>
                  <a:lnTo>
                    <a:pt x="873415" y="0"/>
                  </a:lnTo>
                  <a:lnTo>
                    <a:pt x="873415" y="938366"/>
                  </a:lnTo>
                  <a:lnTo>
                    <a:pt x="64952" y="93836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440244" y="179657"/>
              <a:ext cx="506621" cy="50662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-8154" y="-150947"/>
            <a:ext cx="5755661" cy="7083692"/>
            <a:chOff x="-8154" y="-150947"/>
            <a:chExt cx="5755661" cy="7083692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8154" y="0"/>
              <a:ext cx="5755661" cy="6858001"/>
            </a:xfrm>
            <a:custGeom>
              <a:gdLst>
                <a:gd name="connsiteX0" fmla="*/ 0 w 5755661"/>
                <a:gd name="connsiteY0" fmla="*/ 0 h 6858001"/>
                <a:gd name="connsiteX1" fmla="*/ 3860745 w 5755661"/>
                <a:gd name="connsiteY1" fmla="*/ 0 h 6858001"/>
                <a:gd name="connsiteX2" fmla="*/ 5755661 w 5755661"/>
                <a:gd name="connsiteY2" fmla="*/ 1319729 h 6858001"/>
                <a:gd name="connsiteX3" fmla="*/ 1898490 w 5755661"/>
                <a:gd name="connsiteY3" fmla="*/ 6858001 h 6858001"/>
                <a:gd name="connsiteX4" fmla="*/ 16313 w 5755661"/>
                <a:gd name="connsiteY4" fmla="*/ 6858001 h 685800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55661" h="6858001">
                  <a:moveTo>
                    <a:pt x="0" y="0"/>
                  </a:moveTo>
                  <a:lnTo>
                    <a:pt x="3860745" y="0"/>
                  </a:lnTo>
                  <a:lnTo>
                    <a:pt x="5755661" y="1319729"/>
                  </a:lnTo>
                  <a:lnTo>
                    <a:pt x="1898490" y="6858001"/>
                  </a:lnTo>
                  <a:lnTo>
                    <a:pt x="16313" y="6858001"/>
                  </a:lnTo>
                  <a:close/>
                </a:path>
              </a:pathLst>
            </a:custGeom>
          </p:spPr>
        </p:pic>
        <p:sp>
          <p:nvSpPr>
            <p:cNvPr id="16" name="任意多边形: 形状 15"/>
            <p:cNvSpPr/>
            <p:nvPr>
              <p:custDataLst>
                <p:tags r:id="rId5"/>
              </p:custDataLst>
            </p:nvPr>
          </p:nvSpPr>
          <p:spPr>
            <a:xfrm rot="2091334" flipH="1" flipV="1">
              <a:off x="1725315" y="-139338"/>
              <a:ext cx="2689635" cy="7060477"/>
            </a:xfrm>
            <a:custGeom>
              <a:gdLst>
                <a:gd name="connsiteX0" fmla="*/ 2242531 w 2689635"/>
                <a:gd name="connsiteY0" fmla="*/ 7060477 h 7060477"/>
                <a:gd name="connsiteX1" fmla="*/ 1 w 2689635"/>
                <a:gd name="connsiteY1" fmla="*/ 7060477 h 7060477"/>
                <a:gd name="connsiteX2" fmla="*/ 0 w 2689635"/>
                <a:gd name="connsiteY2" fmla="*/ 241743 h 7060477"/>
                <a:gd name="connsiteX3" fmla="*/ 347103 w 2689635"/>
                <a:gd name="connsiteY3" fmla="*/ 0 h 7060477"/>
                <a:gd name="connsiteX4" fmla="*/ 347103 w 2689635"/>
                <a:gd name="connsiteY4" fmla="*/ 6749088 h 7060477"/>
                <a:gd name="connsiteX5" fmla="*/ 2689635 w 2689635"/>
                <a:gd name="connsiteY5" fmla="*/ 6749088 h 706047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9635" h="7060477">
                  <a:moveTo>
                    <a:pt x="2242531" y="7060477"/>
                  </a:moveTo>
                  <a:lnTo>
                    <a:pt x="1" y="7060477"/>
                  </a:lnTo>
                  <a:lnTo>
                    <a:pt x="0" y="241743"/>
                  </a:lnTo>
                  <a:lnTo>
                    <a:pt x="347103" y="0"/>
                  </a:lnTo>
                  <a:lnTo>
                    <a:pt x="347103" y="6749088"/>
                  </a:lnTo>
                  <a:lnTo>
                    <a:pt x="2689635" y="67490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6"/>
              </p:custDataLst>
            </p:nvPr>
          </p:nvSpPr>
          <p:spPr>
            <a:xfrm rot="2091334" flipH="1" flipV="1">
              <a:off x="2149075" y="-150947"/>
              <a:ext cx="2656302" cy="7083692"/>
            </a:xfrm>
            <a:custGeom>
              <a:gdLst>
                <a:gd name="connsiteX0" fmla="*/ 2209198 w 2656302"/>
                <a:gd name="connsiteY0" fmla="*/ 7083692 h 7083692"/>
                <a:gd name="connsiteX1" fmla="*/ 1 w 2656302"/>
                <a:gd name="connsiteY1" fmla="*/ 7083692 h 7083692"/>
                <a:gd name="connsiteX2" fmla="*/ 0 w 2656302"/>
                <a:gd name="connsiteY2" fmla="*/ 241743 h 7083692"/>
                <a:gd name="connsiteX3" fmla="*/ 347103 w 2656302"/>
                <a:gd name="connsiteY3" fmla="*/ 0 h 7083692"/>
                <a:gd name="connsiteX4" fmla="*/ 347103 w 2656302"/>
                <a:gd name="connsiteY4" fmla="*/ 6772303 h 7083692"/>
                <a:gd name="connsiteX5" fmla="*/ 2656302 w 2656302"/>
                <a:gd name="connsiteY5" fmla="*/ 6772303 h 70836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6302" h="7083692">
                  <a:moveTo>
                    <a:pt x="2209198" y="7083692"/>
                  </a:moveTo>
                  <a:lnTo>
                    <a:pt x="1" y="7083692"/>
                  </a:lnTo>
                  <a:lnTo>
                    <a:pt x="0" y="241743"/>
                  </a:lnTo>
                  <a:lnTo>
                    <a:pt x="347103" y="0"/>
                  </a:lnTo>
                  <a:lnTo>
                    <a:pt x="347103" y="6772303"/>
                  </a:lnTo>
                  <a:lnTo>
                    <a:pt x="2656302" y="6772303"/>
                  </a:lnTo>
                  <a:close/>
                </a:path>
              </a:pathLst>
            </a:custGeom>
            <a:solidFill>
              <a:schemeClr val="accent1"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6741160" y="3498215"/>
            <a:ext cx="4569460" cy="715645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6741246" y="4314190"/>
            <a:ext cx="4569354" cy="1151898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121020" y="-384564"/>
            <a:ext cx="11869863" cy="7249085"/>
            <a:chOff x="121020" y="-384564"/>
            <a:chExt cx="11869863" cy="7249085"/>
          </a:xfrm>
        </p:grpSpPr>
        <p:sp>
          <p:nvSpPr>
            <p:cNvPr id="15" name="任意多边形: 形状 14"/>
            <p:cNvSpPr/>
            <p:nvPr userDrawn="1">
              <p:custDataLst>
                <p:tags r:id="rId2"/>
              </p:custDataLst>
            </p:nvPr>
          </p:nvSpPr>
          <p:spPr>
            <a:xfrm rot="2700000">
              <a:off x="11317582" y="6191220"/>
              <a:ext cx="673301" cy="673301"/>
            </a:xfrm>
            <a:custGeom>
              <a:gdLst>
                <a:gd name="connsiteX0" fmla="*/ 0 w 1003304"/>
                <a:gd name="connsiteY0" fmla="*/ 0 h 1003304"/>
                <a:gd name="connsiteX1" fmla="*/ 1003304 w 1003304"/>
                <a:gd name="connsiteY1" fmla="*/ 0 h 1003304"/>
                <a:gd name="connsiteX2" fmla="*/ 1003304 w 1003304"/>
                <a:gd name="connsiteY2" fmla="*/ 796875 h 1003304"/>
                <a:gd name="connsiteX3" fmla="*/ 796875 w 1003304"/>
                <a:gd name="connsiteY3" fmla="*/ 1003304 h 1003304"/>
                <a:gd name="connsiteX4" fmla="*/ 0 w 1003304"/>
                <a:gd name="connsiteY4" fmla="*/ 1003304 h 1003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304" h="1003304">
                  <a:moveTo>
                    <a:pt x="0" y="0"/>
                  </a:moveTo>
                  <a:lnTo>
                    <a:pt x="1003304" y="0"/>
                  </a:lnTo>
                  <a:lnTo>
                    <a:pt x="1003304" y="796875"/>
                  </a:lnTo>
                  <a:lnTo>
                    <a:pt x="796875" y="1003304"/>
                  </a:lnTo>
                  <a:lnTo>
                    <a:pt x="0" y="100330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 userDrawn="1">
              <p:custDataLst>
                <p:tags r:id="rId3"/>
              </p:custDataLst>
            </p:nvPr>
          </p:nvSpPr>
          <p:spPr>
            <a:xfrm rot="2700000">
              <a:off x="11448689" y="5823734"/>
              <a:ext cx="239709" cy="239709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1806448" y="5897240"/>
              <a:ext cx="94157" cy="94157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50286" y="-413830"/>
              <a:ext cx="787091" cy="845623"/>
            </a:xfrm>
            <a:custGeom>
              <a:gdLst>
                <a:gd name="connsiteX0" fmla="*/ 0 w 873415"/>
                <a:gd name="connsiteY0" fmla="*/ 873415 h 938366"/>
                <a:gd name="connsiteX1" fmla="*/ 873415 w 873415"/>
                <a:gd name="connsiteY1" fmla="*/ 0 h 938366"/>
                <a:gd name="connsiteX2" fmla="*/ 873415 w 873415"/>
                <a:gd name="connsiteY2" fmla="*/ 938366 h 938366"/>
                <a:gd name="connsiteX3" fmla="*/ 64952 w 873415"/>
                <a:gd name="connsiteY3" fmla="*/ 938366 h 9383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415" h="938366">
                  <a:moveTo>
                    <a:pt x="0" y="873415"/>
                  </a:moveTo>
                  <a:lnTo>
                    <a:pt x="873415" y="0"/>
                  </a:lnTo>
                  <a:lnTo>
                    <a:pt x="873415" y="938366"/>
                  </a:lnTo>
                  <a:lnTo>
                    <a:pt x="64952" y="93836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440244" y="179657"/>
              <a:ext cx="506621" cy="50662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 userDrawn="1">
            <p:custDataLst>
              <p:tags r:id="rId1"/>
            </p:custDataLst>
          </p:nvPr>
        </p:nvGrpSpPr>
        <p:grpSpPr>
          <a:xfrm>
            <a:off x="121020" y="-384564"/>
            <a:ext cx="11869863" cy="7249085"/>
            <a:chOff x="121020" y="-384564"/>
            <a:chExt cx="11869863" cy="7249085"/>
          </a:xfrm>
        </p:grpSpPr>
        <p:sp>
          <p:nvSpPr>
            <p:cNvPr id="17" name="任意多边形: 形状 16"/>
            <p:cNvSpPr/>
            <p:nvPr userDrawn="1">
              <p:custDataLst>
                <p:tags r:id="rId2"/>
              </p:custDataLst>
            </p:nvPr>
          </p:nvSpPr>
          <p:spPr>
            <a:xfrm rot="2700000">
              <a:off x="11317582" y="6191220"/>
              <a:ext cx="673301" cy="673301"/>
            </a:xfrm>
            <a:custGeom>
              <a:gdLst>
                <a:gd name="connsiteX0" fmla="*/ 0 w 1003304"/>
                <a:gd name="connsiteY0" fmla="*/ 0 h 1003304"/>
                <a:gd name="connsiteX1" fmla="*/ 1003304 w 1003304"/>
                <a:gd name="connsiteY1" fmla="*/ 0 h 1003304"/>
                <a:gd name="connsiteX2" fmla="*/ 1003304 w 1003304"/>
                <a:gd name="connsiteY2" fmla="*/ 796875 h 1003304"/>
                <a:gd name="connsiteX3" fmla="*/ 796875 w 1003304"/>
                <a:gd name="connsiteY3" fmla="*/ 1003304 h 1003304"/>
                <a:gd name="connsiteX4" fmla="*/ 0 w 1003304"/>
                <a:gd name="connsiteY4" fmla="*/ 1003304 h 1003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304" h="1003304">
                  <a:moveTo>
                    <a:pt x="0" y="0"/>
                  </a:moveTo>
                  <a:lnTo>
                    <a:pt x="1003304" y="0"/>
                  </a:lnTo>
                  <a:lnTo>
                    <a:pt x="1003304" y="796875"/>
                  </a:lnTo>
                  <a:lnTo>
                    <a:pt x="796875" y="1003304"/>
                  </a:lnTo>
                  <a:lnTo>
                    <a:pt x="0" y="100330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 userDrawn="1">
              <p:custDataLst>
                <p:tags r:id="rId3"/>
              </p:custDataLst>
            </p:nvPr>
          </p:nvSpPr>
          <p:spPr>
            <a:xfrm rot="2700000">
              <a:off x="11448689" y="5823734"/>
              <a:ext cx="239709" cy="239709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1806448" y="5897240"/>
              <a:ext cx="94157" cy="94157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20" name="任意多边形: 形状 19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50286" y="-413830"/>
              <a:ext cx="787091" cy="845623"/>
            </a:xfrm>
            <a:custGeom>
              <a:gdLst>
                <a:gd name="connsiteX0" fmla="*/ 0 w 873415"/>
                <a:gd name="connsiteY0" fmla="*/ 873415 h 938366"/>
                <a:gd name="connsiteX1" fmla="*/ 873415 w 873415"/>
                <a:gd name="connsiteY1" fmla="*/ 0 h 938366"/>
                <a:gd name="connsiteX2" fmla="*/ 873415 w 873415"/>
                <a:gd name="connsiteY2" fmla="*/ 938366 h 938366"/>
                <a:gd name="connsiteX3" fmla="*/ 64952 w 873415"/>
                <a:gd name="connsiteY3" fmla="*/ 938366 h 9383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415" h="938366">
                  <a:moveTo>
                    <a:pt x="0" y="873415"/>
                  </a:moveTo>
                  <a:lnTo>
                    <a:pt x="873415" y="0"/>
                  </a:lnTo>
                  <a:lnTo>
                    <a:pt x="873415" y="938366"/>
                  </a:lnTo>
                  <a:lnTo>
                    <a:pt x="64952" y="93836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440244" y="179657"/>
              <a:ext cx="506621" cy="50662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121020" y="-384564"/>
            <a:ext cx="11869863" cy="7249085"/>
            <a:chOff x="121020" y="-384564"/>
            <a:chExt cx="11869863" cy="7249085"/>
          </a:xfrm>
        </p:grpSpPr>
        <p:sp>
          <p:nvSpPr>
            <p:cNvPr id="13" name="任意多边形: 形状 12"/>
            <p:cNvSpPr/>
            <p:nvPr userDrawn="1">
              <p:custDataLst>
                <p:tags r:id="rId2"/>
              </p:custDataLst>
            </p:nvPr>
          </p:nvSpPr>
          <p:spPr>
            <a:xfrm rot="2700000">
              <a:off x="11317582" y="6191220"/>
              <a:ext cx="673301" cy="673301"/>
            </a:xfrm>
            <a:custGeom>
              <a:gdLst>
                <a:gd name="connsiteX0" fmla="*/ 0 w 1003304"/>
                <a:gd name="connsiteY0" fmla="*/ 0 h 1003304"/>
                <a:gd name="connsiteX1" fmla="*/ 1003304 w 1003304"/>
                <a:gd name="connsiteY1" fmla="*/ 0 h 1003304"/>
                <a:gd name="connsiteX2" fmla="*/ 1003304 w 1003304"/>
                <a:gd name="connsiteY2" fmla="*/ 796875 h 1003304"/>
                <a:gd name="connsiteX3" fmla="*/ 796875 w 1003304"/>
                <a:gd name="connsiteY3" fmla="*/ 1003304 h 1003304"/>
                <a:gd name="connsiteX4" fmla="*/ 0 w 1003304"/>
                <a:gd name="connsiteY4" fmla="*/ 1003304 h 1003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304" h="1003304">
                  <a:moveTo>
                    <a:pt x="0" y="0"/>
                  </a:moveTo>
                  <a:lnTo>
                    <a:pt x="1003304" y="0"/>
                  </a:lnTo>
                  <a:lnTo>
                    <a:pt x="1003304" y="796875"/>
                  </a:lnTo>
                  <a:lnTo>
                    <a:pt x="796875" y="1003304"/>
                  </a:lnTo>
                  <a:lnTo>
                    <a:pt x="0" y="100330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 userDrawn="1">
              <p:custDataLst>
                <p:tags r:id="rId3"/>
              </p:custDataLst>
            </p:nvPr>
          </p:nvSpPr>
          <p:spPr>
            <a:xfrm rot="2700000">
              <a:off x="11448689" y="5823734"/>
              <a:ext cx="239709" cy="239709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1806448" y="5897240"/>
              <a:ext cx="94157" cy="94157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6" name="任意多边形: 形状 15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50286" y="-413830"/>
              <a:ext cx="787091" cy="845623"/>
            </a:xfrm>
            <a:custGeom>
              <a:gdLst>
                <a:gd name="connsiteX0" fmla="*/ 0 w 873415"/>
                <a:gd name="connsiteY0" fmla="*/ 873415 h 938366"/>
                <a:gd name="connsiteX1" fmla="*/ 873415 w 873415"/>
                <a:gd name="connsiteY1" fmla="*/ 0 h 938366"/>
                <a:gd name="connsiteX2" fmla="*/ 873415 w 873415"/>
                <a:gd name="connsiteY2" fmla="*/ 938366 h 938366"/>
                <a:gd name="connsiteX3" fmla="*/ 64952 w 873415"/>
                <a:gd name="connsiteY3" fmla="*/ 938366 h 9383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415" h="938366">
                  <a:moveTo>
                    <a:pt x="0" y="873415"/>
                  </a:moveTo>
                  <a:lnTo>
                    <a:pt x="873415" y="0"/>
                  </a:lnTo>
                  <a:lnTo>
                    <a:pt x="873415" y="938366"/>
                  </a:lnTo>
                  <a:lnTo>
                    <a:pt x="64952" y="93836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440244" y="179657"/>
              <a:ext cx="506621" cy="50662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121020" y="-384564"/>
            <a:ext cx="11869863" cy="7249085"/>
            <a:chOff x="121020" y="-384564"/>
            <a:chExt cx="11869863" cy="7249085"/>
          </a:xfrm>
        </p:grpSpPr>
        <p:sp>
          <p:nvSpPr>
            <p:cNvPr id="15" name="任意多边形: 形状 14"/>
            <p:cNvSpPr/>
            <p:nvPr userDrawn="1">
              <p:custDataLst>
                <p:tags r:id="rId2"/>
              </p:custDataLst>
            </p:nvPr>
          </p:nvSpPr>
          <p:spPr>
            <a:xfrm rot="2700000">
              <a:off x="11317582" y="6191220"/>
              <a:ext cx="673301" cy="673301"/>
            </a:xfrm>
            <a:custGeom>
              <a:gdLst>
                <a:gd name="connsiteX0" fmla="*/ 0 w 1003304"/>
                <a:gd name="connsiteY0" fmla="*/ 0 h 1003304"/>
                <a:gd name="connsiteX1" fmla="*/ 1003304 w 1003304"/>
                <a:gd name="connsiteY1" fmla="*/ 0 h 1003304"/>
                <a:gd name="connsiteX2" fmla="*/ 1003304 w 1003304"/>
                <a:gd name="connsiteY2" fmla="*/ 796875 h 1003304"/>
                <a:gd name="connsiteX3" fmla="*/ 796875 w 1003304"/>
                <a:gd name="connsiteY3" fmla="*/ 1003304 h 1003304"/>
                <a:gd name="connsiteX4" fmla="*/ 0 w 1003304"/>
                <a:gd name="connsiteY4" fmla="*/ 1003304 h 1003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304" h="1003304">
                  <a:moveTo>
                    <a:pt x="0" y="0"/>
                  </a:moveTo>
                  <a:lnTo>
                    <a:pt x="1003304" y="0"/>
                  </a:lnTo>
                  <a:lnTo>
                    <a:pt x="1003304" y="796875"/>
                  </a:lnTo>
                  <a:lnTo>
                    <a:pt x="796875" y="1003304"/>
                  </a:lnTo>
                  <a:lnTo>
                    <a:pt x="0" y="100330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 userDrawn="1">
              <p:custDataLst>
                <p:tags r:id="rId3"/>
              </p:custDataLst>
            </p:nvPr>
          </p:nvSpPr>
          <p:spPr>
            <a:xfrm rot="2700000">
              <a:off x="11448689" y="5823734"/>
              <a:ext cx="239709" cy="239709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1806448" y="5897240"/>
              <a:ext cx="94157" cy="94157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50286" y="-413830"/>
              <a:ext cx="787091" cy="845623"/>
            </a:xfrm>
            <a:custGeom>
              <a:gdLst>
                <a:gd name="connsiteX0" fmla="*/ 0 w 873415"/>
                <a:gd name="connsiteY0" fmla="*/ 873415 h 938366"/>
                <a:gd name="connsiteX1" fmla="*/ 873415 w 873415"/>
                <a:gd name="connsiteY1" fmla="*/ 0 h 938366"/>
                <a:gd name="connsiteX2" fmla="*/ 873415 w 873415"/>
                <a:gd name="connsiteY2" fmla="*/ 938366 h 938366"/>
                <a:gd name="connsiteX3" fmla="*/ 64952 w 873415"/>
                <a:gd name="connsiteY3" fmla="*/ 938366 h 9383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415" h="938366">
                  <a:moveTo>
                    <a:pt x="0" y="873415"/>
                  </a:moveTo>
                  <a:lnTo>
                    <a:pt x="873415" y="0"/>
                  </a:lnTo>
                  <a:lnTo>
                    <a:pt x="873415" y="938366"/>
                  </a:lnTo>
                  <a:lnTo>
                    <a:pt x="64952" y="93836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440244" y="179657"/>
              <a:ext cx="506621" cy="50662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121020" y="-384564"/>
            <a:ext cx="11869863" cy="7249085"/>
            <a:chOff x="121020" y="-384564"/>
            <a:chExt cx="11869863" cy="7249085"/>
          </a:xfrm>
        </p:grpSpPr>
        <p:sp>
          <p:nvSpPr>
            <p:cNvPr id="14" name="任意多边形: 形状 13"/>
            <p:cNvSpPr/>
            <p:nvPr userDrawn="1">
              <p:custDataLst>
                <p:tags r:id="rId2"/>
              </p:custDataLst>
            </p:nvPr>
          </p:nvSpPr>
          <p:spPr>
            <a:xfrm rot="2700000">
              <a:off x="11317582" y="6191220"/>
              <a:ext cx="673301" cy="673301"/>
            </a:xfrm>
            <a:custGeom>
              <a:gdLst>
                <a:gd name="connsiteX0" fmla="*/ 0 w 1003304"/>
                <a:gd name="connsiteY0" fmla="*/ 0 h 1003304"/>
                <a:gd name="connsiteX1" fmla="*/ 1003304 w 1003304"/>
                <a:gd name="connsiteY1" fmla="*/ 0 h 1003304"/>
                <a:gd name="connsiteX2" fmla="*/ 1003304 w 1003304"/>
                <a:gd name="connsiteY2" fmla="*/ 796875 h 1003304"/>
                <a:gd name="connsiteX3" fmla="*/ 796875 w 1003304"/>
                <a:gd name="connsiteY3" fmla="*/ 1003304 h 1003304"/>
                <a:gd name="connsiteX4" fmla="*/ 0 w 1003304"/>
                <a:gd name="connsiteY4" fmla="*/ 1003304 h 1003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304" h="1003304">
                  <a:moveTo>
                    <a:pt x="0" y="0"/>
                  </a:moveTo>
                  <a:lnTo>
                    <a:pt x="1003304" y="0"/>
                  </a:lnTo>
                  <a:lnTo>
                    <a:pt x="1003304" y="796875"/>
                  </a:lnTo>
                  <a:lnTo>
                    <a:pt x="796875" y="1003304"/>
                  </a:lnTo>
                  <a:lnTo>
                    <a:pt x="0" y="100330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 userDrawn="1">
              <p:custDataLst>
                <p:tags r:id="rId3"/>
              </p:custDataLst>
            </p:nvPr>
          </p:nvSpPr>
          <p:spPr>
            <a:xfrm rot="2700000">
              <a:off x="11448689" y="5823734"/>
              <a:ext cx="239709" cy="239709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1806448" y="5897240"/>
              <a:ext cx="94157" cy="94157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7" name="任意多边形: 形状 16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50286" y="-413830"/>
              <a:ext cx="787091" cy="845623"/>
            </a:xfrm>
            <a:custGeom>
              <a:gdLst>
                <a:gd name="connsiteX0" fmla="*/ 0 w 873415"/>
                <a:gd name="connsiteY0" fmla="*/ 873415 h 938366"/>
                <a:gd name="connsiteX1" fmla="*/ 873415 w 873415"/>
                <a:gd name="connsiteY1" fmla="*/ 0 h 938366"/>
                <a:gd name="connsiteX2" fmla="*/ 873415 w 873415"/>
                <a:gd name="connsiteY2" fmla="*/ 938366 h 938366"/>
                <a:gd name="connsiteX3" fmla="*/ 64952 w 873415"/>
                <a:gd name="connsiteY3" fmla="*/ 938366 h 93836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415" h="938366">
                  <a:moveTo>
                    <a:pt x="0" y="873415"/>
                  </a:moveTo>
                  <a:lnTo>
                    <a:pt x="873415" y="0"/>
                  </a:lnTo>
                  <a:lnTo>
                    <a:pt x="873415" y="938366"/>
                  </a:lnTo>
                  <a:lnTo>
                    <a:pt x="64952" y="93836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440244" y="179657"/>
              <a:ext cx="506621" cy="506621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204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205.xml" /><Relationship Id="rId21" Type="http://schemas.openxmlformats.org/officeDocument/2006/relationships/tags" Target="../tags/tag206.xml" /><Relationship Id="rId22" Type="http://schemas.openxmlformats.org/officeDocument/2006/relationships/tags" Target="../tags/tag207.xml" /><Relationship Id="rId23" Type="http://schemas.openxmlformats.org/officeDocument/2006/relationships/tags" Target="../tags/tag208.xml" /><Relationship Id="rId24" Type="http://schemas.openxmlformats.org/officeDocument/2006/relationships/tags" Target="../tags/tag209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10.xml" /><Relationship Id="rId3" Type="http://schemas.openxmlformats.org/officeDocument/2006/relationships/image" Target="../media/image7.png" /><Relationship Id="rId4" Type="http://schemas.microsoft.com/office/2007/relationships/media" Target="../media/media1.mp3" /><Relationship Id="rId5" Type="http://schemas.microsoft.com/office/2007/relationships/media" Target="../media/media1.mp3" TargetMode="Internal" /><Relationship Id="rId6" Type="http://schemas.openxmlformats.org/officeDocument/2006/relationships/tags" Target="../tags/tag21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4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45.xml" /><Relationship Id="rId3" Type="http://schemas.openxmlformats.org/officeDocument/2006/relationships/image" Target="../media/image8.png" /><Relationship Id="rId4" Type="http://schemas.openxmlformats.org/officeDocument/2006/relationships/tags" Target="../tags/tag246.xml" /><Relationship Id="rId5" Type="http://schemas.openxmlformats.org/officeDocument/2006/relationships/tags" Target="../tags/tag24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4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4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5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5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5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5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5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5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215.xml" /><Relationship Id="rId11" Type="http://schemas.openxmlformats.org/officeDocument/2006/relationships/tags" Target="../tags/tag216.xml" /><Relationship Id="rId12" Type="http://schemas.openxmlformats.org/officeDocument/2006/relationships/tags" Target="../tags/tag217.xml" /><Relationship Id="rId13" Type="http://schemas.openxmlformats.org/officeDocument/2006/relationships/tags" Target="../tags/tag218.xml" /><Relationship Id="rId14" Type="http://schemas.openxmlformats.org/officeDocument/2006/relationships/tags" Target="../tags/tag219.xml" /><Relationship Id="rId15" Type="http://schemas.openxmlformats.org/officeDocument/2006/relationships/tags" Target="../tags/tag220.xml" /><Relationship Id="rId16" Type="http://schemas.openxmlformats.org/officeDocument/2006/relationships/tags" Target="../tags/tag221.xml" /><Relationship Id="rId17" Type="http://schemas.openxmlformats.org/officeDocument/2006/relationships/tags" Target="../tags/tag222.xml" /><Relationship Id="rId18" Type="http://schemas.openxmlformats.org/officeDocument/2006/relationships/tags" Target="../tags/tag223.xml" /><Relationship Id="rId19" Type="http://schemas.openxmlformats.org/officeDocument/2006/relationships/tags" Target="../tags/tag224.xml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225.xml" /><Relationship Id="rId21" Type="http://schemas.openxmlformats.org/officeDocument/2006/relationships/tags" Target="../tags/tag226.xml" /><Relationship Id="rId22" Type="http://schemas.openxmlformats.org/officeDocument/2006/relationships/tags" Target="../tags/tag227.xml" /><Relationship Id="rId23" Type="http://schemas.openxmlformats.org/officeDocument/2006/relationships/tags" Target="../tags/tag228.xml" /><Relationship Id="rId24" Type="http://schemas.openxmlformats.org/officeDocument/2006/relationships/tags" Target="../tags/tag229.xml" /><Relationship Id="rId25" Type="http://schemas.openxmlformats.org/officeDocument/2006/relationships/tags" Target="../tags/tag230.xml" /><Relationship Id="rId26" Type="http://schemas.openxmlformats.org/officeDocument/2006/relationships/tags" Target="../tags/tag231.xml" /><Relationship Id="rId27" Type="http://schemas.openxmlformats.org/officeDocument/2006/relationships/tags" Target="../tags/tag232.xml" /><Relationship Id="rId3" Type="http://schemas.openxmlformats.org/officeDocument/2006/relationships/image" Target="../media/image1.jpeg" /><Relationship Id="rId4" Type="http://schemas.microsoft.com/office/2007/relationships/hdphoto" Target="../media/image2.wdp" /><Relationship Id="rId5" Type="http://schemas.openxmlformats.org/officeDocument/2006/relationships/tags" Target="../tags/tag212.xml" /><Relationship Id="rId6" Type="http://schemas.openxmlformats.org/officeDocument/2006/relationships/image" Target="../media/image3.jpeg" /><Relationship Id="rId7" Type="http://schemas.microsoft.com/office/2007/relationships/hdphoto" Target="../media/image4.wdp" /><Relationship Id="rId8" Type="http://schemas.openxmlformats.org/officeDocument/2006/relationships/tags" Target="../tags/tag213.xml" /><Relationship Id="rId9" Type="http://schemas.openxmlformats.org/officeDocument/2006/relationships/tags" Target="../tags/tag21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56.xml" /><Relationship Id="rId3" Type="http://schemas.openxmlformats.org/officeDocument/2006/relationships/image" Target="../media/image8.png" /><Relationship Id="rId4" Type="http://schemas.openxmlformats.org/officeDocument/2006/relationships/tags" Target="../tags/tag257.xml" /><Relationship Id="rId5" Type="http://schemas.openxmlformats.org/officeDocument/2006/relationships/tags" Target="../tags/tag25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5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6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9.png" /><Relationship Id="rId3" Type="http://schemas.openxmlformats.org/officeDocument/2006/relationships/tags" Target="../tags/tag26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33.xml" /><Relationship Id="rId3" Type="http://schemas.openxmlformats.org/officeDocument/2006/relationships/image" Target="../media/image8.png" /><Relationship Id="rId4" Type="http://schemas.openxmlformats.org/officeDocument/2006/relationships/tags" Target="../tags/tag234.xml" /><Relationship Id="rId5" Type="http://schemas.openxmlformats.org/officeDocument/2006/relationships/tags" Target="../tags/tag23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3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37.xml" /><Relationship Id="rId3" Type="http://schemas.openxmlformats.org/officeDocument/2006/relationships/image" Target="../media/image8.png" /><Relationship Id="rId4" Type="http://schemas.openxmlformats.org/officeDocument/2006/relationships/tags" Target="../tags/tag238.xml" /><Relationship Id="rId5" Type="http://schemas.openxmlformats.org/officeDocument/2006/relationships/tags" Target="../tags/tag23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4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4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4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4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第</a:t>
            </a:r>
            <a:r>
              <a:rPr lang="en-US" altLang="zh-CN"/>
              <a:t>10</a:t>
            </a:r>
            <a:r>
              <a:rPr lang="zh-CN" altLang="en-US"/>
              <a:t>课</a:t>
            </a:r>
            <a:r>
              <a:rPr lang="en-US" altLang="zh-CN"/>
              <a:t> </a:t>
            </a:r>
            <a:r>
              <a:rPr lang="zh-CN" altLang="en-US"/>
              <a:t>三峡</a:t>
            </a:r>
            <a:endParaRPr lang="zh-CN" altLang="en-US"/>
          </a:p>
        </p:txBody>
      </p:sp>
      <p:pic>
        <p:nvPicPr>
          <p:cNvPr id="2" name="读首诗再睡觉 - 三峡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249660" y="4154170"/>
            <a:ext cx="619125" cy="61912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2875" y="802005"/>
            <a:ext cx="120580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5.</a:t>
            </a:r>
            <a:r>
              <a:rPr lang="zh-CN" altLang="en-US" sz="3200"/>
              <a:t>每至</a:t>
            </a:r>
            <a:r>
              <a:rPr lang="zh-CN" altLang="en-US" sz="3200">
                <a:solidFill>
                  <a:srgbClr val="FF0000"/>
                </a:solidFill>
              </a:rPr>
              <a:t>晴初霜旦</a:t>
            </a:r>
            <a:r>
              <a:rPr lang="zh-CN" altLang="en-US" sz="3200"/>
              <a:t>，林寒涧肃，常有高猿长啸，</a:t>
            </a:r>
            <a:r>
              <a:rPr lang="zh-CN" altLang="en-US" sz="3200">
                <a:solidFill>
                  <a:srgbClr val="FF0000"/>
                </a:solidFill>
              </a:rPr>
              <a:t>属引凄异</a:t>
            </a:r>
            <a:r>
              <a:rPr lang="zh-CN" altLang="en-US" sz="3200"/>
              <a:t>，空谷传响，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72085" y="3274695"/>
            <a:ext cx="11999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哀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转</a:t>
            </a:r>
            <a:r>
              <a:rPr lang="zh-CN" altLang="en-US" sz="3200">
                <a:sym typeface="+mn-ea"/>
              </a:rPr>
              <a:t>久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绝</a:t>
            </a:r>
            <a:r>
              <a:rPr lang="zh-CN" altLang="en-US" sz="3200">
                <a:sym typeface="+mn-ea"/>
              </a:rPr>
              <a:t>。故渔者歌曰：“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巴东</a:t>
            </a:r>
            <a:r>
              <a:rPr lang="zh-CN" altLang="en-US" sz="3200">
                <a:sym typeface="+mn-ea"/>
              </a:rPr>
              <a:t>三峡巫峡长，猿鸣三声泪沾裳。”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761365" y="1385570"/>
            <a:ext cx="3917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 晴初：（雨后或雪后）天刚刚放晴的时候。霜旦：下霜的早晨。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40095" y="1292225"/>
            <a:ext cx="3689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属引：连续不断。属(zhǔ)：动词。连接。引：延长。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00640" y="1292225"/>
            <a:ext cx="14662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凄异：凄凉怪异。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2415" y="3858260"/>
            <a:ext cx="4495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绝：消失，停止。转：通“啭”鸣叫。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485005" y="3858260"/>
            <a:ext cx="3373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巴东：汉郡名，在今重庆东部云阳，奉节，巫山一带。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352155" y="3858260"/>
            <a:ext cx="27317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三声：几声。这里不是确数。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2085" y="1937385"/>
            <a:ext cx="112915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00B0F0"/>
                </a:solidFill>
              </a:rPr>
              <a:t>在秋天，每到初晴的时候或下霜的早晨，树林和山涧显出一片清凉和寂静，经常有高处的猿猴拉长声音鸣叫，</a:t>
            </a:r>
            <a:endParaRPr lang="zh-CN" altLang="en-US" sz="3600">
              <a:solidFill>
                <a:srgbClr val="00B0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7825" y="4598035"/>
            <a:ext cx="115887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00B0F0"/>
                </a:solidFill>
              </a:rPr>
              <a:t>声音持续不断，非常凄凉怪异，空荡的山谷里传来猿叫的回声，悲哀婉转，很久才消失。所以三峡中渔民的歌谣唱道：“巴东三峡巫峡长，猿鸣三声泪沾裳。”</a:t>
            </a:r>
            <a:endParaRPr lang="zh-CN" altLang="en-US" sz="3600">
              <a:solidFill>
                <a:srgbClr val="00B0F0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" name="文本框 80"/>
          <p:cNvSpPr txBox="1"/>
          <p:nvPr>
            <p:custDataLst>
              <p:tags r:id="rId2"/>
            </p:custDataLst>
          </p:nvPr>
        </p:nvSpPr>
        <p:spPr>
          <a:xfrm>
            <a:off x="7092056" y="2629287"/>
            <a:ext cx="383177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rm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3"/>
                  <a:stretch>
                    <a:fillRect/>
                  </a:stretch>
                </a:blipFill>
              </a:defRPr>
            </a:lvl1pPr>
          </a:lstStyle>
          <a:p>
            <a:r>
              <a:rPr lang="en-US" altLang="zh-CN" b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PART 03</a:t>
            </a:r>
            <a:endParaRPr lang="en-US" altLang="zh-CN" b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整体感知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33045" y="123825"/>
            <a:ext cx="33254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整体感知：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24155" y="1291590"/>
            <a:ext cx="3815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三峡的山：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224155" y="3636010"/>
            <a:ext cx="2059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三峡的水：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2283460" y="1291590"/>
            <a:ext cx="6973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高骏陡峭（正侧结合）、连绵不断、多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165350" y="3300095"/>
            <a:ext cx="372110" cy="123634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666365" y="3115945"/>
            <a:ext cx="305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夏水：湍急、快速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37460" y="3733800"/>
            <a:ext cx="6043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春冬之时：水退谭清，风景秀丽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66365" y="4351655"/>
            <a:ext cx="3285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秋天：水枯气寒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53720" y="2625725"/>
            <a:ext cx="798195" cy="23933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/>
              <a:t>三峡</a:t>
            </a:r>
            <a:endParaRPr lang="zh-CN" altLang="en-US" sz="4000"/>
          </a:p>
        </p:txBody>
      </p:sp>
      <p:sp>
        <p:nvSpPr>
          <p:cNvPr id="4" name="左大括号 3"/>
          <p:cNvSpPr/>
          <p:nvPr/>
        </p:nvSpPr>
        <p:spPr>
          <a:xfrm>
            <a:off x="1470025" y="2066290"/>
            <a:ext cx="528955" cy="225615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17090" y="1850390"/>
            <a:ext cx="15989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先写山：</a:t>
            </a:r>
            <a:endParaRPr lang="zh-CN" altLang="en-US" sz="3600"/>
          </a:p>
        </p:txBody>
      </p:sp>
      <p:sp>
        <p:nvSpPr>
          <p:cNvPr id="6" name="左大括号 5"/>
          <p:cNvSpPr/>
          <p:nvPr/>
        </p:nvSpPr>
        <p:spPr>
          <a:xfrm>
            <a:off x="4117975" y="1437005"/>
            <a:ext cx="549275" cy="147256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75200" y="1320800"/>
            <a:ext cx="2766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峡长、峡窄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4765040" y="2674620"/>
            <a:ext cx="7296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连绵不断、山势高骏、美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2058035" y="4027805"/>
            <a:ext cx="29914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后写水：</a:t>
            </a:r>
            <a:endParaRPr lang="zh-CN" altLang="en-US" sz="2800"/>
          </a:p>
        </p:txBody>
      </p:sp>
      <p:sp>
        <p:nvSpPr>
          <p:cNvPr id="10" name="左大括号 9"/>
          <p:cNvSpPr/>
          <p:nvPr/>
        </p:nvSpPr>
        <p:spPr>
          <a:xfrm>
            <a:off x="3529965" y="3342640"/>
            <a:ext cx="509905" cy="189293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57345" y="3233420"/>
            <a:ext cx="5973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夏：水势浩大、凶险迅猛、奔放美</a:t>
            </a:r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4157345" y="4089400"/>
            <a:ext cx="7533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春冬：水退谭清、清幽美、风景优美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4157345" y="5019040"/>
            <a:ext cx="5335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秋：水枯气寒、凄凉美、猿猴凄凉</a:t>
            </a:r>
            <a:endParaRPr lang="zh-CN" altLang="en-US" sz="2400"/>
          </a:p>
        </p:txBody>
      </p:sp>
      <p:sp>
        <p:nvSpPr>
          <p:cNvPr id="14" name="右大括号 13"/>
          <p:cNvSpPr/>
          <p:nvPr/>
        </p:nvSpPr>
        <p:spPr>
          <a:xfrm>
            <a:off x="9178925" y="1291590"/>
            <a:ext cx="1451610" cy="414909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767060" y="1262380"/>
            <a:ext cx="736600" cy="51200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/>
              <a:t>对山川的热爱与赞美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5890" y="173355"/>
            <a:ext cx="3472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主题概述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245110" y="2193925"/>
            <a:ext cx="117017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accent5"/>
                </a:solidFill>
              </a:rPr>
              <a:t>课文生动地描写了长江流经三峡时的壮观场面，描绘了三峡两岸的景物，山石树木，飞泉猿猴，情景历历如绘，表现了三峡的壮丽风光，使人读后如临其境，抒发了作者对祖国山河的热爱之情。</a:t>
            </a:r>
            <a:endParaRPr lang="zh-CN" altLang="en-US" sz="3200">
              <a:solidFill>
                <a:schemeClr val="accent5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725545" y="526415"/>
            <a:ext cx="5208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互文的修辞手法是什么？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488950" y="1457960"/>
            <a:ext cx="115931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互文表示带有修互文，也叫互辞，是古诗文中常采用的一种修辞方法。在古文中，把属于一个句子（或短语）的意思，分写到两个句子（或短语）里，解释时要把上下句的意思互相补足，就是互文。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3218815"/>
            <a:ext cx="113976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一、结构特征：互省。如“将军百战死，壮士十年归”（《木兰诗》），句前部分省去 “壮士”，句后部分省去“将军”，“将军”与“壮士”分置，前后互相交错补充。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2955" y="4792980"/>
            <a:ext cx="11280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二、语义特征：互补。如：“当窗理云鬓，对镜帖花黄”（《木兰诗》），木兰对着窗户，已包含对着镜子，“理”和“贴”两个动作是在同一情境中进行的，译时应将它们拼合起来。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8790" y="605155"/>
            <a:ext cx="11525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本篇文章中有运用互文的修辞手法的地方吗？请把它找出来。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6325235" y="2066925"/>
            <a:ext cx="9180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1.</a:t>
            </a:r>
            <a:r>
              <a:rPr lang="zh-CN" altLang="en-US" sz="2400">
                <a:solidFill>
                  <a:srgbClr val="FF0000"/>
                </a:solidFill>
              </a:rPr>
              <a:t>素湍绿潭，回清倒影</a:t>
            </a:r>
            <a:r>
              <a:rPr lang="zh-CN" altLang="en-US" sz="2400"/>
              <a:t>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6325235" y="3116580"/>
            <a:ext cx="3275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2.</a:t>
            </a:r>
            <a:r>
              <a:rPr lang="zh-CN" altLang="en-US" sz="2400">
                <a:solidFill>
                  <a:srgbClr val="FF0000"/>
                </a:solidFill>
              </a:rPr>
              <a:t>重岩叠嶂，隐天蔽日。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25235" y="4166235"/>
            <a:ext cx="3236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3.</a:t>
            </a:r>
            <a:r>
              <a:rPr lang="zh-CN" altLang="en-US" sz="2400">
                <a:solidFill>
                  <a:srgbClr val="FF0000"/>
                </a:solidFill>
              </a:rPr>
              <a:t>林寒涧肃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39420" y="889000"/>
            <a:ext cx="11633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作者为什么要先写山？为什么不按顺序写水？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577215" y="2115185"/>
            <a:ext cx="114858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因为</a:t>
            </a:r>
            <a:r>
              <a:rPr lang="en-US" altLang="zh-CN" sz="2400">
                <a:solidFill>
                  <a:srgbClr val="FF0000"/>
                </a:solidFill>
              </a:rPr>
              <a:t>“</a:t>
            </a:r>
            <a:r>
              <a:rPr lang="zh-CN" altLang="en-US" sz="2400">
                <a:solidFill>
                  <a:srgbClr val="FF0000"/>
                </a:solidFill>
              </a:rPr>
              <a:t>峡</a:t>
            </a:r>
            <a:r>
              <a:rPr lang="en-US" altLang="zh-CN" sz="2400">
                <a:solidFill>
                  <a:srgbClr val="FF0000"/>
                </a:solidFill>
              </a:rPr>
              <a:t>”</a:t>
            </a:r>
            <a:r>
              <a:rPr lang="zh-CN" altLang="en-US" sz="2400">
                <a:solidFill>
                  <a:srgbClr val="FF0000"/>
                </a:solidFill>
              </a:rPr>
              <a:t>是由山和夹组成的，有山才有峡，所以从山写起。三峡的水是最有特色的，夏天的水是最旺盛、最为凶险的。根据水的由旺到枯的变化过程来写，所以接着写了春冬。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21005" y="722630"/>
            <a:ext cx="11652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清荣峻茂是一字一景，简洁概括，精练准确。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421005" y="2527300"/>
            <a:ext cx="9210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良多趣味一句直抒胸臆，表达了作者由衷的赞叹之情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3525" y="290830"/>
            <a:ext cx="3541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名家评鉴：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381635" y="1223010"/>
            <a:ext cx="115544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1.</a:t>
            </a:r>
            <a:r>
              <a:rPr lang="zh-CN" altLang="en-US" sz="3200"/>
              <a:t>古来记山水手，太上郦道元，其次柳子厚，近时则袁中郎。</a:t>
            </a:r>
            <a:endParaRPr lang="zh-CN" altLang="en-US" sz="3200"/>
          </a:p>
          <a:p>
            <a:r>
              <a:rPr lang="en-US" altLang="zh-CN" sz="3200"/>
              <a:t>                                                                </a:t>
            </a:r>
            <a:r>
              <a:rPr lang="en-US" altLang="zh-CN" sz="2400"/>
              <a:t>       --------</a:t>
            </a:r>
            <a:r>
              <a:rPr lang="zh-CN" altLang="en-US" sz="2400"/>
              <a:t>【明末清初】张岱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322580" y="3164840"/>
            <a:ext cx="115544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2.</a:t>
            </a:r>
            <a:r>
              <a:rPr lang="zh-CN" altLang="en-US" sz="3200"/>
              <a:t>郦道元叙山水，骏洁层深，奄有楚辞《山鬼》《招隐士》胜境。柳柳州游记，此期先导耶？</a:t>
            </a:r>
            <a:endParaRPr lang="zh-CN" altLang="en-US" sz="2400"/>
          </a:p>
          <a:p>
            <a:r>
              <a:rPr lang="zh-CN" altLang="en-US" sz="2400"/>
              <a:t> </a:t>
            </a:r>
            <a:r>
              <a:rPr lang="en-US" altLang="zh-CN" sz="2400"/>
              <a:t>                                                                                           ---------</a:t>
            </a:r>
            <a:r>
              <a:rPr lang="zh-CN" altLang="en-US" sz="2400"/>
              <a:t>【清】刘熙载</a:t>
            </a:r>
            <a:endParaRPr lang="zh-CN" altLang="en-US" sz="3200"/>
          </a:p>
          <a:p>
            <a:r>
              <a:rPr lang="en-US" altLang="zh-CN" sz="3200"/>
              <a:t>                  </a:t>
            </a:r>
            <a:endParaRPr lang="en-US" altLang="zh-CN" sz="3200"/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" name="图片 3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31290" y="5173345"/>
            <a:ext cx="946785" cy="946785"/>
          </a:xfrm>
          <a:custGeom>
            <a:gdLst>
              <a:gd name="connsiteX0" fmla="*/ 2269800 w 4539600"/>
              <a:gd name="connsiteY0" fmla="*/ 0 h 4539600"/>
              <a:gd name="connsiteX1" fmla="*/ 4539600 w 4539600"/>
              <a:gd name="connsiteY1" fmla="*/ 2269800 h 4539600"/>
              <a:gd name="connsiteX2" fmla="*/ 2269800 w 4539600"/>
              <a:gd name="connsiteY2" fmla="*/ 4539600 h 4539600"/>
              <a:gd name="connsiteX3" fmla="*/ 0 w 4539600"/>
              <a:gd name="connsiteY3" fmla="*/ 2269800 h 4539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9600" h="4539600">
                <a:moveTo>
                  <a:pt x="2269800" y="0"/>
                </a:moveTo>
                <a:lnTo>
                  <a:pt x="4539600" y="2269800"/>
                </a:lnTo>
                <a:lnTo>
                  <a:pt x="2269800" y="4539600"/>
                </a:lnTo>
                <a:lnTo>
                  <a:pt x="0" y="2269800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6850" y="1003300"/>
            <a:ext cx="4539615" cy="4539615"/>
          </a:xfrm>
          <a:custGeom>
            <a:gdLst>
              <a:gd name="connsiteX0" fmla="*/ 2269800 w 4539600"/>
              <a:gd name="connsiteY0" fmla="*/ 0 h 4539600"/>
              <a:gd name="connsiteX1" fmla="*/ 4539600 w 4539600"/>
              <a:gd name="connsiteY1" fmla="*/ 2269800 h 4539600"/>
              <a:gd name="connsiteX2" fmla="*/ 2269800 w 4539600"/>
              <a:gd name="connsiteY2" fmla="*/ 4539600 h 4539600"/>
              <a:gd name="connsiteX3" fmla="*/ 0 w 4539600"/>
              <a:gd name="connsiteY3" fmla="*/ 2269800 h 4539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9600" h="4539600">
                <a:moveTo>
                  <a:pt x="2269800" y="0"/>
                </a:moveTo>
                <a:lnTo>
                  <a:pt x="4539600" y="2269800"/>
                </a:lnTo>
                <a:lnTo>
                  <a:pt x="2269800" y="4539600"/>
                </a:lnTo>
                <a:lnTo>
                  <a:pt x="0" y="2269800"/>
                </a:lnTo>
                <a:close/>
              </a:path>
            </a:pathLst>
          </a:custGeom>
        </p:spPr>
      </p:pic>
      <p:sp>
        <p:nvSpPr>
          <p:cNvPr id="16" name="菱形 15"/>
          <p:cNvSpPr/>
          <p:nvPr>
            <p:custDataLst>
              <p:tags r:id="rId9"/>
            </p:custDataLst>
          </p:nvPr>
        </p:nvSpPr>
        <p:spPr>
          <a:xfrm>
            <a:off x="1374775" y="410845"/>
            <a:ext cx="940435" cy="94043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>
            <p:custDataLst>
              <p:tags r:id="rId10"/>
            </p:custDataLst>
          </p:nvPr>
        </p:nvSpPr>
        <p:spPr>
          <a:xfrm>
            <a:off x="2561590" y="5180330"/>
            <a:ext cx="939800" cy="93980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菱形 17"/>
          <p:cNvSpPr/>
          <p:nvPr>
            <p:custDataLst>
              <p:tags r:id="rId11"/>
            </p:custDataLst>
          </p:nvPr>
        </p:nvSpPr>
        <p:spPr>
          <a:xfrm>
            <a:off x="3846195" y="1715135"/>
            <a:ext cx="939800" cy="93980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>
            <p:custDataLst>
              <p:tags r:id="rId12"/>
            </p:custDataLst>
          </p:nvPr>
        </p:nvSpPr>
        <p:spPr>
          <a:xfrm>
            <a:off x="3597706" y="2252545"/>
            <a:ext cx="2553498" cy="2553498"/>
          </a:xfrm>
          <a:prstGeom prst="diamond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>
            <p:custDataLst>
              <p:tags r:id="rId13"/>
            </p:custDataLst>
          </p:nvPr>
        </p:nvSpPr>
        <p:spPr>
          <a:xfrm>
            <a:off x="7590790" y="716280"/>
            <a:ext cx="3239770" cy="523240"/>
          </a:xfrm>
          <a:prstGeom prst="rect">
            <a:avLst/>
          </a:prstGeom>
        </p:spPr>
        <p:txBody>
          <a:bodyPr wrap="square" anchor="b" anchorCtr="0">
            <a:normAutofit fontScale="97500" lnSpcReduction="20000"/>
          </a:bodyPr>
          <a:lstStyle/>
          <a:p>
            <a:r>
              <a:rPr lang="zh-CN" altLang="en-US" sz="2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作者简介</a:t>
            </a:r>
            <a:endParaRPr lang="zh-CN" altLang="en-US" sz="28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菱形 27"/>
          <p:cNvSpPr/>
          <p:nvPr>
            <p:custDataLst>
              <p:tags r:id="rId14"/>
            </p:custDataLst>
          </p:nvPr>
        </p:nvSpPr>
        <p:spPr>
          <a:xfrm>
            <a:off x="6743700" y="709295"/>
            <a:ext cx="775335" cy="775335"/>
          </a:xfrm>
          <a:prstGeom prst="diamond">
            <a:avLst/>
          </a:pr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15"/>
            </p:custDataLst>
          </p:nvPr>
        </p:nvSpPr>
        <p:spPr>
          <a:xfrm>
            <a:off x="6767195" y="805180"/>
            <a:ext cx="72834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rm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>
            <p:custDataLst>
              <p:tags r:id="rId16"/>
            </p:custDataLst>
          </p:nvPr>
        </p:nvSpPr>
        <p:spPr>
          <a:xfrm>
            <a:off x="7590790" y="2215515"/>
            <a:ext cx="3239770" cy="521970"/>
          </a:xfrm>
          <a:prstGeom prst="rect">
            <a:avLst/>
          </a:prstGeom>
        </p:spPr>
        <p:txBody>
          <a:bodyPr wrap="square" anchor="b" anchorCtr="0">
            <a:normAutofit fontScale="97500" lnSpcReduction="20000"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字词及翻译</a:t>
            </a:r>
            <a:endParaRPr lang="zh-CN" altLang="en-US" sz="28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菱形 40"/>
          <p:cNvSpPr/>
          <p:nvPr>
            <p:custDataLst>
              <p:tags r:id="rId17"/>
            </p:custDataLst>
          </p:nvPr>
        </p:nvSpPr>
        <p:spPr>
          <a:xfrm>
            <a:off x="6743700" y="2162175"/>
            <a:ext cx="775335" cy="775335"/>
          </a:xfrm>
          <a:prstGeom prst="diamond">
            <a:avLst/>
          </a:pr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18"/>
            </p:custDataLst>
          </p:nvPr>
        </p:nvSpPr>
        <p:spPr>
          <a:xfrm>
            <a:off x="6767195" y="2257425"/>
            <a:ext cx="72834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rm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>
            <p:custDataLst>
              <p:tags r:id="rId19"/>
            </p:custDataLst>
          </p:nvPr>
        </p:nvSpPr>
        <p:spPr>
          <a:xfrm>
            <a:off x="7590790" y="3756025"/>
            <a:ext cx="3239770" cy="521970"/>
          </a:xfrm>
          <a:prstGeom prst="rect">
            <a:avLst/>
          </a:prstGeom>
        </p:spPr>
        <p:txBody>
          <a:bodyPr wrap="square" anchor="b" anchorCtr="0">
            <a:normAutofit fontScale="97500" lnSpcReduction="20000"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整体感知</a:t>
            </a:r>
            <a:endParaRPr lang="zh-CN" altLang="en-US" sz="28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菱形 44"/>
          <p:cNvSpPr/>
          <p:nvPr>
            <p:custDataLst>
              <p:tags r:id="rId20"/>
            </p:custDataLst>
          </p:nvPr>
        </p:nvSpPr>
        <p:spPr>
          <a:xfrm>
            <a:off x="6743700" y="3677285"/>
            <a:ext cx="775335" cy="775335"/>
          </a:xfrm>
          <a:prstGeom prst="diamond">
            <a:avLst/>
          </a:pr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21"/>
            </p:custDataLst>
          </p:nvPr>
        </p:nvSpPr>
        <p:spPr>
          <a:xfrm>
            <a:off x="6767195" y="3772535"/>
            <a:ext cx="728345" cy="5835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>
            <p:custDataLst>
              <p:tags r:id="rId22"/>
            </p:custDataLst>
          </p:nvPr>
        </p:nvSpPr>
        <p:spPr>
          <a:xfrm>
            <a:off x="7590790" y="5304790"/>
            <a:ext cx="3239770" cy="521970"/>
          </a:xfrm>
          <a:prstGeom prst="rect">
            <a:avLst/>
          </a:prstGeom>
        </p:spPr>
        <p:txBody>
          <a:bodyPr wrap="square" anchor="b" anchorCtr="0">
            <a:normAutofit fontScale="90000"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课堂练习</a:t>
            </a:r>
            <a:endParaRPr lang="zh-CN" altLang="en-US" sz="28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菱形 48"/>
          <p:cNvSpPr/>
          <p:nvPr>
            <p:custDataLst>
              <p:tags r:id="rId23"/>
            </p:custDataLst>
          </p:nvPr>
        </p:nvSpPr>
        <p:spPr>
          <a:xfrm>
            <a:off x="6743700" y="5234940"/>
            <a:ext cx="775335" cy="775335"/>
          </a:xfrm>
          <a:prstGeom prst="diamond">
            <a:avLst/>
          </a:pr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24"/>
            </p:custDataLst>
          </p:nvPr>
        </p:nvSpPr>
        <p:spPr>
          <a:xfrm>
            <a:off x="6767195" y="5330825"/>
            <a:ext cx="728345" cy="5835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25"/>
            </p:custDataLst>
          </p:nvPr>
        </p:nvSpPr>
        <p:spPr>
          <a:xfrm>
            <a:off x="3539837" y="3760126"/>
            <a:ext cx="2669236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>
            <p:custDataLst>
              <p:tags r:id="rId26"/>
            </p:custDataLst>
          </p:nvPr>
        </p:nvSpPr>
        <p:spPr>
          <a:xfrm>
            <a:off x="3539837" y="2836796"/>
            <a:ext cx="2669236" cy="923330"/>
          </a:xfrm>
          <a:prstGeom prst="rect">
            <a:avLst/>
          </a:prstGeom>
          <a:noFill/>
        </p:spPr>
        <p:txBody>
          <a:bodyPr wrap="square" rtlCol="0" anchor="b" anchorCtr="0">
            <a:normAutofit fontScale="975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5400">
                <a:solidFill>
                  <a:schemeClr val="bg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</a:rPr>
              <a:t>目录</a:t>
            </a:r>
            <a:endParaRPr lang="zh-CN" altLang="en-US" sz="5400">
              <a:solidFill>
                <a:schemeClr val="bg1"/>
              </a:solidFill>
              <a:latin typeface="Arial" panose="020b0604020202020204" pitchFamily="34" charset="0"/>
              <a:ea typeface="汉仪旗黑-85S" panose="00020600040101010101" pitchFamily="18" charset="-122"/>
              <a:cs typeface="Arial" panose="020b0604020202020204" pitchFamily="34" charset="0"/>
            </a:endParaRPr>
          </a:p>
        </p:txBody>
      </p:sp>
    </p:spTree>
    <p:custDataLst>
      <p:tags r:id="rId27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" name="文本框 80"/>
          <p:cNvSpPr txBox="1"/>
          <p:nvPr>
            <p:custDataLst>
              <p:tags r:id="rId2"/>
            </p:custDataLst>
          </p:nvPr>
        </p:nvSpPr>
        <p:spPr>
          <a:xfrm>
            <a:off x="7092056" y="2629287"/>
            <a:ext cx="383177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rm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3"/>
                  <a:stretch>
                    <a:fillRect/>
                  </a:stretch>
                </a:blipFill>
              </a:defRPr>
            </a:lvl1pPr>
          </a:lstStyle>
          <a:p>
            <a:r>
              <a:rPr lang="en-US" altLang="zh-CN" b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PART 04</a:t>
            </a:r>
            <a:endParaRPr lang="en-US" altLang="zh-CN" b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课堂练习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117725" y="546100"/>
            <a:ext cx="9083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课文中间两段，边读边体会他们不同的语言特点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862330" y="1673860"/>
            <a:ext cx="112014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多为四字短句，兼有散句，语言精练，充满生机。翻译后语言通俗易懂，白描手法勾勒景物，长句较多。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83970" y="310515"/>
            <a:ext cx="101911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文中没有点出三峡之</a:t>
            </a:r>
            <a:r>
              <a:rPr lang="en-US" altLang="zh-CN" sz="3200"/>
              <a:t>“</a:t>
            </a:r>
            <a:r>
              <a:rPr lang="zh-CN" altLang="en-US" sz="3200"/>
              <a:t>秋</a:t>
            </a:r>
            <a:r>
              <a:rPr lang="en-US" altLang="zh-CN" sz="3200"/>
              <a:t>”</a:t>
            </a:r>
            <a:r>
              <a:rPr lang="zh-CN" altLang="en-US" sz="3200"/>
              <a:t>，作者是如何描写秋天的景色的？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704850" y="1752600"/>
            <a:ext cx="110839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首先写晴初霜旦的时候，抓住了人的感受，突出了秋的凄凉。抓住声音，写到了高猿长啸，渔者之歌，写出了声音的凄惨、悲凉，突出了三峡秋天景色的萧瑟、悲凉。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603115" y="3633470"/>
            <a:ext cx="7498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谢谢大家！再见！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680700" y="11137900"/>
            <a:ext cx="355600" cy="2667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" name="文本框 80"/>
          <p:cNvSpPr txBox="1"/>
          <p:nvPr>
            <p:custDataLst>
              <p:tags r:id="rId2"/>
            </p:custDataLst>
          </p:nvPr>
        </p:nvSpPr>
        <p:spPr>
          <a:xfrm>
            <a:off x="7092056" y="2629287"/>
            <a:ext cx="383177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rm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3"/>
                  <a:stretch>
                    <a:fillRect/>
                  </a:stretch>
                </a:blipFill>
              </a:defRPr>
            </a:lvl1pPr>
          </a:lstStyle>
          <a:p>
            <a:r>
              <a:rPr lang="en-US" altLang="zh-CN" b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PART 01</a:t>
            </a:r>
            <a:endParaRPr lang="en-US" altLang="zh-CN" b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作者简介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752975" y="0"/>
            <a:ext cx="7299960" cy="6369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郦道元(?~527年 )，字善长，范阳涿州(今河北涿州市)人。北魏时期酷吏、地理学家，青州刺史郦范之子。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幼时随父访求水道，博览奇书，游历秦岭、淮河以北和长城以南的广大地区，考察河道沟渠，搜集风土民情、历史故事、神话传说。为官之后，仕途坎坷，未尽其才，历任御史中尉、 北中郎将，迁冀州长史、青州刺史 、鲁阳太守、东荆州刺史，转河南尹，封永宁伯。 执法严峻， 拜关右慰劳大使。 北魏孝昌三年(527年)，为叛臣萧宝夤部将郭子恢杀于阴盘驿，赠吏部尚书、冀州刺史。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郦道元撰有《</a:t>
            </a:r>
            <a:r>
              <a:rPr lang="zh-CN" altLang="en-US" sz="2400">
                <a:solidFill>
                  <a:srgbClr val="FF0000"/>
                </a:solidFill>
              </a:rPr>
              <a:t>水经注</a:t>
            </a:r>
            <a:r>
              <a:rPr lang="zh-CN" altLang="en-US" sz="2400"/>
              <a:t>》四十卷，文笔隽永，描写生动，既是一部内容丰富多彩的地理著作，也是一部优美的山水散文汇集，成为中国游记文学的开创者，对后世游记散文的发展影响颇大。另著《本志》十三篇及《七聘》等文，但均已失传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" name="文本框 80"/>
          <p:cNvSpPr txBox="1"/>
          <p:nvPr>
            <p:custDataLst>
              <p:tags r:id="rId2"/>
            </p:custDataLst>
          </p:nvPr>
        </p:nvSpPr>
        <p:spPr>
          <a:xfrm>
            <a:off x="7092056" y="2629287"/>
            <a:ext cx="383177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rm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3"/>
                  <a:stretch>
                    <a:fillRect/>
                  </a:stretch>
                </a:blipFill>
              </a:defRPr>
            </a:lvl1pPr>
          </a:lstStyle>
          <a:p>
            <a:r>
              <a:rPr lang="en-US" altLang="zh-CN" b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PART 02</a:t>
            </a:r>
            <a:endParaRPr lang="en-US" altLang="zh-CN" b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字词及翻译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9235" y="1802130"/>
            <a:ext cx="123412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</a:t>
            </a:r>
            <a:r>
              <a:rPr lang="en-US" altLang="zh-CN" sz="3600"/>
              <a:t>1</a:t>
            </a:r>
            <a:r>
              <a:rPr lang="zh-CN" altLang="en-US" sz="3600"/>
              <a:t>、阙：（</a:t>
            </a:r>
            <a:r>
              <a:rPr lang="en-US" altLang="zh-CN" sz="3600"/>
              <a:t>  </a:t>
            </a:r>
            <a:r>
              <a:rPr lang="zh-CN" altLang="en-US" sz="3600"/>
              <a:t>）</a:t>
            </a:r>
            <a:r>
              <a:rPr lang="en-US" altLang="zh-CN" sz="3600"/>
              <a:t>                              2</a:t>
            </a:r>
            <a:r>
              <a:rPr lang="zh-CN" altLang="en-US" sz="3600"/>
              <a:t>、素</a:t>
            </a:r>
            <a:r>
              <a:rPr lang="zh-CN" altLang="en-US" sz="3600" u="sng"/>
              <a:t>湍</a:t>
            </a:r>
            <a:r>
              <a:rPr lang="zh-CN" altLang="en-US" sz="3600"/>
              <a:t>：（</a:t>
            </a:r>
            <a:r>
              <a:rPr lang="en-US" altLang="zh-CN" sz="3600"/>
              <a:t>   </a:t>
            </a:r>
            <a:r>
              <a:rPr lang="zh-CN" altLang="en-US" sz="3600"/>
              <a:t>）</a:t>
            </a:r>
            <a:endParaRPr lang="zh-CN" altLang="en-US" sz="3600"/>
          </a:p>
          <a:p>
            <a:r>
              <a:rPr lang="en-US" altLang="zh-CN" sz="3600">
                <a:latin typeface="Arial" panose="020b0604020202020204" pitchFamily="34" charset="0"/>
                <a:cs typeface="Arial" panose="020b0604020202020204" pitchFamily="34" charset="0"/>
              </a:rPr>
              <a:t>   3.</a:t>
            </a:r>
            <a:r>
              <a:rPr lang="zh-CN" altLang="en-US" sz="3600">
                <a:latin typeface="Arial" panose="020b0604020202020204" pitchFamily="34" charset="0"/>
                <a:cs typeface="Arial" panose="020b0604020202020204" pitchFamily="34" charset="0"/>
              </a:rPr>
              <a:t>绝</a:t>
            </a:r>
            <a:r>
              <a:rPr lang="zh-CN" altLang="en-US" sz="3600" u="sng">
                <a:latin typeface="Arial" panose="020b0604020202020204" pitchFamily="34" charset="0"/>
                <a:cs typeface="Arial" panose="020b0604020202020204" pitchFamily="34" charset="0"/>
              </a:rPr>
              <a:t>巘</a:t>
            </a:r>
            <a:r>
              <a:rPr lang="zh-CN" altLang="en-US" sz="3600">
                <a:latin typeface="Arial" panose="020b0604020202020204" pitchFamily="34" charset="0"/>
                <a:cs typeface="Arial" panose="020b0604020202020204" pitchFamily="34" charset="0"/>
              </a:rPr>
              <a:t>：（</a:t>
            </a:r>
            <a:r>
              <a:rPr lang="en-US" altLang="zh-CN" sz="3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360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r>
              <a:rPr lang="en-US" altLang="zh-CN" sz="360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4.</a:t>
            </a:r>
            <a:r>
              <a:rPr lang="zh-CN" altLang="en-US" sz="3600">
                <a:latin typeface="Arial" panose="020b0604020202020204" pitchFamily="34" charset="0"/>
                <a:cs typeface="Arial" panose="020b0604020202020204" pitchFamily="34" charset="0"/>
              </a:rPr>
              <a:t>长</a:t>
            </a:r>
            <a:r>
              <a:rPr lang="zh-CN" altLang="en-US" sz="3600" u="sng">
                <a:latin typeface="Arial" panose="020b0604020202020204" pitchFamily="34" charset="0"/>
                <a:cs typeface="Arial" panose="020b0604020202020204" pitchFamily="34" charset="0"/>
              </a:rPr>
              <a:t>啸</a:t>
            </a:r>
            <a:r>
              <a:rPr lang="zh-CN" altLang="en-US" sz="3600">
                <a:latin typeface="Arial" panose="020b0604020202020204" pitchFamily="34" charset="0"/>
                <a:cs typeface="Arial" panose="020b0604020202020204" pitchFamily="34" charset="0"/>
              </a:rPr>
              <a:t>：（</a:t>
            </a:r>
            <a:r>
              <a:rPr lang="en-US" altLang="zh-CN" sz="360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zh-CN" altLang="en-US" sz="360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CN" sz="3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83750" y="1973580"/>
            <a:ext cx="76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 </a:t>
            </a:r>
            <a:r>
              <a:rPr lang="zh-CN" altLang="en-US">
                <a:solidFill>
                  <a:srgbClr val="FF0000"/>
                </a:solidFill>
              </a:rPr>
              <a:t>tuā</a:t>
            </a:r>
            <a:r>
              <a:rPr lang="en-US" altLang="zh-CN">
                <a:solidFill>
                  <a:srgbClr val="FF0000"/>
                </a:solidFill>
              </a:rPr>
              <a:t>n   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96515" y="1973580"/>
            <a:ext cx="12192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quē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72715" y="2496820"/>
            <a:ext cx="10668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yan</a:t>
            </a:r>
            <a:r>
              <a:rPr lang="zh-CN" altLang="en-US"/>
              <a:t>  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472930" y="2496820"/>
            <a:ext cx="76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xiào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740" y="114935"/>
            <a:ext cx="1487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读音：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9055" y="64770"/>
            <a:ext cx="23863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翻译：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88900" y="913765"/>
            <a:ext cx="12012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1.</a:t>
            </a:r>
            <a:r>
              <a:rPr lang="zh-CN" altLang="en-US" sz="3200">
                <a:solidFill>
                  <a:srgbClr val="FF0000"/>
                </a:solidFill>
              </a:rPr>
              <a:t>自</a:t>
            </a:r>
            <a:r>
              <a:rPr lang="zh-CN" altLang="en-US" sz="3200"/>
              <a:t>三峡七百里中，</a:t>
            </a:r>
            <a:r>
              <a:rPr lang="zh-CN" altLang="en-US" sz="3200">
                <a:solidFill>
                  <a:schemeClr val="tx1"/>
                </a:solidFill>
              </a:rPr>
              <a:t>两岸连山</a:t>
            </a:r>
            <a:r>
              <a:rPr lang="zh-CN" altLang="en-US" sz="3200"/>
              <a:t>，</a:t>
            </a:r>
            <a:r>
              <a:rPr lang="zh-CN" altLang="en-US" sz="3200" u="sng">
                <a:solidFill>
                  <a:srgbClr val="FF0000"/>
                </a:solidFill>
              </a:rPr>
              <a:t>略无</a:t>
            </a:r>
            <a:r>
              <a:rPr lang="zh-CN" altLang="en-US" sz="3200">
                <a:solidFill>
                  <a:srgbClr val="FF0000"/>
                </a:solidFill>
              </a:rPr>
              <a:t>阙</a:t>
            </a:r>
            <a:r>
              <a:rPr lang="zh-CN" altLang="en-US" sz="3200">
                <a:solidFill>
                  <a:schemeClr val="tx1"/>
                </a:solidFill>
              </a:rPr>
              <a:t>处</a:t>
            </a:r>
            <a:r>
              <a:rPr lang="zh-CN" altLang="en-US" sz="3200"/>
              <a:t>。</a:t>
            </a:r>
            <a:r>
              <a:rPr lang="en-US" altLang="zh-CN" sz="2800"/>
              <a:t>         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408305" y="1497330"/>
            <a:ext cx="3225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自：于。这里是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在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的意思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33470" y="1497330"/>
            <a:ext cx="2526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略无：完全没有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76975" y="1497330"/>
            <a:ext cx="2776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阙：同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缺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，空隙、缺口。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06375" y="1865630"/>
            <a:ext cx="10255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00B0F0"/>
                </a:solidFill>
                <a:sym typeface="+mn-ea"/>
              </a:rPr>
              <a:t> </a:t>
            </a:r>
            <a:r>
              <a:rPr lang="en-US" altLang="zh-CN" sz="2800">
                <a:solidFill>
                  <a:srgbClr val="00B0F0"/>
                </a:solidFill>
                <a:sym typeface="+mn-ea"/>
              </a:rPr>
              <a:t> </a:t>
            </a:r>
            <a:r>
              <a:rPr lang="zh-CN" altLang="en-US" sz="2800">
                <a:solidFill>
                  <a:srgbClr val="00B0F0"/>
                </a:solidFill>
                <a:sym typeface="+mn-ea"/>
              </a:rPr>
              <a:t>在七百里三峡当中，两岸都是相连的山，全然没有中断的地方。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258445" y="2860675"/>
            <a:ext cx="11412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2.</a:t>
            </a:r>
            <a:r>
              <a:rPr lang="zh-CN" altLang="en-US" sz="3200"/>
              <a:t>重岩叠嶂，隐天蔽日，</a:t>
            </a:r>
            <a:r>
              <a:rPr lang="zh-CN" altLang="en-US" sz="3200" u="sng">
                <a:solidFill>
                  <a:srgbClr val="FF0000"/>
                </a:solidFill>
              </a:rPr>
              <a:t>自非亭午夜分</a:t>
            </a:r>
            <a:r>
              <a:rPr lang="zh-CN" altLang="en-US" sz="3200"/>
              <a:t>，不见</a:t>
            </a:r>
            <a:r>
              <a:rPr lang="zh-CN" altLang="en-US" sz="3200" b="1" u="sng">
                <a:solidFill>
                  <a:srgbClr val="FF0000"/>
                </a:solidFill>
              </a:rPr>
              <a:t>曦</a:t>
            </a:r>
            <a:r>
              <a:rPr lang="zh-CN" altLang="en-US" sz="3200" u="sng">
                <a:solidFill>
                  <a:srgbClr val="FF0000"/>
                </a:solidFill>
              </a:rPr>
              <a:t>月</a:t>
            </a:r>
            <a:r>
              <a:rPr lang="zh-CN" altLang="en-US" sz="3200"/>
              <a:t>。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478155" y="3539490"/>
            <a:ext cx="2376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自非：如果不是。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74340" y="3543300"/>
            <a:ext cx="2675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亭午：正午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751705" y="3543300"/>
            <a:ext cx="5092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曦月：日月。曦，日光，这里指太阳。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18770" y="4149090"/>
            <a:ext cx="98050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B0F0"/>
                </a:solidFill>
              </a:rPr>
              <a:t>重重叠叠的岩峰像屏障一样，把天空和太阳遮蔽了，如果不是在正午就看不见太阳，如果不是在半夜就看不到月亮。</a:t>
            </a:r>
            <a:endParaRPr lang="zh-CN" altLang="en-US" sz="2800">
              <a:solidFill>
                <a:srgbClr val="00B0F0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8270" y="643890"/>
            <a:ext cx="12113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3.</a:t>
            </a:r>
            <a:r>
              <a:rPr lang="zh-CN" altLang="en-US" sz="3200"/>
              <a:t>至于夏水</a:t>
            </a:r>
            <a:r>
              <a:rPr lang="zh-CN" altLang="en-US" sz="3200">
                <a:solidFill>
                  <a:srgbClr val="FF0000"/>
                </a:solidFill>
              </a:rPr>
              <a:t>襄陵</a:t>
            </a:r>
            <a:r>
              <a:rPr lang="zh-CN" altLang="en-US" sz="3200"/>
              <a:t>，</a:t>
            </a:r>
            <a:r>
              <a:rPr lang="zh-CN" altLang="en-US" sz="3200">
                <a:solidFill>
                  <a:srgbClr val="FF0000"/>
                </a:solidFill>
              </a:rPr>
              <a:t>沿溯</a:t>
            </a:r>
            <a:r>
              <a:rPr lang="zh-CN" altLang="en-US" sz="3200"/>
              <a:t>阻绝。或王命急宣，有时朝发</a:t>
            </a:r>
            <a:r>
              <a:rPr lang="zh-CN" altLang="en-US" sz="3200" u="sng">
                <a:solidFill>
                  <a:srgbClr val="FF0000"/>
                </a:solidFill>
              </a:rPr>
              <a:t>白帝</a:t>
            </a:r>
            <a:r>
              <a:rPr lang="zh-CN" altLang="en-US" sz="3200"/>
              <a:t>，暮到</a:t>
            </a:r>
            <a:r>
              <a:rPr lang="zh-CN" altLang="en-US" sz="3200" u="sng">
                <a:solidFill>
                  <a:srgbClr val="FF0000"/>
                </a:solidFill>
              </a:rPr>
              <a:t>江</a:t>
            </a:r>
            <a:endParaRPr lang="zh-CN" altLang="en-US" sz="3200" u="sng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385" y="2776855"/>
            <a:ext cx="11872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>
                <a:solidFill>
                  <a:srgbClr val="FF0000"/>
                </a:solidFill>
              </a:rPr>
              <a:t>陵</a:t>
            </a:r>
            <a:r>
              <a:rPr lang="zh-CN" altLang="en-US" sz="3200"/>
              <a:t>，其间千二百里，虽乘</a:t>
            </a:r>
            <a:r>
              <a:rPr lang="zh-CN" altLang="en-US" sz="3200">
                <a:solidFill>
                  <a:srgbClr val="FF0000"/>
                </a:solidFill>
              </a:rPr>
              <a:t>奔</a:t>
            </a:r>
            <a:r>
              <a:rPr lang="zh-CN" altLang="en-US" sz="3200"/>
              <a:t>御风，</a:t>
            </a:r>
            <a:r>
              <a:rPr lang="zh-CN" altLang="en-US" sz="3200">
                <a:solidFill>
                  <a:srgbClr val="FF0000"/>
                </a:solidFill>
              </a:rPr>
              <a:t>不以疾</a:t>
            </a:r>
            <a:r>
              <a:rPr lang="zh-CN" altLang="en-US" sz="3200"/>
              <a:t>也。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318135" y="1353185"/>
            <a:ext cx="27647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襄陵：水漫上山陵。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64155" y="1353185"/>
            <a:ext cx="3275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沿：顺流而下</a:t>
            </a:r>
            <a:r>
              <a:rPr lang="en-US" altLang="zh-CN"/>
              <a:t>    </a:t>
            </a:r>
            <a:r>
              <a:rPr lang="zh-CN" altLang="en-US"/>
              <a:t>溯：逆流而上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419215" y="1353185"/>
            <a:ext cx="5773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白帝：古城名，故址在今重庆奉节东瞿塘峡口。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7515" y="3569970"/>
            <a:ext cx="4144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江陵：古城名，在今湖北荆州。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192270" y="3569970"/>
            <a:ext cx="2815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奔：这里指飞奔的马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18300" y="3569970"/>
            <a:ext cx="4872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不以疾：没有这么快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8270" y="1847215"/>
            <a:ext cx="114661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00B0F0"/>
                </a:solidFill>
              </a:rPr>
              <a:t>到了夏天水涨，江水漫上山陵的时候，（则）有时早上</a:t>
            </a:r>
            <a:endParaRPr lang="zh-CN" altLang="en-US" sz="3600">
              <a:solidFill>
                <a:srgbClr val="00B0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7510" y="4138930"/>
            <a:ext cx="112934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00B0F0"/>
                </a:solidFill>
              </a:rPr>
              <a:t>（坐船）从白帝城出发，傍晚就到达江陵，这中间相聚一千二百里，即使骑着飞奔的马，（也）没有这么快。</a:t>
            </a:r>
            <a:endParaRPr lang="zh-CN" altLang="en-US" sz="3600">
              <a:solidFill>
                <a:srgbClr val="00B0F0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69215" y="584200"/>
            <a:ext cx="12182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4.</a:t>
            </a:r>
            <a:r>
              <a:rPr lang="zh-CN" altLang="en-US" sz="3200"/>
              <a:t>春冬之时，则</a:t>
            </a:r>
            <a:r>
              <a:rPr lang="zh-CN" altLang="en-US" sz="3200">
                <a:solidFill>
                  <a:srgbClr val="FF0000"/>
                </a:solidFill>
              </a:rPr>
              <a:t>素湍</a:t>
            </a:r>
            <a:r>
              <a:rPr lang="zh-CN" altLang="en-US" sz="3200"/>
              <a:t>绿潭，</a:t>
            </a:r>
            <a:r>
              <a:rPr lang="zh-CN" altLang="en-US" sz="3200">
                <a:solidFill>
                  <a:srgbClr val="FF0000"/>
                </a:solidFill>
              </a:rPr>
              <a:t>回清</a:t>
            </a:r>
            <a:r>
              <a:rPr lang="zh-CN" altLang="en-US" sz="3200"/>
              <a:t>倒影，</a:t>
            </a:r>
            <a:r>
              <a:rPr lang="zh-CN" altLang="en-US" sz="3200">
                <a:solidFill>
                  <a:srgbClr val="FF0000"/>
                </a:solidFill>
              </a:rPr>
              <a:t>绝巘</a:t>
            </a:r>
            <a:r>
              <a:rPr lang="zh-CN" altLang="en-US" sz="3200"/>
              <a:t>多生怪柏，悬泉瀑布，</a:t>
            </a:r>
            <a:endParaRPr lang="zh-CN" altLang="en-US" sz="3200"/>
          </a:p>
        </p:txBody>
      </p:sp>
      <p:sp>
        <p:nvSpPr>
          <p:cNvPr id="13" name="文本框 12"/>
          <p:cNvSpPr txBox="1"/>
          <p:nvPr/>
        </p:nvSpPr>
        <p:spPr>
          <a:xfrm>
            <a:off x="78740" y="3320415"/>
            <a:ext cx="12142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飞漱</a:t>
            </a:r>
            <a:r>
              <a:rPr lang="zh-CN" altLang="en-US" sz="3200"/>
              <a:t>期间。</a:t>
            </a:r>
            <a:r>
              <a:rPr lang="zh-CN" altLang="en-US" sz="3200">
                <a:solidFill>
                  <a:srgbClr val="FF0000"/>
                </a:solidFill>
              </a:rPr>
              <a:t>清荣峻茂</a:t>
            </a:r>
            <a:r>
              <a:rPr lang="zh-CN" altLang="en-US" sz="3200"/>
              <a:t>，良多趣味。</a:t>
            </a:r>
            <a:endParaRPr lang="zh-CN" altLang="en-US" sz="3200"/>
          </a:p>
        </p:txBody>
      </p:sp>
      <p:sp>
        <p:nvSpPr>
          <p:cNvPr id="14" name="文本框 13"/>
          <p:cNvSpPr txBox="1"/>
          <p:nvPr/>
        </p:nvSpPr>
        <p:spPr>
          <a:xfrm>
            <a:off x="338455" y="1313180"/>
            <a:ext cx="3154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素湍：及其白色浪花的激流。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33495" y="1313180"/>
            <a:ext cx="409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回清：回旋的清波。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928485" y="1313180"/>
            <a:ext cx="3045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绝巘：极高的山峰。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18770" y="1922145"/>
            <a:ext cx="113531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00B0F0"/>
                </a:solidFill>
              </a:rPr>
              <a:t>春冬季节，激起白色浪花的激流中有回旋的清波，在极高的山峰上生长着许多奇形怪状的柏树，悬泉瀑布在山</a:t>
            </a:r>
            <a:endParaRPr lang="zh-CN" altLang="en-US" sz="3600">
              <a:solidFill>
                <a:srgbClr val="00B0F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8295" y="3938905"/>
            <a:ext cx="2945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飞漱：飞速地往下冲荡。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643630" y="3938905"/>
            <a:ext cx="3455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水清树荣，山高草盛。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58470" y="4548505"/>
            <a:ext cx="111633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00B0F0"/>
                </a:solidFill>
              </a:rPr>
              <a:t>峰之间飞速地往下冲荡，水清树荣，山高草盛，有很多趣味。</a:t>
            </a:r>
            <a:endParaRPr lang="zh-CN" altLang="en-US" sz="3600">
              <a:solidFill>
                <a:srgbClr val="00B0F0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/>
      <p:bldP spid="17" grpId="0"/>
      <p:bldP spid="20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4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14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14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4"/>
  <p:tag name="KSO_WM_UNIT_INDEX" val="4"/>
  <p:tag name="KSO_WM_UNIT_LAYERLEVEL" val="1"/>
  <p:tag name="KSO_WM_UNIT_TYPE" val="i"/>
</p:tagLst>
</file>

<file path=ppt/tags/tag14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5"/>
  <p:tag name="KSO_WM_UNIT_INDEX" val="5"/>
  <p:tag name="KSO_WM_UNIT_LAYERLEVEL" val="1"/>
  <p:tag name="KSO_WM_UNIT_TYPE" val="i"/>
</p:tagLst>
</file>

<file path=ppt/tags/tag14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5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6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16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4"/>
  <p:tag name="KSO_WM_UNIT_INDEX" val="4"/>
  <p:tag name="KSO_WM_UNIT_LAYERLEVEL" val="1"/>
  <p:tag name="KSO_WM_UNIT_TYPE" val="i"/>
</p:tagLst>
</file>

<file path=ppt/tags/tag16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5"/>
  <p:tag name="KSO_WM_UNIT_INDEX" val="5"/>
  <p:tag name="KSO_WM_UNIT_LAYERLEVEL" val="1"/>
  <p:tag name="KSO_WM_UNIT_TYPE" val="i"/>
</p:tagLst>
</file>

<file path=ppt/tags/tag16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6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6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6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16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4"/>
  <p:tag name="KSO_WM_UNIT_INDEX" val="4"/>
  <p:tag name="KSO_WM_UNIT_LAYERLEVEL" val="1"/>
  <p:tag name="KSO_WM_UNIT_TYPE" val="i"/>
</p:tagLst>
</file>

<file path=ppt/tags/tag16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5"/>
  <p:tag name="KSO_WM_UNIT_INDEX" val="5"/>
  <p:tag name="KSO_WM_UNIT_LAYERLEVEL" val="1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7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7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17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4"/>
  <p:tag name="KSO_WM_UNIT_INDEX" val="4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5"/>
  <p:tag name="KSO_WM_UNIT_INDEX" val="5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9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19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19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5"/>
  <p:tag name="KSO_WM_UNIT_INDEX" val="5"/>
  <p:tag name="KSO_WM_UNIT_LAYERLEVEL" val="1"/>
  <p:tag name="KSO_WM_UNIT_TYPE" val="i"/>
</p:tagLst>
</file>

<file path=ppt/tags/tag19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4"/>
  <p:tag name="KSO_WM_UNIT_INDEX" val="4"/>
  <p:tag name="KSO_WM_UNIT_LAYERLEVEL" val="1"/>
  <p:tag name="KSO_WM_UNIT_TYPE" val="i"/>
</p:tagLst>
</file>

<file path=ppt/tags/tag19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6"/>
  <p:tag name="KSO_WM_UNIT_INDEX" val="6"/>
  <p:tag name="KSO_WM_UNIT_LAYERLEVEL" val="1"/>
  <p:tag name="KSO_WM_UNIT_TYPE" val="i"/>
</p:tagLst>
</file>

<file path=ppt/tags/tag19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675"/>
  <p:tag name="KSO_WM_TEMPLATE_MASTER_THUMB_INDEX" val="12"/>
  <p:tag name="KSO_WM_TEMPLATE_MASTER_TYPE" val="1"/>
  <p:tag name="KSO_WM_TEMPLATE_SUBCATEGORY" val="0"/>
  <p:tag name="KSO_WM_TEMPLATE_THUMBS_INDEX" val="1、4、6、7、9、10、11、12、14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部门工作汇报PPT"/>
  <p:tag name="KSO_WM_UNIT_TYPE" val="a"/>
  <p:tag name="KSO_WM_UNIT_VALUE" val="11"/>
</p:tagLst>
</file>

<file path=ppt/tags/tag211.xml><?xml version="1.0" encoding="utf-8"?>
<p:tagLst xmlns:p="http://schemas.openxmlformats.org/presentationml/2006/main">
  <p:tag name="KSO_WM_BEAUTIFY_FLAG" val="#wm#"/>
  <p:tag name="KSO_WM_SLIDE_ID" val="custom20202675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675"/>
  <p:tag name="KSO_WM_TEMPLATE_MASTER_THUMB_INDEX" val="12"/>
  <p:tag name="KSO_WM_TEMPLATE_MASTER_TYPE" val="1"/>
  <p:tag name="KSO_WM_TEMPLATE_SUBCATEGORY" val="0"/>
  <p:tag name="KSO_WM_TEMPLATE_THUMBS_INDEX" val="1、4、6、7、9、10、11、12、14、15"/>
</p:tagLst>
</file>

<file path=ppt/tags/tag21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4*i*1"/>
  <p:tag name="KSO_WM_UNIT_INDEX" val="1"/>
  <p:tag name="KSO_WM_UNIT_LAYERLEVEL" val="1"/>
  <p:tag name="KSO_WM_UNIT_TYPE" val="i"/>
  <p:tag name="KSO_WM_UNIT_USESOURCEFORMAT_APPLY" val="1"/>
</p:tagLst>
</file>

<file path=ppt/tags/tag21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4*i*2"/>
  <p:tag name="KSO_WM_UNIT_INDEX" val="2"/>
  <p:tag name="KSO_WM_UNIT_LAYERLEVEL" val="1"/>
  <p:tag name="KSO_WM_UNIT_TYPE" val="i"/>
  <p:tag name="KSO_WM_UNIT_USESOURCEFORMAT_APPLY" val="1"/>
</p:tagLst>
</file>

<file path=ppt/tags/tag21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2675_4*i*3"/>
  <p:tag name="KSO_WM_UNIT_INDEX" val="3"/>
  <p:tag name="KSO_WM_UNIT_LAYERLEVEL" val="1"/>
  <p:tag name="KSO_WM_UNIT_TEXT_FILL_FORE_SCHEMECOLOR_INDEX" val="2"/>
  <p:tag name="KSO_WM_UNIT_TEXT_FILL_TYPE" val="1"/>
  <p:tag name="KSO_WM_UNIT_TYPE" val="i"/>
  <p:tag name="KSO_WM_UNIT_USESOURCEFORMAT_APPLY" val="1"/>
</p:tagLst>
</file>

<file path=ppt/tags/tag21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2675_4*i*4"/>
  <p:tag name="KSO_WM_UNIT_INDEX" val="4"/>
  <p:tag name="KSO_WM_UNIT_LAYERLEVEL" val="1"/>
  <p:tag name="KSO_WM_UNIT_TEXT_FILL_FORE_SCHEMECOLOR_INDEX" val="2"/>
  <p:tag name="KSO_WM_UNIT_TEXT_FILL_TYPE" val="1"/>
  <p:tag name="KSO_WM_UNIT_TYPE" val="i"/>
  <p:tag name="KSO_WM_UNIT_USESOURCEFORMAT_APPLY" val="1"/>
</p:tagLst>
</file>

<file path=ppt/tags/tag21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2675_4*i*5"/>
  <p:tag name="KSO_WM_UNIT_INDEX" val="5"/>
  <p:tag name="KSO_WM_UNIT_LAYERLEVEL" val="1"/>
  <p:tag name="KSO_WM_UNIT_TEXT_FILL_FORE_SCHEMECOLOR_INDEX" val="2"/>
  <p:tag name="KSO_WM_UNIT_TEXT_FILL_TYPE" val="1"/>
  <p:tag name="KSO_WM_UNIT_TYPE" val="i"/>
  <p:tag name="KSO_WM_UNIT_USESOURCEFORMAT_APPLY" val="1"/>
</p:tagLst>
</file>

<file path=ppt/tags/tag21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2675_4*i*6"/>
  <p:tag name="KSO_WM_UNIT_INDEX" val="6"/>
  <p:tag name="KSO_WM_UNIT_LAYERLEVEL" val="1"/>
  <p:tag name="KSO_WM_UNIT_TEXT_FILL_FORE_SCHEMECOLOR_INDEX" val="2"/>
  <p:tag name="KSO_WM_UNIT_TEXT_FILL_TYPE" val="1"/>
  <p:tag name="KSO_WM_UNIT_TYPE" val="i"/>
  <p:tag name="KSO_WM_UNIT_USESOURCEFORMAT_APPLY" val="1"/>
</p:tagLst>
</file>

<file path=ppt/tags/tag21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4*l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单击此处添加标题"/>
  <p:tag name="KSO_WM_UNIT_TEXT_FILL_FORE_SCHEMECOLOR_INDEX" val="5"/>
  <p:tag name="KSO_WM_UNIT_TEXT_FILL_TYPE" val="1"/>
  <p:tag name="KSO_WM_UNIT_TYPE" val="l_h_a"/>
  <p:tag name="KSO_WM_UNIT_USESOURCEFORMAT_APPLY" val="1"/>
  <p:tag name="KSO_WM_UNIT_VALUE" val="10"/>
</p:tagLst>
</file>

<file path=ppt/tags/tag21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2675_4*l_h_i*1_1_2"/>
  <p:tag name="KSO_WM_UNIT_INDEX" val="1_1_2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4*l_h_i*1_1_1"/>
  <p:tag name="KSO_WM_UNIT_INDEX" val="1_1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2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4*l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单击此处添加标题"/>
  <p:tag name="KSO_WM_UNIT_TEXT_FILL_FORE_SCHEMECOLOR_INDEX" val="5"/>
  <p:tag name="KSO_WM_UNIT_TEXT_FILL_TYPE" val="1"/>
  <p:tag name="KSO_WM_UNIT_TYPE" val="l_h_a"/>
  <p:tag name="KSO_WM_UNIT_USESOURCEFORMAT_APPLY" val="1"/>
  <p:tag name="KSO_WM_UNIT_VALUE" val="10"/>
</p:tagLst>
</file>

<file path=ppt/tags/tag22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2675_4*l_h_i*1_2_2"/>
  <p:tag name="KSO_WM_UNIT_INDEX" val="1_2_2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4*l_h_i*1_2_1"/>
  <p:tag name="KSO_WM_UNIT_INDEX" val="1_2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2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4*l_h_a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单击此处添加标题"/>
  <p:tag name="KSO_WM_UNIT_TEXT_FILL_FORE_SCHEMECOLOR_INDEX" val="5"/>
  <p:tag name="KSO_WM_UNIT_TEXT_FILL_TYPE" val="1"/>
  <p:tag name="KSO_WM_UNIT_TYPE" val="l_h_a"/>
  <p:tag name="KSO_WM_UNIT_USESOURCEFORMAT_APPLY" val="1"/>
  <p:tag name="KSO_WM_UNIT_VALUE" val="10"/>
</p:tagLst>
</file>

<file path=ppt/tags/tag22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2675_4*l_h_i*1_3_1"/>
  <p:tag name="KSO_WM_UNIT_INDEX" val="1_3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2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4*l_h_i*1_3_2"/>
  <p:tag name="KSO_WM_UNIT_INDEX" val="1_3_2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2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4*l_h_a*1_4_1"/>
  <p:tag name="KSO_WM_UNIT_INDEX" val="1_4_1"/>
  <p:tag name="KSO_WM_UNIT_ISCONTENTSTITLE" val="0"/>
  <p:tag name="KSO_WM_UNIT_ISNUMDGMTITLE" val="0"/>
  <p:tag name="KSO_WM_UNIT_LAYERLEVEL" val="1_1_1"/>
  <p:tag name="KSO_WM_UNIT_NOCLEAR" val="0"/>
  <p:tag name="KSO_WM_UNIT_PRESET_TEXT" val="单击此处添加标题"/>
  <p:tag name="KSO_WM_UNIT_TEXT_FILL_FORE_SCHEMECOLOR_INDEX" val="5"/>
  <p:tag name="KSO_WM_UNIT_TEXT_FILL_TYPE" val="1"/>
  <p:tag name="KSO_WM_UNIT_TYPE" val="l_h_a"/>
  <p:tag name="KSO_WM_UNIT_USESOURCEFORMAT_APPLY" val="1"/>
  <p:tag name="KSO_WM_UNIT_VALUE" val="10"/>
</p:tagLst>
</file>

<file path=ppt/tags/tag22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2675_4*l_h_i*1_4_1"/>
  <p:tag name="KSO_WM_UNIT_INDEX" val="1_4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2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4*l_h_i*1_4_2"/>
  <p:tag name="KSO_WM_UNIT_INDEX" val="1_4_2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4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CONTENTS"/>
  <p:tag name="KSO_WM_UNIT_TEXT_FILL_FORE_SCHEMECOLOR_INDEX" val="14"/>
  <p:tag name="KSO_WM_UNIT_TEXT_FILL_TYPE" val="1"/>
  <p:tag name="KSO_WM_UNIT_TYPE" val="b"/>
  <p:tag name="KSO_WM_UNIT_USESOURCEFORMAT_APPLY" val="1"/>
  <p:tag name="KSO_WM_UNIT_VALUE" val="10"/>
</p:tagLst>
</file>

<file path=ppt/tags/tag23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4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14"/>
  <p:tag name="KSO_WM_UNIT_TEXT_FILL_TYPE" val="1"/>
  <p:tag name="KSO_WM_UNIT_TYPE" val="a"/>
  <p:tag name="KSO_WM_UNIT_USESOURCEFORMAT_APPLY" val="1"/>
  <p:tag name="KSO_WM_UNIT_VALUE" val="4"/>
</p:tagLst>
</file>

<file path=ppt/tags/tag232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custom20202675_4"/>
  <p:tag name="KSO_WM_SLIDE_INDEX" val="4"/>
  <p:tag name="KSO_WM_SLIDE_ITEM_CNT" val="4"/>
  <p:tag name="KSO_WM_SLIDE_LAYOUT" val="a_b_l"/>
  <p:tag name="KSO_WM_SLIDE_LAYOUT_CNT" val="1_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7*e*1"/>
  <p:tag name="KSO_WM_UNIT_INDEX" val="1"/>
  <p:tag name="KSO_WM_UNIT_LAYERLEVEL" val="1"/>
  <p:tag name="KSO_WM_UNIT_NOCLEAR" val="0"/>
  <p:tag name="KSO_WM_UNIT_PRESET_TEXT" val="PART 01"/>
  <p:tag name="KSO_WM_UNIT_TYPE" val="e"/>
  <p:tag name="KSO_WM_UNIT_VALUE" val="5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235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36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7*e*1"/>
  <p:tag name="KSO_WM_UNIT_INDEX" val="1"/>
  <p:tag name="KSO_WM_UNIT_LAYERLEVEL" val="1"/>
  <p:tag name="KSO_WM_UNIT_NOCLEAR" val="0"/>
  <p:tag name="KSO_WM_UNIT_PRESET_TEXT" val="PART 01"/>
  <p:tag name="KSO_WM_UNIT_TYPE" val="e"/>
  <p:tag name="KSO_WM_UNIT_VALUE" val="5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239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41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42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43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44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7*e*1"/>
  <p:tag name="KSO_WM_UNIT_INDEX" val="1"/>
  <p:tag name="KSO_WM_UNIT_LAYERLEVEL" val="1"/>
  <p:tag name="KSO_WM_UNIT_NOCLEAR" val="0"/>
  <p:tag name="KSO_WM_UNIT_PRESET_TEXT" val="PART 01"/>
  <p:tag name="KSO_WM_UNIT_TYPE" val="e"/>
  <p:tag name="KSO_WM_UNIT_VALUE" val="5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247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48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49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51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52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53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54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55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7*e*1"/>
  <p:tag name="KSO_WM_UNIT_INDEX" val="1"/>
  <p:tag name="KSO_WM_UNIT_LAYERLEVEL" val="1"/>
  <p:tag name="KSO_WM_UNIT_NOCLEAR" val="0"/>
  <p:tag name="KSO_WM_UNIT_PRESET_TEXT" val="PART 01"/>
  <p:tag name="KSO_WM_UNIT_TYPE" val="e"/>
  <p:tag name="KSO_WM_UNIT_VALUE" val="5"/>
</p:tagLst>
</file>

<file path=ppt/tags/tag2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75"/>
  <p:tag name="KSO_WM_UNIT_COMPATIBLE" val="0"/>
  <p:tag name="KSO_WM_UNIT_DIAGRAM_ISNUMVISUAL" val="0"/>
  <p:tag name="KSO_WM_UNIT_DIAGRAM_ISREFERUNIT" val="0"/>
  <p:tag name="KSO_WM_UNIT_HIGHLIGHT" val="0"/>
  <p:tag name="KSO_WM_UNIT_ID" val="custom20202675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258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59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61.xml><?xml version="1.0" encoding="utf-8"?>
<p:tagLst xmlns:p="http://schemas.openxmlformats.org/presentationml/2006/main">
  <p:tag name="KSO_WM_BEAUTIFY_FLAG" val="#wm#"/>
  <p:tag name="KSO_WM_SLIDE_ID" val="custom2020267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675"/>
  <p:tag name="KSO_WM_TEMPLATE_MASTER_TYPE" val="1"/>
  <p:tag name="KSO_WM_TEMPLATE_SUBCATEGORY" val="0"/>
</p:tagLst>
</file>

<file path=ppt/tags/tag26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2_Office 主题​​">
  <a:themeElements>
    <a:clrScheme name="自定义 78">
      <a:dk1>
        <a:sysClr val="windowText" lastClr="000000"/>
      </a:dk1>
      <a:lt1>
        <a:sysClr val="window" lastClr="FFFFFF"/>
      </a:lt1>
      <a:dk2>
        <a:srgbClr val="6E7397"/>
      </a:dk2>
      <a:lt2>
        <a:srgbClr val="EDEEF7"/>
      </a:lt2>
      <a:accent1>
        <a:srgbClr val="313869"/>
      </a:accent1>
      <a:accent2>
        <a:srgbClr val="355578"/>
      </a:accent2>
      <a:accent3>
        <a:srgbClr val="387187"/>
      </a:accent3>
      <a:accent4>
        <a:srgbClr val="3C8E95"/>
      </a:accent4>
      <a:accent5>
        <a:srgbClr val="3FAAA4"/>
      </a:accent5>
      <a:accent6>
        <a:srgbClr val="43C7B3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110</Paragraphs>
  <Slides>23</Slides>
  <Notes>1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29">
      <vt:lpstr>Arial</vt:lpstr>
      <vt:lpstr>微软雅黑</vt:lpstr>
      <vt:lpstr>汉仪旗黑-85S</vt:lpstr>
      <vt:lpstr>Calibri Light</vt:lpstr>
      <vt:lpstr>Calibri</vt:lpstr>
      <vt:lpstr>2_Office 主题​​</vt:lpstr>
      <vt:lpstr>第10课 三峡</vt:lpstr>
      <vt:lpstr>PowerPoint Presentation</vt:lpstr>
      <vt:lpstr>作者简介</vt:lpstr>
      <vt:lpstr>PowerPoint Presentation</vt:lpstr>
      <vt:lpstr>字词及翻译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整体感知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课堂练习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2021-10-12T22:57:51.472</cp:lastPrinted>
  <dcterms:created xsi:type="dcterms:W3CDTF">2021-10-12T22:57:51Z</dcterms:created>
  <dcterms:modified xsi:type="dcterms:W3CDTF">2021-10-12T14:57:52Z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