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sldIdLst>
    <p:sldId id="256" r:id="rId3"/>
    <p:sldId id="257" r:id="rId4"/>
    <p:sldId id="275" r:id="rId5"/>
    <p:sldId id="274" r:id="rId6"/>
    <p:sldId id="258" r:id="rId7"/>
    <p:sldId id="259" r:id="rId8"/>
    <p:sldId id="276" r:id="rId9"/>
    <p:sldId id="260" r:id="rId10"/>
    <p:sldId id="272" r:id="rId11"/>
    <p:sldId id="261" r:id="rId12"/>
    <p:sldId id="263" r:id="rId13"/>
    <p:sldId id="264" r:id="rId14"/>
    <p:sldId id="265" r:id="rId15"/>
    <p:sldId id="295" r:id="rId16"/>
    <p:sldId id="296" r:id="rId17"/>
    <p:sldId id="297" r:id="rId18"/>
    <p:sldId id="298" r:id="rId19"/>
    <p:sldId id="269" r:id="rId20"/>
    <p:sldId id="270" r:id="rId21"/>
    <p:sldId id="271" r:id="rId22"/>
    <p:sldId id="294" r:id="rId23"/>
  </p:sldIdLst>
  <p:sldSz cx="9144000" cy="5144135"/>
  <p:notesSz cx="6858000" cy="9144000"/>
  <p:custDataLst>
    <p:tags r:id="rId24"/>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1620"/>
        <p:guide pos="2880"/>
      </p:guideLst>
    </p:cSldViewPr>
  </p:slide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tags" Target="tags/tag226.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8.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4.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1.xml" /><Relationship Id="rId10" Type="http://schemas.openxmlformats.org/officeDocument/2006/relationships/slideMaster" Target="../slideMasters/slideMaster2.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tags" Target="../tags/tag107.xml" /><Relationship Id="rId8" Type="http://schemas.openxmlformats.org/officeDocument/2006/relationships/tags" Target="../tags/tag108.xml" /><Relationship Id="rId9" Type="http://schemas.openxmlformats.org/officeDocument/2006/relationships/tags" Target="../tags/tag109.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0.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5.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6.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3.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9.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tags" Target="../tags/tag144.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43000" y="841920"/>
            <a:ext cx="6858000" cy="1791013"/>
          </a:xfrm>
        </p:spPr>
        <p:txBody>
          <a:bodyPr anchor="b"/>
          <a:lstStyle>
            <a:lvl1pPr algn="ctr">
              <a:defRPr sz="3375"/>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143000" y="2702001"/>
            <a:ext cx="6858000" cy="1242039"/>
          </a:xfrm>
        </p:spPr>
        <p:txBody>
          <a:bodyPr/>
          <a:lstStyle>
            <a:lvl1pPr marL="0" indent="0" algn="ctr">
              <a:buNone/>
              <a:defRPr sz="1350"/>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8035" indent="0" algn="ctr">
              <a:buNone/>
              <a:defRPr sz="9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629400" y="206015"/>
            <a:ext cx="2057400" cy="4389411"/>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457200" y="206015"/>
            <a:ext cx="6052930" cy="4389411"/>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43000" y="841920"/>
            <a:ext cx="6858000" cy="1791013"/>
          </a:xfrm>
        </p:spPr>
        <p:txBody>
          <a:bodyPr anchor="b"/>
          <a:lstStyle>
            <a:lvl1pPr algn="ctr">
              <a:defRPr sz="3375"/>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143000" y="2702001"/>
            <a:ext cx="6858000" cy="1242039"/>
          </a:xfrm>
        </p:spPr>
        <p:txBody>
          <a:bodyPr/>
          <a:lstStyle>
            <a:lvl1pPr marL="0" indent="0" algn="ctr">
              <a:buNone/>
              <a:defRPr sz="1350"/>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8035" indent="0" algn="ctr">
              <a:buNone/>
              <a:defRPr sz="9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3888" y="1282528"/>
            <a:ext cx="7886700" cy="2139927"/>
          </a:xfrm>
        </p:spPr>
        <p:txBody>
          <a:bodyPr anchor="b"/>
          <a:lstStyle>
            <a:lvl1pPr>
              <a:defRPr sz="3375"/>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623888" y="3442699"/>
            <a:ext cx="7886700" cy="112533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8035" indent="0">
              <a:buNone/>
              <a:defRPr sz="9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457200" y="1200360"/>
            <a:ext cx="4032504" cy="3395066"/>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4654296" y="1200360"/>
            <a:ext cx="4032504" cy="3395066"/>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273892"/>
            <a:ext cx="7886700" cy="994346"/>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890081" y="1334062"/>
            <a:ext cx="3655181" cy="61804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8035" indent="0">
              <a:buNone/>
              <a:defRPr sz="1015"/>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890081" y="1999384"/>
            <a:ext cx="3655181" cy="2643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4692704" y="1334062"/>
            <a:ext cx="3673182" cy="61804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8035" indent="0">
              <a:buNone/>
              <a:defRPr sz="1015"/>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4692704" y="1999384"/>
            <a:ext cx="3673182" cy="2643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7"/>
            </p:custDataLst>
          </p:nvPr>
        </p:nvSpPr>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custDataLst>
              <p:tags r:id="rId8"/>
            </p:custDataLst>
          </p:nvPr>
        </p:nvSpPr>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custDataLst>
              <p:tags r:id="rId9"/>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custDataLst>
              <p:tags r:id="rId4"/>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342960"/>
            <a:ext cx="2949178" cy="1200360"/>
          </a:xfrm>
        </p:spPr>
        <p:txBody>
          <a:bodyPr anchor="b"/>
          <a:lstStyle>
            <a:lvl1pPr>
              <a:defRPr sz="18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3887391" y="740698"/>
            <a:ext cx="4629150" cy="3655858"/>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629841" y="1543320"/>
            <a:ext cx="2949178" cy="2859191"/>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8035" indent="0">
              <a:buNone/>
              <a:defRPr sz="565"/>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342960"/>
            <a:ext cx="3124012" cy="1200360"/>
          </a:xfrm>
        </p:spPr>
        <p:txBody>
          <a:bodyPr anchor="b"/>
          <a:lstStyle>
            <a:lvl1pPr>
              <a:defRPr sz="18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3887391" y="342961"/>
            <a:ext cx="4629150" cy="4053597"/>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8035" indent="0">
              <a:buNone/>
              <a:defRPr sz="1125"/>
            </a:lvl9pPr>
          </a:lstStyle>
          <a:p>
            <a:pPr fontAlgn="base"/>
            <a:endParaRPr lang="zh-CN" altLang="en-US" strike="noStrike" noProof="1"/>
          </a:p>
        </p:txBody>
      </p:sp>
      <p:sp>
        <p:nvSpPr>
          <p:cNvPr id="4" name="文本占位符 3"/>
          <p:cNvSpPr>
            <a:spLocks noGrp="1"/>
          </p:cNvSpPr>
          <p:nvPr>
            <p:ph type="body" sz="half" idx="2"/>
            <p:custDataLst>
              <p:tags r:id="rId4"/>
            </p:custDataLst>
          </p:nvPr>
        </p:nvSpPr>
        <p:spPr>
          <a:xfrm>
            <a:off x="629841" y="1543320"/>
            <a:ext cx="3124012" cy="2859191"/>
          </a:xfrm>
        </p:spPr>
        <p:txBody>
          <a:bodyPr/>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8035" indent="0">
              <a:buNone/>
              <a:defRPr sz="79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629400" y="206015"/>
            <a:ext cx="2057400" cy="4389411"/>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457200" y="206015"/>
            <a:ext cx="6052930" cy="4389411"/>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3888" y="1282528"/>
            <a:ext cx="7886700" cy="2139927"/>
          </a:xfrm>
        </p:spPr>
        <p:txBody>
          <a:bodyPr anchor="b"/>
          <a:lstStyle>
            <a:lvl1pPr>
              <a:defRPr sz="3375"/>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623888" y="3442699"/>
            <a:ext cx="7886700" cy="112533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8035" indent="0">
              <a:buNone/>
              <a:defRPr sz="9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457200" y="1200360"/>
            <a:ext cx="4032504" cy="3395066"/>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4654296" y="1200360"/>
            <a:ext cx="4032504" cy="3395066"/>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273892"/>
            <a:ext cx="7886700" cy="994346"/>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890081" y="1334062"/>
            <a:ext cx="3655181" cy="61804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8035" indent="0">
              <a:buNone/>
              <a:defRPr sz="1015"/>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890081" y="1999384"/>
            <a:ext cx="3655181" cy="2643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4692704" y="1334062"/>
            <a:ext cx="3673182" cy="61804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8035" indent="0">
              <a:buNone/>
              <a:defRPr sz="1015"/>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4692704" y="1999384"/>
            <a:ext cx="3673182" cy="2643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7"/>
            </p:custDataLst>
          </p:nvPr>
        </p:nvSpPr>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custDataLst>
              <p:tags r:id="rId8"/>
            </p:custDataLst>
          </p:nvPr>
        </p:nvSpPr>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custDataLst>
              <p:tags r:id="rId9"/>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custDataLst>
              <p:tags r:id="rId4"/>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342960"/>
            <a:ext cx="2949178" cy="1200360"/>
          </a:xfrm>
        </p:spPr>
        <p:txBody>
          <a:bodyPr anchor="b"/>
          <a:lstStyle>
            <a:lvl1pPr>
              <a:defRPr sz="18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3887391" y="740698"/>
            <a:ext cx="4629150" cy="3655858"/>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629841" y="1543320"/>
            <a:ext cx="2949178" cy="2859191"/>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8035" indent="0">
              <a:buNone/>
              <a:defRPr sz="565"/>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342960"/>
            <a:ext cx="3124012" cy="1200360"/>
          </a:xfrm>
        </p:spPr>
        <p:txBody>
          <a:bodyPr anchor="b"/>
          <a:lstStyle>
            <a:lvl1pPr>
              <a:defRPr sz="18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3887391" y="342961"/>
            <a:ext cx="4629150" cy="4053597"/>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8035" indent="0">
              <a:buNone/>
              <a:defRPr sz="1125"/>
            </a:lvl9pPr>
          </a:lstStyle>
          <a:p>
            <a:pPr fontAlgn="base"/>
            <a:endParaRPr lang="zh-CN" altLang="en-US" strike="noStrike" noProof="1"/>
          </a:p>
        </p:txBody>
      </p:sp>
      <p:sp>
        <p:nvSpPr>
          <p:cNvPr id="4" name="文本占位符 3"/>
          <p:cNvSpPr>
            <a:spLocks noGrp="1"/>
          </p:cNvSpPr>
          <p:nvPr>
            <p:ph type="body" sz="half" idx="2"/>
            <p:custDataLst>
              <p:tags r:id="rId4"/>
            </p:custDataLst>
          </p:nvPr>
        </p:nvSpPr>
        <p:spPr>
          <a:xfrm>
            <a:off x="629841" y="1543320"/>
            <a:ext cx="3124012" cy="2859191"/>
          </a:xfrm>
        </p:spPr>
        <p:txBody>
          <a:bodyPr/>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8035" indent="0">
              <a:buNone/>
              <a:defRPr sz="79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media/image1.jpeg"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145.xml" /><Relationship Id="rId13" Type="http://schemas.openxmlformats.org/officeDocument/2006/relationships/tags" Target="../tags/tag146.xml" /><Relationship Id="rId14" Type="http://schemas.openxmlformats.org/officeDocument/2006/relationships/tags" Target="../tags/tag147.xml" /><Relationship Id="rId15" Type="http://schemas.openxmlformats.org/officeDocument/2006/relationships/tags" Target="../tags/tag148.xml" /><Relationship Id="rId16" Type="http://schemas.openxmlformats.org/officeDocument/2006/relationships/tags" Target="../tags/tag149.xml" /><Relationship Id="rId17" Type="http://schemas.openxmlformats.org/officeDocument/2006/relationships/tags" Target="../tags/tag150.xml" /><Relationship Id="rId18" Type="http://schemas.openxmlformats.org/officeDocument/2006/relationships/image" Target="../media/image1.jpeg" /><Relationship Id="rId19"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8">
            <a:alphaModFix amt="58000"/>
          </a:blip>
          <a:stretch>
            <a:fillRect/>
          </a:stretch>
        </a:blipFill>
        <a:effectLst/>
      </p:bgPr>
    </p:bg>
    <p:spTree>
      <p:nvGrpSpPr>
        <p:cNvPr id="1" name=""/>
        <p:cNvGrpSpPr/>
        <p:nvPr>
          <p:custDataLst>
            <p:tags r:id="rId12"/>
          </p:custDataLst>
        </p:nvPr>
      </p:nvGrpSpPr>
      <p:grpSpPr/>
      <p:sp>
        <p:nvSpPr>
          <p:cNvPr id="1026" name="标题 1025"/>
          <p:cNvSpPr>
            <a:spLocks noGrp="1"/>
          </p:cNvSpPr>
          <p:nvPr>
            <p:ph type="title"/>
            <p:custDataLst>
              <p:tags r:id="rId13"/>
            </p:custDataLst>
          </p:nvPr>
        </p:nvSpPr>
        <p:spPr>
          <a:xfrm>
            <a:off x="457200" y="206015"/>
            <a:ext cx="8229600" cy="8574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27" name="文本占位符 1026"/>
          <p:cNvSpPr>
            <a:spLocks noGrp="1"/>
          </p:cNvSpPr>
          <p:nvPr>
            <p:ph type="body" idx="5"/>
            <p:custDataLst>
              <p:tags r:id="rId14"/>
            </p:custDataLst>
          </p:nvPr>
        </p:nvSpPr>
        <p:spPr>
          <a:xfrm>
            <a:off x="457200" y="1200360"/>
            <a:ext cx="8229600" cy="3395066"/>
          </a:xfrm>
          <a:prstGeom prst="rect">
            <a:avLst/>
          </a:prstGeom>
          <a:noFill/>
          <a:ln w="9525">
            <a:noFill/>
          </a:ln>
        </p:spPr>
        <p:txBody>
          <a:bodyPr anchor="t" anchorCtr="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custDataLst>
              <p:tags r:id="rId15"/>
            </p:custDataLst>
          </p:nvPr>
        </p:nvSpPr>
        <p:spPr>
          <a:xfrm>
            <a:off x="457200" y="4684738"/>
            <a:ext cx="2133600" cy="357250"/>
          </a:xfrm>
          <a:prstGeom prst="rect">
            <a:avLst/>
          </a:prstGeom>
          <a:noFill/>
          <a:ln w="9525">
            <a:noFill/>
          </a:ln>
        </p:spPr>
        <p:txBody>
          <a:bodyPr/>
          <a:lstStyle>
            <a:lvl1pPr>
              <a:defRPr sz="105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custDataLst>
              <p:tags r:id="rId16"/>
            </p:custDataLst>
          </p:nvPr>
        </p:nvSpPr>
        <p:spPr>
          <a:xfrm>
            <a:off x="3124200" y="4684738"/>
            <a:ext cx="2895600" cy="357250"/>
          </a:xfrm>
          <a:prstGeom prst="rect">
            <a:avLst/>
          </a:prstGeom>
          <a:noFill/>
          <a:ln w="9525">
            <a:noFill/>
          </a:ln>
        </p:spPr>
        <p:txBody>
          <a:bodyPr/>
          <a:lstStyle>
            <a:lvl1pPr algn="ctr">
              <a:defRPr sz="105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custDataLst>
              <p:tags r:id="rId17"/>
            </p:custDataLst>
          </p:nvPr>
        </p:nvSpPr>
        <p:spPr>
          <a:xfrm>
            <a:off x="6553200" y="4684738"/>
            <a:ext cx="2133600" cy="357250"/>
          </a:xfrm>
          <a:prstGeom prst="rect">
            <a:avLst/>
          </a:prstGeom>
          <a:noFill/>
          <a:ln w="9525">
            <a:noFill/>
          </a:ln>
        </p:spPr>
        <p:txBody>
          <a:bodyPr/>
          <a:lstStyle>
            <a:lvl1pPr algn="r">
              <a:defRPr sz="105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ctr" defTabSz="685800" eaLnBrk="1" fontAlgn="base" latinLnBrk="0" hangingPunct="1">
        <a:lnSpc>
          <a:spcPct val="100000"/>
        </a:lnSpc>
        <a:spcBef>
          <a:spcPct val="0"/>
        </a:spcBef>
        <a:spcAft>
          <a:spcPct val="0"/>
        </a:spcAft>
        <a:buNone/>
        <a:defRPr sz="3300" b="0" i="0" u="none" kern="1200" baseline="0">
          <a:solidFill>
            <a:schemeClr val="tx2"/>
          </a:solidFill>
          <a:latin typeface="+mj-lt"/>
          <a:ea typeface="+mj-ea"/>
          <a:cs typeface="+mj-cs"/>
        </a:defRPr>
      </a:lvl1pPr>
    </p:titleStyle>
    <p:bodyStyle>
      <a:lvl1pPr marL="257175" lvl="0" indent="-257175" algn="l" defTabSz="685800" eaLnBrk="1" fontAlgn="base" latinLnBrk="0" hangingPunct="1">
        <a:lnSpc>
          <a:spcPct val="100000"/>
        </a:lnSpc>
        <a:spcBef>
          <a:spcPct val="15000"/>
        </a:spcBef>
        <a:spcAft>
          <a:spcPct val="0"/>
        </a:spcAft>
        <a:buChar char="•"/>
        <a:defRPr sz="2400" b="0" i="0" u="none" kern="1200" baseline="0">
          <a:solidFill>
            <a:schemeClr val="tx1"/>
          </a:solidFill>
          <a:latin typeface="+mn-lt"/>
          <a:ea typeface="+mn-ea"/>
          <a:cs typeface="+mn-cs"/>
        </a:defRPr>
      </a:lvl1pPr>
      <a:lvl2pPr marL="557530" lvl="1" indent="-214630" algn="l" defTabSz="685800" eaLnBrk="1" fontAlgn="base" latinLnBrk="0" hangingPunct="1">
        <a:lnSpc>
          <a:spcPct val="100000"/>
        </a:lnSpc>
        <a:spcBef>
          <a:spcPct val="15000"/>
        </a:spcBef>
        <a:spcAft>
          <a:spcPct val="0"/>
        </a:spcAft>
        <a:buChar char="–"/>
        <a:defRPr sz="2100" b="0" i="0" u="none" kern="1200" baseline="0">
          <a:solidFill>
            <a:schemeClr val="tx1"/>
          </a:solidFill>
          <a:latin typeface="+mn-lt"/>
          <a:ea typeface="+mn-ea"/>
          <a:cs typeface="+mn-cs"/>
        </a:defRPr>
      </a:lvl2pPr>
      <a:lvl3pPr marL="857250" lvl="2" indent="-171450" algn="l" defTabSz="685800" eaLnBrk="1" fontAlgn="base" latinLnBrk="0" hangingPunct="1">
        <a:lnSpc>
          <a:spcPct val="100000"/>
        </a:lnSpc>
        <a:spcBef>
          <a:spcPct val="15000"/>
        </a:spcBef>
        <a:spcAft>
          <a:spcPct val="0"/>
        </a:spcAft>
        <a:buChar char="•"/>
        <a:defRPr sz="1800" b="0" i="0" u="none" kern="1200" baseline="0">
          <a:solidFill>
            <a:schemeClr val="tx1"/>
          </a:solidFill>
          <a:latin typeface="+mn-lt"/>
          <a:ea typeface="+mn-ea"/>
          <a:cs typeface="+mn-cs"/>
        </a:defRPr>
      </a:lvl3pPr>
      <a:lvl4pPr marL="1200150" lvl="3" indent="-171450" algn="l" defTabSz="68580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4pPr>
      <a:lvl5pPr marL="1543050" lvl="4" indent="-171450" algn="l" defTabSz="68580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5pPr>
      <a:lvl6pPr marL="1886585" lvl="5" indent="-171450" algn="l" defTabSz="68580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6pPr>
      <a:lvl7pPr marL="2229485" lvl="6" indent="-171450" algn="l" defTabSz="68580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7pPr>
      <a:lvl8pPr marL="2572385" lvl="7" indent="-171450" algn="l" defTabSz="68580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8pPr>
      <a:lvl9pPr marL="2915285" lvl="8" indent="-171450" algn="l" defTabSz="68580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9pPr>
    </p:bodyStyle>
    <p:otherStyle>
      <a:lvl1pPr marL="0" lvl="0" indent="0" algn="l" defTabSz="685800" eaLnBrk="1" fontAlgn="base" latinLnBrk="0" hangingPunct="1">
        <a:lnSpc>
          <a:spcPct val="100000"/>
        </a:lnSpc>
        <a:spcBef>
          <a:spcPct val="0"/>
        </a:spcBef>
        <a:spcAft>
          <a:spcPct val="0"/>
        </a:spcAft>
        <a:buNone/>
        <a:defRPr sz="1350" b="0" i="0" u="none"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685800" lvl="2"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028700" lvl="3"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371600" lvl="4"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714500" lvl="5"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058035" lvl="6"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400935" lvl="7"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2743835" lvl="8"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8">
            <a:alphaModFix amt="58000"/>
          </a:blip>
          <a:stretch>
            <a:fillRect/>
          </a:stretch>
        </a:blipFill>
        <a:effectLst/>
      </p:bgPr>
    </p:bg>
    <p:spTree>
      <p:nvGrpSpPr>
        <p:cNvPr id="1" name=""/>
        <p:cNvGrpSpPr/>
        <p:nvPr>
          <p:custDataLst>
            <p:tags r:id="rId12"/>
          </p:custDataLst>
        </p:nvPr>
      </p:nvGrpSpPr>
      <p:grpSpPr/>
      <p:sp>
        <p:nvSpPr>
          <p:cNvPr id="1026" name="标题 1025"/>
          <p:cNvSpPr>
            <a:spLocks noGrp="1"/>
          </p:cNvSpPr>
          <p:nvPr>
            <p:ph type="title"/>
            <p:custDataLst>
              <p:tags r:id="rId13"/>
            </p:custDataLst>
          </p:nvPr>
        </p:nvSpPr>
        <p:spPr>
          <a:xfrm>
            <a:off x="457200" y="206015"/>
            <a:ext cx="8229600" cy="8574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27" name="文本占位符 1026"/>
          <p:cNvSpPr>
            <a:spLocks noGrp="1"/>
          </p:cNvSpPr>
          <p:nvPr>
            <p:ph type="body" idx="5"/>
            <p:custDataLst>
              <p:tags r:id="rId14"/>
            </p:custDataLst>
          </p:nvPr>
        </p:nvSpPr>
        <p:spPr>
          <a:xfrm>
            <a:off x="457200" y="1200360"/>
            <a:ext cx="8229600" cy="3395066"/>
          </a:xfrm>
          <a:prstGeom prst="rect">
            <a:avLst/>
          </a:prstGeom>
          <a:noFill/>
          <a:ln w="9525">
            <a:noFill/>
          </a:ln>
        </p:spPr>
        <p:txBody>
          <a:bodyPr anchor="t" anchorCtr="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custDataLst>
              <p:tags r:id="rId15"/>
            </p:custDataLst>
          </p:nvPr>
        </p:nvSpPr>
        <p:spPr>
          <a:xfrm>
            <a:off x="457200" y="4684738"/>
            <a:ext cx="2133600" cy="357250"/>
          </a:xfrm>
          <a:prstGeom prst="rect">
            <a:avLst/>
          </a:prstGeom>
          <a:noFill/>
          <a:ln w="9525">
            <a:noFill/>
          </a:ln>
        </p:spPr>
        <p:txBody>
          <a:bodyPr/>
          <a:lstStyle>
            <a:lvl1pPr>
              <a:defRPr sz="105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custDataLst>
              <p:tags r:id="rId16"/>
            </p:custDataLst>
          </p:nvPr>
        </p:nvSpPr>
        <p:spPr>
          <a:xfrm>
            <a:off x="3124200" y="4684738"/>
            <a:ext cx="2895600" cy="357250"/>
          </a:xfrm>
          <a:prstGeom prst="rect">
            <a:avLst/>
          </a:prstGeom>
          <a:noFill/>
          <a:ln w="9525">
            <a:noFill/>
          </a:ln>
        </p:spPr>
        <p:txBody>
          <a:bodyPr/>
          <a:lstStyle>
            <a:lvl1pPr algn="ctr">
              <a:defRPr sz="105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custDataLst>
              <p:tags r:id="rId17"/>
            </p:custDataLst>
          </p:nvPr>
        </p:nvSpPr>
        <p:spPr>
          <a:xfrm>
            <a:off x="6553200" y="4684738"/>
            <a:ext cx="2133600" cy="357250"/>
          </a:xfrm>
          <a:prstGeom prst="rect">
            <a:avLst/>
          </a:prstGeom>
          <a:noFill/>
          <a:ln w="9525">
            <a:noFill/>
          </a:ln>
        </p:spPr>
        <p:txBody>
          <a:bodyPr/>
          <a:lstStyle>
            <a:lvl1pPr algn="r">
              <a:defRPr sz="105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marL="0" lvl="0" indent="0" algn="ctr" defTabSz="685800" eaLnBrk="1" fontAlgn="base" latinLnBrk="0" hangingPunct="1">
        <a:lnSpc>
          <a:spcPct val="100000"/>
        </a:lnSpc>
        <a:spcBef>
          <a:spcPct val="0"/>
        </a:spcBef>
        <a:spcAft>
          <a:spcPct val="0"/>
        </a:spcAft>
        <a:buNone/>
        <a:defRPr sz="3300" b="0" i="0" u="none" kern="1200" baseline="0">
          <a:solidFill>
            <a:schemeClr val="tx2"/>
          </a:solidFill>
          <a:latin typeface="+mj-lt"/>
          <a:ea typeface="+mj-ea"/>
          <a:cs typeface="+mj-cs"/>
        </a:defRPr>
      </a:lvl1pPr>
    </p:titleStyle>
    <p:bodyStyle>
      <a:lvl1pPr marL="257175" lvl="0" indent="-257175" algn="l" defTabSz="685800" eaLnBrk="1" fontAlgn="base" latinLnBrk="0" hangingPunct="1">
        <a:lnSpc>
          <a:spcPct val="100000"/>
        </a:lnSpc>
        <a:spcBef>
          <a:spcPct val="15000"/>
        </a:spcBef>
        <a:spcAft>
          <a:spcPct val="0"/>
        </a:spcAft>
        <a:buChar char="•"/>
        <a:defRPr sz="2400" b="0" i="0" u="none" kern="1200" baseline="0">
          <a:solidFill>
            <a:schemeClr val="tx1"/>
          </a:solidFill>
          <a:latin typeface="+mn-lt"/>
          <a:ea typeface="+mn-ea"/>
          <a:cs typeface="+mn-cs"/>
        </a:defRPr>
      </a:lvl1pPr>
      <a:lvl2pPr marL="557530" lvl="1" indent="-214630" algn="l" defTabSz="685800" eaLnBrk="1" fontAlgn="base" latinLnBrk="0" hangingPunct="1">
        <a:lnSpc>
          <a:spcPct val="100000"/>
        </a:lnSpc>
        <a:spcBef>
          <a:spcPct val="15000"/>
        </a:spcBef>
        <a:spcAft>
          <a:spcPct val="0"/>
        </a:spcAft>
        <a:buChar char="–"/>
        <a:defRPr sz="2100" b="0" i="0" u="none" kern="1200" baseline="0">
          <a:solidFill>
            <a:schemeClr val="tx1"/>
          </a:solidFill>
          <a:latin typeface="+mn-lt"/>
          <a:ea typeface="+mn-ea"/>
          <a:cs typeface="+mn-cs"/>
        </a:defRPr>
      </a:lvl2pPr>
      <a:lvl3pPr marL="857250" lvl="2" indent="-171450" algn="l" defTabSz="685800" eaLnBrk="1" fontAlgn="base" latinLnBrk="0" hangingPunct="1">
        <a:lnSpc>
          <a:spcPct val="100000"/>
        </a:lnSpc>
        <a:spcBef>
          <a:spcPct val="15000"/>
        </a:spcBef>
        <a:spcAft>
          <a:spcPct val="0"/>
        </a:spcAft>
        <a:buChar char="•"/>
        <a:defRPr sz="1800" b="0" i="0" u="none" kern="1200" baseline="0">
          <a:solidFill>
            <a:schemeClr val="tx1"/>
          </a:solidFill>
          <a:latin typeface="+mn-lt"/>
          <a:ea typeface="+mn-ea"/>
          <a:cs typeface="+mn-cs"/>
        </a:defRPr>
      </a:lvl3pPr>
      <a:lvl4pPr marL="1200150" lvl="3" indent="-171450" algn="l" defTabSz="68580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4pPr>
      <a:lvl5pPr marL="1543050" lvl="4" indent="-171450" algn="l" defTabSz="68580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5pPr>
      <a:lvl6pPr marL="1886585" lvl="5" indent="-171450" algn="l" defTabSz="68580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6pPr>
      <a:lvl7pPr marL="2229485" lvl="6" indent="-171450" algn="l" defTabSz="68580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7pPr>
      <a:lvl8pPr marL="2572385" lvl="7" indent="-171450" algn="l" defTabSz="68580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8pPr>
      <a:lvl9pPr marL="2915285" lvl="8" indent="-171450" algn="l" defTabSz="685800" eaLnBrk="1" fontAlgn="base" latinLnBrk="0" hangingPunct="1">
        <a:lnSpc>
          <a:spcPct val="100000"/>
        </a:lnSpc>
        <a:spcBef>
          <a:spcPct val="15000"/>
        </a:spcBef>
        <a:spcAft>
          <a:spcPct val="0"/>
        </a:spcAft>
        <a:buChar char="»"/>
        <a:defRPr sz="1500" b="0" i="0" u="none" kern="1200" baseline="0">
          <a:solidFill>
            <a:schemeClr val="tx1"/>
          </a:solidFill>
          <a:latin typeface="+mn-lt"/>
          <a:ea typeface="+mn-ea"/>
          <a:cs typeface="+mn-cs"/>
        </a:defRPr>
      </a:lvl9pPr>
    </p:bodyStyle>
    <p:otherStyle>
      <a:lvl1pPr marL="0" lvl="0" indent="0" algn="l" defTabSz="685800" eaLnBrk="1" fontAlgn="base" latinLnBrk="0" hangingPunct="1">
        <a:lnSpc>
          <a:spcPct val="100000"/>
        </a:lnSpc>
        <a:spcBef>
          <a:spcPct val="0"/>
        </a:spcBef>
        <a:spcAft>
          <a:spcPct val="0"/>
        </a:spcAft>
        <a:buNone/>
        <a:defRPr sz="1350" b="0" i="0" u="none"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685800" lvl="2"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028700" lvl="3"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371600" lvl="4"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714500" lvl="5"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058035" lvl="6"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400935" lvl="7"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2743835" lvl="8"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51.xml" /><Relationship Id="rId3" Type="http://schemas.openxmlformats.org/officeDocument/2006/relationships/image" Target="../media/image2.png" /><Relationship Id="rId4" Type="http://schemas.openxmlformats.org/officeDocument/2006/relationships/tags" Target="../tags/tag152.xml" /><Relationship Id="rId5" Type="http://schemas.openxmlformats.org/officeDocument/2006/relationships/tags" Target="../tags/tag15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image" Target="../media/image16.png" /><Relationship Id="rId6" Type="http://schemas.openxmlformats.org/officeDocument/2006/relationships/tags" Target="../tags/tag18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image" Target="../media/image17.png" /><Relationship Id="rId6" Type="http://schemas.openxmlformats.org/officeDocument/2006/relationships/tags" Target="../tags/tag19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4.xml" /><Relationship Id="rId3" Type="http://schemas.openxmlformats.org/officeDocument/2006/relationships/tags" Target="../tags/tag195.xml" /><Relationship Id="rId4" Type="http://schemas.openxmlformats.org/officeDocument/2006/relationships/tags" Target="../tags/tag19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7.xml" /><Relationship Id="rId3" Type="http://schemas.openxmlformats.org/officeDocument/2006/relationships/tags" Target="../tags/tag198.xml" /><Relationship Id="rId4" Type="http://schemas.openxmlformats.org/officeDocument/2006/relationships/tags" Target="../tags/tag19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0.xml" /><Relationship Id="rId3" Type="http://schemas.openxmlformats.org/officeDocument/2006/relationships/tags" Target="../tags/tag201.xml" /><Relationship Id="rId4" Type="http://schemas.openxmlformats.org/officeDocument/2006/relationships/tags" Target="../tags/tag20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3.xml"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image" Target="../media/image18.png" /><Relationship Id="rId6" Type="http://schemas.openxmlformats.org/officeDocument/2006/relationships/tags" Target="../tags/tag20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7.xml" /><Relationship Id="rId3" Type="http://schemas.openxmlformats.org/officeDocument/2006/relationships/tags" Target="../tags/tag208.xml" /><Relationship Id="rId4" Type="http://schemas.openxmlformats.org/officeDocument/2006/relationships/tags" Target="../tags/tag209.xml" /><Relationship Id="rId5" Type="http://schemas.openxmlformats.org/officeDocument/2006/relationships/image" Target="../media/image18.png" /><Relationship Id="rId6" Type="http://schemas.openxmlformats.org/officeDocument/2006/relationships/tags" Target="../tags/tag21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1.xml" /><Relationship Id="rId3" Type="http://schemas.openxmlformats.org/officeDocument/2006/relationships/tags" Target="../tags/tag212.xml" /><Relationship Id="rId4" Type="http://schemas.openxmlformats.org/officeDocument/2006/relationships/image" Target="../media/image19.png" /><Relationship Id="rId5" Type="http://schemas.openxmlformats.org/officeDocument/2006/relationships/tags" Target="../tags/tag213.xml" /><Relationship Id="rId6" Type="http://schemas.openxmlformats.org/officeDocument/2006/relationships/image" Target="../media/image20.png" /><Relationship Id="rId7" Type="http://schemas.openxmlformats.org/officeDocument/2006/relationships/tags" Target="../tags/tag21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8.xml" /><Relationship Id="rId3" Type="http://schemas.openxmlformats.org/officeDocument/2006/relationships/tags" Target="../tags/tag2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image" Target="../media/image3.png" /><Relationship Id="rId6" Type="http://schemas.openxmlformats.org/officeDocument/2006/relationships/tags" Target="../tags/tag157.xml" /><Relationship Id="rId7" Type="http://schemas.openxmlformats.org/officeDocument/2006/relationships/image" Target="../media/image4.png" /><Relationship Id="rId8" Type="http://schemas.openxmlformats.org/officeDocument/2006/relationships/tags" Target="../tags/tag15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0.xml" /><Relationship Id="rId3" Type="http://schemas.openxmlformats.org/officeDocument/2006/relationships/tags" Target="../tags/tag22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22.xml" /><Relationship Id="rId3" Type="http://schemas.openxmlformats.org/officeDocument/2006/relationships/image" Target="../media/image2.png"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image" Target="../media/image21.png" /><Relationship Id="rId7" Type="http://schemas.openxmlformats.org/officeDocument/2006/relationships/tags" Target="../tags/tag22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62.xml" /><Relationship Id="rId11" Type="http://schemas.openxmlformats.org/officeDocument/2006/relationships/image" Target="../media/image2.png" /><Relationship Id="rId12" Type="http://schemas.openxmlformats.org/officeDocument/2006/relationships/tags" Target="../tags/tag163.xml" /><Relationship Id="rId2" Type="http://schemas.openxmlformats.org/officeDocument/2006/relationships/tags" Target="../tags/tag159.xml" /><Relationship Id="rId3" Type="http://schemas.openxmlformats.org/officeDocument/2006/relationships/image" Target="../media/image5.png" /><Relationship Id="rId4" Type="http://schemas.openxmlformats.org/officeDocument/2006/relationships/tags" Target="../tags/tag160.xml" /><Relationship Id="rId5" Type="http://schemas.openxmlformats.org/officeDocument/2006/relationships/video" Target="file:///C:\Users\2420\Desktop\&#26032;&#24314;&#25991;&#20214;&#22841;\873f34d5d0eee6f3e00cc20048ca2d82.mp4" TargetMode="External" /><Relationship Id="rId6" Type="http://schemas.microsoft.com/office/2007/relationships/media" Target="file:///C:\Users\2420\Desktop\&#26032;&#24314;&#25991;&#20214;&#22841;\873f34d5d0eee6f3e00cc20048ca2d82.mp4" TargetMode="External" /><Relationship Id="rId7" Type="http://schemas.openxmlformats.org/officeDocument/2006/relationships/image" Target="../media/image6.png" /><Relationship Id="rId8" Type="http://schemas.openxmlformats.org/officeDocument/2006/relationships/tags" Target="../tags/tag161.xml" /><Relationship Id="rId9" Type="http://schemas.openxmlformats.org/officeDocument/2006/relationships/image" Target="../media/image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4.xml" /><Relationship Id="rId3" Type="http://schemas.openxmlformats.org/officeDocument/2006/relationships/image" Target="../media/image8.png" /><Relationship Id="rId4" Type="http://schemas.openxmlformats.org/officeDocument/2006/relationships/tags" Target="../tags/tag165.xml" /><Relationship Id="rId5" Type="http://schemas.openxmlformats.org/officeDocument/2006/relationships/video" Target="../media/media1.mp4" /><Relationship Id="rId6" Type="http://schemas.microsoft.com/office/2007/relationships/media" Target="../media/media1.mp4"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image" Target="../media/image9.png" /><Relationship Id="rId6" Type="http://schemas.openxmlformats.org/officeDocument/2006/relationships/tags" Target="../tags/tag16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image" Target="../media/image10.jpeg" /><Relationship Id="rId5" Type="http://schemas.openxmlformats.org/officeDocument/2006/relationships/tags" Target="../tags/tag17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microsoft.com/office/2007/relationships/media" Target="../media/media2.mp4" /><Relationship Id="rId11" Type="http://schemas.openxmlformats.org/officeDocument/2006/relationships/image" Target="../media/image10.jpeg" /><Relationship Id="rId12" Type="http://schemas.openxmlformats.org/officeDocument/2006/relationships/tags" Target="../tags/tag177.xml" /><Relationship Id="rId2" Type="http://schemas.openxmlformats.org/officeDocument/2006/relationships/tags" Target="../tags/tag173.xml" /><Relationship Id="rId3" Type="http://schemas.openxmlformats.org/officeDocument/2006/relationships/image" Target="../media/image11.png" /><Relationship Id="rId4" Type="http://schemas.openxmlformats.org/officeDocument/2006/relationships/tags" Target="../tags/tag174.xml" /><Relationship Id="rId5" Type="http://schemas.openxmlformats.org/officeDocument/2006/relationships/image" Target="../media/image12.jpeg" /><Relationship Id="rId6" Type="http://schemas.openxmlformats.org/officeDocument/2006/relationships/tags" Target="../tags/tag175.xml" /><Relationship Id="rId7" Type="http://schemas.openxmlformats.org/officeDocument/2006/relationships/image" Target="../media/image13.png" /><Relationship Id="rId8" Type="http://schemas.openxmlformats.org/officeDocument/2006/relationships/tags" Target="../tags/tag176.xml" /><Relationship Id="rId9" Type="http://schemas.openxmlformats.org/officeDocument/2006/relationships/video" Target="../media/media2.mp4"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8.xml"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image" Target="../media/image14.jpeg" /><Relationship Id="rId6" Type="http://schemas.openxmlformats.org/officeDocument/2006/relationships/tags" Target="../tags/tag18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image" Target="../media/image15.jpeg" /><Relationship Id="rId6" Type="http://schemas.openxmlformats.org/officeDocument/2006/relationships/tags" Target="../tags/tag18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p:custDataLst>
              <p:tags r:id="rId4"/>
            </p:custDataLst>
          </p:nvPr>
        </p:nvPicPr>
        <p:blipFill>
          <a:blip r:embed="rId3"/>
          <a:stretch>
            <a:fillRect/>
          </a:stretch>
        </p:blipFill>
        <p:spPr>
          <a:xfrm>
            <a:off x="0" y="0"/>
            <a:ext cx="9124315" cy="5142230"/>
          </a:xfrm>
          <a:prstGeom prst="rect">
            <a:avLst/>
          </a:prstGeom>
        </p:spPr>
      </p:pic>
      <p:sp>
        <p:nvSpPr>
          <p:cNvPr id="2050" name="标题 3073"/>
          <p:cNvSpPr>
            <a:spLocks noGrp="1"/>
          </p:cNvSpPr>
          <p:nvPr>
            <p:ph type="ctrTitle"/>
            <p:custDataLst>
              <p:tags r:id="rId5"/>
            </p:custDataLst>
          </p:nvPr>
        </p:nvSpPr>
        <p:spPr>
          <a:xfrm>
            <a:off x="683895" y="771340"/>
            <a:ext cx="7772400" cy="1470025"/>
          </a:xfrm>
        </p:spPr>
        <p:txBody>
          <a:bodyPr anchor="ctr" anchorCtr="0"/>
          <a:lstStyle/>
          <a:p>
            <a:pPr defTabSz="914400">
              <a:buClrTx/>
              <a:buSzTx/>
              <a:buFontTx/>
              <a:buNone/>
            </a:pPr>
            <a:r>
              <a:rPr lang="zh-CN" altLang="zh-CN" sz="4400" b="1" kern="1200" baseline="0">
                <a:ln>
                  <a:solidFill>
                    <a:srgbClr val="FFFF00"/>
                  </a:solidFill>
                </a:ln>
                <a:solidFill>
                  <a:schemeClr val="tx1"/>
                </a:solidFill>
                <a:effectLst>
                  <a:glow rad="228600">
                    <a:schemeClr val="accent4">
                      <a:satMod val="175000"/>
                      <a:alpha val="40000"/>
                    </a:schemeClr>
                  </a:glow>
                </a:effectLst>
                <a:latin typeface="黑体" panose="02010609060101010101" charset="-122"/>
                <a:ea typeface="黑体" panose="02010609060101010101" charset="-122"/>
                <a:cs typeface="黑体" panose="02010609060101010101" charset="-122"/>
              </a:rPr>
              <a:t>中老铁路</a:t>
            </a:r>
            <a:r>
              <a:rPr lang="en-US" altLang="zh-CN" sz="4400" b="1" kern="1200" baseline="0">
                <a:ln>
                  <a:solidFill>
                    <a:srgbClr val="FFFF00"/>
                  </a:solidFill>
                </a:ln>
                <a:solidFill>
                  <a:schemeClr val="tx1"/>
                </a:solidFill>
                <a:effectLst>
                  <a:glow rad="228600">
                    <a:schemeClr val="accent4">
                      <a:satMod val="175000"/>
                      <a:alpha val="40000"/>
                    </a:schemeClr>
                  </a:glow>
                </a:effectLst>
                <a:latin typeface="黑体" panose="02010609060101010101" charset="-122"/>
                <a:ea typeface="黑体" panose="02010609060101010101" charset="-122"/>
                <a:cs typeface="黑体" panose="02010609060101010101" charset="-122"/>
              </a:rPr>
              <a:t>   </a:t>
            </a:r>
            <a:r>
              <a:rPr lang="zh-CN" altLang="en-US" sz="4400" b="1" kern="1200" baseline="0">
                <a:ln>
                  <a:solidFill>
                    <a:srgbClr val="FFFF00"/>
                  </a:solidFill>
                </a:ln>
                <a:solidFill>
                  <a:schemeClr val="tx1"/>
                </a:solidFill>
                <a:effectLst>
                  <a:glow rad="228600">
                    <a:schemeClr val="accent4">
                      <a:satMod val="175000"/>
                      <a:alpha val="40000"/>
                    </a:schemeClr>
                  </a:glow>
                </a:effectLst>
                <a:latin typeface="黑体" panose="02010609060101010101" charset="-122"/>
                <a:ea typeface="黑体" panose="02010609060101010101" charset="-122"/>
                <a:cs typeface="黑体" panose="02010609060101010101" charset="-122"/>
              </a:rPr>
              <a:t>大国风范</a:t>
            </a:r>
            <a:endParaRPr lang="zh-CN" altLang="en-US" sz="4400" b="1" kern="1200" baseline="0">
              <a:ln>
                <a:solidFill>
                  <a:srgbClr val="FFFF00"/>
                </a:solidFill>
              </a:ln>
              <a:solidFill>
                <a:schemeClr val="tx1"/>
              </a:solidFill>
              <a:effectLst>
                <a:glow rad="228600">
                  <a:schemeClr val="accent4">
                    <a:satMod val="175000"/>
                    <a:alpha val="40000"/>
                  </a:schemeClr>
                </a:glow>
              </a:effectLst>
              <a:latin typeface="黑体" panose="02010609060101010101" charset="-122"/>
              <a:ea typeface="黑体" panose="02010609060101010101" charset="-122"/>
              <a:cs typeface="黑体" panose="02010609060101010101"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0" name="内容占位符 2"/>
          <p:cNvSpPr>
            <a:spLocks noGrp="1"/>
          </p:cNvSpPr>
          <p:nvPr>
            <p:ph idx="1"/>
            <p:custDataLst>
              <p:tags r:id="rId3"/>
            </p:custDataLst>
          </p:nvPr>
        </p:nvSpPr>
        <p:spPr>
          <a:xfrm>
            <a:off x="972185" y="267970"/>
            <a:ext cx="5815965" cy="4834255"/>
          </a:xfrm>
        </p:spPr>
        <p:txBody>
          <a:bodyPr anchor="t" anchorCtr="0"/>
          <a:lstStyle/>
          <a:p>
            <a:pPr marL="0" indent="0">
              <a:lnSpc>
                <a:spcPct val="110000"/>
              </a:lnSpc>
              <a:buNone/>
            </a:pPr>
            <a:r>
              <a:rPr lang="en-US" altLang="zh-CN" sz="1800">
                <a:latin typeface="黑体" panose="02010609060101010101" charset="-122"/>
                <a:ea typeface="黑体" panose="02010609060101010101" charset="-122"/>
                <a:cs typeface="黑体" panose="02010609060101010101" charset="-122"/>
              </a:rPr>
              <a:t>    </a:t>
            </a:r>
            <a:r>
              <a:rPr lang="zh-CN" altLang="en-US" sz="1800">
                <a:latin typeface="黑体" panose="02010609060101010101" charset="-122"/>
                <a:ea typeface="黑体" panose="02010609060101010101" charset="-122"/>
                <a:cs typeface="黑体" panose="02010609060101010101" charset="-122"/>
              </a:rPr>
              <a:t>台湾广告界有句名言：</a:t>
            </a:r>
            <a:r>
              <a:rPr lang="zh-CN" altLang="en-US" sz="1800">
                <a:solidFill>
                  <a:schemeClr val="bg1"/>
                </a:solidFill>
                <a:latin typeface="黑体" panose="02010609060101010101" charset="-122"/>
                <a:ea typeface="黑体" panose="02010609060101010101" charset="-122"/>
                <a:cs typeface="黑体" panose="02010609060101010101" charset="-122"/>
              </a:rPr>
              <a:t>与其被国际化，不如去国际化</a:t>
            </a:r>
            <a:r>
              <a:rPr lang="zh-CN" altLang="en-US" sz="1800">
                <a:latin typeface="黑体" panose="02010609060101010101" charset="-122"/>
                <a:ea typeface="黑体" panose="02010609060101010101" charset="-122"/>
                <a:cs typeface="黑体" panose="02010609060101010101" charset="-122"/>
              </a:rPr>
              <a:t>。其实，树有长短，人分高低，水有清浊，面分丑俊，芸芸众生忙碌在大千世界，他们都离不开竞争与合作。竞争与合作永远是紧密相连的一对联体兄弟，是两种不同的人际互动关系。</a:t>
            </a:r>
            <a:endParaRPr lang="zh-CN" altLang="en-US" sz="1800">
              <a:latin typeface="黑体" panose="02010609060101010101" charset="-122"/>
              <a:ea typeface="黑体" panose="02010609060101010101" charset="-122"/>
              <a:cs typeface="黑体" panose="02010609060101010101" charset="-122"/>
            </a:endParaRPr>
          </a:p>
          <a:p>
            <a:pPr marL="0" indent="0">
              <a:lnSpc>
                <a:spcPct val="110000"/>
              </a:lnSpc>
              <a:buNone/>
            </a:pPr>
            <a:r>
              <a:rPr lang="zh-CN" altLang="en-US" sz="1800">
                <a:latin typeface="黑体" panose="02010609060101010101" charset="-122"/>
                <a:ea typeface="黑体" panose="02010609060101010101" charset="-122"/>
                <a:cs typeface="黑体" panose="02010609060101010101" charset="-122"/>
              </a:rPr>
              <a:t> </a:t>
            </a:r>
            <a:r>
              <a:rPr lang="en-US" altLang="zh-CN" sz="1800">
                <a:latin typeface="黑体" panose="02010609060101010101" charset="-122"/>
                <a:ea typeface="黑体" panose="02010609060101010101" charset="-122"/>
                <a:cs typeface="黑体" panose="02010609060101010101" charset="-122"/>
              </a:rPr>
              <a:t>     </a:t>
            </a:r>
            <a:r>
              <a:rPr lang="zh-CN" altLang="en-US" sz="1800">
                <a:latin typeface="黑体" panose="02010609060101010101" charset="-122"/>
                <a:ea typeface="黑体" panose="02010609060101010101" charset="-122"/>
                <a:cs typeface="黑体" panose="02010609060101010101" charset="-122"/>
              </a:rPr>
              <a:t>有一年世界原油价格大涨，哈默的对手对东欧国家的石油输出量都略有增加，惟独哈默石油输出量明显减少，这让许多人非常不解。黑人记者杰西克〃库思千方百计找到了哈默，就这个问题请教他。哈默说了一段让他终生难忘的话:“</a:t>
            </a:r>
            <a:r>
              <a:rPr lang="zh-CN" altLang="en-US" sz="1800">
                <a:solidFill>
                  <a:schemeClr val="bg1"/>
                </a:solidFill>
                <a:latin typeface="黑体" panose="02010609060101010101" charset="-122"/>
                <a:ea typeface="黑体" panose="02010609060101010101" charset="-122"/>
                <a:cs typeface="黑体" panose="02010609060101010101" charset="-122"/>
              </a:rPr>
              <a:t>关照别人就是关照自己。那些总想在竞争中出人头地的人如果知道，关照别人需要的只是一点点的理解和大度，却能赢来意想不到的收获，那他一定会后悔不迭。关照是一种最有力量的方式，也是一条最好的路。</a:t>
            </a:r>
            <a:r>
              <a:rPr lang="zh-CN" altLang="en-US" sz="1800">
                <a:latin typeface="黑体" panose="02010609060101010101" charset="-122"/>
                <a:ea typeface="黑体" panose="02010609060101010101" charset="-122"/>
                <a:cs typeface="黑体" panose="02010609060101010101" charset="-122"/>
              </a:rPr>
              <a:t>”</a:t>
            </a:r>
            <a:endParaRPr lang="zh-CN" altLang="en-US" sz="1800">
              <a:latin typeface="黑体" panose="02010609060101010101" charset="-122"/>
              <a:ea typeface="黑体" panose="02010609060101010101" charset="-122"/>
              <a:cs typeface="黑体" panose="02010609060101010101" charset="-122"/>
            </a:endParaRPr>
          </a:p>
          <a:p>
            <a:pPr marL="0" indent="0" algn="ctr">
              <a:lnSpc>
                <a:spcPct val="110000"/>
              </a:lnSpc>
              <a:buNone/>
            </a:pPr>
            <a:r>
              <a:rPr lang="zh-CN" altLang="en-US" sz="1800">
                <a:solidFill>
                  <a:srgbClr val="FFFF00"/>
                </a:solidFill>
                <a:latin typeface="黑体" panose="02010609060101010101" charset="-122"/>
                <a:ea typeface="黑体" panose="02010609060101010101" charset="-122"/>
                <a:cs typeface="黑体" panose="02010609060101010101" charset="-122"/>
              </a:rPr>
              <a:t>（理解、包容、美美与共）</a:t>
            </a:r>
            <a:endParaRPr lang="zh-CN" altLang="en-US" sz="1800">
              <a:solidFill>
                <a:srgbClr val="FFFF00"/>
              </a:solidFill>
              <a:latin typeface="黑体" panose="02010609060101010101" charset="-122"/>
              <a:ea typeface="黑体" panose="02010609060101010101" charset="-122"/>
              <a:cs typeface="黑体" panose="02010609060101010101" charset="-122"/>
            </a:endParaRPr>
          </a:p>
        </p:txBody>
      </p:sp>
      <p:sp>
        <p:nvSpPr>
          <p:cNvPr id="15361" name="标题 1"/>
          <p:cNvSpPr>
            <a:spLocks noGrp="1"/>
          </p:cNvSpPr>
          <p:nvPr>
            <p:custDataLst>
              <p:tags r:id="rId4"/>
            </p:custDataLst>
          </p:nvPr>
        </p:nvSpPr>
        <p:spPr>
          <a:xfrm>
            <a:off x="252095" y="1924050"/>
            <a:ext cx="644525" cy="857250"/>
          </a:xfrm>
          <a:prstGeom prst="rect">
            <a:avLst/>
          </a:prstGeom>
          <a:noFill/>
          <a:ln w="9525">
            <a:noFill/>
          </a:ln>
        </p:spPr>
        <p:txBody>
          <a:bodyPr anchor="ctr" anchorCtr="0"/>
          <a:lstStyle>
            <a:lvl1pPr marL="0" lvl="0" indent="0" algn="ctr" defTabSz="685800" eaLnBrk="1" fontAlgn="base" latinLnBrk="0" hangingPunct="1">
              <a:lnSpc>
                <a:spcPct val="100000"/>
              </a:lnSpc>
              <a:spcBef>
                <a:spcPct val="0"/>
              </a:spcBef>
              <a:spcAft>
                <a:spcPct val="0"/>
              </a:spcAft>
              <a:buNone/>
              <a:defRPr sz="3300" b="0" i="0" u="none" kern="1200" baseline="0">
                <a:solidFill>
                  <a:schemeClr val="tx2"/>
                </a:solidFill>
                <a:latin typeface="+mj-lt"/>
                <a:ea typeface="+mj-ea"/>
                <a:cs typeface="+mj-cs"/>
              </a:defRPr>
            </a:lvl1pPr>
          </a:lstStyle>
          <a:p>
            <a: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t>素材积累</a:t>
            </a:r>
            <a:endPar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endParaRPr>
          </a:p>
        </p:txBody>
      </p:sp>
      <p:pic>
        <p:nvPicPr>
          <p:cNvPr id="2" name="图片 1"/>
          <p:cNvPicPr>
            <a:picLocks noChangeAspect="1"/>
          </p:cNvPicPr>
          <p:nvPr>
            <p:custDataLst>
              <p:tags r:id="rId6"/>
            </p:custDataLst>
          </p:nvPr>
        </p:nvPicPr>
        <p:blipFill>
          <a:blip r:embed="rId5"/>
          <a:stretch>
            <a:fillRect/>
          </a:stretch>
        </p:blipFill>
        <p:spPr>
          <a:xfrm>
            <a:off x="6732270" y="1348105"/>
            <a:ext cx="2305050" cy="2247900"/>
          </a:xfrm>
          <a:prstGeom prst="rect">
            <a:avLst/>
          </a:prstGeom>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338" name="内容占位符 2"/>
          <p:cNvSpPr>
            <a:spLocks noGrp="1"/>
          </p:cNvSpPr>
          <p:nvPr>
            <p:ph idx="1"/>
            <p:custDataLst>
              <p:tags r:id="rId3"/>
            </p:custDataLst>
          </p:nvPr>
        </p:nvSpPr>
        <p:spPr>
          <a:xfrm>
            <a:off x="972185" y="843915"/>
            <a:ext cx="4330065" cy="3395345"/>
          </a:xfrm>
        </p:spPr>
        <p:txBody>
          <a:bodyPr anchor="t" anchorCtr="0"/>
          <a:lstStyle/>
          <a:p>
            <a:pPr marL="0" indent="0">
              <a:lnSpc>
                <a:spcPct val="150000"/>
              </a:lnSpc>
              <a:buNone/>
            </a:pPr>
            <a:r>
              <a:rPr lang="en-US" altLang="zh-CN" sz="2000">
                <a:latin typeface="黑体" panose="02010609060101010101" charset="-122"/>
                <a:ea typeface="黑体" panose="02010609060101010101" charset="-122"/>
                <a:cs typeface="黑体" panose="02010609060101010101" charset="-122"/>
              </a:rPr>
              <a:t>    </a:t>
            </a:r>
            <a:r>
              <a:rPr lang="zh-CN" altLang="en-US" sz="2000">
                <a:latin typeface="黑体" panose="02010609060101010101" charset="-122"/>
                <a:ea typeface="黑体" panose="02010609060101010101" charset="-122"/>
                <a:cs typeface="黑体" panose="02010609060101010101" charset="-122"/>
              </a:rPr>
              <a:t>随着“一带一路”合作项目的深入开展，电影也逐渐成为“一带一路”沿线国家文化交流的重要组成部分。中国与塔吉克斯坦在电影领域的交流与合作，显得尤为突出。此次《无影之镜》在中国上映，成为两国2020年电影领域合作交流的良好开端。</a:t>
            </a:r>
            <a:endParaRPr lang="zh-CN" altLang="en-US" sz="2000">
              <a:latin typeface="黑体" panose="02010609060101010101" charset="-122"/>
              <a:ea typeface="黑体" panose="02010609060101010101" charset="-122"/>
              <a:cs typeface="黑体" panose="02010609060101010101" charset="-122"/>
            </a:endParaRPr>
          </a:p>
          <a:p>
            <a:pPr marL="0" indent="0" algn="ctr">
              <a:lnSpc>
                <a:spcPct val="150000"/>
              </a:lnSpc>
              <a:buNone/>
            </a:pPr>
            <a:r>
              <a:rPr lang="zh-CN" altLang="en-US" sz="2000">
                <a:solidFill>
                  <a:srgbClr val="FFFF00"/>
                </a:solidFill>
                <a:latin typeface="黑体" panose="02010609060101010101" charset="-122"/>
                <a:ea typeface="黑体" panose="02010609060101010101" charset="-122"/>
                <a:cs typeface="黑体" panose="02010609060101010101" charset="-122"/>
              </a:rPr>
              <a:t>（文化交流）</a:t>
            </a:r>
            <a:endParaRPr lang="zh-CN" altLang="en-US" sz="2000">
              <a:solidFill>
                <a:srgbClr val="FFFF00"/>
              </a:solidFill>
              <a:latin typeface="黑体" panose="02010609060101010101" charset="-122"/>
              <a:ea typeface="黑体" panose="02010609060101010101" charset="-122"/>
              <a:cs typeface="黑体" panose="02010609060101010101" charset="-122"/>
            </a:endParaRPr>
          </a:p>
        </p:txBody>
      </p:sp>
      <p:sp>
        <p:nvSpPr>
          <p:cNvPr id="15361" name="标题 1"/>
          <p:cNvSpPr>
            <a:spLocks noGrp="1"/>
          </p:cNvSpPr>
          <p:nvPr>
            <p:custDataLst>
              <p:tags r:id="rId4"/>
            </p:custDataLst>
          </p:nvPr>
        </p:nvSpPr>
        <p:spPr>
          <a:xfrm>
            <a:off x="252095" y="1924050"/>
            <a:ext cx="644525" cy="857250"/>
          </a:xfrm>
          <a:prstGeom prst="rect">
            <a:avLst/>
          </a:prstGeom>
          <a:noFill/>
          <a:ln w="9525">
            <a:noFill/>
          </a:ln>
        </p:spPr>
        <p:txBody>
          <a:bodyPr anchor="ctr" anchorCtr="0"/>
          <a:lstStyle>
            <a:lvl1pPr marL="0" lvl="0" indent="0" algn="ctr" defTabSz="685800" eaLnBrk="1" fontAlgn="base" latinLnBrk="0" hangingPunct="1">
              <a:lnSpc>
                <a:spcPct val="100000"/>
              </a:lnSpc>
              <a:spcBef>
                <a:spcPct val="0"/>
              </a:spcBef>
              <a:spcAft>
                <a:spcPct val="0"/>
              </a:spcAft>
              <a:buNone/>
              <a:defRPr sz="3300" b="0" i="0" u="none" kern="1200" baseline="0">
                <a:solidFill>
                  <a:schemeClr val="tx2"/>
                </a:solidFill>
                <a:latin typeface="+mj-lt"/>
                <a:ea typeface="+mj-ea"/>
                <a:cs typeface="+mj-cs"/>
              </a:defRPr>
            </a:lvl1pPr>
          </a:lstStyle>
          <a:p>
            <a: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t>素材积累</a:t>
            </a:r>
            <a:endPar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endParaRPr>
          </a:p>
        </p:txBody>
      </p:sp>
      <p:pic>
        <p:nvPicPr>
          <p:cNvPr id="3" name="图片 2"/>
          <p:cNvPicPr>
            <a:picLocks noChangeAspect="1"/>
          </p:cNvPicPr>
          <p:nvPr>
            <p:custDataLst>
              <p:tags r:id="rId6"/>
            </p:custDataLst>
          </p:nvPr>
        </p:nvPicPr>
        <p:blipFill>
          <a:blip r:embed="rId5"/>
          <a:stretch>
            <a:fillRect/>
          </a:stretch>
        </p:blipFill>
        <p:spPr>
          <a:xfrm>
            <a:off x="5652135" y="1564005"/>
            <a:ext cx="3011805" cy="1659890"/>
          </a:xfrm>
          <a:prstGeom prst="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5361" name="标题 1"/>
          <p:cNvSpPr>
            <a:spLocks noGrp="1"/>
          </p:cNvSpPr>
          <p:nvPr>
            <p:ph type="title"/>
            <p:custDataLst>
              <p:tags r:id="rId3"/>
            </p:custDataLst>
          </p:nvPr>
        </p:nvSpPr>
        <p:spPr>
          <a:xfrm>
            <a:off x="252095" y="1924050"/>
            <a:ext cx="644525" cy="857250"/>
          </a:xfrm>
        </p:spPr>
        <p:txBody>
          <a:bodyPr anchor="ctr" anchorCtr="0"/>
          <a:lstStyle/>
          <a:p>
            <a: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t>精</a:t>
            </a:r>
            <a:b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br>
            <a: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t>彩</a:t>
            </a:r>
            <a:b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br>
            <a: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t>金句</a:t>
            </a:r>
            <a:endPar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endParaRPr>
          </a:p>
        </p:txBody>
      </p:sp>
      <p:sp>
        <p:nvSpPr>
          <p:cNvPr id="15362" name="内容占位符 2"/>
          <p:cNvSpPr>
            <a:spLocks noGrp="1"/>
          </p:cNvSpPr>
          <p:nvPr>
            <p:ph idx="1"/>
            <p:custDataLst>
              <p:tags r:id="rId4"/>
            </p:custDataLst>
          </p:nvPr>
        </p:nvSpPr>
        <p:spPr>
          <a:xfrm>
            <a:off x="896620" y="412115"/>
            <a:ext cx="7562215" cy="4189095"/>
          </a:xfrm>
        </p:spPr>
        <p:txBody>
          <a:bodyPr anchor="t" anchorCtr="0"/>
          <a:lstStyle/>
          <a:p>
            <a:pPr marL="0" indent="0">
              <a:lnSpc>
                <a:spcPct val="120000"/>
              </a:lnSpc>
              <a:buNone/>
            </a:pPr>
            <a:r>
              <a:rPr lang="zh-CN" altLang="en-US" sz="1800">
                <a:solidFill>
                  <a:srgbClr val="FFFF00"/>
                </a:solidFill>
                <a:latin typeface="黑体" panose="02010609060101010101" charset="-122"/>
                <a:ea typeface="黑体" panose="02010609060101010101" charset="-122"/>
                <a:cs typeface="黑体" panose="02010609060101010101" charset="-122"/>
              </a:rPr>
              <a:t>1、天时不如地利，地利不如人和。</a:t>
            </a:r>
            <a:r>
              <a:rPr lang="zh-CN" altLang="en-US" sz="1800">
                <a:latin typeface="黑体" panose="02010609060101010101" charset="-122"/>
                <a:ea typeface="黑体" panose="02010609060101010101" charset="-122"/>
                <a:cs typeface="黑体" panose="02010609060101010101" charset="-122"/>
              </a:rPr>
              <a:t>——先秦孟子《得道多助，失道寡助》</a:t>
            </a:r>
            <a:endParaRPr lang="zh-CN" altLang="en-US" sz="1800">
              <a:latin typeface="黑体" panose="02010609060101010101" charset="-122"/>
              <a:ea typeface="黑体" panose="02010609060101010101" charset="-122"/>
              <a:cs typeface="黑体" panose="02010609060101010101" charset="-122"/>
            </a:endParaRPr>
          </a:p>
          <a:p>
            <a:pPr marL="0" indent="0">
              <a:lnSpc>
                <a:spcPct val="120000"/>
              </a:lnSpc>
              <a:buNone/>
            </a:pPr>
            <a:r>
              <a:rPr lang="zh-CN" altLang="en-US" sz="1800">
                <a:latin typeface="黑体" panose="02010609060101010101" charset="-122"/>
                <a:ea typeface="黑体" panose="02010609060101010101" charset="-122"/>
                <a:cs typeface="黑体" panose="02010609060101010101" charset="-122"/>
              </a:rPr>
              <a:t>释义：有利于作战的天气、时令，比不上有利于作战的地理形势，有利于作战的地理形势，比不上作战中的人心所向、内部团结。</a:t>
            </a:r>
            <a:endParaRPr lang="zh-CN" altLang="en-US" sz="1800">
              <a:latin typeface="黑体" panose="02010609060101010101" charset="-122"/>
              <a:ea typeface="黑体" panose="02010609060101010101" charset="-122"/>
              <a:cs typeface="黑体" panose="02010609060101010101" charset="-122"/>
            </a:endParaRPr>
          </a:p>
          <a:p>
            <a:pPr marL="0" indent="0">
              <a:lnSpc>
                <a:spcPct val="120000"/>
              </a:lnSpc>
              <a:buNone/>
            </a:pPr>
            <a:r>
              <a:rPr lang="zh-CN" altLang="en-US" sz="1800">
                <a:solidFill>
                  <a:srgbClr val="FFFF00"/>
                </a:solidFill>
                <a:latin typeface="黑体" panose="02010609060101010101" charset="-122"/>
                <a:ea typeface="黑体" panose="02010609060101010101" charset="-122"/>
                <a:cs typeface="黑体" panose="02010609060101010101" charset="-122"/>
              </a:rPr>
              <a:t>2、唯宽可以容人，唯厚可以载物。</a:t>
            </a:r>
            <a:r>
              <a:rPr lang="zh-CN" altLang="en-US" sz="1800">
                <a:latin typeface="黑体" panose="02010609060101010101" charset="-122"/>
                <a:ea typeface="黑体" panose="02010609060101010101" charset="-122"/>
                <a:cs typeface="黑体" panose="02010609060101010101" charset="-122"/>
              </a:rPr>
              <a:t>——西汉薛宣《周易》</a:t>
            </a:r>
            <a:endParaRPr lang="zh-CN" altLang="en-US" sz="1800">
              <a:latin typeface="黑体" panose="02010609060101010101" charset="-122"/>
              <a:ea typeface="黑体" panose="02010609060101010101" charset="-122"/>
              <a:cs typeface="黑体" panose="02010609060101010101" charset="-122"/>
            </a:endParaRPr>
          </a:p>
          <a:p>
            <a:pPr marL="0" indent="0">
              <a:lnSpc>
                <a:spcPct val="120000"/>
              </a:lnSpc>
              <a:buNone/>
            </a:pPr>
            <a:r>
              <a:rPr lang="zh-CN" altLang="en-US" sz="1800">
                <a:latin typeface="黑体" panose="02010609060101010101" charset="-122"/>
                <a:ea typeface="黑体" panose="02010609060101010101" charset="-122"/>
                <a:cs typeface="黑体" panose="02010609060101010101" charset="-122"/>
              </a:rPr>
              <a:t>释义：只有宽容的心态才可以包容别人，只有厚重的品德才可以担当大任。</a:t>
            </a:r>
            <a:endParaRPr lang="zh-CN" altLang="en-US" sz="1800">
              <a:latin typeface="黑体" panose="02010609060101010101" charset="-122"/>
              <a:ea typeface="黑体" panose="02010609060101010101" charset="-122"/>
              <a:cs typeface="黑体" panose="02010609060101010101" charset="-122"/>
            </a:endParaRPr>
          </a:p>
          <a:p>
            <a:pPr marL="0" indent="0">
              <a:lnSpc>
                <a:spcPct val="120000"/>
              </a:lnSpc>
              <a:buNone/>
            </a:pPr>
            <a:r>
              <a:rPr lang="zh-CN" altLang="en-US" sz="1800">
                <a:solidFill>
                  <a:srgbClr val="FFFF00"/>
                </a:solidFill>
                <a:latin typeface="黑体" panose="02010609060101010101" charset="-122"/>
                <a:ea typeface="黑体" panose="02010609060101010101" charset="-122"/>
                <a:cs typeface="黑体" panose="02010609060101010101" charset="-122"/>
              </a:rPr>
              <a:t>3、上下同欲者胜。</a:t>
            </a:r>
            <a:r>
              <a:rPr lang="zh-CN" altLang="en-US" sz="1800">
                <a:latin typeface="黑体" panose="02010609060101010101" charset="-122"/>
                <a:ea typeface="黑体" panose="02010609060101010101" charset="-122"/>
                <a:cs typeface="黑体" panose="02010609060101010101" charset="-122"/>
              </a:rPr>
              <a:t>——春秋齐国孙武《孙子兵法·谋攻篇》</a:t>
            </a:r>
            <a:endParaRPr lang="zh-CN" altLang="en-US" sz="1800">
              <a:latin typeface="黑体" panose="02010609060101010101" charset="-122"/>
              <a:ea typeface="黑体" panose="02010609060101010101" charset="-122"/>
              <a:cs typeface="黑体" panose="02010609060101010101" charset="-122"/>
            </a:endParaRPr>
          </a:p>
          <a:p>
            <a:pPr marL="0" indent="0">
              <a:lnSpc>
                <a:spcPct val="120000"/>
              </a:lnSpc>
              <a:buNone/>
            </a:pPr>
            <a:r>
              <a:rPr lang="zh-CN" altLang="en-US" sz="1800">
                <a:latin typeface="黑体" panose="02010609060101010101" charset="-122"/>
                <a:ea typeface="黑体" panose="02010609060101010101" charset="-122"/>
                <a:cs typeface="黑体" panose="02010609060101010101" charset="-122"/>
              </a:rPr>
              <a:t>释义：上下齐心协力,才能取得胜利。</a:t>
            </a:r>
            <a:endParaRPr lang="zh-CN" altLang="en-US" sz="1800">
              <a:latin typeface="黑体" panose="02010609060101010101" charset="-122"/>
              <a:ea typeface="黑体" panose="02010609060101010101" charset="-122"/>
              <a:cs typeface="黑体" panose="02010609060101010101" charset="-122"/>
            </a:endParaRPr>
          </a:p>
          <a:p>
            <a:pPr marL="0" indent="0">
              <a:lnSpc>
                <a:spcPct val="120000"/>
              </a:lnSpc>
              <a:buNone/>
            </a:pPr>
            <a:r>
              <a:rPr lang="en-US" altLang="zh-CN" sz="1800">
                <a:solidFill>
                  <a:srgbClr val="FFFF00"/>
                </a:solidFill>
                <a:latin typeface="黑体" panose="02010609060101010101" charset="-122"/>
                <a:ea typeface="黑体" panose="02010609060101010101" charset="-122"/>
                <a:cs typeface="黑体" panose="02010609060101010101" charset="-122"/>
              </a:rPr>
              <a:t>4</a:t>
            </a:r>
            <a:r>
              <a:rPr lang="zh-CN" altLang="en-US" sz="1800">
                <a:solidFill>
                  <a:srgbClr val="FFFF00"/>
                </a:solidFill>
                <a:latin typeface="黑体" panose="02010609060101010101" charset="-122"/>
                <a:ea typeface="黑体" panose="02010609060101010101" charset="-122"/>
                <a:cs typeface="黑体" panose="02010609060101010101" charset="-122"/>
              </a:rPr>
              <a:t>、真正伟大的民族永远不屑于在人类当中扮演一个次要角色，甚至也不屑于扮演头等角色，而一定要扮演独一无二的角色。</a:t>
            </a:r>
            <a:r>
              <a:rPr lang="zh-CN" altLang="en-US" sz="1800">
                <a:latin typeface="黑体" panose="02010609060101010101" charset="-122"/>
                <a:ea typeface="黑体" panose="02010609060101010101" charset="-122"/>
                <a:cs typeface="黑体" panose="02010609060101010101" charset="-122"/>
              </a:rPr>
              <a:t>--陀思妥耶夫斯基</a:t>
            </a:r>
            <a:endParaRPr lang="zh-CN" altLang="en-US" sz="1800">
              <a:latin typeface="黑体" panose="02010609060101010101" charset="-122"/>
              <a:ea typeface="黑体" panose="02010609060101010101" charset="-122"/>
              <a:cs typeface="黑体" panose="02010609060101010101" charset="-122"/>
            </a:endParaRPr>
          </a:p>
          <a:p>
            <a:pPr marL="0" indent="0">
              <a:lnSpc>
                <a:spcPct val="120000"/>
              </a:lnSpc>
              <a:buNone/>
            </a:pPr>
            <a:r>
              <a:rPr lang="en-US" altLang="zh-CN" sz="1800">
                <a:solidFill>
                  <a:srgbClr val="FFFF00"/>
                </a:solidFill>
                <a:latin typeface="黑体" panose="02010609060101010101" charset="-122"/>
                <a:ea typeface="黑体" panose="02010609060101010101" charset="-122"/>
                <a:cs typeface="黑体" panose="02010609060101010101" charset="-122"/>
              </a:rPr>
              <a:t>5</a:t>
            </a:r>
            <a:r>
              <a:rPr lang="zh-CN" altLang="en-US" sz="1800">
                <a:solidFill>
                  <a:srgbClr val="FFFF00"/>
                </a:solidFill>
                <a:latin typeface="黑体" panose="02010609060101010101" charset="-122"/>
                <a:ea typeface="黑体" panose="02010609060101010101" charset="-122"/>
                <a:cs typeface="黑体" panose="02010609060101010101" charset="-122"/>
              </a:rPr>
              <a:t>、观察中国发展，要看中国取得了什么成就，更要看中国为世界做出了什么贡献。</a:t>
            </a:r>
            <a:endParaRPr lang="zh-CN" altLang="en-US" sz="1800">
              <a:solidFill>
                <a:srgbClr val="FFFF00"/>
              </a:solidFill>
              <a:latin typeface="黑体" panose="02010609060101010101" charset="-122"/>
              <a:ea typeface="黑体" panose="02010609060101010101" charset="-122"/>
              <a:cs typeface="黑体" panose="02010609060101010101" charset="-122"/>
            </a:endParaRPr>
          </a:p>
          <a:p>
            <a:pPr marL="0" indent="0">
              <a:lnSpc>
                <a:spcPct val="120000"/>
              </a:lnSpc>
              <a:buNone/>
            </a:pPr>
            <a:r>
              <a:rPr lang="en-US" altLang="zh-CN" sz="1800">
                <a:solidFill>
                  <a:srgbClr val="C00000"/>
                </a:solidFill>
                <a:latin typeface="黑体" panose="02010609060101010101" charset="-122"/>
                <a:ea typeface="黑体" panose="02010609060101010101" charset="-122"/>
                <a:cs typeface="黑体" panose="02010609060101010101" charset="-122"/>
              </a:rPr>
              <a:t>6</a:t>
            </a:r>
            <a:r>
              <a:rPr lang="zh-CN" altLang="en-US" sz="1800">
                <a:solidFill>
                  <a:srgbClr val="C00000"/>
                </a:solidFill>
                <a:latin typeface="黑体" panose="02010609060101010101" charset="-122"/>
                <a:ea typeface="黑体" panose="02010609060101010101" charset="-122"/>
                <a:cs typeface="黑体" panose="02010609060101010101" charset="-122"/>
              </a:rPr>
              <a:t>、百年征程波澜壮阔，百年初心历久弥坚。</a:t>
            </a:r>
            <a:endParaRPr lang="zh-CN" altLang="en-US" sz="1800">
              <a:solidFill>
                <a:srgbClr val="C00000"/>
              </a:solidFill>
              <a:latin typeface="黑体" panose="02010609060101010101" charset="-122"/>
              <a:ea typeface="黑体" panose="02010609060101010101" charset="-122"/>
              <a:cs typeface="黑体" panose="02010609060101010101" charset="-122"/>
            </a:endParaRPr>
          </a:p>
          <a:p>
            <a:pPr marL="0" indent="0">
              <a:buNone/>
            </a:pPr>
            <a:endParaRPr lang="zh-CN" altLang="en-US" sz="1800">
              <a:solidFill>
                <a:srgbClr val="C0000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259840" y="628015"/>
            <a:ext cx="7353300" cy="3961130"/>
          </a:xfrm>
        </p:spPr>
        <p:txBody>
          <a:bodyPr/>
          <a:lstStyle/>
          <a:p>
            <a:pPr marL="0" marR="0" indent="0" algn="l" defTabSz="914400" rtl="0" eaLnBrk="1" fontAlgn="base" latinLnBrk="0" hangingPunct="1">
              <a:lnSpc>
                <a:spcPct val="13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7</a:t>
            </a:r>
            <a:r>
              <a:rPr kumimoji="0" lang="zh-CN" altLang="en-US" sz="18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、因为有了合作，共赢便不再遥不可及，合作是共赢的基础。</a:t>
            </a:r>
            <a:endParaRPr kumimoji="0" lang="zh-CN" altLang="en-US" sz="18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endParaRPr>
          </a:p>
          <a:p>
            <a:pPr marL="0" marR="0" indent="0" algn="l" defTabSz="914400" rtl="0" eaLnBrk="1" fontAlgn="base" latinLnBrk="0" hangingPunct="1">
              <a:lnSpc>
                <a:spcPct val="13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8</a:t>
            </a:r>
            <a:r>
              <a:rPr kumimoji="0" lang="zh-CN" altLang="en-US" sz="18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如果紫藤萝和牵牛花选择了独自生长，那么它们只会终生匍匐于大地，无法汲取高处的阳光，开出最盛美的花朵；托孤篱笆和枯树选择了独自站立，那么它只能默默无闻地渐渐朽去，无法在世上留下最深刻的印记。</a:t>
            </a:r>
            <a:endParaRPr kumimoji="0" lang="zh-CN" altLang="en-US" sz="18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endParaRPr>
          </a:p>
          <a:p>
            <a:pPr marL="0" marR="0" indent="0" algn="l" defTabSz="914400" rtl="0" eaLnBrk="1" fontAlgn="base" latinLnBrk="0" hangingPunct="1">
              <a:lnSpc>
                <a:spcPct val="13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9</a:t>
            </a:r>
            <a:r>
              <a:rPr kumimoji="0" lang="zh-CN" altLang="en-US" sz="18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、合作的首要前提是有一个共赢的心态，即我们合作是为了共同的目标，共同的利益。</a:t>
            </a:r>
            <a:endParaRPr kumimoji="0" lang="zh-CN" altLang="en-US" sz="18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endParaRPr>
          </a:p>
          <a:p>
            <a:pPr marL="0" marR="0" indent="0" algn="l" defTabSz="914400" rtl="0" eaLnBrk="1" fontAlgn="base" latinLnBrk="0" hangingPunct="1">
              <a:lnSpc>
                <a:spcPct val="13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10</a:t>
            </a:r>
            <a:r>
              <a:rPr kumimoji="0" lang="zh-CN" altLang="en-US" sz="18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、竞争与合作往往是并存的。</a:t>
            </a:r>
            <a:endParaRPr kumimoji="0" lang="zh-CN" altLang="en-US" sz="18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endParaRPr>
          </a:p>
          <a:p>
            <a:pPr marL="0" marR="0" indent="0" algn="l" defTabSz="914400" rtl="0" eaLnBrk="1" fontAlgn="base" latinLnBrk="0" hangingPunct="1">
              <a:lnSpc>
                <a:spcPct val="13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11</a:t>
            </a:r>
            <a:r>
              <a:rPr kumimoji="0" lang="zh-CN" altLang="en-US" sz="18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、单个的人是软弱无力的，就像漂流的鲁滨孙一样，只有同别人在一起，他才能完成许多事业。--叔本华</a:t>
            </a:r>
            <a:endParaRPr kumimoji="0" lang="zh-CN" altLang="en-US" sz="18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endParaRPr>
          </a:p>
          <a:p>
            <a:pPr marL="342900" marR="0" indent="-342900" algn="l" defTabSz="914400" rtl="0" eaLnBrk="1" fontAlgn="base" latinLnBrk="0" hangingPunct="1">
              <a:lnSpc>
                <a:spcPct val="130000"/>
              </a:lnSpc>
              <a:spcBef>
                <a:spcPct val="20000"/>
              </a:spcBef>
              <a:spcAft>
                <a:spcPct val="0"/>
              </a:spcAft>
              <a:buClrTx/>
              <a:buSzTx/>
              <a:buFontTx/>
              <a:buChar char="•"/>
            </a:pPr>
            <a:endParaRPr kumimoji="0" lang="zh-CN" altLang="en-US" sz="18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endParaRPr>
          </a:p>
        </p:txBody>
      </p:sp>
      <p:sp>
        <p:nvSpPr>
          <p:cNvPr id="15361" name="标题 1"/>
          <p:cNvSpPr>
            <a:spLocks noGrp="1"/>
          </p:cNvSpPr>
          <p:nvPr>
            <p:ph type="title"/>
            <p:custDataLst>
              <p:tags r:id="rId4"/>
            </p:custDataLst>
          </p:nvPr>
        </p:nvSpPr>
        <p:spPr>
          <a:xfrm>
            <a:off x="252095" y="1924050"/>
            <a:ext cx="644525" cy="857250"/>
          </a:xfrm>
        </p:spPr>
        <p:txBody>
          <a:bodyPr anchor="ctr" anchorCtr="0"/>
          <a:lstStyle/>
          <a:p>
            <a: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t>精</a:t>
            </a:r>
            <a:b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br>
            <a: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t>彩</a:t>
            </a:r>
            <a:b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br>
            <a: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t>金句</a:t>
            </a:r>
            <a:endPar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259840" y="339725"/>
            <a:ext cx="7353300" cy="3961130"/>
          </a:xfrm>
        </p:spPr>
        <p:txBody>
          <a:bodyPr/>
          <a:lstStyle/>
          <a:p>
            <a:pPr marL="0" marR="0" indent="0" algn="l" defTabSz="914400" rtl="0" eaLnBrk="1" fontAlgn="base" latinLnBrk="0" hangingPunct="1">
              <a:lnSpc>
                <a:spcPct val="110000"/>
              </a:lnSpc>
              <a:spcBef>
                <a:spcPct val="20000"/>
              </a:spcBef>
              <a:spcAft>
                <a:spcPct val="0"/>
              </a:spcAft>
              <a:buClrTx/>
              <a:buSzTx/>
              <a:buFontTx/>
              <a:buNone/>
            </a:pPr>
            <a:r>
              <a:rPr kumimoji="0" sz="1800" b="1" i="0" u="none" strike="noStrike" kern="1200" cap="none" spc="0" normalizeH="0" baseline="0" noProof="1">
                <a:solidFill>
                  <a:schemeClr val="bg1"/>
                </a:solidFill>
                <a:latin typeface="黑体" panose="02010609060101010101" charset="-122"/>
                <a:ea typeface="黑体" panose="02010609060101010101" charset="-122"/>
                <a:cs typeface="黑体" panose="02010609060101010101" charset="-122"/>
                <a:sym typeface="+mn-ea"/>
              </a:rPr>
              <a:t>材料一：</a:t>
            </a:r>
            <a:r>
              <a:rPr kumimoji="0" sz="1800" b="1"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大国风范其实就是责任意识，中国尽自己所能地谋求与世界各国的合作共赢，实现共同发展，致力于推动以和平共处五项原则为基础的国际政治经济新秩序的建构，处处彰显责任意识，展现大国风范。</a:t>
            </a:r>
            <a:endParaRPr kumimoji="0" sz="1800" b="1"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endParaRPr>
          </a:p>
          <a:p>
            <a:pPr marL="0" marR="0" indent="0" algn="l" defTabSz="914400" rtl="0" eaLnBrk="1" fontAlgn="base" latinLnBrk="0" hangingPunct="1">
              <a:lnSpc>
                <a:spcPct val="110000"/>
              </a:lnSpc>
              <a:spcBef>
                <a:spcPct val="20000"/>
              </a:spcBef>
              <a:spcAft>
                <a:spcPct val="0"/>
              </a:spcAft>
              <a:buClrTx/>
              <a:buSzTx/>
              <a:buFontTx/>
              <a:buNone/>
            </a:pPr>
            <a:r>
              <a:rPr kumimoji="0" sz="1800" b="1" i="0" u="none" strike="noStrike" kern="1200" cap="none" spc="0" normalizeH="0" baseline="0" noProof="1">
                <a:solidFill>
                  <a:schemeClr val="bg1"/>
                </a:solidFill>
                <a:latin typeface="黑体" panose="02010609060101010101" charset="-122"/>
                <a:ea typeface="黑体" panose="02010609060101010101" charset="-122"/>
                <a:cs typeface="黑体" panose="02010609060101010101" charset="-122"/>
                <a:sym typeface="+mn-ea"/>
              </a:rPr>
              <a:t>材料二：</a:t>
            </a:r>
            <a:r>
              <a:rPr kumimoji="0" sz="1800" b="1"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中老铁路，承载着“陆联国”的转变之梦，中老铁路，作为一条“希望之路”，不但将我国与老挝紧密连接，打破了其“陆锁国”困境，也打开了一条通往中南半岛各国的繁荣富强之路。相信再不久的将来，我们坐火车赴老挝、泰国、马来西亚等国旅游将成为现实，而通过这条经济走廊，我们与东盟各国间的距离也将被进一步缩小。—《中华铁道网》评论员朱琪瑞</a:t>
            </a:r>
            <a:endParaRPr kumimoji="0" sz="1800" b="1"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endParaRPr>
          </a:p>
          <a:p>
            <a:pPr marL="0" marR="0" indent="0" algn="l" defTabSz="914400" rtl="0" eaLnBrk="1" fontAlgn="base" latinLnBrk="0" hangingPunct="1">
              <a:lnSpc>
                <a:spcPct val="110000"/>
              </a:lnSpc>
              <a:spcBef>
                <a:spcPct val="20000"/>
              </a:spcBef>
              <a:spcAft>
                <a:spcPct val="0"/>
              </a:spcAft>
              <a:buClrTx/>
              <a:buSzTx/>
              <a:buFontTx/>
              <a:buNone/>
            </a:pPr>
            <a:r>
              <a:rPr kumimoji="0" sz="1800" b="1" i="0" u="none" strike="noStrike" kern="1200" cap="none" spc="0" normalizeH="0" baseline="0" noProof="1">
                <a:solidFill>
                  <a:schemeClr val="bg1"/>
                </a:solidFill>
                <a:latin typeface="黑体" panose="02010609060101010101" charset="-122"/>
                <a:ea typeface="黑体" panose="02010609060101010101" charset="-122"/>
                <a:cs typeface="黑体" panose="02010609060101010101" charset="-122"/>
                <a:sym typeface="+mn-ea"/>
              </a:rPr>
              <a:t>材料三：</a:t>
            </a:r>
            <a:r>
              <a:rPr kumimoji="0" sz="1800" b="1"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万物并育而不相害，道并行而不相悖。——《礼记·中庸》</a:t>
            </a:r>
            <a:endParaRPr kumimoji="0" sz="1800" b="1"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endParaRPr>
          </a:p>
          <a:p>
            <a:pPr marL="0" marR="0" indent="0" algn="l" defTabSz="914400" rtl="0" eaLnBrk="1" fontAlgn="base" latinLnBrk="0" hangingPunct="1">
              <a:lnSpc>
                <a:spcPct val="110000"/>
              </a:lnSpc>
              <a:spcBef>
                <a:spcPct val="20000"/>
              </a:spcBef>
              <a:spcAft>
                <a:spcPct val="0"/>
              </a:spcAft>
              <a:buClrTx/>
              <a:buSzTx/>
              <a:buFontTx/>
              <a:buNone/>
            </a:pPr>
            <a:r>
              <a:rPr kumimoji="0" lang="en-US" sz="1800" b="1"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    </a:t>
            </a:r>
            <a:r>
              <a:rPr kumimoji="0" sz="1800" b="1"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对于上述材料，你有何看法？请你以高三学生的身份写一篇文章，体现你的思考和感悟。    </a:t>
            </a:r>
            <a:endParaRPr kumimoji="0" sz="1800" b="1"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endParaRPr>
          </a:p>
          <a:p>
            <a:pPr marL="0" marR="0" indent="0" algn="l" defTabSz="914400" rtl="0" eaLnBrk="1" fontAlgn="base" latinLnBrk="0" hangingPunct="1">
              <a:lnSpc>
                <a:spcPct val="110000"/>
              </a:lnSpc>
              <a:spcBef>
                <a:spcPct val="20000"/>
              </a:spcBef>
              <a:spcAft>
                <a:spcPct val="0"/>
              </a:spcAft>
              <a:buClrTx/>
              <a:buSzTx/>
              <a:buFontTx/>
              <a:buNone/>
            </a:pPr>
            <a:r>
              <a:rPr kumimoji="0" lang="en-US" sz="1800" b="1"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    </a:t>
            </a:r>
            <a:r>
              <a:rPr kumimoji="0" sz="1800" b="1"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要求：选准角度，确定立意，明确文体，自拟标题：不要套作，不得抄袭；不得泄露个人信息；不少于800字</a:t>
            </a:r>
            <a:endParaRPr kumimoji="0" sz="1800" b="1"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15361" name="标题 1"/>
          <p:cNvSpPr>
            <a:spLocks noGrp="1"/>
          </p:cNvSpPr>
          <p:nvPr>
            <p:ph type="title"/>
            <p:custDataLst>
              <p:tags r:id="rId4"/>
            </p:custDataLst>
          </p:nvPr>
        </p:nvSpPr>
        <p:spPr>
          <a:xfrm>
            <a:off x="252095" y="1924050"/>
            <a:ext cx="644525" cy="857250"/>
          </a:xfrm>
        </p:spPr>
        <p:txBody>
          <a:bodyPr anchor="ctr" anchorCtr="0"/>
          <a:lstStyle/>
          <a:p>
            <a: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t>命题示范</a:t>
            </a:r>
            <a:endPar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259840" y="339725"/>
            <a:ext cx="5618480" cy="3961130"/>
          </a:xfrm>
        </p:spPr>
        <p:txBody>
          <a:bodyPr/>
          <a:lstStyle/>
          <a:p>
            <a:pPr marL="0" marR="0" indent="0" algn="l" defTabSz="914400" rtl="0" eaLnBrk="1" fontAlgn="base" latinLnBrk="0" hangingPunct="1">
              <a:lnSpc>
                <a:spcPct val="150000"/>
              </a:lnSpc>
              <a:spcBef>
                <a:spcPct val="20000"/>
              </a:spcBef>
              <a:spcAft>
                <a:spcPct val="0"/>
              </a:spcAft>
              <a:buClrTx/>
              <a:buSzTx/>
              <a:buFontTx/>
              <a:buNone/>
            </a:pPr>
            <a:r>
              <a:rPr kumimoji="0" lang="en-US"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    </a:t>
            </a: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多则材料要</a:t>
            </a:r>
            <a:r>
              <a:rPr kumimoji="0" sz="1800" b="1" i="0" u="none" strike="noStrike" kern="1200" cap="none" spc="0" normalizeH="0" baseline="0" noProof="1">
                <a:solidFill>
                  <a:schemeClr val="bg1"/>
                </a:solidFill>
                <a:latin typeface="黑体" panose="02010609060101010101" charset="-122"/>
                <a:ea typeface="黑体" panose="02010609060101010101" charset="-122"/>
                <a:cs typeface="黑体" panose="02010609060101010101" charset="-122"/>
                <a:sym typeface="+mn-ea"/>
              </a:rPr>
              <a:t>求同或求异</a:t>
            </a: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，我们需要寻找他们之间内在的联系，这种联系形成一种结构的蕴意和张力，指向命题的意图。</a:t>
            </a:r>
            <a:r>
              <a:rPr kumimoji="0" sz="1800" b="1" i="0" u="none" strike="noStrike" kern="1200" cap="none" spc="0" normalizeH="0" baseline="0" noProof="1">
                <a:solidFill>
                  <a:schemeClr val="bg1"/>
                </a:solidFill>
                <a:latin typeface="黑体" panose="02010609060101010101" charset="-122"/>
                <a:ea typeface="黑体" panose="02010609060101010101" charset="-122"/>
                <a:cs typeface="黑体" panose="02010609060101010101" charset="-122"/>
                <a:sym typeface="+mn-ea"/>
              </a:rPr>
              <a:t>或前因后果，或对比对照，或时间发展，或空间转换，或并列递进，或总分相连，或条件假设，</a:t>
            </a: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总之，有一条隐藏的逻辑之线。只有找出其中的</a:t>
            </a:r>
            <a:r>
              <a:rPr kumimoji="0" sz="1800" b="1" i="0" u="none" strike="noStrike" kern="1200" cap="none" spc="0" normalizeH="0" baseline="0" noProof="1">
                <a:solidFill>
                  <a:srgbClr val="FFFF00"/>
                </a:solidFill>
                <a:latin typeface="黑体" panose="02010609060101010101" charset="-122"/>
                <a:ea typeface="黑体" panose="02010609060101010101" charset="-122"/>
                <a:cs typeface="黑体" panose="02010609060101010101" charset="-122"/>
                <a:sym typeface="+mn-ea"/>
              </a:rPr>
              <a:t>逻辑关联</a:t>
            </a: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，才算审准题，立好意。</a:t>
            </a:r>
            <a:endPar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endParaRPr>
          </a:p>
          <a:p>
            <a:pPr marL="0" marR="0" indent="0" algn="l" defTabSz="914400" rtl="0" eaLnBrk="1" fontAlgn="base" latinLnBrk="0" hangingPunct="1">
              <a:lnSpc>
                <a:spcPct val="130000"/>
              </a:lnSpc>
              <a:spcBef>
                <a:spcPct val="20000"/>
              </a:spcBef>
              <a:spcAft>
                <a:spcPct val="0"/>
              </a:spcAft>
              <a:buClrTx/>
              <a:buSzTx/>
              <a:buFontTx/>
              <a:buNone/>
            </a:pPr>
            <a:r>
              <a:rPr kumimoji="0" lang="en-US"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    </a:t>
            </a:r>
            <a:r>
              <a:rPr kumimoji="0" sz="1800" b="1" i="0" u="none" strike="noStrike" kern="1200" cap="none" spc="0" normalizeH="0" baseline="0" noProof="1">
                <a:solidFill>
                  <a:schemeClr val="bg1"/>
                </a:solidFill>
                <a:latin typeface="黑体" panose="02010609060101010101" charset="-122"/>
                <a:ea typeface="黑体" panose="02010609060101010101" charset="-122"/>
                <a:cs typeface="黑体" panose="02010609060101010101" charset="-122"/>
                <a:sym typeface="+mn-ea"/>
              </a:rPr>
              <a:t>材料一</a:t>
            </a: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是解说大国风范的意义。</a:t>
            </a:r>
            <a:endPar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endParaRPr>
          </a:p>
          <a:p>
            <a:pPr marL="0" marR="0" indent="0" algn="l" defTabSz="914400" rtl="0" eaLnBrk="1" fontAlgn="base" latinLnBrk="0" hangingPunct="1">
              <a:lnSpc>
                <a:spcPct val="130000"/>
              </a:lnSpc>
              <a:spcBef>
                <a:spcPct val="20000"/>
              </a:spcBef>
              <a:spcAft>
                <a:spcPct val="0"/>
              </a:spcAft>
              <a:buClrTx/>
              <a:buSzTx/>
              <a:buFontTx/>
              <a:buNone/>
            </a:pP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 </a:t>
            </a:r>
            <a:r>
              <a:rPr kumimoji="0" lang="en-US"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   </a:t>
            </a:r>
            <a:r>
              <a:rPr kumimoji="0" sz="1800" b="1" i="0" u="none" strike="noStrike" kern="1200" cap="none" spc="0" normalizeH="0" baseline="0" noProof="1">
                <a:solidFill>
                  <a:schemeClr val="bg1"/>
                </a:solidFill>
                <a:latin typeface="黑体" panose="02010609060101010101" charset="-122"/>
                <a:ea typeface="黑体" panose="02010609060101010101" charset="-122"/>
                <a:cs typeface="黑体" panose="02010609060101010101" charset="-122"/>
                <a:sym typeface="+mn-ea"/>
              </a:rPr>
              <a:t>材料二</a:t>
            </a: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是说中老铁路建成对中国和老挝的意义。</a:t>
            </a:r>
            <a:endPar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endParaRPr>
          </a:p>
          <a:p>
            <a:pPr marL="0" marR="0" indent="0" algn="l" defTabSz="914400" rtl="0" eaLnBrk="1" fontAlgn="base" latinLnBrk="0" hangingPunct="1">
              <a:lnSpc>
                <a:spcPct val="130000"/>
              </a:lnSpc>
              <a:spcBef>
                <a:spcPct val="20000"/>
              </a:spcBef>
              <a:spcAft>
                <a:spcPct val="0"/>
              </a:spcAft>
              <a:buClrTx/>
              <a:buSzTx/>
              <a:buFontTx/>
              <a:buNone/>
            </a:pP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 </a:t>
            </a:r>
            <a:r>
              <a:rPr kumimoji="0" lang="en-US"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   </a:t>
            </a:r>
            <a:r>
              <a:rPr kumimoji="0" sz="1800" b="1" i="0" u="none" strike="noStrike" kern="1200" cap="none" spc="0" normalizeH="0" baseline="0" noProof="1">
                <a:solidFill>
                  <a:schemeClr val="bg1"/>
                </a:solidFill>
                <a:latin typeface="黑体" panose="02010609060101010101" charset="-122"/>
                <a:ea typeface="黑体" panose="02010609060101010101" charset="-122"/>
                <a:cs typeface="黑体" panose="02010609060101010101" charset="-122"/>
                <a:sym typeface="+mn-ea"/>
              </a:rPr>
              <a:t>材料三</a:t>
            </a: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是说万物竞相生长，但是彼此之间并不妨害，日月运行并不会冲突。</a:t>
            </a:r>
            <a:endPar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endParaRPr>
          </a:p>
        </p:txBody>
      </p:sp>
      <p:sp>
        <p:nvSpPr>
          <p:cNvPr id="15361" name="标题 1"/>
          <p:cNvSpPr>
            <a:spLocks noGrp="1"/>
          </p:cNvSpPr>
          <p:nvPr>
            <p:ph type="title"/>
            <p:custDataLst>
              <p:tags r:id="rId4"/>
            </p:custDataLst>
          </p:nvPr>
        </p:nvSpPr>
        <p:spPr>
          <a:xfrm>
            <a:off x="252095" y="1924050"/>
            <a:ext cx="644525" cy="857250"/>
          </a:xfrm>
        </p:spPr>
        <p:txBody>
          <a:bodyPr anchor="ctr" anchorCtr="0"/>
          <a:lstStyle/>
          <a:p>
            <a: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t>审题立意</a:t>
            </a:r>
            <a:endPar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endParaRPr>
          </a:p>
        </p:txBody>
      </p:sp>
      <p:pic>
        <p:nvPicPr>
          <p:cNvPr id="2" name="图片 1"/>
          <p:cNvPicPr>
            <a:picLocks noChangeAspect="1"/>
          </p:cNvPicPr>
          <p:nvPr>
            <p:custDataLst>
              <p:tags r:id="rId6"/>
            </p:custDataLst>
          </p:nvPr>
        </p:nvPicPr>
        <p:blipFill>
          <a:blip r:embed="rId5"/>
          <a:stretch>
            <a:fillRect/>
          </a:stretch>
        </p:blipFill>
        <p:spPr>
          <a:xfrm>
            <a:off x="7092315" y="1132205"/>
            <a:ext cx="1649095" cy="2564765"/>
          </a:xfrm>
          <a:prstGeom prst="rect">
            <a:avLst/>
          </a:prstGeom>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259840" y="339725"/>
            <a:ext cx="5618480" cy="3961130"/>
          </a:xfrm>
        </p:spPr>
        <p:txBody>
          <a:bodyPr/>
          <a:lstStyle/>
          <a:p>
            <a:pPr marL="0" marR="0" indent="0" algn="l" defTabSz="914400" rtl="0" eaLnBrk="1" fontAlgn="base" latinLnBrk="0" hangingPunct="1">
              <a:lnSpc>
                <a:spcPct val="130000"/>
              </a:lnSpc>
              <a:spcBef>
                <a:spcPct val="20000"/>
              </a:spcBef>
              <a:spcAft>
                <a:spcPct val="0"/>
              </a:spcAft>
              <a:buClrTx/>
              <a:buSzTx/>
              <a:buFontTx/>
              <a:buNone/>
            </a:pPr>
            <a:r>
              <a:rPr kumimoji="0" lang="en-US"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    </a:t>
            </a: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我们可以从</a:t>
            </a:r>
            <a:r>
              <a:rPr kumimoji="0" sz="1800" b="1" i="0" u="none" strike="noStrike" kern="1200" cap="none" spc="0" normalizeH="0" baseline="0" noProof="1">
                <a:solidFill>
                  <a:srgbClr val="FFFF00"/>
                </a:solidFill>
                <a:latin typeface="黑体" panose="02010609060101010101" charset="-122"/>
                <a:ea typeface="黑体" panose="02010609060101010101" charset="-122"/>
                <a:cs typeface="黑体" panose="02010609060101010101" charset="-122"/>
                <a:sym typeface="+mn-ea"/>
              </a:rPr>
              <a:t>科技方面</a:t>
            </a: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进行立意，科技强国，强国有我。</a:t>
            </a:r>
            <a:endPar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endParaRPr>
          </a:p>
          <a:p>
            <a:pPr marL="0" marR="0" indent="0" algn="l" defTabSz="914400" rtl="0" eaLnBrk="1" fontAlgn="base" latinLnBrk="0" hangingPunct="1">
              <a:lnSpc>
                <a:spcPct val="130000"/>
              </a:lnSpc>
              <a:spcBef>
                <a:spcPct val="20000"/>
              </a:spcBef>
              <a:spcAft>
                <a:spcPct val="0"/>
              </a:spcAft>
              <a:buClrTx/>
              <a:buSzTx/>
              <a:buFontTx/>
              <a:buNone/>
            </a:pP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 </a:t>
            </a:r>
            <a:r>
              <a:rPr kumimoji="0" lang="en-US"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   </a:t>
            </a: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我们可以从</a:t>
            </a:r>
            <a:r>
              <a:rPr kumimoji="0" sz="1800" b="1" i="0" u="none" strike="noStrike" kern="1200" cap="none" spc="0" normalizeH="0" baseline="0" noProof="1">
                <a:solidFill>
                  <a:srgbClr val="FFFF00"/>
                </a:solidFill>
                <a:latin typeface="黑体" panose="02010609060101010101" charset="-122"/>
                <a:ea typeface="黑体" panose="02010609060101010101" charset="-122"/>
                <a:cs typeface="黑体" panose="02010609060101010101" charset="-122"/>
                <a:sym typeface="+mn-ea"/>
              </a:rPr>
              <a:t>中老铁路的意义</a:t>
            </a: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上进行立意：彰显我国的大国风范，承担自己的国际责任。</a:t>
            </a:r>
            <a:endPar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endParaRPr>
          </a:p>
          <a:p>
            <a:pPr marL="0" marR="0" indent="0" algn="l" defTabSz="914400" rtl="0" eaLnBrk="1" fontAlgn="base" latinLnBrk="0" hangingPunct="1">
              <a:lnSpc>
                <a:spcPct val="130000"/>
              </a:lnSpc>
              <a:spcBef>
                <a:spcPct val="20000"/>
              </a:spcBef>
              <a:spcAft>
                <a:spcPct val="0"/>
              </a:spcAft>
              <a:buClrTx/>
              <a:buSzTx/>
              <a:buFontTx/>
              <a:buNone/>
            </a:pP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 </a:t>
            </a:r>
            <a:r>
              <a:rPr kumimoji="0" lang="en-US"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   </a:t>
            </a: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中老铁路建成的重大战略意义在于，既能破除老挝的“陆地封锁”困局，加快老挝的发展，也使得中国西南地区又多了一条国际大通道。中老双方将会联系更加频繁关系更加紧密。</a:t>
            </a:r>
            <a:endPar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endParaRPr>
          </a:p>
          <a:p>
            <a:pPr marL="0" marR="0" indent="0" algn="l" defTabSz="914400" rtl="0" eaLnBrk="1" fontAlgn="base" latinLnBrk="0" hangingPunct="1">
              <a:lnSpc>
                <a:spcPct val="130000"/>
              </a:lnSpc>
              <a:spcBef>
                <a:spcPct val="20000"/>
              </a:spcBef>
              <a:spcAft>
                <a:spcPct val="0"/>
              </a:spcAft>
              <a:buClrTx/>
              <a:buSzTx/>
              <a:buFontTx/>
              <a:buNone/>
            </a:pPr>
            <a:r>
              <a:rPr kumimoji="0" lang="en-US"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    </a:t>
            </a: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然后作文要求是以高三学生的身份写一篇文章，要联系自己的实际，</a:t>
            </a:r>
            <a:r>
              <a:rPr kumimoji="0" sz="1800" b="1" i="0" u="none" strike="noStrike" kern="1200" cap="none" spc="0" normalizeH="0" baseline="0" noProof="1">
                <a:solidFill>
                  <a:srgbClr val="FFFF00"/>
                </a:solidFill>
                <a:latin typeface="黑体" panose="02010609060101010101" charset="-122"/>
                <a:ea typeface="黑体" panose="02010609060101010101" charset="-122"/>
                <a:cs typeface="黑体" panose="02010609060101010101" charset="-122"/>
                <a:sym typeface="+mn-ea"/>
              </a:rPr>
              <a:t>把个人发展与国家发展相联系，个人理想与国家理想结合起来</a:t>
            </a:r>
            <a:r>
              <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rPr>
              <a:t>，思路要开阔，内容要具有一定深度。</a:t>
            </a:r>
            <a:endParaRPr kumimoji="0" sz="1800" b="1" i="0" u="none" strike="noStrike" kern="1200" cap="none" spc="0" normalizeH="0" baseline="0" noProof="1">
              <a:latin typeface="黑体" panose="02010609060101010101" charset="-122"/>
              <a:ea typeface="黑体" panose="02010609060101010101" charset="-122"/>
              <a:cs typeface="黑体" panose="02010609060101010101" charset="-122"/>
              <a:sym typeface="+mn-ea"/>
            </a:endParaRPr>
          </a:p>
        </p:txBody>
      </p:sp>
      <p:sp>
        <p:nvSpPr>
          <p:cNvPr id="15361" name="标题 1"/>
          <p:cNvSpPr>
            <a:spLocks noGrp="1"/>
          </p:cNvSpPr>
          <p:nvPr>
            <p:ph type="title"/>
            <p:custDataLst>
              <p:tags r:id="rId4"/>
            </p:custDataLst>
          </p:nvPr>
        </p:nvSpPr>
        <p:spPr>
          <a:xfrm>
            <a:off x="252095" y="1924050"/>
            <a:ext cx="644525" cy="857250"/>
          </a:xfrm>
        </p:spPr>
        <p:txBody>
          <a:bodyPr anchor="ctr" anchorCtr="0"/>
          <a:lstStyle/>
          <a:p>
            <a: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t>审题立意</a:t>
            </a:r>
            <a:endPar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endParaRPr>
          </a:p>
        </p:txBody>
      </p:sp>
      <p:pic>
        <p:nvPicPr>
          <p:cNvPr id="2" name="图片 1"/>
          <p:cNvPicPr>
            <a:picLocks noChangeAspect="1"/>
          </p:cNvPicPr>
          <p:nvPr>
            <p:custDataLst>
              <p:tags r:id="rId6"/>
            </p:custDataLst>
          </p:nvPr>
        </p:nvPicPr>
        <p:blipFill>
          <a:blip r:embed="rId5"/>
          <a:stretch>
            <a:fillRect/>
          </a:stretch>
        </p:blipFill>
        <p:spPr>
          <a:xfrm>
            <a:off x="7092315" y="1132205"/>
            <a:ext cx="1649095" cy="2564765"/>
          </a:xfrm>
          <a:prstGeom prst="rect">
            <a:avLst/>
          </a:prstGeom>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5361" name="标题 1"/>
          <p:cNvSpPr>
            <a:spLocks noGrp="1"/>
          </p:cNvSpPr>
          <p:nvPr>
            <p:ph type="title"/>
            <p:custDataLst>
              <p:tags r:id="rId3"/>
            </p:custDataLst>
          </p:nvPr>
        </p:nvSpPr>
        <p:spPr>
          <a:xfrm>
            <a:off x="252095" y="1924050"/>
            <a:ext cx="644525" cy="857250"/>
          </a:xfrm>
        </p:spPr>
        <p:txBody>
          <a:bodyPr anchor="ctr" anchorCtr="0"/>
          <a:lstStyle/>
          <a:p>
            <a: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t>句段体验</a:t>
            </a:r>
            <a:endPar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endParaRPr>
          </a:p>
        </p:txBody>
      </p:sp>
      <p:pic>
        <p:nvPicPr>
          <p:cNvPr id="5" name="图片 4"/>
          <p:cNvPicPr>
            <a:picLocks noChangeAspect="1"/>
          </p:cNvPicPr>
          <p:nvPr>
            <p:custDataLst>
              <p:tags r:id="rId5"/>
            </p:custDataLst>
          </p:nvPr>
        </p:nvPicPr>
        <p:blipFill>
          <a:blip r:embed="rId4"/>
          <a:stretch>
            <a:fillRect/>
          </a:stretch>
        </p:blipFill>
        <p:spPr>
          <a:xfrm>
            <a:off x="945515" y="700405"/>
            <a:ext cx="3945890" cy="3660775"/>
          </a:xfrm>
          <a:prstGeom prst="rect">
            <a:avLst/>
          </a:prstGeom>
        </p:spPr>
      </p:pic>
      <p:pic>
        <p:nvPicPr>
          <p:cNvPr id="6" name="图片 5"/>
          <p:cNvPicPr>
            <a:picLocks noChangeAspect="1"/>
          </p:cNvPicPr>
          <p:nvPr>
            <p:custDataLst>
              <p:tags r:id="rId7"/>
            </p:custDataLst>
          </p:nvPr>
        </p:nvPicPr>
        <p:blipFill>
          <a:blip r:embed="rId6"/>
          <a:stretch>
            <a:fillRect/>
          </a:stretch>
        </p:blipFill>
        <p:spPr>
          <a:xfrm>
            <a:off x="4932045" y="700405"/>
            <a:ext cx="4098925" cy="3656330"/>
          </a:xfrm>
          <a:prstGeom prst="rect">
            <a:avLst/>
          </a:prstGeom>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481" name="标题 1"/>
          <p:cNvSpPr>
            <a:spLocks noGrp="1"/>
          </p:cNvSpPr>
          <p:nvPr>
            <p:ph type="title"/>
            <p:custDataLst>
              <p:tags r:id="rId3"/>
            </p:custDataLst>
          </p:nvPr>
        </p:nvSpPr>
        <p:spPr/>
        <p:txBody>
          <a:bodyPr anchor="ctr" anchorCtr="0"/>
          <a:lstStyle/>
          <a:p>
            <a:r>
              <a:rPr lang="zh-CN" altLang="en-US" sz="2400">
                <a:solidFill>
                  <a:srgbClr val="FFFF00"/>
                </a:solidFill>
                <a:latin typeface="黑体" panose="02010609060101010101" charset="-122"/>
                <a:ea typeface="黑体" panose="02010609060101010101" charset="-122"/>
                <a:cs typeface="黑体" panose="02010609060101010101" charset="-122"/>
              </a:rPr>
              <a:t>坚持和发展合作共赢  推动共建“一带一路”走深走实</a:t>
            </a:r>
            <a:endParaRPr lang="zh-CN" altLang="en-US" sz="2400">
              <a:solidFill>
                <a:srgbClr val="FFFF00"/>
              </a:solidFill>
              <a:latin typeface="黑体" panose="02010609060101010101" charset="-122"/>
              <a:ea typeface="黑体" panose="02010609060101010101" charset="-122"/>
              <a:cs typeface="黑体" panose="02010609060101010101" charset="-122"/>
            </a:endParaRPr>
          </a:p>
        </p:txBody>
      </p:sp>
      <p:sp>
        <p:nvSpPr>
          <p:cNvPr id="20482" name="内容占位符 2"/>
          <p:cNvSpPr>
            <a:spLocks noGrp="1"/>
          </p:cNvSpPr>
          <p:nvPr>
            <p:ph idx="1"/>
            <p:custDataLst>
              <p:tags r:id="rId4"/>
            </p:custDataLst>
          </p:nvPr>
        </p:nvSpPr>
        <p:spPr>
          <a:xfrm>
            <a:off x="457200" y="988270"/>
            <a:ext cx="8229600" cy="3395066"/>
          </a:xfrm>
        </p:spPr>
        <p:txBody>
          <a:bodyPr anchor="t" anchorCtr="0"/>
          <a:lstStyle/>
          <a:p>
            <a:pPr marL="0" indent="0">
              <a:buNone/>
            </a:pPr>
            <a:r>
              <a:rPr lang="en-US" altLang="zh-CN" sz="1800"/>
              <a:t>   </a:t>
            </a:r>
            <a:r>
              <a:rPr lang="en-US" altLang="zh-CN" sz="1800">
                <a:latin typeface="黑体" panose="02010609060101010101" charset="-122"/>
                <a:ea typeface="黑体" panose="02010609060101010101" charset="-122"/>
                <a:cs typeface="黑体" panose="02010609060101010101" charset="-122"/>
              </a:rPr>
              <a:t> </a:t>
            </a:r>
            <a:r>
              <a:rPr lang="zh-CN" altLang="en-US" sz="1800">
                <a:latin typeface="黑体" panose="02010609060101010101" charset="-122"/>
                <a:ea typeface="黑体" panose="02010609060101010101" charset="-122"/>
                <a:cs typeface="黑体" panose="02010609060101010101" charset="-122"/>
              </a:rPr>
              <a:t>马克思认为，哲学家们只是用不同的方式解释世界，而问题在于改变世界。党的十八大以来，中国呼吁世界各国共同推动建立以合作共赢为核心的新型国际关系，探索和实践互利共赢的国际合作新模式，“一带一路”倡议和人类命运共同体构想成为了改变世界和繁荣世界的重要抓手。世界的普遍繁荣是一个长期过程，今后必须进一步坚持合作共赢理念，发展合作共赢方式，才能推动共建“一带一路”走深走实，开创共同繁荣新局面。</a:t>
            </a:r>
            <a:endParaRPr lang="zh-CN" altLang="en-US" sz="1800">
              <a:latin typeface="黑体" panose="02010609060101010101" charset="-122"/>
              <a:ea typeface="黑体" panose="02010609060101010101" charset="-122"/>
              <a:cs typeface="黑体" panose="02010609060101010101" charset="-122"/>
            </a:endParaRPr>
          </a:p>
          <a:p>
            <a:pPr marL="0" indent="0">
              <a:buNone/>
            </a:pPr>
            <a:r>
              <a:rPr lang="en-US" altLang="zh-CN" sz="1800">
                <a:latin typeface="黑体" panose="02010609060101010101" charset="-122"/>
                <a:ea typeface="黑体" panose="02010609060101010101" charset="-122"/>
                <a:cs typeface="黑体" panose="02010609060101010101" charset="-122"/>
              </a:rPr>
              <a:t>      </a:t>
            </a:r>
            <a:r>
              <a:rPr lang="zh-CN" altLang="en-US" sz="1800">
                <a:solidFill>
                  <a:schemeClr val="bg1"/>
                </a:solidFill>
                <a:latin typeface="黑体" panose="02010609060101010101" charset="-122"/>
                <a:ea typeface="黑体" panose="02010609060101010101" charset="-122"/>
                <a:cs typeface="黑体" panose="02010609060101010101" charset="-122"/>
              </a:rPr>
              <a:t>实现合作共赢，推动共建“一带一路”走深走实，必须坚持改革开放不动摇。</a:t>
            </a:r>
            <a:r>
              <a:rPr lang="zh-CN" altLang="en-US" sz="1800">
                <a:latin typeface="黑体" panose="02010609060101010101" charset="-122"/>
                <a:ea typeface="黑体" panose="02010609060101010101" charset="-122"/>
                <a:cs typeface="黑体" panose="02010609060101010101" charset="-122"/>
              </a:rPr>
              <a:t>打铁还需自身硬。总结过去的发展实践经验，中国进行改革开放，顺应了中国人民要发展、要创新、要美好生活的历史要求，契合了世界各国人民要发展、要合作、要和平生活的时代潮流。中国推动“一带一路”倡议取得成功的条件也是建立在改革开放伟大实践的基础上的。进入新时代，只有坚持国内深化改革，加速新旧动能转换，才能为“一带一路”建设“提神蓄力”；只有坚持扩大开放才能更大范围地向世界释放中国发展红利，并吸取世界发展红利，在开放中寻求更大的合作共赢爆发点。</a:t>
            </a:r>
            <a:endParaRPr lang="zh-CN" altLang="en-US" sz="1800">
              <a:latin typeface="黑体" panose="02010609060101010101" charset="-122"/>
              <a:ea typeface="黑体" panose="02010609060101010101" charset="-122"/>
              <a:cs typeface="黑体" panose="02010609060101010101" charset="-122"/>
            </a:endParaRPr>
          </a:p>
          <a:p>
            <a:pPr marL="0" indent="0">
              <a:buNone/>
            </a:pPr>
            <a:r>
              <a:rPr lang="zh-CN" altLang="en-US" sz="1800">
                <a:latin typeface="黑体" panose="02010609060101010101" charset="-122"/>
                <a:ea typeface="黑体" panose="02010609060101010101" charset="-122"/>
                <a:cs typeface="黑体" panose="02010609060101010101" charset="-122"/>
              </a:rPr>
              <a:t>　　</a:t>
            </a:r>
            <a:endParaRPr lang="zh-CN" altLang="en-US" sz="1800">
              <a:latin typeface="黑体" panose="02010609060101010101" charset="-122"/>
              <a:ea typeface="黑体" panose="02010609060101010101" charset="-122"/>
              <a:cs typeface="黑体" panose="02010609060101010101"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1505" name="内容占位符 2"/>
          <p:cNvSpPr>
            <a:spLocks noGrp="1"/>
          </p:cNvSpPr>
          <p:nvPr>
            <p:ph idx="1"/>
            <p:custDataLst>
              <p:tags r:id="rId3"/>
            </p:custDataLst>
          </p:nvPr>
        </p:nvSpPr>
        <p:spPr>
          <a:xfrm>
            <a:off x="457200" y="148088"/>
            <a:ext cx="8229600" cy="5121275"/>
          </a:xfrm>
        </p:spPr>
        <p:txBody>
          <a:bodyPr anchor="t" anchorCtr="0"/>
          <a:lstStyle/>
          <a:p>
            <a:pPr marL="0" indent="0">
              <a:lnSpc>
                <a:spcPct val="110000"/>
              </a:lnSpc>
              <a:buNone/>
            </a:pPr>
            <a:r>
              <a:rPr lang="en-US" altLang="zh-CN" sz="1600"/>
              <a:t>      </a:t>
            </a:r>
            <a:r>
              <a:rPr lang="zh-CN" altLang="en-US" sz="1600">
                <a:solidFill>
                  <a:schemeClr val="bg1"/>
                </a:solidFill>
                <a:latin typeface="黑体" panose="02010609060101010101" charset="-122"/>
                <a:ea typeface="黑体" panose="02010609060101010101" charset="-122"/>
                <a:cs typeface="黑体" panose="02010609060101010101" charset="-122"/>
              </a:rPr>
              <a:t>实现合作共赢，推动共建“一带一路”走深走实，必须坚持和平和发展的时代主题。</a:t>
            </a:r>
            <a:r>
              <a:rPr lang="zh-CN" altLang="en-US" sz="1600">
                <a:latin typeface="黑体" panose="02010609060101010101" charset="-122"/>
                <a:ea typeface="黑体" panose="02010609060101010101" charset="-122"/>
                <a:cs typeface="黑体" panose="02010609060101010101" charset="-122"/>
              </a:rPr>
              <a:t>“世界潮流，浩浩荡荡，顺之则昌，逆之则亡。”“和平与发展是世界各国人民的共同心声，冷战思维、零和博弈愈发陈旧落伍，妄自尊大或独善其身只能四处碰壁。”作为世界第二大经济体、世界最大的发展中国家，中国深刻了解和平的局面来之不易，发展的机遇稍纵即逝。和平和发展需要世界共同维护才能共创繁荣增长的机遇期。“一带一路”建设是全新的事物，同时也是广泛联系世界的事物，难免会遇到这样那样的挑战与分歧，坚持和平与发展的主题，管控分歧，克服挑战，求同存异，寻求利益契合点和合作增长点才有助于“一带一路”倡议行稳致远。</a:t>
            </a:r>
            <a:endParaRPr lang="zh-CN" altLang="en-US" sz="1600">
              <a:latin typeface="黑体" panose="02010609060101010101" charset="-122"/>
              <a:ea typeface="黑体" panose="02010609060101010101" charset="-122"/>
              <a:cs typeface="黑体" panose="02010609060101010101" charset="-122"/>
            </a:endParaRPr>
          </a:p>
          <a:p>
            <a:pPr marL="0" indent="0">
              <a:lnSpc>
                <a:spcPct val="110000"/>
              </a:lnSpc>
              <a:buNone/>
            </a:pPr>
            <a:r>
              <a:rPr lang="zh-CN" altLang="en-US" sz="1600">
                <a:latin typeface="黑体" panose="02010609060101010101" charset="-122"/>
                <a:ea typeface="黑体" panose="02010609060101010101" charset="-122"/>
                <a:cs typeface="黑体" panose="02010609060101010101" charset="-122"/>
              </a:rPr>
              <a:t>　</a:t>
            </a:r>
            <a:r>
              <a:rPr lang="en-US" altLang="zh-CN" sz="1600">
                <a:solidFill>
                  <a:srgbClr val="FF0000"/>
                </a:solidFill>
                <a:latin typeface="黑体" panose="02010609060101010101" charset="-122"/>
                <a:ea typeface="黑体" panose="02010609060101010101" charset="-122"/>
                <a:cs typeface="黑体" panose="02010609060101010101" charset="-122"/>
              </a:rPr>
              <a:t> </a:t>
            </a:r>
            <a:r>
              <a:rPr lang="zh-CN" altLang="en-US" sz="1600">
                <a:solidFill>
                  <a:schemeClr val="bg1"/>
                </a:solidFill>
                <a:latin typeface="黑体" panose="02010609060101010101" charset="-122"/>
                <a:ea typeface="黑体" panose="02010609060101010101" charset="-122"/>
                <a:cs typeface="黑体" panose="02010609060101010101" charset="-122"/>
              </a:rPr>
              <a:t>实现合作共赢，推动共建“一带一路”走深走实，必须坚持“正确义利观”。</a:t>
            </a:r>
            <a:r>
              <a:rPr lang="zh-CN" altLang="en-US" sz="1600">
                <a:latin typeface="黑体" panose="02010609060101010101" charset="-122"/>
                <a:ea typeface="黑体" panose="02010609060101010101" charset="-122"/>
                <a:cs typeface="黑体" panose="02010609060101010101" charset="-122"/>
              </a:rPr>
              <a:t>计利当计天下利。2013年国家领导人在出访非洲之际，首次提出“正确义利观”的重要命题，并多次强调，世界各国联系紧密、利益交融，要互通有无、优势互补，在追求本国利益时兼顾他国合理关切，在谋求自身发展中促进各国共同发展，不断扩大共同利益汇合点。“一带一路”建设将塑造巨大的利益空间，坚持并宣扬“正确义利观”，营造世界各国普遍肯定对方发展、合作共赢的新局面，引导各国以义为先、义利并举，不急功近利，不搞短期行为，并欢迎各国通过“一带一路”搭上中国发展的“快车”、“便车”、“列车”……通过“正确义利观”，营造世界各国普遍肯定对方发展的欣欣向荣的合作共赢新局面，推动“一带一路”倡议更好发展。</a:t>
            </a:r>
            <a:endParaRPr lang="zh-CN" altLang="en-US" sz="1600">
              <a:latin typeface="黑体" panose="02010609060101010101" charset="-122"/>
              <a:ea typeface="黑体" panose="02010609060101010101" charset="-122"/>
              <a:cs typeface="黑体" panose="02010609060101010101" charset="-122"/>
            </a:endParaRPr>
          </a:p>
          <a:p>
            <a:pPr marL="0" indent="0">
              <a:lnSpc>
                <a:spcPct val="110000"/>
              </a:lnSpc>
              <a:buNone/>
            </a:pPr>
            <a:r>
              <a:rPr lang="zh-CN" altLang="en-US" sz="1600">
                <a:latin typeface="黑体" panose="02010609060101010101" charset="-122"/>
                <a:ea typeface="黑体" panose="02010609060101010101" charset="-122"/>
                <a:cs typeface="黑体" panose="02010609060101010101" charset="-122"/>
              </a:rPr>
              <a:t>　　</a:t>
            </a:r>
            <a:endParaRPr lang="zh-CN" altLang="en-US" sz="1600">
              <a:latin typeface="黑体" panose="02010609060101010101" charset="-122"/>
              <a:ea typeface="黑体" panose="02010609060101010101" charset="-122"/>
              <a:cs typeface="黑体" panose="02010609060101010101"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073" name="标题 1"/>
          <p:cNvSpPr>
            <a:spLocks noGrp="1"/>
          </p:cNvSpPr>
          <p:nvPr>
            <p:ph type="title"/>
            <p:custDataLst>
              <p:tags r:id="rId3"/>
            </p:custDataLst>
          </p:nvPr>
        </p:nvSpPr>
        <p:spPr>
          <a:xfrm>
            <a:off x="457200" y="205740"/>
            <a:ext cx="5789930" cy="857250"/>
          </a:xfrm>
        </p:spPr>
        <p:txBody>
          <a:bodyPr anchor="ctr" anchorCtr="0"/>
          <a:lstStyle/>
          <a:p>
            <a:r>
              <a:rPr lang="zh-CN" altLang="en-US"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一带一路</a:t>
            </a:r>
            <a:endParaRPr lang="zh-CN" altLang="en-US"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sp>
        <p:nvSpPr>
          <p:cNvPr id="3074" name="内容占位符 2"/>
          <p:cNvSpPr>
            <a:spLocks noGrp="1"/>
          </p:cNvSpPr>
          <p:nvPr>
            <p:ph idx="1"/>
            <p:custDataLst>
              <p:tags r:id="rId4"/>
            </p:custDataLst>
          </p:nvPr>
        </p:nvSpPr>
        <p:spPr>
          <a:xfrm>
            <a:off x="457200" y="1200150"/>
            <a:ext cx="5462270" cy="3395345"/>
          </a:xfrm>
        </p:spPr>
        <p:txBody>
          <a:bodyPr anchor="t" anchorCtr="0"/>
          <a:lstStyle/>
          <a:p>
            <a:pPr marL="0" indent="0">
              <a:lnSpc>
                <a:spcPct val="130000"/>
              </a:lnSpc>
              <a:buNone/>
            </a:pPr>
            <a:r>
              <a:rPr lang="en-US" altLang="zh-CN" sz="1800"/>
              <a:t>   </a:t>
            </a:r>
            <a:r>
              <a:rPr lang="en-US" altLang="zh-CN" sz="1800">
                <a:latin typeface="黑体" panose="02010609060101010101" charset="-122"/>
                <a:ea typeface="黑体" panose="02010609060101010101" charset="-122"/>
                <a:cs typeface="黑体" panose="02010609060101010101" charset="-122"/>
              </a:rPr>
              <a:t> </a:t>
            </a:r>
            <a:r>
              <a:rPr lang="zh-CN" altLang="en-US" sz="1800">
                <a:latin typeface="黑体" panose="02010609060101010101" charset="-122"/>
                <a:ea typeface="黑体" panose="02010609060101010101" charset="-122"/>
                <a:cs typeface="黑体" panose="02010609060101010101" charset="-122"/>
              </a:rPr>
              <a:t>“</a:t>
            </a:r>
            <a:r>
              <a:rPr lang="zh-CN" altLang="en-US" sz="1800">
                <a:solidFill>
                  <a:srgbClr val="FFFF00"/>
                </a:solidFill>
                <a:latin typeface="黑体" panose="02010609060101010101" charset="-122"/>
                <a:ea typeface="黑体" panose="02010609060101010101" charset="-122"/>
                <a:cs typeface="黑体" panose="02010609060101010101" charset="-122"/>
              </a:rPr>
              <a:t>一带一路</a:t>
            </a:r>
            <a:r>
              <a:rPr lang="zh-CN" altLang="en-US" sz="1800">
                <a:latin typeface="黑体" panose="02010609060101010101" charset="-122"/>
                <a:ea typeface="黑体" panose="02010609060101010101" charset="-122"/>
                <a:cs typeface="黑体" panose="02010609060101010101" charset="-122"/>
              </a:rPr>
              <a:t>”是“</a:t>
            </a:r>
            <a:r>
              <a:rPr lang="zh-CN" altLang="en-US" sz="1800">
                <a:solidFill>
                  <a:schemeClr val="bg1"/>
                </a:solidFill>
                <a:latin typeface="黑体" panose="02010609060101010101" charset="-122"/>
                <a:ea typeface="黑体" panose="02010609060101010101" charset="-122"/>
                <a:cs typeface="黑体" panose="02010609060101010101" charset="-122"/>
              </a:rPr>
              <a:t>丝绸之路经济带</a:t>
            </a:r>
            <a:r>
              <a:rPr lang="zh-CN" altLang="en-US" sz="1800">
                <a:latin typeface="黑体" panose="02010609060101010101" charset="-122"/>
                <a:ea typeface="黑体" panose="02010609060101010101" charset="-122"/>
                <a:cs typeface="黑体" panose="02010609060101010101" charset="-122"/>
              </a:rPr>
              <a:t>”和“</a:t>
            </a:r>
            <a:r>
              <a:rPr lang="zh-CN" altLang="en-US" sz="1800">
                <a:solidFill>
                  <a:schemeClr val="bg1"/>
                </a:solidFill>
                <a:latin typeface="黑体" panose="02010609060101010101" charset="-122"/>
                <a:ea typeface="黑体" panose="02010609060101010101" charset="-122"/>
                <a:cs typeface="黑体" panose="02010609060101010101" charset="-122"/>
              </a:rPr>
              <a:t>21世纪海上丝绸之路</a:t>
            </a:r>
            <a:r>
              <a:rPr lang="zh-CN" altLang="en-US" sz="1800">
                <a:latin typeface="黑体" panose="02010609060101010101" charset="-122"/>
                <a:ea typeface="黑体" panose="02010609060101010101" charset="-122"/>
                <a:cs typeface="黑体" panose="02010609060101010101" charset="-122"/>
              </a:rPr>
              <a:t>”的简称，2013年9月和10月由中国国家主席习近平分别提出建设“新丝绸之路经济带”和“21世纪海上丝绸之路”的合作倡议。</a:t>
            </a:r>
            <a:endParaRPr lang="zh-CN" altLang="en-US" sz="1800">
              <a:latin typeface="黑体" panose="02010609060101010101" charset="-122"/>
              <a:ea typeface="黑体" panose="02010609060101010101" charset="-122"/>
              <a:cs typeface="黑体" panose="02010609060101010101" charset="-122"/>
            </a:endParaRPr>
          </a:p>
          <a:p>
            <a:pPr marL="0" indent="0">
              <a:lnSpc>
                <a:spcPct val="130000"/>
              </a:lnSpc>
              <a:buNone/>
            </a:pPr>
            <a:r>
              <a:rPr lang="en-US" altLang="zh-CN" sz="1800">
                <a:latin typeface="黑体" panose="02010609060101010101" charset="-122"/>
                <a:ea typeface="黑体" panose="02010609060101010101" charset="-122"/>
                <a:cs typeface="黑体" panose="02010609060101010101" charset="-122"/>
              </a:rPr>
              <a:t>    </a:t>
            </a:r>
            <a:r>
              <a:rPr lang="zh-CN" altLang="en-US" sz="1800">
                <a:latin typeface="黑体" panose="02010609060101010101" charset="-122"/>
                <a:ea typeface="黑体" panose="02010609060101010101" charset="-122"/>
                <a:cs typeface="黑体" panose="02010609060101010101" charset="-122"/>
              </a:rPr>
              <a:t>依靠中国与有关国家既有的双多边机制，借助既有的、行之有效的区域合作平台，一带一路旨在借用古代丝绸之路的历史符号，高举和平发展的旗帜，积极发展与沿线国家的经济合作伙伴关系，共同打造政治互信、经济融合、文化包容的利益共同体、命运共同体和责任共同体。</a:t>
            </a:r>
            <a:endParaRPr lang="zh-CN" altLang="en-US" sz="1800">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custDataLst>
              <p:tags r:id="rId6"/>
            </p:custDataLst>
          </p:nvPr>
        </p:nvPicPr>
        <p:blipFill>
          <a:blip r:embed="rId5"/>
          <a:stretch>
            <a:fillRect/>
          </a:stretch>
        </p:blipFill>
        <p:spPr>
          <a:xfrm>
            <a:off x="6012180" y="843915"/>
            <a:ext cx="2915285" cy="1717040"/>
          </a:xfrm>
          <a:prstGeom prst="rect">
            <a:avLst/>
          </a:prstGeom>
        </p:spPr>
      </p:pic>
      <p:pic>
        <p:nvPicPr>
          <p:cNvPr id="3" name="图片 2"/>
          <p:cNvPicPr>
            <a:picLocks noChangeAspect="1"/>
          </p:cNvPicPr>
          <p:nvPr>
            <p:custDataLst>
              <p:tags r:id="rId8"/>
            </p:custDataLst>
          </p:nvPr>
        </p:nvPicPr>
        <p:blipFill>
          <a:blip r:embed="rId7"/>
          <a:stretch>
            <a:fillRect/>
          </a:stretch>
        </p:blipFill>
        <p:spPr>
          <a:xfrm>
            <a:off x="6012180" y="3004185"/>
            <a:ext cx="2915285" cy="1317625"/>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410" name="内容占位符 2"/>
          <p:cNvSpPr>
            <a:spLocks noGrp="1"/>
          </p:cNvSpPr>
          <p:nvPr>
            <p:ph idx="1"/>
            <p:custDataLst>
              <p:tags r:id="rId3"/>
            </p:custDataLst>
          </p:nvPr>
        </p:nvSpPr>
        <p:spPr>
          <a:xfrm>
            <a:off x="395605" y="123005"/>
            <a:ext cx="8229600" cy="5418138"/>
          </a:xfrm>
        </p:spPr>
        <p:txBody>
          <a:bodyPr anchor="t" anchorCtr="0"/>
          <a:lstStyle/>
          <a:p>
            <a:pPr marL="0" marR="0" indent="0" algn="l" defTabSz="914400" rtl="0" eaLnBrk="1" fontAlgn="base" latinLnBrk="0" hangingPunct="1">
              <a:lnSpc>
                <a:spcPct val="100000"/>
              </a:lnSpc>
              <a:spcBef>
                <a:spcPct val="20000"/>
              </a:spcBef>
              <a:spcAft>
                <a:spcPct val="0"/>
              </a:spcAft>
              <a:buClrTx/>
              <a:buSzTx/>
              <a:buFontTx/>
              <a:buNone/>
            </a:pPr>
            <a:r>
              <a:rPr kumimoji="0" lang="en-US" altLang="zh-CN" sz="1600" b="0" i="0" u="none" strike="noStrike" kern="1200" cap="none" spc="0" normalizeH="0" baseline="0" noProof="1">
                <a:solidFill>
                  <a:schemeClr val="tx1"/>
                </a:solidFill>
                <a:latin typeface="+mn-lt"/>
                <a:ea typeface="+mn-ea"/>
                <a:cs typeface="+mn-cs"/>
                <a:sym typeface="+mn-ea"/>
              </a:rPr>
              <a:t>     </a:t>
            </a:r>
            <a:r>
              <a:rPr kumimoji="0" lang="en-US" altLang="zh-CN" sz="1600" b="0" i="0" u="none" strike="noStrike" kern="1200" cap="none" spc="0" normalizeH="0" baseline="0" noProof="1">
                <a:solidFill>
                  <a:schemeClr val="bg1"/>
                </a:solidFill>
                <a:latin typeface="+mn-lt"/>
                <a:ea typeface="+mn-ea"/>
                <a:cs typeface="+mn-cs"/>
                <a:sym typeface="+mn-ea"/>
              </a:rPr>
              <a:t> </a:t>
            </a:r>
            <a:r>
              <a:rPr kumimoji="0" lang="zh-CN" altLang="en-US" sz="1600" b="0" i="0" u="none" strike="noStrike" kern="1200" cap="none" spc="0" normalizeH="0" baseline="0" noProof="1">
                <a:solidFill>
                  <a:schemeClr val="bg1"/>
                </a:solidFill>
                <a:latin typeface="黑体" panose="02010609060101010101" charset="-122"/>
                <a:ea typeface="黑体" panose="02010609060101010101" charset="-122"/>
                <a:cs typeface="黑体" panose="02010609060101010101" charset="-122"/>
                <a:sym typeface="+mn-ea"/>
              </a:rPr>
              <a:t>实现合作共赢，推动共建“一带一路”走深走实，必须坚持开放包容。</a:t>
            </a:r>
            <a:r>
              <a:rPr kumimoji="0" lang="zh-CN" altLang="en-US" sz="16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一花独放不是春，百花齐放春满园。“一带一路”倡议源自中国，更属于世界；根植于历史，更面向未来；重点面向亚欧非大陆，更向所有伙伴开放。进入新时代，要认真实践“履不必同，期于适足；治不必同，期于利民”的发展逻辑，鼓励各国探索具有本国特色的发展路径；要深刻认识到世界多极化滚滚向前、允许不同国家的繁荣强大的现实局面，更加有效地参与到国际治理体系，增强世界稳定性；要加强不同文化的文明互鉴，汲取世界发展先进经验服务于新的发展。</a:t>
            </a:r>
            <a:endParaRPr kumimoji="0" lang="zh-CN" altLang="en-US" sz="16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　</a:t>
            </a:r>
            <a:r>
              <a:rPr kumimoji="0" lang="en-US" altLang="zh-CN" sz="1600" b="0" i="0" u="none" strike="noStrike" kern="1200" cap="none" spc="0" normalizeH="0" baseline="0" noProof="1">
                <a:solidFill>
                  <a:schemeClr val="bg1"/>
                </a:solidFill>
                <a:latin typeface="黑体" panose="02010609060101010101" charset="-122"/>
                <a:ea typeface="黑体" panose="02010609060101010101" charset="-122"/>
                <a:cs typeface="黑体" panose="02010609060101010101" charset="-122"/>
                <a:sym typeface="+mn-ea"/>
              </a:rPr>
              <a:t> </a:t>
            </a:r>
            <a:r>
              <a:rPr kumimoji="0" lang="zh-CN" altLang="en-US" sz="1600" b="0" i="0" u="none" strike="noStrike" kern="1200" cap="none" spc="0" normalizeH="0" baseline="0" noProof="1">
                <a:solidFill>
                  <a:schemeClr val="bg1"/>
                </a:solidFill>
                <a:latin typeface="黑体" panose="02010609060101010101" charset="-122"/>
                <a:ea typeface="黑体" panose="02010609060101010101" charset="-122"/>
                <a:cs typeface="黑体" panose="02010609060101010101" charset="-122"/>
                <a:sym typeface="+mn-ea"/>
              </a:rPr>
              <a:t>实现合作共赢，推动共建“一带一路”走深走实，必须坚持共商共建共享合作模式。</a:t>
            </a:r>
            <a:r>
              <a:rPr kumimoji="0" lang="zh-CN" altLang="en-US" sz="16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sym typeface="+mn-ea"/>
              </a:rPr>
              <a:t>“孤举者难起，众行者易趋。”“共商合作大计，共建合作平台，共享合作成果”既是合作共赢的具体行动指南，又是“一带一路”建设取得成功最具可行性的实践路径，沿着这条路径，“一带一路”倡议才能走得长远、走向成功。过去六年，沿着这条路径，亚洲基础设施投资银行、丝路基金等国际平台相继搭建起来，健全了国际治理体系，增强了志同者的全球话语权；世界最大的集装箱货轮“中远海运天秤座”开启了联通东西之旅，亚吉铁路大大缩短了埃塞尔比亚和吉布提两国的距离，中老铁路、中泰铁路、匈塞铁路建设在稳步推进，世界因为这些项目而更加联通；同时，“一带一路”倡议实现了与哈萨克斯坦“光明之路”、土耳其“中间走廊”、英国“英格兰北方经济中心”等发展规划的对接，在共商共享共建中“实现了‘一加一大于二’的效果”。共商共享共建是实践证明了的实现合作共赢理念的正确、可行路径，今后应该继续坚持和创新其具体方式，推动“一带一路”在未来中走实走深，行稳致远。</a:t>
            </a:r>
            <a:endParaRPr kumimoji="0" lang="zh-CN" altLang="en-US" sz="1600" b="0" i="0" u="none" strike="noStrike" kern="1200" cap="none" spc="0" normalizeH="0" baseline="0" noProof="1">
              <a:solidFill>
                <a:schemeClr val="tx1"/>
              </a:solidFill>
              <a:latin typeface="黑体" panose="02010609060101010101" charset="-122"/>
              <a:ea typeface="黑体" panose="02010609060101010101" charset="-122"/>
              <a:cs typeface="黑体" panose="02010609060101010101" charset="-122"/>
            </a:endParaRPr>
          </a:p>
          <a:p>
            <a:pPr marL="342900" marR="0" indent="-342900" algn="l" defTabSz="914400" rtl="0" eaLnBrk="1" fontAlgn="base" latinLnBrk="0" hangingPunct="1">
              <a:lnSpc>
                <a:spcPct val="100000"/>
              </a:lnSpc>
              <a:spcBef>
                <a:spcPct val="20000"/>
              </a:spcBef>
              <a:spcAft>
                <a:spcPct val="0"/>
              </a:spcAft>
              <a:buClrTx/>
              <a:buSzTx/>
              <a:buFontTx/>
              <a:buChar char="•"/>
            </a:pPr>
            <a:endParaRPr kumimoji="0" lang="zh-CN" altLang="en-US" sz="1600" b="0" i="0" u="none" strike="noStrike" kern="1200" cap="none" spc="0" normalizeH="0" baseline="0" noProof="1">
              <a:solidFill>
                <a:schemeClr val="tx1"/>
              </a:solidFill>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Tx/>
              <a:buSzTx/>
              <a:buFontTx/>
              <a:buChar char="•"/>
            </a:pPr>
            <a:endParaRPr kumimoji="0" lang="zh-CN" altLang="en-US" sz="1600" b="0" i="0" u="none" strike="noStrike" kern="1200" cap="none" spc="0" normalizeH="0" baseline="0" noProof="1">
              <a:solidFill>
                <a:schemeClr val="tx1"/>
              </a:solidFill>
              <a:latin typeface="+mn-lt"/>
              <a:ea typeface="+mn-ea"/>
              <a:cs typeface="+mn-cs"/>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p:custDataLst>
              <p:tags r:id="rId4"/>
            </p:custDataLst>
          </p:nvPr>
        </p:nvPicPr>
        <p:blipFill>
          <a:blip r:embed="rId3"/>
          <a:stretch>
            <a:fillRect/>
          </a:stretch>
        </p:blipFill>
        <p:spPr>
          <a:xfrm>
            <a:off x="0" y="0"/>
            <a:ext cx="9124315" cy="5142230"/>
          </a:xfrm>
          <a:prstGeom prst="rect">
            <a:avLst/>
          </a:prstGeom>
        </p:spPr>
      </p:pic>
      <p:sp>
        <p:nvSpPr>
          <p:cNvPr id="2050" name="标题 3073"/>
          <p:cNvSpPr>
            <a:spLocks noGrp="1"/>
          </p:cNvSpPr>
          <p:nvPr>
            <p:ph type="ctrTitle"/>
            <p:custDataLst>
              <p:tags r:id="rId5"/>
            </p:custDataLst>
          </p:nvPr>
        </p:nvSpPr>
        <p:spPr>
          <a:xfrm>
            <a:off x="683895" y="771340"/>
            <a:ext cx="7772400" cy="1470025"/>
          </a:xfrm>
        </p:spPr>
        <p:txBody>
          <a:bodyPr anchor="ctr" anchorCtr="0"/>
          <a:lstStyle/>
          <a:p>
            <a:pPr defTabSz="914400">
              <a:buClrTx/>
              <a:buSzTx/>
              <a:buFontTx/>
              <a:buNone/>
            </a:pPr>
            <a:r>
              <a:rPr lang="zh-CN" altLang="zh-CN" sz="4400" b="1" kern="1200" baseline="0">
                <a:ln>
                  <a:solidFill>
                    <a:srgbClr val="FFFF00"/>
                  </a:solidFill>
                </a:ln>
                <a:solidFill>
                  <a:schemeClr val="tx1"/>
                </a:solidFill>
                <a:effectLst>
                  <a:glow rad="228600">
                    <a:schemeClr val="accent4">
                      <a:satMod val="175000"/>
                      <a:alpha val="40000"/>
                    </a:schemeClr>
                  </a:glow>
                </a:effectLst>
                <a:latin typeface="黑体" panose="02010609060101010101" charset="-122"/>
                <a:ea typeface="黑体" panose="02010609060101010101" charset="-122"/>
                <a:cs typeface="黑体" panose="02010609060101010101" charset="-122"/>
              </a:rPr>
              <a:t>中老铁路</a:t>
            </a:r>
            <a:r>
              <a:rPr lang="en-US" altLang="zh-CN" sz="4400" b="1" kern="1200" baseline="0">
                <a:ln>
                  <a:solidFill>
                    <a:srgbClr val="FFFF00"/>
                  </a:solidFill>
                </a:ln>
                <a:solidFill>
                  <a:schemeClr val="tx1"/>
                </a:solidFill>
                <a:effectLst>
                  <a:glow rad="228600">
                    <a:schemeClr val="accent4">
                      <a:satMod val="175000"/>
                      <a:alpha val="40000"/>
                    </a:schemeClr>
                  </a:glow>
                </a:effectLst>
                <a:latin typeface="黑体" panose="02010609060101010101" charset="-122"/>
                <a:ea typeface="黑体" panose="02010609060101010101" charset="-122"/>
                <a:cs typeface="黑体" panose="02010609060101010101" charset="-122"/>
              </a:rPr>
              <a:t>   </a:t>
            </a:r>
            <a:r>
              <a:rPr lang="zh-CN" altLang="en-US" sz="4400" b="1" kern="1200" baseline="0">
                <a:ln>
                  <a:solidFill>
                    <a:srgbClr val="FFFF00"/>
                  </a:solidFill>
                </a:ln>
                <a:solidFill>
                  <a:schemeClr val="tx1"/>
                </a:solidFill>
                <a:effectLst>
                  <a:glow rad="228600">
                    <a:schemeClr val="accent4">
                      <a:satMod val="175000"/>
                      <a:alpha val="40000"/>
                    </a:schemeClr>
                  </a:glow>
                </a:effectLst>
                <a:latin typeface="黑体" panose="02010609060101010101" charset="-122"/>
                <a:ea typeface="黑体" panose="02010609060101010101" charset="-122"/>
                <a:cs typeface="黑体" panose="02010609060101010101" charset="-122"/>
              </a:rPr>
              <a:t>大国风范</a:t>
            </a:r>
            <a:endParaRPr lang="zh-CN" altLang="en-US" sz="4400" b="1" kern="1200" baseline="0">
              <a:ln>
                <a:solidFill>
                  <a:srgbClr val="FFFF00"/>
                </a:solidFill>
              </a:ln>
              <a:solidFill>
                <a:schemeClr val="tx1"/>
              </a:solidFill>
              <a:effectLst>
                <a:glow rad="228600">
                  <a:schemeClr val="accent4">
                    <a:satMod val="175000"/>
                    <a:alpha val="40000"/>
                  </a:schemeClr>
                </a:glow>
              </a:effectLst>
              <a:latin typeface="黑体" panose="02010609060101010101" charset="-122"/>
              <a:ea typeface="黑体" panose="02010609060101010101" charset="-122"/>
              <a:cs typeface="黑体" panose="02010609060101010101" charset="-122"/>
            </a:endParaRPr>
          </a:p>
        </p:txBody>
      </p:sp>
      <p:pic>
        <p:nvPicPr>
          <p:cNvPr id="2051" name="New picture"/>
          <p:cNvPicPr/>
          <p:nvPr>
            <p:custDataLst>
              <p:tags r:id="rId7"/>
            </p:custDataLst>
          </p:nvPr>
        </p:nvPicPr>
        <p:blipFill>
          <a:blip r:embed="rId6"/>
          <a:stretch>
            <a:fillRect/>
          </a:stretch>
        </p:blipFill>
        <p:spPr>
          <a:xfrm>
            <a:off x="10490200" y="10299700"/>
            <a:ext cx="3429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873f34d5d0eee6f3e00cc20048ca2d82">
            <a:hlinkClick action="ppaction://media"/>
          </p:cNvPr>
          <p:cNvPicPr/>
          <p:nvPr>
            <p:ph idx="1"/>
            <a:videoFile r:link="rId5"/>
            <p:custDataLst>
              <p:tags r:id="rId4"/>
            </p:custDataLst>
            <p:extLst>
              <p:ext uri="{DAA4B4D4-6D71-4841-9C94-3DE7FCFB9230}">
                <p14:media xmlns:p14="http://schemas.microsoft.com/office/powerpoint/2010/main" r:link="rId6"/>
              </p:ext>
            </p:extLst>
          </p:nvPr>
        </p:nvPicPr>
        <p:blipFill>
          <a:blip r:embed="rId3"/>
          <a:stretch>
            <a:fillRect/>
          </a:stretch>
        </p:blipFill>
        <p:spPr>
          <a:xfrm>
            <a:off x="3131820" y="0"/>
            <a:ext cx="3174365" cy="5089525"/>
          </a:xfrm>
          <a:prstGeom prst="rect">
            <a:avLst/>
          </a:prstGeom>
        </p:spPr>
      </p:pic>
      <p:pic>
        <p:nvPicPr>
          <p:cNvPr id="5" name="图片 4"/>
          <p:cNvPicPr>
            <a:picLocks noChangeAspect="1"/>
          </p:cNvPicPr>
          <p:nvPr>
            <p:custDataLst>
              <p:tags r:id="rId8"/>
            </p:custDataLst>
          </p:nvPr>
        </p:nvPicPr>
        <p:blipFill>
          <a:blip r:embed="rId7"/>
          <a:stretch>
            <a:fillRect/>
          </a:stretch>
        </p:blipFill>
        <p:spPr>
          <a:xfrm>
            <a:off x="179705" y="123825"/>
            <a:ext cx="2800350" cy="4876800"/>
          </a:xfrm>
          <a:prstGeom prst="rect">
            <a:avLst/>
          </a:prstGeom>
        </p:spPr>
      </p:pic>
      <p:pic>
        <p:nvPicPr>
          <p:cNvPr id="6" name="图片 5"/>
          <p:cNvPicPr>
            <a:picLocks noChangeAspect="1"/>
          </p:cNvPicPr>
          <p:nvPr>
            <p:custDataLst>
              <p:tags r:id="rId10"/>
            </p:custDataLst>
          </p:nvPr>
        </p:nvPicPr>
        <p:blipFill>
          <a:blip r:embed="rId9"/>
          <a:stretch>
            <a:fillRect/>
          </a:stretch>
        </p:blipFill>
        <p:spPr>
          <a:xfrm>
            <a:off x="6457950" y="483870"/>
            <a:ext cx="2524760" cy="1624965"/>
          </a:xfrm>
          <a:prstGeom prst="rect">
            <a:avLst/>
          </a:prstGeom>
        </p:spPr>
      </p:pic>
      <p:pic>
        <p:nvPicPr>
          <p:cNvPr id="7" name="图片 6"/>
          <p:cNvPicPr>
            <a:picLocks noChangeAspect="1"/>
          </p:cNvPicPr>
          <p:nvPr>
            <p:custDataLst>
              <p:tags r:id="rId12"/>
            </p:custDataLst>
          </p:nvPr>
        </p:nvPicPr>
        <p:blipFill>
          <a:blip r:embed="rId11"/>
          <a:stretch>
            <a:fillRect/>
          </a:stretch>
        </p:blipFill>
        <p:spPr>
          <a:xfrm>
            <a:off x="6414135" y="2932430"/>
            <a:ext cx="2611755" cy="153924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p:tgtEl>
                        <p:sldTgt/>
                      </p:tgtEl>
                    </p:cond>
                  </p:endCondLst>
                </p:cTn>
                <p:tgtEl>
                  <p:spTgt spid="3"/>
                </p:tgtEl>
              </p:cMediaNode>
            </p:video>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c33742f5948eff8fb249b580e0b347c3">
            <a:hlinkClick action="ppaction://media"/>
          </p:cNvPr>
          <p:cNvPicPr/>
          <p:nvPr>
            <a:videoFile r:link="rId5"/>
            <p:custDataLst>
              <p:tags r:id="rId4"/>
            </p:custDataLst>
            <p:extLst>
              <p:ext uri="{DAA4B4D4-6D71-4841-9C94-3DE7FCFB9230}">
                <p14:media xmlns:p14="http://schemas.microsoft.com/office/powerpoint/2010/main" r:embed="rId6"/>
              </p:ext>
            </p:extLst>
          </p:nvPr>
        </p:nvPicPr>
        <p:blipFill>
          <a:blip r:embed="rId3"/>
          <a:stretch>
            <a:fillRect/>
          </a:stretch>
        </p:blipFill>
        <p:spPr>
          <a:xfrm>
            <a:off x="492125" y="77470"/>
            <a:ext cx="8196580" cy="498856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p:tgtEl>
                        <p:sldTgt/>
                      </p:tgtEl>
                    </p:cond>
                  </p:endCondLst>
                </p:cTn>
                <p:tgtEl>
                  <p:spTgt spid="3"/>
                </p:tgtEl>
              </p:cMediaNode>
            </p:video>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145" name="标题 1"/>
          <p:cNvSpPr>
            <a:spLocks noGrp="1"/>
          </p:cNvSpPr>
          <p:nvPr>
            <p:ph type="title"/>
            <p:custDataLst>
              <p:tags r:id="rId3"/>
            </p:custDataLst>
          </p:nvPr>
        </p:nvSpPr>
        <p:spPr>
          <a:xfrm>
            <a:off x="457200" y="205740"/>
            <a:ext cx="5116830" cy="857250"/>
          </a:xfrm>
        </p:spPr>
        <p:txBody>
          <a:bodyPr anchor="ctr" anchorCtr="0"/>
          <a:lstStyle/>
          <a:p>
            <a:r>
              <a:rPr lang="zh-CN" altLang="en-US">
                <a:latin typeface="黑体" panose="02010609060101010101" charset="-122"/>
                <a:ea typeface="黑体" panose="02010609060101010101" charset="-122"/>
              </a:rPr>
              <a:t>有关评论</a:t>
            </a:r>
            <a:endParaRPr lang="zh-CN" altLang="en-US">
              <a:latin typeface="黑体" panose="02010609060101010101" charset="-122"/>
              <a:ea typeface="黑体" panose="02010609060101010101" charset="-122"/>
            </a:endParaRPr>
          </a:p>
        </p:txBody>
      </p:sp>
      <p:sp>
        <p:nvSpPr>
          <p:cNvPr id="6146" name="内容占位符 2"/>
          <p:cNvSpPr>
            <a:spLocks noGrp="1"/>
          </p:cNvSpPr>
          <p:nvPr>
            <p:ph idx="1"/>
            <p:custDataLst>
              <p:tags r:id="rId4"/>
            </p:custDataLst>
          </p:nvPr>
        </p:nvSpPr>
        <p:spPr>
          <a:xfrm>
            <a:off x="457200" y="1200150"/>
            <a:ext cx="5397500" cy="3395345"/>
          </a:xfrm>
        </p:spPr>
        <p:txBody>
          <a:bodyPr anchor="t" anchorCtr="0"/>
          <a:lstStyle/>
          <a:p>
            <a:pPr marL="0" indent="0">
              <a:lnSpc>
                <a:spcPct val="120000"/>
              </a:lnSpc>
              <a:buNone/>
            </a:pPr>
            <a:r>
              <a:rPr lang="en-US" altLang="zh-CN"/>
              <a:t>    </a:t>
            </a:r>
            <a:r>
              <a:rPr lang="en-US" altLang="zh-CN" sz="2000">
                <a:latin typeface="黑体" panose="02010609060101010101" charset="-122"/>
                <a:ea typeface="黑体" panose="02010609060101010101" charset="-122"/>
                <a:cs typeface="黑体" panose="02010609060101010101" charset="-122"/>
              </a:rPr>
              <a:t>  </a:t>
            </a:r>
            <a:r>
              <a:rPr lang="zh-CN" altLang="en-US" sz="2000">
                <a:latin typeface="黑体" panose="02010609060101010101" charset="-122"/>
                <a:ea typeface="黑体" panose="02010609060101010101" charset="-122"/>
                <a:cs typeface="黑体" panose="02010609060101010101" charset="-122"/>
              </a:rPr>
              <a:t>为什么称中老铁路为</a:t>
            </a:r>
            <a:r>
              <a:rPr lang="en-US" altLang="zh-CN" sz="2000">
                <a:latin typeface="黑体" panose="02010609060101010101" charset="-122"/>
                <a:ea typeface="黑体" panose="02010609060101010101" charset="-122"/>
                <a:cs typeface="黑体" panose="02010609060101010101" charset="-122"/>
              </a:rPr>
              <a:t>“</a:t>
            </a:r>
            <a:r>
              <a:rPr lang="zh-CN" altLang="en-US" sz="2000">
                <a:latin typeface="黑体" panose="02010609060101010101" charset="-122"/>
                <a:ea typeface="黑体" panose="02010609060101010101" charset="-122"/>
                <a:cs typeface="黑体" panose="02010609060101010101" charset="-122"/>
              </a:rPr>
              <a:t>希望之路</a:t>
            </a:r>
            <a:r>
              <a:rPr lang="en-US" altLang="zh-CN" sz="2000">
                <a:latin typeface="黑体" panose="02010609060101010101" charset="-122"/>
                <a:ea typeface="黑体" panose="02010609060101010101" charset="-122"/>
                <a:cs typeface="黑体" panose="02010609060101010101" charset="-122"/>
              </a:rPr>
              <a:t>”</a:t>
            </a:r>
            <a:r>
              <a:rPr lang="zh-CN" altLang="en-US" sz="2000">
                <a:latin typeface="黑体" panose="02010609060101010101" charset="-122"/>
                <a:ea typeface="黑体" panose="02010609060101010101" charset="-122"/>
                <a:cs typeface="黑体" panose="02010609060101010101" charset="-122"/>
              </a:rPr>
              <a:t>？因为它不仅承载这协同发展与双赢机会，承载着构建人类命运共同体的践行理念，更承载着两国人民美好的梦想与期盼。</a:t>
            </a:r>
            <a:r>
              <a:rPr lang="en-US" altLang="zh-CN" sz="2000">
                <a:solidFill>
                  <a:srgbClr val="FFFF00"/>
                </a:solidFill>
                <a:latin typeface="黑体" panose="02010609060101010101" charset="-122"/>
                <a:ea typeface="黑体" panose="02010609060101010101" charset="-122"/>
                <a:cs typeface="黑体" panose="02010609060101010101" charset="-122"/>
              </a:rPr>
              <a:t>——</a:t>
            </a:r>
            <a:r>
              <a:rPr lang="zh-CN" altLang="en-US" sz="2000">
                <a:solidFill>
                  <a:srgbClr val="FFFF00"/>
                </a:solidFill>
                <a:latin typeface="黑体" panose="02010609060101010101" charset="-122"/>
                <a:ea typeface="黑体" panose="02010609060101010101" charset="-122"/>
                <a:cs typeface="黑体" panose="02010609060101010101" charset="-122"/>
              </a:rPr>
              <a:t>中华铁道网</a:t>
            </a:r>
            <a:endParaRPr lang="zh-CN" altLang="en-US" sz="2000">
              <a:solidFill>
                <a:srgbClr val="FFFF00"/>
              </a:solidFill>
              <a:latin typeface="黑体" panose="02010609060101010101" charset="-122"/>
              <a:ea typeface="黑体" panose="02010609060101010101" charset="-122"/>
              <a:cs typeface="黑体" panose="02010609060101010101" charset="-122"/>
            </a:endParaRPr>
          </a:p>
          <a:p>
            <a:pPr marL="0" indent="0">
              <a:lnSpc>
                <a:spcPct val="120000"/>
              </a:lnSpc>
              <a:buNone/>
            </a:pPr>
            <a:r>
              <a:rPr lang="en-US" altLang="zh-CN" sz="2000">
                <a:latin typeface="黑体" panose="02010609060101010101" charset="-122"/>
                <a:ea typeface="黑体" panose="02010609060101010101" charset="-122"/>
                <a:cs typeface="黑体" panose="02010609060101010101" charset="-122"/>
              </a:rPr>
              <a:t>      </a:t>
            </a:r>
            <a:r>
              <a:rPr lang="zh-CN" altLang="en-US" sz="2000">
                <a:latin typeface="黑体" panose="02010609060101010101" charset="-122"/>
                <a:ea typeface="黑体" panose="02010609060101010101" charset="-122"/>
                <a:cs typeface="黑体" panose="02010609060101010101" charset="-122"/>
              </a:rPr>
              <a:t>有了这座国际桥梁，双方人流、物流、信息流和资金流可以更好地同频共振，两国及两国人民的传统友谊必将进一步深化，感情必将进一步牢固。</a:t>
            </a:r>
            <a:r>
              <a:rPr lang="en-US" altLang="zh-CN" sz="2000">
                <a:solidFill>
                  <a:srgbClr val="FFFF00"/>
                </a:solidFill>
                <a:latin typeface="黑体" panose="02010609060101010101" charset="-122"/>
                <a:ea typeface="黑体" panose="02010609060101010101" charset="-122"/>
                <a:cs typeface="黑体" panose="02010609060101010101" charset="-122"/>
              </a:rPr>
              <a:t>——</a:t>
            </a:r>
            <a:r>
              <a:rPr lang="zh-CN" altLang="en-US" sz="2000">
                <a:solidFill>
                  <a:srgbClr val="FFFF00"/>
                </a:solidFill>
                <a:latin typeface="黑体" panose="02010609060101010101" charset="-122"/>
                <a:ea typeface="黑体" panose="02010609060101010101" charset="-122"/>
                <a:cs typeface="黑体" panose="02010609060101010101" charset="-122"/>
              </a:rPr>
              <a:t>中国日报网</a:t>
            </a:r>
            <a:endParaRPr lang="zh-CN" altLang="en-US" sz="2000">
              <a:solidFill>
                <a:srgbClr val="FFFF00"/>
              </a:solidFill>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custDataLst>
              <p:tags r:id="rId6"/>
            </p:custDataLst>
          </p:nvPr>
        </p:nvPicPr>
        <p:blipFill>
          <a:blip r:embed="rId5"/>
          <a:stretch>
            <a:fillRect/>
          </a:stretch>
        </p:blipFill>
        <p:spPr>
          <a:xfrm>
            <a:off x="5796280" y="1348105"/>
            <a:ext cx="3022600" cy="2742565"/>
          </a:xfrm>
          <a:prstGeom prst="rect">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170" name="内容占位符 2"/>
          <p:cNvSpPr>
            <a:spLocks noGrp="1"/>
          </p:cNvSpPr>
          <p:nvPr>
            <p:ph idx="1"/>
            <p:custDataLst>
              <p:tags r:id="rId3"/>
            </p:custDataLst>
          </p:nvPr>
        </p:nvSpPr>
        <p:spPr>
          <a:xfrm>
            <a:off x="457200" y="255270"/>
            <a:ext cx="4706620" cy="4340225"/>
          </a:xfrm>
        </p:spPr>
        <p:txBody>
          <a:bodyPr anchor="t" anchorCtr="0"/>
          <a:lstStyle/>
          <a:p>
            <a:pPr>
              <a:lnSpc>
                <a:spcPct val="150000"/>
              </a:lnSpc>
            </a:pPr>
            <a:r>
              <a:rPr lang="zh-CN" altLang="en-US" sz="2000">
                <a:latin typeface="黑体" panose="02010609060101010101" charset="-122"/>
                <a:ea typeface="黑体" panose="02010609060101010101" charset="-122"/>
                <a:cs typeface="黑体" panose="02010609060101010101" charset="-122"/>
              </a:rPr>
              <a:t>在我国近代社会发展建设中，老挝是我们非常重要的一个邻国，对我国各个层面的发展建设都有着非常好的影响作用，我国历来也非常重视与老挝两国关系的发展建设。在推动中国与老挝两国关系建设上，中老铁路是一个非常重要的组成部分，</a:t>
            </a:r>
            <a:r>
              <a:rPr lang="en-US" altLang="zh-CN" sz="2000">
                <a:latin typeface="黑体" panose="02010609060101010101" charset="-122"/>
                <a:ea typeface="黑体" panose="02010609060101010101" charset="-122"/>
                <a:cs typeface="黑体" panose="02010609060101010101" charset="-122"/>
              </a:rPr>
              <a:t>12</a:t>
            </a:r>
            <a:r>
              <a:rPr lang="zh-CN" altLang="en-US" sz="2000">
                <a:latin typeface="黑体" panose="02010609060101010101" charset="-122"/>
                <a:ea typeface="黑体" panose="02010609060101010101" charset="-122"/>
                <a:cs typeface="黑体" panose="02010609060101010101" charset="-122"/>
              </a:rPr>
              <a:t>月</a:t>
            </a:r>
            <a:r>
              <a:rPr lang="en-US" altLang="zh-CN" sz="2000">
                <a:latin typeface="黑体" panose="02010609060101010101" charset="-122"/>
                <a:ea typeface="黑体" panose="02010609060101010101" charset="-122"/>
                <a:cs typeface="黑体" panose="02010609060101010101" charset="-122"/>
              </a:rPr>
              <a:t>3</a:t>
            </a:r>
            <a:r>
              <a:rPr lang="zh-CN" altLang="en-US" sz="2000">
                <a:latin typeface="黑体" panose="02010609060101010101" charset="-122"/>
                <a:ea typeface="黑体" panose="02010609060101010101" charset="-122"/>
                <a:cs typeface="黑体" panose="02010609060101010101" charset="-122"/>
              </a:rPr>
              <a:t>日，连接昆明和万象、全线采用中国标准的中老铁路全线开通运营，老挝自此迈入铁路运输时代。</a:t>
            </a:r>
            <a:r>
              <a:rPr lang="en-US" altLang="zh-CN" sz="2000">
                <a:solidFill>
                  <a:srgbClr val="FFFF00"/>
                </a:solidFill>
                <a:latin typeface="黑体" panose="02010609060101010101" charset="-122"/>
                <a:ea typeface="黑体" panose="02010609060101010101" charset="-122"/>
                <a:cs typeface="黑体" panose="02010609060101010101" charset="-122"/>
              </a:rPr>
              <a:t>——</a:t>
            </a:r>
            <a:r>
              <a:rPr lang="zh-CN" altLang="en-US" sz="2000">
                <a:solidFill>
                  <a:srgbClr val="FFFF00"/>
                </a:solidFill>
                <a:latin typeface="黑体" panose="02010609060101010101" charset="-122"/>
                <a:ea typeface="黑体" panose="02010609060101010101" charset="-122"/>
                <a:cs typeface="黑体" panose="02010609060101010101" charset="-122"/>
              </a:rPr>
              <a:t>中原网</a:t>
            </a:r>
            <a:endParaRPr lang="zh-CN" altLang="en-US" sz="2000">
              <a:solidFill>
                <a:srgbClr val="FFFF00"/>
              </a:solidFill>
              <a:latin typeface="黑体" panose="02010609060101010101" charset="-122"/>
              <a:ea typeface="黑体" panose="02010609060101010101" charset="-122"/>
              <a:cs typeface="黑体" panose="02010609060101010101" charset="-122"/>
            </a:endParaRPr>
          </a:p>
        </p:txBody>
      </p:sp>
      <p:pic>
        <p:nvPicPr>
          <p:cNvPr id="100" name="图片 99"/>
          <p:cNvPicPr/>
          <p:nvPr>
            <p:custDataLst>
              <p:tags r:id="rId5"/>
            </p:custDataLst>
          </p:nvPr>
        </p:nvPicPr>
        <p:blipFill>
          <a:blip r:embed="rId4"/>
          <a:stretch>
            <a:fillRect/>
          </a:stretch>
        </p:blipFill>
        <p:spPr>
          <a:xfrm>
            <a:off x="5364480" y="412115"/>
            <a:ext cx="3255645" cy="4044315"/>
          </a:xfrm>
          <a:prstGeom prst="rect">
            <a:avLst/>
          </a:prstGeom>
          <a:noFill/>
          <a:ln w="9525">
            <a:noFill/>
          </a:ln>
          <a:effectLst>
            <a:softEdge rad="317500"/>
          </a:effectLst>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stretch>
            <a:fillRect/>
          </a:stretch>
        </p:blipFill>
        <p:spPr>
          <a:xfrm>
            <a:off x="5652135" y="2932430"/>
            <a:ext cx="3336925" cy="2130425"/>
          </a:xfrm>
          <a:prstGeom prst="rect">
            <a:avLst/>
          </a:prstGeom>
          <a:effectLst>
            <a:softEdge rad="317500"/>
          </a:effectLst>
        </p:spPr>
      </p:pic>
      <p:pic>
        <p:nvPicPr>
          <p:cNvPr id="5" name="图片 4" descr="15198458179767307284"/>
          <p:cNvPicPr>
            <a:picLocks noChangeAspect="1"/>
          </p:cNvPicPr>
          <p:nvPr>
            <p:custDataLst>
              <p:tags r:id="rId6"/>
            </p:custDataLst>
          </p:nvPr>
        </p:nvPicPr>
        <p:blipFill>
          <a:blip r:embed="rId5"/>
          <a:srcRect l="-518" t="969" r="11345" b="10801"/>
          <a:stretch>
            <a:fillRect/>
          </a:stretch>
        </p:blipFill>
        <p:spPr>
          <a:xfrm>
            <a:off x="5778500" y="772160"/>
            <a:ext cx="3210560" cy="2056130"/>
          </a:xfrm>
          <a:prstGeom prst="ellipse">
            <a:avLst/>
          </a:prstGeom>
        </p:spPr>
      </p:pic>
      <p:pic>
        <p:nvPicPr>
          <p:cNvPr id="6" name="afaa0f5926651c55161887e5f9322fa9">
            <a:hlinkClick action="ppaction://media"/>
          </p:cNvPr>
          <p:cNvPicPr/>
          <p:nvPr>
            <a:videoFile r:link="rId9"/>
            <p:custDataLst>
              <p:tags r:id="rId8"/>
            </p:custDataLst>
            <p:extLst>
              <p:ext uri="{DAA4B4D4-6D71-4841-9C94-3DE7FCFB9230}">
                <p14:media xmlns:p14="http://schemas.microsoft.com/office/powerpoint/2010/main" r:embed="rId10"/>
              </p:ext>
            </p:extLst>
          </p:nvPr>
        </p:nvPicPr>
        <p:blipFill>
          <a:blip r:embed="rId7"/>
          <a:stretch>
            <a:fillRect/>
          </a:stretch>
        </p:blipFill>
        <p:spPr>
          <a:xfrm>
            <a:off x="2555875" y="51435"/>
            <a:ext cx="2957195" cy="5045075"/>
          </a:xfrm>
          <a:prstGeom prst="rect">
            <a:avLst/>
          </a:prstGeom>
        </p:spPr>
      </p:pic>
      <p:pic>
        <p:nvPicPr>
          <p:cNvPr id="100" name="图片 99"/>
          <p:cNvPicPr/>
          <p:nvPr>
            <p:custDataLst>
              <p:tags r:id="rId12"/>
            </p:custDataLst>
          </p:nvPr>
        </p:nvPicPr>
        <p:blipFill>
          <a:blip r:embed="rId11"/>
          <a:stretch>
            <a:fillRect/>
          </a:stretch>
        </p:blipFill>
        <p:spPr>
          <a:xfrm>
            <a:off x="107950" y="935990"/>
            <a:ext cx="2223135" cy="3271520"/>
          </a:xfrm>
          <a:prstGeom prst="rect">
            <a:avLst/>
          </a:prstGeom>
          <a:noFill/>
          <a:ln w="9525">
            <a:noFill/>
          </a:ln>
          <a:effectLst>
            <a:softEdge rad="317500"/>
          </a:effectLst>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p:tgtEl>
                        <p:sldTgt/>
                      </p:tgtEl>
                    </p:cond>
                  </p:endCondLst>
                </p:cTn>
                <p:tgtEl>
                  <p:spTgt spid="6"/>
                </p:tgtEl>
              </p:cMediaNode>
            </p:video>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242" name="内容占位符 2"/>
          <p:cNvSpPr>
            <a:spLocks noGrp="1"/>
          </p:cNvSpPr>
          <p:nvPr>
            <p:ph idx="1"/>
            <p:custDataLst>
              <p:tags r:id="rId3"/>
            </p:custDataLst>
          </p:nvPr>
        </p:nvSpPr>
        <p:spPr>
          <a:xfrm>
            <a:off x="1115695" y="483870"/>
            <a:ext cx="5571490" cy="3395345"/>
          </a:xfrm>
        </p:spPr>
        <p:txBody>
          <a:bodyPr anchor="t" anchorCtr="0"/>
          <a:lstStyle/>
          <a:p>
            <a:pPr marL="0" indent="0">
              <a:lnSpc>
                <a:spcPct val="150000"/>
              </a:lnSpc>
              <a:buNone/>
            </a:pPr>
            <a:r>
              <a:rPr lang="en-US" altLang="zh-CN" sz="2000" b="1">
                <a:latin typeface="黑体" panose="02010609060101010101" charset="-122"/>
                <a:ea typeface="黑体" panose="02010609060101010101" charset="-122"/>
                <a:cs typeface="黑体" panose="02010609060101010101" charset="-122"/>
              </a:rPr>
              <a:t>    </a:t>
            </a:r>
            <a:r>
              <a:rPr lang="zh-CN" altLang="en-US" sz="2000" b="1">
                <a:latin typeface="黑体" panose="02010609060101010101" charset="-122"/>
                <a:ea typeface="黑体" panose="02010609060101010101" charset="-122"/>
                <a:cs typeface="黑体" panose="02010609060101010101" charset="-122"/>
              </a:rPr>
              <a:t>在我国经济生活中，有一种“</a:t>
            </a:r>
            <a:r>
              <a:rPr lang="zh-CN" altLang="en-US" sz="2000" b="1">
                <a:solidFill>
                  <a:schemeClr val="bg1"/>
                </a:solidFill>
                <a:latin typeface="黑体" panose="02010609060101010101" charset="-122"/>
                <a:ea typeface="黑体" panose="02010609060101010101" charset="-122"/>
                <a:cs typeface="黑体" panose="02010609060101010101" charset="-122"/>
              </a:rPr>
              <a:t>龟兔双赢理论</a:t>
            </a:r>
            <a:r>
              <a:rPr lang="zh-CN" altLang="en-US" sz="2000" b="1">
                <a:latin typeface="黑体" panose="02010609060101010101" charset="-122"/>
                <a:ea typeface="黑体" panose="02010609060101010101" charset="-122"/>
                <a:cs typeface="黑体" panose="02010609060101010101" charset="-122"/>
              </a:rPr>
              <a:t>”。龟兔赛了多次，互有输赢。后来，龟兔合作，兔子把乌龟驮在背上跑到河边，然后乌龟又把兔子驮在背上游过河去。这就是“双赢”，竞争对手也可以是合作伙伴。俗话说:“一个篱笆三个桩，一个好汉三个帮。”想成就一番大事，必须靠大家的共同努力。纵观古今中外，凡是在事业上成功的人士不都是善于合作的典范吗?</a:t>
            </a:r>
            <a:endParaRPr lang="zh-CN" altLang="en-US" sz="2000" b="1">
              <a:latin typeface="黑体" panose="02010609060101010101" charset="-122"/>
              <a:ea typeface="黑体" panose="02010609060101010101" charset="-122"/>
              <a:cs typeface="黑体" panose="02010609060101010101" charset="-122"/>
            </a:endParaRPr>
          </a:p>
          <a:p>
            <a:pPr marL="0" indent="0" algn="ctr">
              <a:lnSpc>
                <a:spcPct val="150000"/>
              </a:lnSpc>
              <a:buNone/>
            </a:pPr>
            <a:r>
              <a:rPr lang="zh-CN" altLang="en-US" sz="2000" b="1">
                <a:solidFill>
                  <a:srgbClr val="FFFF00"/>
                </a:solidFill>
                <a:latin typeface="黑体" panose="02010609060101010101" charset="-122"/>
                <a:ea typeface="黑体" panose="02010609060101010101" charset="-122"/>
                <a:cs typeface="黑体" panose="02010609060101010101" charset="-122"/>
              </a:rPr>
              <a:t>（合作、双赢）</a:t>
            </a:r>
            <a:endParaRPr lang="zh-CN" altLang="en-US" sz="2000" b="1">
              <a:solidFill>
                <a:srgbClr val="FFFF00"/>
              </a:solidFill>
              <a:latin typeface="黑体" panose="02010609060101010101" charset="-122"/>
              <a:ea typeface="黑体" panose="02010609060101010101" charset="-122"/>
              <a:cs typeface="黑体" panose="02010609060101010101" charset="-122"/>
            </a:endParaRPr>
          </a:p>
        </p:txBody>
      </p:sp>
      <p:sp>
        <p:nvSpPr>
          <p:cNvPr id="15361" name="标题 1"/>
          <p:cNvSpPr>
            <a:spLocks noGrp="1"/>
          </p:cNvSpPr>
          <p:nvPr>
            <p:ph type="title"/>
            <p:custDataLst>
              <p:tags r:id="rId4"/>
            </p:custDataLst>
          </p:nvPr>
        </p:nvSpPr>
        <p:spPr>
          <a:xfrm>
            <a:off x="252095" y="1924050"/>
            <a:ext cx="644525" cy="857250"/>
          </a:xfrm>
        </p:spPr>
        <p:txBody>
          <a:bodyPr anchor="ctr" anchorCtr="0"/>
          <a:lstStyle/>
          <a:p>
            <a: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t>素材积累</a:t>
            </a:r>
            <a:endPar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endParaRPr>
          </a:p>
        </p:txBody>
      </p:sp>
      <p:pic>
        <p:nvPicPr>
          <p:cNvPr id="101" name="图片 100"/>
          <p:cNvPicPr/>
          <p:nvPr>
            <p:custDataLst>
              <p:tags r:id="rId6"/>
            </p:custDataLst>
          </p:nvPr>
        </p:nvPicPr>
        <p:blipFill>
          <a:blip r:embed="rId5"/>
          <a:stretch>
            <a:fillRect/>
          </a:stretch>
        </p:blipFill>
        <p:spPr>
          <a:xfrm>
            <a:off x="6804660" y="1419860"/>
            <a:ext cx="1987550" cy="2173605"/>
          </a:xfrm>
          <a:prstGeom prst="rect">
            <a:avLst/>
          </a:prstGeom>
          <a:noFill/>
          <a:ln w="9525">
            <a:noFill/>
          </a:ln>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5" name="内容占位符 2"/>
          <p:cNvSpPr>
            <a:spLocks noGrp="1"/>
          </p:cNvSpPr>
          <p:nvPr>
            <p:ph idx="1"/>
            <p:custDataLst>
              <p:tags r:id="rId3"/>
            </p:custDataLst>
          </p:nvPr>
        </p:nvSpPr>
        <p:spPr>
          <a:xfrm>
            <a:off x="1043940" y="339725"/>
            <a:ext cx="5475605" cy="3395345"/>
          </a:xfrm>
        </p:spPr>
        <p:txBody>
          <a:bodyPr anchor="t" anchorCtr="0"/>
          <a:lstStyle/>
          <a:p>
            <a:pPr marL="0" indent="0">
              <a:lnSpc>
                <a:spcPct val="120000"/>
              </a:lnSpc>
              <a:buNone/>
            </a:pPr>
            <a:r>
              <a:rPr lang="en-US" altLang="zh-CN" sz="1800"/>
              <a:t>    </a:t>
            </a:r>
            <a:r>
              <a:rPr lang="en-US" altLang="zh-CN" sz="1800">
                <a:latin typeface="黑体" panose="02010609060101010101" charset="-122"/>
                <a:ea typeface="黑体" panose="02010609060101010101" charset="-122"/>
                <a:cs typeface="黑体" panose="02010609060101010101" charset="-122"/>
              </a:rPr>
              <a:t>  </a:t>
            </a:r>
            <a:r>
              <a:rPr lang="zh-CN" altLang="en-US" sz="1800">
                <a:latin typeface="黑体" panose="02010609060101010101" charset="-122"/>
                <a:ea typeface="黑体" panose="02010609060101010101" charset="-122"/>
                <a:cs typeface="黑体" panose="02010609060101010101" charset="-122"/>
              </a:rPr>
              <a:t>今年12月3日，鸣笛声中，“复兴号”从中国昆明站、“澜沧号”从老挝万象站同时发车——中老铁路正式通车。昆明到万象从此山不再高、路不再长。</a:t>
            </a:r>
            <a:endParaRPr lang="zh-CN" altLang="en-US" sz="1800">
              <a:latin typeface="黑体" panose="02010609060101010101" charset="-122"/>
              <a:ea typeface="黑体" panose="02010609060101010101" charset="-122"/>
              <a:cs typeface="黑体" panose="02010609060101010101" charset="-122"/>
            </a:endParaRPr>
          </a:p>
          <a:p>
            <a:pPr marL="0" indent="0">
              <a:lnSpc>
                <a:spcPct val="120000"/>
              </a:lnSpc>
              <a:buNone/>
            </a:pPr>
            <a:r>
              <a:rPr lang="zh-CN" altLang="en-US" sz="1800">
                <a:latin typeface="黑体" panose="02010609060101010101" charset="-122"/>
                <a:ea typeface="黑体" panose="02010609060101010101" charset="-122"/>
                <a:cs typeface="黑体" panose="02010609060101010101" charset="-122"/>
              </a:rPr>
              <a:t>　　老挝是东南亚唯一的内陆国，80%国土面积是山地和高原。新建成的中老铁路全长1035公里，北起中国云南昆明，南至老挝首都万象，承载着老挝由“陆锁国”变为“陆联国”的梦想。中老铁路通车后，不仅将极大地带动老挝经济社会发展，也将为中国西南地区经济和澜湄流域国家发展注入新的动力。</a:t>
            </a:r>
            <a:endParaRPr lang="zh-CN" altLang="en-US" sz="1800">
              <a:latin typeface="黑体" panose="02010609060101010101" charset="-122"/>
              <a:ea typeface="黑体" panose="02010609060101010101" charset="-122"/>
              <a:cs typeface="黑体" panose="02010609060101010101" charset="-122"/>
            </a:endParaRPr>
          </a:p>
          <a:p>
            <a:pPr marL="0" indent="0">
              <a:lnSpc>
                <a:spcPct val="120000"/>
              </a:lnSpc>
              <a:buNone/>
            </a:pPr>
            <a:r>
              <a:rPr lang="zh-CN" altLang="en-US" sz="1800">
                <a:latin typeface="黑体" panose="02010609060101010101" charset="-122"/>
                <a:ea typeface="黑体" panose="02010609060101010101" charset="-122"/>
                <a:cs typeface="黑体" panose="02010609060101010101" charset="-122"/>
              </a:rPr>
              <a:t>　　在中老铁路通车仪式上，老挝人民革命党中央总书记、国家主席通伦表示：感谢中国大力支持，老挝终于告别了没有火车的时代，拥有了现代化铁路。</a:t>
            </a:r>
            <a:endParaRPr lang="zh-CN" altLang="en-US" sz="1800">
              <a:latin typeface="黑体" panose="02010609060101010101" charset="-122"/>
              <a:ea typeface="黑体" panose="02010609060101010101" charset="-122"/>
              <a:cs typeface="黑体" panose="02010609060101010101" charset="-122"/>
            </a:endParaRPr>
          </a:p>
          <a:p>
            <a:pPr marL="0" indent="0" algn="ctr">
              <a:lnSpc>
                <a:spcPct val="120000"/>
              </a:lnSpc>
              <a:buNone/>
            </a:pPr>
            <a:r>
              <a:rPr lang="zh-CN" altLang="en-US" sz="1800">
                <a:solidFill>
                  <a:srgbClr val="FFFF00"/>
                </a:solidFill>
                <a:latin typeface="黑体" panose="02010609060101010101" charset="-122"/>
                <a:ea typeface="黑体" panose="02010609060101010101" charset="-122"/>
                <a:cs typeface="黑体" panose="02010609060101010101" charset="-122"/>
              </a:rPr>
              <a:t>（梦想、经济发展、国家互通）</a:t>
            </a:r>
            <a:endParaRPr lang="zh-CN" altLang="en-US" sz="1800">
              <a:solidFill>
                <a:srgbClr val="FFFF00"/>
              </a:solidFill>
              <a:latin typeface="黑体" panose="02010609060101010101" charset="-122"/>
              <a:ea typeface="黑体" panose="02010609060101010101" charset="-122"/>
              <a:cs typeface="黑体" panose="02010609060101010101" charset="-122"/>
            </a:endParaRPr>
          </a:p>
        </p:txBody>
      </p:sp>
      <p:sp>
        <p:nvSpPr>
          <p:cNvPr id="15361" name="标题 1"/>
          <p:cNvSpPr>
            <a:spLocks noGrp="1"/>
          </p:cNvSpPr>
          <p:nvPr>
            <p:ph type="title"/>
            <p:custDataLst>
              <p:tags r:id="rId4"/>
            </p:custDataLst>
          </p:nvPr>
        </p:nvSpPr>
        <p:spPr>
          <a:xfrm>
            <a:off x="252095" y="1924050"/>
            <a:ext cx="644525" cy="857250"/>
          </a:xfrm>
        </p:spPr>
        <p:txBody>
          <a:bodyPr anchor="ctr" anchorCtr="0"/>
          <a:lstStyle/>
          <a:p>
            <a:r>
              <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rPr>
              <a:t>素材积累</a:t>
            </a:r>
            <a:endParaRPr lang="zh-CN" altLang="en-US" b="1">
              <a:ln>
                <a:solidFill>
                  <a:srgbClr val="FF0000"/>
                </a:solidFill>
              </a:ln>
              <a:solidFill>
                <a:srgbClr val="FFFF00"/>
              </a:solidFill>
              <a:effectLst>
                <a:glow rad="228600">
                  <a:schemeClr val="accent6">
                    <a:satMod val="175000"/>
                    <a:alpha val="40000"/>
                  </a:schemeClr>
                </a:glow>
              </a:effectLst>
              <a:latin typeface="黑体" panose="02010609060101010101" charset="-122"/>
              <a:ea typeface="黑体" panose="02010609060101010101" charset="-122"/>
            </a:endParaRPr>
          </a:p>
        </p:txBody>
      </p:sp>
      <p:pic>
        <p:nvPicPr>
          <p:cNvPr id="102" name="图片 101"/>
          <p:cNvPicPr/>
          <p:nvPr>
            <p:custDataLst>
              <p:tags r:id="rId6"/>
            </p:custDataLst>
          </p:nvPr>
        </p:nvPicPr>
        <p:blipFill>
          <a:blip r:embed="rId5"/>
          <a:stretch>
            <a:fillRect/>
          </a:stretch>
        </p:blipFill>
        <p:spPr>
          <a:xfrm>
            <a:off x="6519545" y="1203960"/>
            <a:ext cx="2469515" cy="2183130"/>
          </a:xfrm>
          <a:prstGeom prst="rect">
            <a:avLst/>
          </a:prstGeom>
          <a:noFill/>
          <a:ln w="9525">
            <a:noFill/>
          </a:ln>
        </p:spPr>
      </p:pic>
    </p:spTree>
  </p:cSld>
  <p:clrMapOvr>
    <a:masterClrMapping/>
  </p:clrMapOvr>
  <p:transition/>
  <p:timing/>
</p:sld>
</file>

<file path=ppt/tags/tag1.xml><?xml version="1.0" encoding="utf-8"?>
<p:tagLst xmlns:p="http://schemas.openxmlformats.org/presentationml/2006/main">
  <p:tag name="AS_UNIQUEID" val="63"/>
</p:tagLst>
</file>

<file path=ppt/tags/tag10.xml><?xml version="1.0" encoding="utf-8"?>
<p:tagLst xmlns:p="http://schemas.openxmlformats.org/presentationml/2006/main">
  <p:tag name="AS_UNIQUEID" val="72"/>
</p:tagLst>
</file>

<file path=ppt/tags/tag100.xml><?xml version="1.0" encoding="utf-8"?>
<p:tagLst xmlns:p="http://schemas.openxmlformats.org/presentationml/2006/main">
  <p:tag name="AS_UNIQUEID" val="162"/>
</p:tagLst>
</file>

<file path=ppt/tags/tag101.xml><?xml version="1.0" encoding="utf-8"?>
<p:tagLst xmlns:p="http://schemas.openxmlformats.org/presentationml/2006/main">
  <p:tag name="AS_UNIQUEID" val="163"/>
</p:tagLst>
</file>

<file path=ppt/tags/tag102.xml><?xml version="1.0" encoding="utf-8"?>
<p:tagLst xmlns:p="http://schemas.openxmlformats.org/presentationml/2006/main">
  <p:tag name="AS_UNIQUEID" val="164"/>
</p:tagLst>
</file>

<file path=ppt/tags/tag103.xml><?xml version="1.0" encoding="utf-8"?>
<p:tagLst xmlns:p="http://schemas.openxmlformats.org/presentationml/2006/main">
  <p:tag name="AS_UNIQUEID" val="165"/>
</p:tagLst>
</file>

<file path=ppt/tags/tag104.xml><?xml version="1.0" encoding="utf-8"?>
<p:tagLst xmlns:p="http://schemas.openxmlformats.org/presentationml/2006/main">
  <p:tag name="AS_UNIQUEID" val="166"/>
</p:tagLst>
</file>

<file path=ppt/tags/tag105.xml><?xml version="1.0" encoding="utf-8"?>
<p:tagLst xmlns:p="http://schemas.openxmlformats.org/presentationml/2006/main">
  <p:tag name="AS_UNIQUEID" val="167"/>
</p:tagLst>
</file>

<file path=ppt/tags/tag106.xml><?xml version="1.0" encoding="utf-8"?>
<p:tagLst xmlns:p="http://schemas.openxmlformats.org/presentationml/2006/main">
  <p:tag name="AS_UNIQUEID" val="168"/>
</p:tagLst>
</file>

<file path=ppt/tags/tag107.xml><?xml version="1.0" encoding="utf-8"?>
<p:tagLst xmlns:p="http://schemas.openxmlformats.org/presentationml/2006/main">
  <p:tag name="AS_UNIQUEID" val="169"/>
</p:tagLst>
</file>

<file path=ppt/tags/tag108.xml><?xml version="1.0" encoding="utf-8"?>
<p:tagLst xmlns:p="http://schemas.openxmlformats.org/presentationml/2006/main">
  <p:tag name="AS_UNIQUEID" val="170"/>
</p:tagLst>
</file>

<file path=ppt/tags/tag109.xml><?xml version="1.0" encoding="utf-8"?>
<p:tagLst xmlns:p="http://schemas.openxmlformats.org/presentationml/2006/main">
  <p:tag name="AS_UNIQUEID" val="171"/>
</p:tagLst>
</file>

<file path=ppt/tags/tag11.xml><?xml version="1.0" encoding="utf-8"?>
<p:tagLst xmlns:p="http://schemas.openxmlformats.org/presentationml/2006/main">
  <p:tag name="AS_UNIQUEID" val="73"/>
</p:tagLst>
</file>

<file path=ppt/tags/tag110.xml><?xml version="1.0" encoding="utf-8"?>
<p:tagLst xmlns:p="http://schemas.openxmlformats.org/presentationml/2006/main">
  <p:tag name="AS_UNIQUEID" val="172"/>
</p:tagLst>
</file>

<file path=ppt/tags/tag111.xml><?xml version="1.0" encoding="utf-8"?>
<p:tagLst xmlns:p="http://schemas.openxmlformats.org/presentationml/2006/main">
  <p:tag name="AS_UNIQUEID" val="173"/>
</p:tagLst>
</file>

<file path=ppt/tags/tag112.xml><?xml version="1.0" encoding="utf-8"?>
<p:tagLst xmlns:p="http://schemas.openxmlformats.org/presentationml/2006/main">
  <p:tag name="AS_UNIQUEID" val="174"/>
</p:tagLst>
</file>

<file path=ppt/tags/tag113.xml><?xml version="1.0" encoding="utf-8"?>
<p:tagLst xmlns:p="http://schemas.openxmlformats.org/presentationml/2006/main">
  <p:tag name="AS_UNIQUEID" val="175"/>
</p:tagLst>
</file>

<file path=ppt/tags/tag114.xml><?xml version="1.0" encoding="utf-8"?>
<p:tagLst xmlns:p="http://schemas.openxmlformats.org/presentationml/2006/main">
  <p:tag name="AS_UNIQUEID" val="176"/>
</p:tagLst>
</file>

<file path=ppt/tags/tag115.xml><?xml version="1.0" encoding="utf-8"?>
<p:tagLst xmlns:p="http://schemas.openxmlformats.org/presentationml/2006/main">
  <p:tag name="AS_UNIQUEID" val="177"/>
</p:tagLst>
</file>

<file path=ppt/tags/tag116.xml><?xml version="1.0" encoding="utf-8"?>
<p:tagLst xmlns:p="http://schemas.openxmlformats.org/presentationml/2006/main">
  <p:tag name="AS_UNIQUEID" val="178"/>
</p:tagLst>
</file>

<file path=ppt/tags/tag117.xml><?xml version="1.0" encoding="utf-8"?>
<p:tagLst xmlns:p="http://schemas.openxmlformats.org/presentationml/2006/main">
  <p:tag name="AS_UNIQUEID" val="179"/>
</p:tagLst>
</file>

<file path=ppt/tags/tag118.xml><?xml version="1.0" encoding="utf-8"?>
<p:tagLst xmlns:p="http://schemas.openxmlformats.org/presentationml/2006/main">
  <p:tag name="AS_UNIQUEID" val="180"/>
</p:tagLst>
</file>

<file path=ppt/tags/tag119.xml><?xml version="1.0" encoding="utf-8"?>
<p:tagLst xmlns:p="http://schemas.openxmlformats.org/presentationml/2006/main">
  <p:tag name="AS_UNIQUEID" val="181"/>
</p:tagLst>
</file>

<file path=ppt/tags/tag12.xml><?xml version="1.0" encoding="utf-8"?>
<p:tagLst xmlns:p="http://schemas.openxmlformats.org/presentationml/2006/main">
  <p:tag name="AS_UNIQUEID" val="74"/>
</p:tagLst>
</file>

<file path=ppt/tags/tag120.xml><?xml version="1.0" encoding="utf-8"?>
<p:tagLst xmlns:p="http://schemas.openxmlformats.org/presentationml/2006/main">
  <p:tag name="AS_UNIQUEID" val="182"/>
</p:tagLst>
</file>

<file path=ppt/tags/tag121.xml><?xml version="1.0" encoding="utf-8"?>
<p:tagLst xmlns:p="http://schemas.openxmlformats.org/presentationml/2006/main">
  <p:tag name="AS_UNIQUEID" val="183"/>
</p:tagLst>
</file>

<file path=ppt/tags/tag122.xml><?xml version="1.0" encoding="utf-8"?>
<p:tagLst xmlns:p="http://schemas.openxmlformats.org/presentationml/2006/main">
  <p:tag name="AS_UNIQUEID" val="184"/>
</p:tagLst>
</file>

<file path=ppt/tags/tag123.xml><?xml version="1.0" encoding="utf-8"?>
<p:tagLst xmlns:p="http://schemas.openxmlformats.org/presentationml/2006/main">
  <p:tag name="AS_UNIQUEID" val="185"/>
</p:tagLst>
</file>

<file path=ppt/tags/tag124.xml><?xml version="1.0" encoding="utf-8"?>
<p:tagLst xmlns:p="http://schemas.openxmlformats.org/presentationml/2006/main">
  <p:tag name="AS_UNIQUEID" val="186"/>
</p:tagLst>
</file>

<file path=ppt/tags/tag125.xml><?xml version="1.0" encoding="utf-8"?>
<p:tagLst xmlns:p="http://schemas.openxmlformats.org/presentationml/2006/main">
  <p:tag name="AS_UNIQUEID" val="187"/>
</p:tagLst>
</file>

<file path=ppt/tags/tag126.xml><?xml version="1.0" encoding="utf-8"?>
<p:tagLst xmlns:p="http://schemas.openxmlformats.org/presentationml/2006/main">
  <p:tag name="AS_UNIQUEID" val="188"/>
</p:tagLst>
</file>

<file path=ppt/tags/tag127.xml><?xml version="1.0" encoding="utf-8"?>
<p:tagLst xmlns:p="http://schemas.openxmlformats.org/presentationml/2006/main">
  <p:tag name="AS_UNIQUEID" val="189"/>
</p:tagLst>
</file>

<file path=ppt/tags/tag128.xml><?xml version="1.0" encoding="utf-8"?>
<p:tagLst xmlns:p="http://schemas.openxmlformats.org/presentationml/2006/main">
  <p:tag name="AS_UNIQUEID" val="190"/>
</p:tagLst>
</file>

<file path=ppt/tags/tag129.xml><?xml version="1.0" encoding="utf-8"?>
<p:tagLst xmlns:p="http://schemas.openxmlformats.org/presentationml/2006/main">
  <p:tag name="AS_UNIQUEID" val="191"/>
</p:tagLst>
</file>

<file path=ppt/tags/tag13.xml><?xml version="1.0" encoding="utf-8"?>
<p:tagLst xmlns:p="http://schemas.openxmlformats.org/presentationml/2006/main">
  <p:tag name="AS_UNIQUEID" val="75"/>
</p:tagLst>
</file>

<file path=ppt/tags/tag130.xml><?xml version="1.0" encoding="utf-8"?>
<p:tagLst xmlns:p="http://schemas.openxmlformats.org/presentationml/2006/main">
  <p:tag name="AS_UNIQUEID" val="192"/>
</p:tagLst>
</file>

<file path=ppt/tags/tag131.xml><?xml version="1.0" encoding="utf-8"?>
<p:tagLst xmlns:p="http://schemas.openxmlformats.org/presentationml/2006/main">
  <p:tag name="AS_UNIQUEID" val="193"/>
</p:tagLst>
</file>

<file path=ppt/tags/tag132.xml><?xml version="1.0" encoding="utf-8"?>
<p:tagLst xmlns:p="http://schemas.openxmlformats.org/presentationml/2006/main">
  <p:tag name="AS_UNIQUEID" val="194"/>
</p:tagLst>
</file>

<file path=ppt/tags/tag133.xml><?xml version="1.0" encoding="utf-8"?>
<p:tagLst xmlns:p="http://schemas.openxmlformats.org/presentationml/2006/main">
  <p:tag name="AS_UNIQUEID" val="195"/>
</p:tagLst>
</file>

<file path=ppt/tags/tag134.xml><?xml version="1.0" encoding="utf-8"?>
<p:tagLst xmlns:p="http://schemas.openxmlformats.org/presentationml/2006/main">
  <p:tag name="AS_UNIQUEID" val="196"/>
</p:tagLst>
</file>

<file path=ppt/tags/tag135.xml><?xml version="1.0" encoding="utf-8"?>
<p:tagLst xmlns:p="http://schemas.openxmlformats.org/presentationml/2006/main">
  <p:tag name="AS_UNIQUEID" val="197"/>
</p:tagLst>
</file>

<file path=ppt/tags/tag136.xml><?xml version="1.0" encoding="utf-8"?>
<p:tagLst xmlns:p="http://schemas.openxmlformats.org/presentationml/2006/main">
  <p:tag name="AS_UNIQUEID" val="198"/>
</p:tagLst>
</file>

<file path=ppt/tags/tag137.xml><?xml version="1.0" encoding="utf-8"?>
<p:tagLst xmlns:p="http://schemas.openxmlformats.org/presentationml/2006/main">
  <p:tag name="AS_UNIQUEID" val="199"/>
</p:tagLst>
</file>

<file path=ppt/tags/tag138.xml><?xml version="1.0" encoding="utf-8"?>
<p:tagLst xmlns:p="http://schemas.openxmlformats.org/presentationml/2006/main">
  <p:tag name="AS_UNIQUEID" val="200"/>
</p:tagLst>
</file>

<file path=ppt/tags/tag139.xml><?xml version="1.0" encoding="utf-8"?>
<p:tagLst xmlns:p="http://schemas.openxmlformats.org/presentationml/2006/main">
  <p:tag name="AS_UNIQUEID" val="201"/>
</p:tagLst>
</file>

<file path=ppt/tags/tag14.xml><?xml version="1.0" encoding="utf-8"?>
<p:tagLst xmlns:p="http://schemas.openxmlformats.org/presentationml/2006/main">
  <p:tag name="AS_UNIQUEID" val="76"/>
</p:tagLst>
</file>

<file path=ppt/tags/tag140.xml><?xml version="1.0" encoding="utf-8"?>
<p:tagLst xmlns:p="http://schemas.openxmlformats.org/presentationml/2006/main">
  <p:tag name="AS_UNIQUEID" val="202"/>
</p:tagLst>
</file>

<file path=ppt/tags/tag141.xml><?xml version="1.0" encoding="utf-8"?>
<p:tagLst xmlns:p="http://schemas.openxmlformats.org/presentationml/2006/main">
  <p:tag name="AS_UNIQUEID" val="203"/>
</p:tagLst>
</file>

<file path=ppt/tags/tag142.xml><?xml version="1.0" encoding="utf-8"?>
<p:tagLst xmlns:p="http://schemas.openxmlformats.org/presentationml/2006/main">
  <p:tag name="AS_UNIQUEID" val="204"/>
</p:tagLst>
</file>

<file path=ppt/tags/tag143.xml><?xml version="1.0" encoding="utf-8"?>
<p:tagLst xmlns:p="http://schemas.openxmlformats.org/presentationml/2006/main">
  <p:tag name="AS_UNIQUEID" val="205"/>
</p:tagLst>
</file>

<file path=ppt/tags/tag144.xml><?xml version="1.0" encoding="utf-8"?>
<p:tagLst xmlns:p="http://schemas.openxmlformats.org/presentationml/2006/main">
  <p:tag name="AS_UNIQUEID" val="206"/>
</p:tagLst>
</file>

<file path=ppt/tags/tag145.xml><?xml version="1.0" encoding="utf-8"?>
<p:tagLst xmlns:p="http://schemas.openxmlformats.org/presentationml/2006/main">
  <p:tag name="AS_UNIQUEID" val="207"/>
</p:tagLst>
</file>

<file path=ppt/tags/tag146.xml><?xml version="1.0" encoding="utf-8"?>
<p:tagLst xmlns:p="http://schemas.openxmlformats.org/presentationml/2006/main">
  <p:tag name="AS_UNIQUEID" val="208"/>
</p:tagLst>
</file>

<file path=ppt/tags/tag147.xml><?xml version="1.0" encoding="utf-8"?>
<p:tagLst xmlns:p="http://schemas.openxmlformats.org/presentationml/2006/main">
  <p:tag name="AS_UNIQUEID" val="209"/>
</p:tagLst>
</file>

<file path=ppt/tags/tag148.xml><?xml version="1.0" encoding="utf-8"?>
<p:tagLst xmlns:p="http://schemas.openxmlformats.org/presentationml/2006/main">
  <p:tag name="AS_UNIQUEID" val="210"/>
</p:tagLst>
</file>

<file path=ppt/tags/tag149.xml><?xml version="1.0" encoding="utf-8"?>
<p:tagLst xmlns:p="http://schemas.openxmlformats.org/presentationml/2006/main">
  <p:tag name="AS_UNIQUEID" val="211"/>
</p:tagLst>
</file>

<file path=ppt/tags/tag15.xml><?xml version="1.0" encoding="utf-8"?>
<p:tagLst xmlns:p="http://schemas.openxmlformats.org/presentationml/2006/main">
  <p:tag name="AS_UNIQUEID" val="77"/>
</p:tagLst>
</file>

<file path=ppt/tags/tag150.xml><?xml version="1.0" encoding="utf-8"?>
<p:tagLst xmlns:p="http://schemas.openxmlformats.org/presentationml/2006/main">
  <p:tag name="AS_UNIQUEID" val="212"/>
</p:tagLst>
</file>

<file path=ppt/tags/tag151.xml><?xml version="1.0" encoding="utf-8"?>
<p:tagLst xmlns:p="http://schemas.openxmlformats.org/presentationml/2006/main">
  <p:tag name="AS_UNIQUEID" val="213"/>
</p:tagLst>
</file>

<file path=ppt/tags/tag152.xml><?xml version="1.0" encoding="utf-8"?>
<p:tagLst xmlns:p="http://schemas.openxmlformats.org/presentationml/2006/main">
  <p:tag name="AS_UNIQUEID" val="214"/>
</p:tagLst>
</file>

<file path=ppt/tags/tag153.xml><?xml version="1.0" encoding="utf-8"?>
<p:tagLst xmlns:p="http://schemas.openxmlformats.org/presentationml/2006/main">
  <p:tag name="AS_UNIQUEID" val="215"/>
</p:tagLst>
</file>

<file path=ppt/tags/tag154.xml><?xml version="1.0" encoding="utf-8"?>
<p:tagLst xmlns:p="http://schemas.openxmlformats.org/presentationml/2006/main">
  <p:tag name="AS_UNIQUEID" val="216"/>
</p:tagLst>
</file>

<file path=ppt/tags/tag155.xml><?xml version="1.0" encoding="utf-8"?>
<p:tagLst xmlns:p="http://schemas.openxmlformats.org/presentationml/2006/main">
  <p:tag name="AS_UNIQUEID" val="217"/>
</p:tagLst>
</file>

<file path=ppt/tags/tag156.xml><?xml version="1.0" encoding="utf-8"?>
<p:tagLst xmlns:p="http://schemas.openxmlformats.org/presentationml/2006/main">
  <p:tag name="AS_UNIQUEID" val="218"/>
</p:tagLst>
</file>

<file path=ppt/tags/tag157.xml><?xml version="1.0" encoding="utf-8"?>
<p:tagLst xmlns:p="http://schemas.openxmlformats.org/presentationml/2006/main">
  <p:tag name="AS_UNIQUEID" val="219"/>
</p:tagLst>
</file>

<file path=ppt/tags/tag158.xml><?xml version="1.0" encoding="utf-8"?>
<p:tagLst xmlns:p="http://schemas.openxmlformats.org/presentationml/2006/main">
  <p:tag name="AS_UNIQUEID" val="220"/>
</p:tagLst>
</file>

<file path=ppt/tags/tag159.xml><?xml version="1.0" encoding="utf-8"?>
<p:tagLst xmlns:p="http://schemas.openxmlformats.org/presentationml/2006/main">
  <p:tag name="AS_UNIQUEID" val="221"/>
</p:tagLst>
</file>

<file path=ppt/tags/tag16.xml><?xml version="1.0" encoding="utf-8"?>
<p:tagLst xmlns:p="http://schemas.openxmlformats.org/presentationml/2006/main">
  <p:tag name="AS_UNIQUEID" val="78"/>
</p:tagLst>
</file>

<file path=ppt/tags/tag160.xml><?xml version="1.0" encoding="utf-8"?>
<p:tagLst xmlns:p="http://schemas.openxmlformats.org/presentationml/2006/main">
  <p:tag name="AS_UNIQUEID" val="0"/>
  <p:tag name="KSO_WM_UNIT_MEDIACOVER_BTN_POS" val="c"/>
  <p:tag name="KSO_WM_UNIT_MEDIACOVER_BTN_STATE" val="1"/>
  <p:tag name="KSO_WM_UNIT_MEDIACOVER_BTN_STYLE" val="ee0bc779c1f3d7f3e90c96344320e69a"/>
  <p:tag name="KSO_WM_UNIT_MEDIACOVER_BTNRECT" val="2228*3736*542*542"/>
  <p:tag name="KSO_WM_UNIT_MEDIACOVER_RGB" val="000000"/>
  <p:tag name="KSO_WM_UNIT_MEDIACOVER_STYLEID" val="1"/>
  <p:tag name="KSO_WM_UNIT_MEDIACOVER_TEXTSTATE" val="0"/>
  <p:tag name="KSO_WM_UNIT_MEDIACOVER_TRANSPARENCY" val="0.5"/>
</p:tagLst>
</file>

<file path=ppt/tags/tag161.xml><?xml version="1.0" encoding="utf-8"?>
<p:tagLst xmlns:p="http://schemas.openxmlformats.org/presentationml/2006/main">
  <p:tag name="AS_UNIQUEID" val="222"/>
</p:tagLst>
</file>

<file path=ppt/tags/tag162.xml><?xml version="1.0" encoding="utf-8"?>
<p:tagLst xmlns:p="http://schemas.openxmlformats.org/presentationml/2006/main">
  <p:tag name="AS_UNIQUEID" val="223"/>
</p:tagLst>
</file>

<file path=ppt/tags/tag163.xml><?xml version="1.0" encoding="utf-8"?>
<p:tagLst xmlns:p="http://schemas.openxmlformats.org/presentationml/2006/main">
  <p:tag name="AS_UNIQUEID" val="224"/>
</p:tagLst>
</file>

<file path=ppt/tags/tag164.xml><?xml version="1.0" encoding="utf-8"?>
<p:tagLst xmlns:p="http://schemas.openxmlformats.org/presentationml/2006/main">
  <p:tag name="AS_UNIQUEID" val="1"/>
</p:tagLst>
</file>

<file path=ppt/tags/tag165.xml><?xml version="1.0" encoding="utf-8"?>
<p:tagLst xmlns:p="http://schemas.openxmlformats.org/presentationml/2006/main">
  <p:tag name="AS_UNIQUEID" val="2"/>
  <p:tag name="KSO_WM_MEDIACOVER_FLAG" val="1"/>
  <p:tag name="KSO_WM_UNIT_MEDIACOVER_BTN_POS" val="c"/>
  <p:tag name="KSO_WM_UNIT_MEDIACOVER_BTN_STATE" val="1"/>
  <p:tag name="KSO_WM_UNIT_MEDIACOVER_BTN_STYLE" val="ee0bc779c1f3d7f3e90c96344320e69a"/>
  <p:tag name="KSO_WM_UNIT_MEDIACOVER_BTNRECT" val="6182*3656*542*542"/>
  <p:tag name="KSO_WM_UNIT_MEDIACOVER_RGB" val="000000"/>
  <p:tag name="KSO_WM_UNIT_MEDIACOVER_STYLEID" val="1"/>
  <p:tag name="KSO_WM_UNIT_MEDIACOVER_TEXTSTATE" val="0"/>
  <p:tag name="KSO_WM_UNIT_MEDIACOVER_TRANSPARENCY" val="0.5"/>
</p:tagLst>
</file>

<file path=ppt/tags/tag166.xml><?xml version="1.0" encoding="utf-8"?>
<p:tagLst xmlns:p="http://schemas.openxmlformats.org/presentationml/2006/main">
  <p:tag name="AS_UNIQUEID" val="3"/>
</p:tagLst>
</file>

<file path=ppt/tags/tag167.xml><?xml version="1.0" encoding="utf-8"?>
<p:tagLst xmlns:p="http://schemas.openxmlformats.org/presentationml/2006/main">
  <p:tag name="AS_UNIQUEID" val="4"/>
</p:tagLst>
</file>

<file path=ppt/tags/tag168.xml><?xml version="1.0" encoding="utf-8"?>
<p:tagLst xmlns:p="http://schemas.openxmlformats.org/presentationml/2006/main">
  <p:tag name="AS_UNIQUEID" val="5"/>
</p:tagLst>
</file>

<file path=ppt/tags/tag169.xml><?xml version="1.0" encoding="utf-8"?>
<p:tagLst xmlns:p="http://schemas.openxmlformats.org/presentationml/2006/main">
  <p:tag name="AS_UNIQUEID" val="6"/>
</p:tagLst>
</file>

<file path=ppt/tags/tag17.xml><?xml version="1.0" encoding="utf-8"?>
<p:tagLst xmlns:p="http://schemas.openxmlformats.org/presentationml/2006/main">
  <p:tag name="AS_UNIQUEID" val="79"/>
</p:tagLst>
</file>

<file path=ppt/tags/tag170.xml><?xml version="1.0" encoding="utf-8"?>
<p:tagLst xmlns:p="http://schemas.openxmlformats.org/presentationml/2006/main">
  <p:tag name="AS_UNIQUEID" val="7"/>
</p:tagLst>
</file>

<file path=ppt/tags/tag171.xml><?xml version="1.0" encoding="utf-8"?>
<p:tagLst xmlns:p="http://schemas.openxmlformats.org/presentationml/2006/main">
  <p:tag name="AS_UNIQUEID" val="8"/>
</p:tagLst>
</file>

<file path=ppt/tags/tag172.xml><?xml version="1.0" encoding="utf-8"?>
<p:tagLst xmlns:p="http://schemas.openxmlformats.org/presentationml/2006/main">
  <p:tag name="AS_UNIQUEID" val="9"/>
</p:tagLst>
</file>

<file path=ppt/tags/tag173.xml><?xml version="1.0" encoding="utf-8"?>
<p:tagLst xmlns:p="http://schemas.openxmlformats.org/presentationml/2006/main">
  <p:tag name="AS_UNIQUEID" val="10"/>
</p:tagLst>
</file>

<file path=ppt/tags/tag174.xml><?xml version="1.0" encoding="utf-8"?>
<p:tagLst xmlns:p="http://schemas.openxmlformats.org/presentationml/2006/main">
  <p:tag name="AS_UNIQUEID" val="11"/>
</p:tagLst>
</file>

<file path=ppt/tags/tag175.xml><?xml version="1.0" encoding="utf-8"?>
<p:tagLst xmlns:p="http://schemas.openxmlformats.org/presentationml/2006/main">
  <p:tag name="AS_UNIQUEID" val="12"/>
</p:tagLst>
</file>

<file path=ppt/tags/tag176.xml><?xml version="1.0" encoding="utf-8"?>
<p:tagLst xmlns:p="http://schemas.openxmlformats.org/presentationml/2006/main">
  <p:tag name="AS_UNIQUEID" val="13"/>
  <p:tag name="KSO_WM_MEDIACOVER_FLAG" val="1"/>
  <p:tag name="KSO_WM_UNIT_MEDIACOVER_BTN_POS" val="c"/>
  <p:tag name="KSO_WM_UNIT_MEDIACOVER_BTN_STATE" val="1"/>
  <p:tag name="KSO_WM_UNIT_MEDIACOVER_BTN_STYLE" val="ee0bc779c1f3d7f3e90c96344320e69a"/>
  <p:tag name="KSO_WM_UNIT_MEDIACOVER_BTNRECT" val="2057*3701*542*542"/>
  <p:tag name="KSO_WM_UNIT_MEDIACOVER_RGB" val="000000"/>
  <p:tag name="KSO_WM_UNIT_MEDIACOVER_STYLEID" val="1"/>
  <p:tag name="KSO_WM_UNIT_MEDIACOVER_TEXTSTATE" val="0"/>
  <p:tag name="KSO_WM_UNIT_MEDIACOVER_TRANSPARENCY" val="0.5"/>
</p:tagLst>
</file>

<file path=ppt/tags/tag177.xml><?xml version="1.0" encoding="utf-8"?>
<p:tagLst xmlns:p="http://schemas.openxmlformats.org/presentationml/2006/main">
  <p:tag name="AS_UNIQUEID" val="14"/>
</p:tagLst>
</file>

<file path=ppt/tags/tag178.xml><?xml version="1.0" encoding="utf-8"?>
<p:tagLst xmlns:p="http://schemas.openxmlformats.org/presentationml/2006/main">
  <p:tag name="AS_UNIQUEID" val="15"/>
</p:tagLst>
</file>

<file path=ppt/tags/tag179.xml><?xml version="1.0" encoding="utf-8"?>
<p:tagLst xmlns:p="http://schemas.openxmlformats.org/presentationml/2006/main">
  <p:tag name="AS_UNIQUEID" val="16"/>
</p:tagLst>
</file>

<file path=ppt/tags/tag18.xml><?xml version="1.0" encoding="utf-8"?>
<p:tagLst xmlns:p="http://schemas.openxmlformats.org/presentationml/2006/main">
  <p:tag name="AS_UNIQUEID" val="80"/>
</p:tagLst>
</file>

<file path=ppt/tags/tag180.xml><?xml version="1.0" encoding="utf-8"?>
<p:tagLst xmlns:p="http://schemas.openxmlformats.org/presentationml/2006/main">
  <p:tag name="AS_UNIQUEID" val="17"/>
</p:tagLst>
</file>

<file path=ppt/tags/tag181.xml><?xml version="1.0" encoding="utf-8"?>
<p:tagLst xmlns:p="http://schemas.openxmlformats.org/presentationml/2006/main">
  <p:tag name="AS_UNIQUEID" val="18"/>
</p:tagLst>
</file>

<file path=ppt/tags/tag182.xml><?xml version="1.0" encoding="utf-8"?>
<p:tagLst xmlns:p="http://schemas.openxmlformats.org/presentationml/2006/main">
  <p:tag name="AS_UNIQUEID" val="19"/>
</p:tagLst>
</file>

<file path=ppt/tags/tag183.xml><?xml version="1.0" encoding="utf-8"?>
<p:tagLst xmlns:p="http://schemas.openxmlformats.org/presentationml/2006/main">
  <p:tag name="AS_UNIQUEID" val="20"/>
</p:tagLst>
</file>

<file path=ppt/tags/tag184.xml><?xml version="1.0" encoding="utf-8"?>
<p:tagLst xmlns:p="http://schemas.openxmlformats.org/presentationml/2006/main">
  <p:tag name="AS_UNIQUEID" val="21"/>
</p:tagLst>
</file>

<file path=ppt/tags/tag185.xml><?xml version="1.0" encoding="utf-8"?>
<p:tagLst xmlns:p="http://schemas.openxmlformats.org/presentationml/2006/main">
  <p:tag name="AS_UNIQUEID" val="22"/>
</p:tagLst>
</file>

<file path=ppt/tags/tag186.xml><?xml version="1.0" encoding="utf-8"?>
<p:tagLst xmlns:p="http://schemas.openxmlformats.org/presentationml/2006/main">
  <p:tag name="AS_UNIQUEID" val="23"/>
</p:tagLst>
</file>

<file path=ppt/tags/tag187.xml><?xml version="1.0" encoding="utf-8"?>
<p:tagLst xmlns:p="http://schemas.openxmlformats.org/presentationml/2006/main">
  <p:tag name="AS_UNIQUEID" val="24"/>
</p:tagLst>
</file>

<file path=ppt/tags/tag188.xml><?xml version="1.0" encoding="utf-8"?>
<p:tagLst xmlns:p="http://schemas.openxmlformats.org/presentationml/2006/main">
  <p:tag name="AS_UNIQUEID" val="25"/>
</p:tagLst>
</file>

<file path=ppt/tags/tag189.xml><?xml version="1.0" encoding="utf-8"?>
<p:tagLst xmlns:p="http://schemas.openxmlformats.org/presentationml/2006/main">
  <p:tag name="AS_UNIQUEID" val="26"/>
</p:tagLst>
</file>

<file path=ppt/tags/tag19.xml><?xml version="1.0" encoding="utf-8"?>
<p:tagLst xmlns:p="http://schemas.openxmlformats.org/presentationml/2006/main">
  <p:tag name="AS_UNIQUEID" val="81"/>
</p:tagLst>
</file>

<file path=ppt/tags/tag190.xml><?xml version="1.0" encoding="utf-8"?>
<p:tagLst xmlns:p="http://schemas.openxmlformats.org/presentationml/2006/main">
  <p:tag name="AS_UNIQUEID" val="27"/>
</p:tagLst>
</file>

<file path=ppt/tags/tag191.xml><?xml version="1.0" encoding="utf-8"?>
<p:tagLst xmlns:p="http://schemas.openxmlformats.org/presentationml/2006/main">
  <p:tag name="AS_UNIQUEID" val="28"/>
</p:tagLst>
</file>

<file path=ppt/tags/tag192.xml><?xml version="1.0" encoding="utf-8"?>
<p:tagLst xmlns:p="http://schemas.openxmlformats.org/presentationml/2006/main">
  <p:tag name="AS_UNIQUEID" val="29"/>
</p:tagLst>
</file>

<file path=ppt/tags/tag193.xml><?xml version="1.0" encoding="utf-8"?>
<p:tagLst xmlns:p="http://schemas.openxmlformats.org/presentationml/2006/main">
  <p:tag name="AS_UNIQUEID" val="30"/>
</p:tagLst>
</file>

<file path=ppt/tags/tag194.xml><?xml version="1.0" encoding="utf-8"?>
<p:tagLst xmlns:p="http://schemas.openxmlformats.org/presentationml/2006/main">
  <p:tag name="AS_UNIQUEID" val="31"/>
</p:tagLst>
</file>

<file path=ppt/tags/tag195.xml><?xml version="1.0" encoding="utf-8"?>
<p:tagLst xmlns:p="http://schemas.openxmlformats.org/presentationml/2006/main">
  <p:tag name="AS_UNIQUEID" val="32"/>
</p:tagLst>
</file>

<file path=ppt/tags/tag196.xml><?xml version="1.0" encoding="utf-8"?>
<p:tagLst xmlns:p="http://schemas.openxmlformats.org/presentationml/2006/main">
  <p:tag name="AS_UNIQUEID" val="33"/>
</p:tagLst>
</file>

<file path=ppt/tags/tag197.xml><?xml version="1.0" encoding="utf-8"?>
<p:tagLst xmlns:p="http://schemas.openxmlformats.org/presentationml/2006/main">
  <p:tag name="AS_UNIQUEID" val="34"/>
</p:tagLst>
</file>

<file path=ppt/tags/tag198.xml><?xml version="1.0" encoding="utf-8"?>
<p:tagLst xmlns:p="http://schemas.openxmlformats.org/presentationml/2006/main">
  <p:tag name="AS_UNIQUEID" val="35"/>
</p:tagLst>
</file>

<file path=ppt/tags/tag199.xml><?xml version="1.0" encoding="utf-8"?>
<p:tagLst xmlns:p="http://schemas.openxmlformats.org/presentationml/2006/main">
  <p:tag name="AS_UNIQUEID" val="36"/>
</p:tagLst>
</file>

<file path=ppt/tags/tag2.xml><?xml version="1.0" encoding="utf-8"?>
<p:tagLst xmlns:p="http://schemas.openxmlformats.org/presentationml/2006/main">
  <p:tag name="AS_UNIQUEID" val="64"/>
</p:tagLst>
</file>

<file path=ppt/tags/tag20.xml><?xml version="1.0" encoding="utf-8"?>
<p:tagLst xmlns:p="http://schemas.openxmlformats.org/presentationml/2006/main">
  <p:tag name="AS_UNIQUEID" val="82"/>
</p:tagLst>
</file>

<file path=ppt/tags/tag200.xml><?xml version="1.0" encoding="utf-8"?>
<p:tagLst xmlns:p="http://schemas.openxmlformats.org/presentationml/2006/main">
  <p:tag name="AS_UNIQUEID" val="37"/>
</p:tagLst>
</file>

<file path=ppt/tags/tag201.xml><?xml version="1.0" encoding="utf-8"?>
<p:tagLst xmlns:p="http://schemas.openxmlformats.org/presentationml/2006/main">
  <p:tag name="AS_UNIQUEID" val="38"/>
</p:tagLst>
</file>

<file path=ppt/tags/tag202.xml><?xml version="1.0" encoding="utf-8"?>
<p:tagLst xmlns:p="http://schemas.openxmlformats.org/presentationml/2006/main">
  <p:tag name="AS_UNIQUEID" val="39"/>
</p:tagLst>
</file>

<file path=ppt/tags/tag203.xml><?xml version="1.0" encoding="utf-8"?>
<p:tagLst xmlns:p="http://schemas.openxmlformats.org/presentationml/2006/main">
  <p:tag name="AS_UNIQUEID" val="40"/>
</p:tagLst>
</file>

<file path=ppt/tags/tag204.xml><?xml version="1.0" encoding="utf-8"?>
<p:tagLst xmlns:p="http://schemas.openxmlformats.org/presentationml/2006/main">
  <p:tag name="AS_UNIQUEID" val="41"/>
</p:tagLst>
</file>

<file path=ppt/tags/tag205.xml><?xml version="1.0" encoding="utf-8"?>
<p:tagLst xmlns:p="http://schemas.openxmlformats.org/presentationml/2006/main">
  <p:tag name="AS_UNIQUEID" val="42"/>
</p:tagLst>
</file>

<file path=ppt/tags/tag206.xml><?xml version="1.0" encoding="utf-8"?>
<p:tagLst xmlns:p="http://schemas.openxmlformats.org/presentationml/2006/main">
  <p:tag name="AS_UNIQUEID" val="43"/>
</p:tagLst>
</file>

<file path=ppt/tags/tag207.xml><?xml version="1.0" encoding="utf-8"?>
<p:tagLst xmlns:p="http://schemas.openxmlformats.org/presentationml/2006/main">
  <p:tag name="AS_UNIQUEID" val="44"/>
</p:tagLst>
</file>

<file path=ppt/tags/tag208.xml><?xml version="1.0" encoding="utf-8"?>
<p:tagLst xmlns:p="http://schemas.openxmlformats.org/presentationml/2006/main">
  <p:tag name="AS_UNIQUEID" val="45"/>
</p:tagLst>
</file>

<file path=ppt/tags/tag209.xml><?xml version="1.0" encoding="utf-8"?>
<p:tagLst xmlns:p="http://schemas.openxmlformats.org/presentationml/2006/main">
  <p:tag name="AS_UNIQUEID" val="46"/>
</p:tagLst>
</file>

<file path=ppt/tags/tag21.xml><?xml version="1.0" encoding="utf-8"?>
<p:tagLst xmlns:p="http://schemas.openxmlformats.org/presentationml/2006/main">
  <p:tag name="AS_UNIQUEID" val="83"/>
</p:tagLst>
</file>

<file path=ppt/tags/tag210.xml><?xml version="1.0" encoding="utf-8"?>
<p:tagLst xmlns:p="http://schemas.openxmlformats.org/presentationml/2006/main">
  <p:tag name="AS_UNIQUEID" val="47"/>
</p:tagLst>
</file>

<file path=ppt/tags/tag211.xml><?xml version="1.0" encoding="utf-8"?>
<p:tagLst xmlns:p="http://schemas.openxmlformats.org/presentationml/2006/main">
  <p:tag name="AS_UNIQUEID" val="48"/>
</p:tagLst>
</file>

<file path=ppt/tags/tag212.xml><?xml version="1.0" encoding="utf-8"?>
<p:tagLst xmlns:p="http://schemas.openxmlformats.org/presentationml/2006/main">
  <p:tag name="AS_UNIQUEID" val="49"/>
</p:tagLst>
</file>

<file path=ppt/tags/tag213.xml><?xml version="1.0" encoding="utf-8"?>
<p:tagLst xmlns:p="http://schemas.openxmlformats.org/presentationml/2006/main">
  <p:tag name="AS_UNIQUEID" val="50"/>
</p:tagLst>
</file>

<file path=ppt/tags/tag214.xml><?xml version="1.0" encoding="utf-8"?>
<p:tagLst xmlns:p="http://schemas.openxmlformats.org/presentationml/2006/main">
  <p:tag name="AS_UNIQUEID" val="51"/>
</p:tagLst>
</file>

<file path=ppt/tags/tag215.xml><?xml version="1.0" encoding="utf-8"?>
<p:tagLst xmlns:p="http://schemas.openxmlformats.org/presentationml/2006/main">
  <p:tag name="AS_UNIQUEID" val="52"/>
</p:tagLst>
</file>

<file path=ppt/tags/tag216.xml><?xml version="1.0" encoding="utf-8"?>
<p:tagLst xmlns:p="http://schemas.openxmlformats.org/presentationml/2006/main">
  <p:tag name="AS_UNIQUEID" val="53"/>
</p:tagLst>
</file>

<file path=ppt/tags/tag217.xml><?xml version="1.0" encoding="utf-8"?>
<p:tagLst xmlns:p="http://schemas.openxmlformats.org/presentationml/2006/main">
  <p:tag name="AS_UNIQUEID" val="54"/>
</p:tagLst>
</file>

<file path=ppt/tags/tag218.xml><?xml version="1.0" encoding="utf-8"?>
<p:tagLst xmlns:p="http://schemas.openxmlformats.org/presentationml/2006/main">
  <p:tag name="AS_UNIQUEID" val="55"/>
</p:tagLst>
</file>

<file path=ppt/tags/tag219.xml><?xml version="1.0" encoding="utf-8"?>
<p:tagLst xmlns:p="http://schemas.openxmlformats.org/presentationml/2006/main">
  <p:tag name="AS_UNIQUEID" val="56"/>
</p:tagLst>
</file>

<file path=ppt/tags/tag22.xml><?xml version="1.0" encoding="utf-8"?>
<p:tagLst xmlns:p="http://schemas.openxmlformats.org/presentationml/2006/main">
  <p:tag name="AS_UNIQUEID" val="84"/>
</p:tagLst>
</file>

<file path=ppt/tags/tag220.xml><?xml version="1.0" encoding="utf-8"?>
<p:tagLst xmlns:p="http://schemas.openxmlformats.org/presentationml/2006/main">
  <p:tag name="AS_UNIQUEID" val="57"/>
</p:tagLst>
</file>

<file path=ppt/tags/tag221.xml><?xml version="1.0" encoding="utf-8"?>
<p:tagLst xmlns:p="http://schemas.openxmlformats.org/presentationml/2006/main">
  <p:tag name="AS_UNIQUEID" val="58"/>
</p:tagLst>
</file>

<file path=ppt/tags/tag222.xml><?xml version="1.0" encoding="utf-8"?>
<p:tagLst xmlns:p="http://schemas.openxmlformats.org/presentationml/2006/main">
  <p:tag name="AS_UNIQUEID" val="59"/>
</p:tagLst>
</file>

<file path=ppt/tags/tag223.xml><?xml version="1.0" encoding="utf-8"?>
<p:tagLst xmlns:p="http://schemas.openxmlformats.org/presentationml/2006/main">
  <p:tag name="AS_UNIQUEID" val="60"/>
</p:tagLst>
</file>

<file path=ppt/tags/tag224.xml><?xml version="1.0" encoding="utf-8"?>
<p:tagLst xmlns:p="http://schemas.openxmlformats.org/presentationml/2006/main">
  <p:tag name="AS_UNIQUEID" val="61"/>
</p:tagLst>
</file>

<file path=ppt/tags/tag225.xml><?xml version="1.0" encoding="utf-8"?>
<p:tagLst xmlns:p="http://schemas.openxmlformats.org/presentationml/2006/main">
  <p:tag name="AS_UNIQUEID" val="62"/>
</p:tagLst>
</file>

<file path=ppt/tags/tag226.xml><?xml version="1.0" encoding="utf-8"?>
<p:tagLst xmlns:p="http://schemas.openxmlformats.org/presentationml/2006/main">
  <p:tag name="AS_OS" val="Unix 3.10 unknown"/>
  <p:tag name="AS_RELEASE_DATE" val="2020.11.30"/>
  <p:tag name="AS_TITLE" val="Aspose.Slides for Java"/>
  <p:tag name="AS_VERSION" val="20.11"/>
</p:tagLst>
</file>

<file path=ppt/tags/tag23.xml><?xml version="1.0" encoding="utf-8"?>
<p:tagLst xmlns:p="http://schemas.openxmlformats.org/presentationml/2006/main">
  <p:tag name="AS_UNIQUEID" val="85"/>
</p:tagLst>
</file>

<file path=ppt/tags/tag24.xml><?xml version="1.0" encoding="utf-8"?>
<p:tagLst xmlns:p="http://schemas.openxmlformats.org/presentationml/2006/main">
  <p:tag name="AS_UNIQUEID" val="86"/>
</p:tagLst>
</file>

<file path=ppt/tags/tag25.xml><?xml version="1.0" encoding="utf-8"?>
<p:tagLst xmlns:p="http://schemas.openxmlformats.org/presentationml/2006/main">
  <p:tag name="AS_UNIQUEID" val="87"/>
</p:tagLst>
</file>

<file path=ppt/tags/tag26.xml><?xml version="1.0" encoding="utf-8"?>
<p:tagLst xmlns:p="http://schemas.openxmlformats.org/presentationml/2006/main">
  <p:tag name="AS_UNIQUEID" val="88"/>
</p:tagLst>
</file>

<file path=ppt/tags/tag27.xml><?xml version="1.0" encoding="utf-8"?>
<p:tagLst xmlns:p="http://schemas.openxmlformats.org/presentationml/2006/main">
  <p:tag name="AS_UNIQUEID" val="89"/>
</p:tagLst>
</file>

<file path=ppt/tags/tag28.xml><?xml version="1.0" encoding="utf-8"?>
<p:tagLst xmlns:p="http://schemas.openxmlformats.org/presentationml/2006/main">
  <p:tag name="AS_UNIQUEID" val="90"/>
</p:tagLst>
</file>

<file path=ppt/tags/tag29.xml><?xml version="1.0" encoding="utf-8"?>
<p:tagLst xmlns:p="http://schemas.openxmlformats.org/presentationml/2006/main">
  <p:tag name="AS_UNIQUEID" val="91"/>
</p:tagLst>
</file>

<file path=ppt/tags/tag3.xml><?xml version="1.0" encoding="utf-8"?>
<p:tagLst xmlns:p="http://schemas.openxmlformats.org/presentationml/2006/main">
  <p:tag name="AS_UNIQUEID" val="65"/>
</p:tagLst>
</file>

<file path=ppt/tags/tag30.xml><?xml version="1.0" encoding="utf-8"?>
<p:tagLst xmlns:p="http://schemas.openxmlformats.org/presentationml/2006/main">
  <p:tag name="AS_UNIQUEID" val="92"/>
</p:tagLst>
</file>

<file path=ppt/tags/tag31.xml><?xml version="1.0" encoding="utf-8"?>
<p:tagLst xmlns:p="http://schemas.openxmlformats.org/presentationml/2006/main">
  <p:tag name="AS_UNIQUEID" val="93"/>
</p:tagLst>
</file>

<file path=ppt/tags/tag32.xml><?xml version="1.0" encoding="utf-8"?>
<p:tagLst xmlns:p="http://schemas.openxmlformats.org/presentationml/2006/main">
  <p:tag name="AS_UNIQUEID" val="94"/>
</p:tagLst>
</file>

<file path=ppt/tags/tag33.xml><?xml version="1.0" encoding="utf-8"?>
<p:tagLst xmlns:p="http://schemas.openxmlformats.org/presentationml/2006/main">
  <p:tag name="AS_UNIQUEID" val="95"/>
</p:tagLst>
</file>

<file path=ppt/tags/tag34.xml><?xml version="1.0" encoding="utf-8"?>
<p:tagLst xmlns:p="http://schemas.openxmlformats.org/presentationml/2006/main">
  <p:tag name="AS_UNIQUEID" val="96"/>
</p:tagLst>
</file>

<file path=ppt/tags/tag35.xml><?xml version="1.0" encoding="utf-8"?>
<p:tagLst xmlns:p="http://schemas.openxmlformats.org/presentationml/2006/main">
  <p:tag name="AS_UNIQUEID" val="97"/>
</p:tagLst>
</file>

<file path=ppt/tags/tag36.xml><?xml version="1.0" encoding="utf-8"?>
<p:tagLst xmlns:p="http://schemas.openxmlformats.org/presentationml/2006/main">
  <p:tag name="AS_UNIQUEID" val="98"/>
</p:tagLst>
</file>

<file path=ppt/tags/tag37.xml><?xml version="1.0" encoding="utf-8"?>
<p:tagLst xmlns:p="http://schemas.openxmlformats.org/presentationml/2006/main">
  <p:tag name="AS_UNIQUEID" val="99"/>
</p:tagLst>
</file>

<file path=ppt/tags/tag38.xml><?xml version="1.0" encoding="utf-8"?>
<p:tagLst xmlns:p="http://schemas.openxmlformats.org/presentationml/2006/main">
  <p:tag name="AS_UNIQUEID" val="100"/>
</p:tagLst>
</file>

<file path=ppt/tags/tag39.xml><?xml version="1.0" encoding="utf-8"?>
<p:tagLst xmlns:p="http://schemas.openxmlformats.org/presentationml/2006/main">
  <p:tag name="AS_UNIQUEID" val="101"/>
</p:tagLst>
</file>

<file path=ppt/tags/tag4.xml><?xml version="1.0" encoding="utf-8"?>
<p:tagLst xmlns:p="http://schemas.openxmlformats.org/presentationml/2006/main">
  <p:tag name="AS_UNIQUEID" val="66"/>
</p:tagLst>
</file>

<file path=ppt/tags/tag40.xml><?xml version="1.0" encoding="utf-8"?>
<p:tagLst xmlns:p="http://schemas.openxmlformats.org/presentationml/2006/main">
  <p:tag name="AS_UNIQUEID" val="102"/>
</p:tagLst>
</file>

<file path=ppt/tags/tag41.xml><?xml version="1.0" encoding="utf-8"?>
<p:tagLst xmlns:p="http://schemas.openxmlformats.org/presentationml/2006/main">
  <p:tag name="AS_UNIQUEID" val="103"/>
</p:tagLst>
</file>

<file path=ppt/tags/tag42.xml><?xml version="1.0" encoding="utf-8"?>
<p:tagLst xmlns:p="http://schemas.openxmlformats.org/presentationml/2006/main">
  <p:tag name="AS_UNIQUEID" val="104"/>
</p:tagLst>
</file>

<file path=ppt/tags/tag43.xml><?xml version="1.0" encoding="utf-8"?>
<p:tagLst xmlns:p="http://schemas.openxmlformats.org/presentationml/2006/main">
  <p:tag name="AS_UNIQUEID" val="105"/>
</p:tagLst>
</file>

<file path=ppt/tags/tag44.xml><?xml version="1.0" encoding="utf-8"?>
<p:tagLst xmlns:p="http://schemas.openxmlformats.org/presentationml/2006/main">
  <p:tag name="AS_UNIQUEID" val="106"/>
</p:tagLst>
</file>

<file path=ppt/tags/tag45.xml><?xml version="1.0" encoding="utf-8"?>
<p:tagLst xmlns:p="http://schemas.openxmlformats.org/presentationml/2006/main">
  <p:tag name="AS_UNIQUEID" val="107"/>
</p:tagLst>
</file>

<file path=ppt/tags/tag46.xml><?xml version="1.0" encoding="utf-8"?>
<p:tagLst xmlns:p="http://schemas.openxmlformats.org/presentationml/2006/main">
  <p:tag name="AS_UNIQUEID" val="108"/>
</p:tagLst>
</file>

<file path=ppt/tags/tag47.xml><?xml version="1.0" encoding="utf-8"?>
<p:tagLst xmlns:p="http://schemas.openxmlformats.org/presentationml/2006/main">
  <p:tag name="AS_UNIQUEID" val="109"/>
</p:tagLst>
</file>

<file path=ppt/tags/tag48.xml><?xml version="1.0" encoding="utf-8"?>
<p:tagLst xmlns:p="http://schemas.openxmlformats.org/presentationml/2006/main">
  <p:tag name="AS_UNIQUEID" val="110"/>
</p:tagLst>
</file>

<file path=ppt/tags/tag49.xml><?xml version="1.0" encoding="utf-8"?>
<p:tagLst xmlns:p="http://schemas.openxmlformats.org/presentationml/2006/main">
  <p:tag name="AS_UNIQUEID" val="111"/>
</p:tagLst>
</file>

<file path=ppt/tags/tag5.xml><?xml version="1.0" encoding="utf-8"?>
<p:tagLst xmlns:p="http://schemas.openxmlformats.org/presentationml/2006/main">
  <p:tag name="AS_UNIQUEID" val="67"/>
</p:tagLst>
</file>

<file path=ppt/tags/tag50.xml><?xml version="1.0" encoding="utf-8"?>
<p:tagLst xmlns:p="http://schemas.openxmlformats.org/presentationml/2006/main">
  <p:tag name="AS_UNIQUEID" val="112"/>
</p:tagLst>
</file>

<file path=ppt/tags/tag51.xml><?xml version="1.0" encoding="utf-8"?>
<p:tagLst xmlns:p="http://schemas.openxmlformats.org/presentationml/2006/main">
  <p:tag name="AS_UNIQUEID" val="113"/>
</p:tagLst>
</file>

<file path=ppt/tags/tag52.xml><?xml version="1.0" encoding="utf-8"?>
<p:tagLst xmlns:p="http://schemas.openxmlformats.org/presentationml/2006/main">
  <p:tag name="AS_UNIQUEID" val="114"/>
</p:tagLst>
</file>

<file path=ppt/tags/tag53.xml><?xml version="1.0" encoding="utf-8"?>
<p:tagLst xmlns:p="http://schemas.openxmlformats.org/presentationml/2006/main">
  <p:tag name="AS_UNIQUEID" val="115"/>
</p:tagLst>
</file>

<file path=ppt/tags/tag54.xml><?xml version="1.0" encoding="utf-8"?>
<p:tagLst xmlns:p="http://schemas.openxmlformats.org/presentationml/2006/main">
  <p:tag name="AS_UNIQUEID" val="116"/>
</p:tagLst>
</file>

<file path=ppt/tags/tag55.xml><?xml version="1.0" encoding="utf-8"?>
<p:tagLst xmlns:p="http://schemas.openxmlformats.org/presentationml/2006/main">
  <p:tag name="AS_UNIQUEID" val="117"/>
</p:tagLst>
</file>

<file path=ppt/tags/tag56.xml><?xml version="1.0" encoding="utf-8"?>
<p:tagLst xmlns:p="http://schemas.openxmlformats.org/presentationml/2006/main">
  <p:tag name="AS_UNIQUEID" val="118"/>
</p:tagLst>
</file>

<file path=ppt/tags/tag57.xml><?xml version="1.0" encoding="utf-8"?>
<p:tagLst xmlns:p="http://schemas.openxmlformats.org/presentationml/2006/main">
  <p:tag name="AS_UNIQUEID" val="119"/>
</p:tagLst>
</file>

<file path=ppt/tags/tag58.xml><?xml version="1.0" encoding="utf-8"?>
<p:tagLst xmlns:p="http://schemas.openxmlformats.org/presentationml/2006/main">
  <p:tag name="AS_UNIQUEID" val="120"/>
</p:tagLst>
</file>

<file path=ppt/tags/tag59.xml><?xml version="1.0" encoding="utf-8"?>
<p:tagLst xmlns:p="http://schemas.openxmlformats.org/presentationml/2006/main">
  <p:tag name="AS_UNIQUEID" val="121"/>
</p:tagLst>
</file>

<file path=ppt/tags/tag6.xml><?xml version="1.0" encoding="utf-8"?>
<p:tagLst xmlns:p="http://schemas.openxmlformats.org/presentationml/2006/main">
  <p:tag name="AS_UNIQUEID" val="68"/>
</p:tagLst>
</file>

<file path=ppt/tags/tag60.xml><?xml version="1.0" encoding="utf-8"?>
<p:tagLst xmlns:p="http://schemas.openxmlformats.org/presentationml/2006/main">
  <p:tag name="AS_UNIQUEID" val="122"/>
</p:tagLst>
</file>

<file path=ppt/tags/tag61.xml><?xml version="1.0" encoding="utf-8"?>
<p:tagLst xmlns:p="http://schemas.openxmlformats.org/presentationml/2006/main">
  <p:tag name="AS_UNIQUEID" val="123"/>
</p:tagLst>
</file>

<file path=ppt/tags/tag62.xml><?xml version="1.0" encoding="utf-8"?>
<p:tagLst xmlns:p="http://schemas.openxmlformats.org/presentationml/2006/main">
  <p:tag name="AS_UNIQUEID" val="124"/>
</p:tagLst>
</file>

<file path=ppt/tags/tag63.xml><?xml version="1.0" encoding="utf-8"?>
<p:tagLst xmlns:p="http://schemas.openxmlformats.org/presentationml/2006/main">
  <p:tag name="AS_UNIQUEID" val="125"/>
</p:tagLst>
</file>

<file path=ppt/tags/tag64.xml><?xml version="1.0" encoding="utf-8"?>
<p:tagLst xmlns:p="http://schemas.openxmlformats.org/presentationml/2006/main">
  <p:tag name="AS_UNIQUEID" val="126"/>
</p:tagLst>
</file>

<file path=ppt/tags/tag65.xml><?xml version="1.0" encoding="utf-8"?>
<p:tagLst xmlns:p="http://schemas.openxmlformats.org/presentationml/2006/main">
  <p:tag name="AS_UNIQUEID" val="127"/>
</p:tagLst>
</file>

<file path=ppt/tags/tag66.xml><?xml version="1.0" encoding="utf-8"?>
<p:tagLst xmlns:p="http://schemas.openxmlformats.org/presentationml/2006/main">
  <p:tag name="AS_UNIQUEID" val="128"/>
</p:tagLst>
</file>

<file path=ppt/tags/tag67.xml><?xml version="1.0" encoding="utf-8"?>
<p:tagLst xmlns:p="http://schemas.openxmlformats.org/presentationml/2006/main">
  <p:tag name="AS_UNIQUEID" val="129"/>
</p:tagLst>
</file>

<file path=ppt/tags/tag68.xml><?xml version="1.0" encoding="utf-8"?>
<p:tagLst xmlns:p="http://schemas.openxmlformats.org/presentationml/2006/main">
  <p:tag name="AS_UNIQUEID" val="130"/>
</p:tagLst>
</file>

<file path=ppt/tags/tag69.xml><?xml version="1.0" encoding="utf-8"?>
<p:tagLst xmlns:p="http://schemas.openxmlformats.org/presentationml/2006/main">
  <p:tag name="AS_UNIQUEID" val="131"/>
</p:tagLst>
</file>

<file path=ppt/tags/tag7.xml><?xml version="1.0" encoding="utf-8"?>
<p:tagLst xmlns:p="http://schemas.openxmlformats.org/presentationml/2006/main">
  <p:tag name="AS_UNIQUEID" val="69"/>
</p:tagLst>
</file>

<file path=ppt/tags/tag70.xml><?xml version="1.0" encoding="utf-8"?>
<p:tagLst xmlns:p="http://schemas.openxmlformats.org/presentationml/2006/main">
  <p:tag name="AS_UNIQUEID" val="132"/>
</p:tagLst>
</file>

<file path=ppt/tags/tag71.xml><?xml version="1.0" encoding="utf-8"?>
<p:tagLst xmlns:p="http://schemas.openxmlformats.org/presentationml/2006/main">
  <p:tag name="AS_UNIQUEID" val="133"/>
</p:tagLst>
</file>

<file path=ppt/tags/tag72.xml><?xml version="1.0" encoding="utf-8"?>
<p:tagLst xmlns:p="http://schemas.openxmlformats.org/presentationml/2006/main">
  <p:tag name="AS_UNIQUEID" val="134"/>
</p:tagLst>
</file>

<file path=ppt/tags/tag73.xml><?xml version="1.0" encoding="utf-8"?>
<p:tagLst xmlns:p="http://schemas.openxmlformats.org/presentationml/2006/main">
  <p:tag name="AS_UNIQUEID" val="135"/>
</p:tagLst>
</file>

<file path=ppt/tags/tag74.xml><?xml version="1.0" encoding="utf-8"?>
<p:tagLst xmlns:p="http://schemas.openxmlformats.org/presentationml/2006/main">
  <p:tag name="AS_UNIQUEID" val="136"/>
</p:tagLst>
</file>

<file path=ppt/tags/tag75.xml><?xml version="1.0" encoding="utf-8"?>
<p:tagLst xmlns:p="http://schemas.openxmlformats.org/presentationml/2006/main">
  <p:tag name="AS_UNIQUEID" val="137"/>
</p:tagLst>
</file>

<file path=ppt/tags/tag76.xml><?xml version="1.0" encoding="utf-8"?>
<p:tagLst xmlns:p="http://schemas.openxmlformats.org/presentationml/2006/main">
  <p:tag name="AS_UNIQUEID" val="138"/>
</p:tagLst>
</file>

<file path=ppt/tags/tag77.xml><?xml version="1.0" encoding="utf-8"?>
<p:tagLst xmlns:p="http://schemas.openxmlformats.org/presentationml/2006/main">
  <p:tag name="AS_UNIQUEID" val="139"/>
</p:tagLst>
</file>

<file path=ppt/tags/tag78.xml><?xml version="1.0" encoding="utf-8"?>
<p:tagLst xmlns:p="http://schemas.openxmlformats.org/presentationml/2006/main">
  <p:tag name="AS_UNIQUEID" val="140"/>
</p:tagLst>
</file>

<file path=ppt/tags/tag79.xml><?xml version="1.0" encoding="utf-8"?>
<p:tagLst xmlns:p="http://schemas.openxmlformats.org/presentationml/2006/main">
  <p:tag name="AS_UNIQUEID" val="141"/>
</p:tagLst>
</file>

<file path=ppt/tags/tag8.xml><?xml version="1.0" encoding="utf-8"?>
<p:tagLst xmlns:p="http://schemas.openxmlformats.org/presentationml/2006/main">
  <p:tag name="AS_UNIQUEID" val="70"/>
</p:tagLst>
</file>

<file path=ppt/tags/tag80.xml><?xml version="1.0" encoding="utf-8"?>
<p:tagLst xmlns:p="http://schemas.openxmlformats.org/presentationml/2006/main">
  <p:tag name="AS_UNIQUEID" val="142"/>
</p:tagLst>
</file>

<file path=ppt/tags/tag81.xml><?xml version="1.0" encoding="utf-8"?>
<p:tagLst xmlns:p="http://schemas.openxmlformats.org/presentationml/2006/main">
  <p:tag name="AS_UNIQUEID" val="143"/>
</p:tagLst>
</file>

<file path=ppt/tags/tag82.xml><?xml version="1.0" encoding="utf-8"?>
<p:tagLst xmlns:p="http://schemas.openxmlformats.org/presentationml/2006/main">
  <p:tag name="AS_UNIQUEID" val="144"/>
</p:tagLst>
</file>

<file path=ppt/tags/tag83.xml><?xml version="1.0" encoding="utf-8"?>
<p:tagLst xmlns:p="http://schemas.openxmlformats.org/presentationml/2006/main">
  <p:tag name="AS_UNIQUEID" val="145"/>
</p:tagLst>
</file>

<file path=ppt/tags/tag84.xml><?xml version="1.0" encoding="utf-8"?>
<p:tagLst xmlns:p="http://schemas.openxmlformats.org/presentationml/2006/main">
  <p:tag name="AS_UNIQUEID" val="146"/>
</p:tagLst>
</file>

<file path=ppt/tags/tag85.xml><?xml version="1.0" encoding="utf-8"?>
<p:tagLst xmlns:p="http://schemas.openxmlformats.org/presentationml/2006/main">
  <p:tag name="AS_UNIQUEID" val="147"/>
</p:tagLst>
</file>

<file path=ppt/tags/tag86.xml><?xml version="1.0" encoding="utf-8"?>
<p:tagLst xmlns:p="http://schemas.openxmlformats.org/presentationml/2006/main">
  <p:tag name="AS_UNIQUEID" val="148"/>
</p:tagLst>
</file>

<file path=ppt/tags/tag87.xml><?xml version="1.0" encoding="utf-8"?>
<p:tagLst xmlns:p="http://schemas.openxmlformats.org/presentationml/2006/main">
  <p:tag name="AS_UNIQUEID" val="149"/>
</p:tagLst>
</file>

<file path=ppt/tags/tag88.xml><?xml version="1.0" encoding="utf-8"?>
<p:tagLst xmlns:p="http://schemas.openxmlformats.org/presentationml/2006/main">
  <p:tag name="AS_UNIQUEID" val="150"/>
</p:tagLst>
</file>

<file path=ppt/tags/tag89.xml><?xml version="1.0" encoding="utf-8"?>
<p:tagLst xmlns:p="http://schemas.openxmlformats.org/presentationml/2006/main">
  <p:tag name="AS_UNIQUEID" val="151"/>
</p:tagLst>
</file>

<file path=ppt/tags/tag9.xml><?xml version="1.0" encoding="utf-8"?>
<p:tagLst xmlns:p="http://schemas.openxmlformats.org/presentationml/2006/main">
  <p:tag name="AS_UNIQUEID" val="71"/>
</p:tagLst>
</file>

<file path=ppt/tags/tag90.xml><?xml version="1.0" encoding="utf-8"?>
<p:tagLst xmlns:p="http://schemas.openxmlformats.org/presentationml/2006/main">
  <p:tag name="AS_UNIQUEID" val="152"/>
</p:tagLst>
</file>

<file path=ppt/tags/tag91.xml><?xml version="1.0" encoding="utf-8"?>
<p:tagLst xmlns:p="http://schemas.openxmlformats.org/presentationml/2006/main">
  <p:tag name="AS_UNIQUEID" val="153"/>
</p:tagLst>
</file>

<file path=ppt/tags/tag92.xml><?xml version="1.0" encoding="utf-8"?>
<p:tagLst xmlns:p="http://schemas.openxmlformats.org/presentationml/2006/main">
  <p:tag name="AS_UNIQUEID" val="154"/>
</p:tagLst>
</file>

<file path=ppt/tags/tag93.xml><?xml version="1.0" encoding="utf-8"?>
<p:tagLst xmlns:p="http://schemas.openxmlformats.org/presentationml/2006/main">
  <p:tag name="AS_UNIQUEID" val="155"/>
</p:tagLst>
</file>

<file path=ppt/tags/tag94.xml><?xml version="1.0" encoding="utf-8"?>
<p:tagLst xmlns:p="http://schemas.openxmlformats.org/presentationml/2006/main">
  <p:tag name="AS_UNIQUEID" val="156"/>
</p:tagLst>
</file>

<file path=ppt/tags/tag95.xml><?xml version="1.0" encoding="utf-8"?>
<p:tagLst xmlns:p="http://schemas.openxmlformats.org/presentationml/2006/main">
  <p:tag name="AS_UNIQUEID" val="157"/>
</p:tagLst>
</file>

<file path=ppt/tags/tag96.xml><?xml version="1.0" encoding="utf-8"?>
<p:tagLst xmlns:p="http://schemas.openxmlformats.org/presentationml/2006/main">
  <p:tag name="AS_UNIQUEID" val="158"/>
</p:tagLst>
</file>

<file path=ppt/tags/tag97.xml><?xml version="1.0" encoding="utf-8"?>
<p:tagLst xmlns:p="http://schemas.openxmlformats.org/presentationml/2006/main">
  <p:tag name="AS_UNIQUEID" val="159"/>
</p:tagLst>
</file>

<file path=ppt/tags/tag98.xml><?xml version="1.0" encoding="utf-8"?>
<p:tagLst xmlns:p="http://schemas.openxmlformats.org/presentationml/2006/main">
  <p:tag name="AS_UNIQUEID" val="160"/>
</p:tagLst>
</file>

<file path=ppt/tags/tag99.xml><?xml version="1.0" encoding="utf-8"?>
<p:tagLst xmlns:p="http://schemas.openxmlformats.org/presentationml/2006/main">
  <p:tag name="AS_UNIQUEID" val="161"/>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66</Paragraphs>
  <Slides>21</Slides>
  <Notes>0</Notes>
  <TotalTime>0</TotalTime>
  <HiddenSlides>0</HiddenSlides>
  <MMClips>3</MMClips>
  <ScaleCrop>0</ScaleCrop>
  <HeadingPairs>
    <vt:vector baseType="variant" size="6">
      <vt:variant>
        <vt:lpstr>Fonts used</vt:lpstr>
      </vt:variant>
      <vt:variant>
        <vt:i4>3</vt:i4>
      </vt:variant>
      <vt:variant>
        <vt:lpstr>Theme</vt:lpstr>
      </vt:variant>
      <vt:variant>
        <vt:i4>1</vt:i4>
      </vt:variant>
      <vt:variant>
        <vt:lpstr>Slide Titles</vt:lpstr>
      </vt:variant>
      <vt:variant>
        <vt:i4>21</vt:i4>
      </vt:variant>
    </vt:vector>
  </HeadingPairs>
  <TitlesOfParts>
    <vt:vector baseType="lpstr" size="25">
      <vt:lpstr>Arial</vt:lpstr>
      <vt:lpstr>宋体</vt:lpstr>
      <vt:lpstr>黑体</vt:lpstr>
      <vt:lpstr>默认设计模板</vt:lpstr>
      <vt:lpstr>中老铁路   大国风范</vt:lpstr>
      <vt:lpstr>一带一路</vt:lpstr>
      <vt:lpstr>PowerPoint Presentation</vt:lpstr>
      <vt:lpstr>PowerPoint Presentation</vt:lpstr>
      <vt:lpstr>有关评论</vt:lpstr>
      <vt:lpstr>PowerPoint Presentation</vt:lpstr>
      <vt:lpstr>PowerPoint Presentation</vt:lpstr>
      <vt:lpstr>素材积累</vt:lpstr>
      <vt:lpstr>素材积累</vt:lpstr>
      <vt:lpstr>PowerPoint Presentation</vt:lpstr>
      <vt:lpstr>PowerPoint Presentation</vt:lpstr>
      <vt:lpstr>精彩金句</vt:lpstr>
      <vt:lpstr>精彩金句</vt:lpstr>
      <vt:lpstr>命题示范</vt:lpstr>
      <vt:lpstr>审题立意</vt:lpstr>
      <vt:lpstr>审题立意</vt:lpstr>
      <vt:lpstr>句段体验</vt:lpstr>
      <vt:lpstr>坚持和发展合作共赢  推动共建“一带一路”走深走实</vt:lpstr>
      <vt:lpstr>PowerPoint Presentation</vt:lpstr>
      <vt:lpstr>PowerPoint Presentation</vt:lpstr>
      <vt:lpstr>中老铁路   大国风范</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2021-12-31T09:00:47.032</cp:lastPrinted>
  <dcterms:created xsi:type="dcterms:W3CDTF">2021-12-31T09:00:47Z</dcterms:created>
  <dcterms:modified xsi:type="dcterms:W3CDTF">2021-12-31T01:00:50Z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