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fntdata" ContentType="application/x-fontdata"/>
  <Default Extension="png" ContentType="image/png"/>
  <Default Extension="mp4" ContentType="video/mp4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embedTrueTypeFonts="1" saveSubsetFonts="1">
  <p:sldMasterIdLst>
    <p:sldMasterId id="2147483648" r:id="rId1"/>
  </p:sldMasterIdLst>
  <p:notesMasterIdLst>
    <p:notesMasterId r:id="rId2"/>
  </p:notesMasterIdLst>
  <p:sldIdLst>
    <p:sldId id="278" r:id="rId3"/>
    <p:sldId id="256" r:id="rId4"/>
    <p:sldId id="280" r:id="rId5"/>
    <p:sldId id="260" r:id="rId6"/>
    <p:sldId id="261" r:id="rId7"/>
    <p:sldId id="258" r:id="rId8"/>
    <p:sldId id="281" r:id="rId9"/>
    <p:sldId id="282" r:id="rId10"/>
    <p:sldId id="276" r:id="rId11"/>
    <p:sldId id="286" r:id="rId12"/>
    <p:sldId id="285" r:id="rId13"/>
    <p:sldId id="284" r:id="rId14"/>
    <p:sldId id="283" r:id="rId15"/>
    <p:sldId id="287" r:id="rId16"/>
    <p:sldId id="288" r:id="rId17"/>
    <p:sldId id="289" r:id="rId18"/>
    <p:sldId id="290" r:id="rId19"/>
    <p:sldId id="291" r:id="rId20"/>
    <p:sldId id="292" r:id="rId21"/>
    <p:sldId id="293" r:id="rId22"/>
    <p:sldId id="294" r:id="rId23"/>
    <p:sldId id="313" r:id="rId24"/>
    <p:sldId id="295" r:id="rId25"/>
    <p:sldId id="277" r:id="rId26"/>
    <p:sldId id="257" r:id="rId27"/>
    <p:sldId id="259" r:id="rId28"/>
    <p:sldId id="314" r:id="rId29"/>
    <p:sldId id="265" r:id="rId30"/>
    <p:sldId id="266" r:id="rId31"/>
    <p:sldId id="268" r:id="rId32"/>
    <p:sldId id="269" r:id="rId33"/>
    <p:sldId id="330" r:id="rId34"/>
    <p:sldId id="340" r:id="rId35"/>
    <p:sldId id="272" r:id="rId36"/>
    <p:sldId id="279" r:id="rId37"/>
    <p:sldId id="331" r:id="rId38"/>
    <p:sldId id="332" r:id="rId39"/>
    <p:sldId id="333" r:id="rId40"/>
    <p:sldId id="271" r:id="rId41"/>
    <p:sldId id="267" r:id="rId42"/>
    <p:sldId id="334" r:id="rId43"/>
    <p:sldId id="264" r:id="rId44"/>
  </p:sldIdLst>
  <p:sldSz cx="12192000" cy="6858000"/>
  <p:notesSz cx="6858000" cy="9144000"/>
  <p:embeddedFontLst>
    <p:embeddedFont>
      <p:font typeface="字魂江舟行客" panose="00000500000000000000" charset="-122"/>
      <p:regular r:id="rId46"/>
    </p:embeddedFont>
    <p:embeddedFont>
      <p:font typeface="楷体" panose="02010609060101010101" charset="-122"/>
      <p:regular r:id="rId47"/>
    </p:embeddedFont>
    <p:embeddedFont>
      <p:font typeface="Century Gothic" panose="020B0502020202020204" charset="0"/>
      <p:regular r:id="rId48"/>
      <p:bold r:id="rId49"/>
      <p:italic r:id="rId50"/>
      <p:boldItalic r:id="rId51"/>
    </p:embeddedFont>
    <p:embeddedFont>
      <p:font typeface="微软雅黑 Light" panose="020B0502040204020203" charset="-122"/>
      <p:regular r:id="rId52"/>
    </p:embeddedFont>
    <p:embeddedFont>
      <p:font typeface="Calibri" panose="020F0502020204030204" charset="0"/>
      <p:regular r:id="rId53"/>
      <p:bold r:id="rId54"/>
      <p:italic r:id="rId55"/>
      <p:boldItalic r:id="rId56"/>
    </p:embeddedFont>
    <p:embeddedFont>
      <p:font typeface="方正隶变_GBK" panose="02000000000000000000" charset="-122"/>
      <p:regular r:id="rId57"/>
    </p:embeddedFont>
    <p:embeddedFont>
      <p:font typeface="兰米吴越体" panose="02000503000000000000" charset="-122"/>
      <p:regular r:id="rId58"/>
    </p:embeddedFont>
    <p:embeddedFont>
      <p:font typeface="幼圆" panose="02010509060101010101" pitchFamily="49" charset="-122"/>
      <p:regular r:id="rId59"/>
    </p:embeddedFont>
  </p:embeddedFontLst>
  <p:custDataLst>
    <p:tags r:id="rId4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100" d="100"/>
          <a:sy n="100" d="100"/>
        </p:scale>
        <p:origin x="1674" y="1206"/>
      </p:cViewPr>
      <p:guideLst>
        <p:guide pos="3840"/>
        <p:guide orient="horz" pos="2947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slide" Target="slides/slide34.xml" /><Relationship Id="rId37" Type="http://schemas.openxmlformats.org/officeDocument/2006/relationships/slide" Target="slides/slide35.xml" /><Relationship Id="rId38" Type="http://schemas.openxmlformats.org/officeDocument/2006/relationships/slide" Target="slides/slide36.xml" /><Relationship Id="rId39" Type="http://schemas.openxmlformats.org/officeDocument/2006/relationships/slide" Target="slides/slide37.xml" /><Relationship Id="rId4" Type="http://schemas.openxmlformats.org/officeDocument/2006/relationships/slide" Target="slides/slide2.xml" /><Relationship Id="rId40" Type="http://schemas.openxmlformats.org/officeDocument/2006/relationships/slide" Target="slides/slide38.xml" /><Relationship Id="rId41" Type="http://schemas.openxmlformats.org/officeDocument/2006/relationships/slide" Target="slides/slide39.xml" /><Relationship Id="rId42" Type="http://schemas.openxmlformats.org/officeDocument/2006/relationships/slide" Target="slides/slide40.xml" /><Relationship Id="rId43" Type="http://schemas.openxmlformats.org/officeDocument/2006/relationships/slide" Target="slides/slide41.xml" /><Relationship Id="rId44" Type="http://schemas.openxmlformats.org/officeDocument/2006/relationships/slide" Target="slides/slide42.xml" /><Relationship Id="rId45" Type="http://schemas.openxmlformats.org/officeDocument/2006/relationships/tags" Target="tags/tag352.xml" /><Relationship Id="rId46" Type="http://schemas.openxmlformats.org/officeDocument/2006/relationships/font" Target="fonts/font1.fntdata" /><Relationship Id="rId47" Type="http://schemas.openxmlformats.org/officeDocument/2006/relationships/font" Target="fonts/font2.fntdata" /><Relationship Id="rId48" Type="http://schemas.openxmlformats.org/officeDocument/2006/relationships/font" Target="fonts/font3.fntdata" /><Relationship Id="rId49" Type="http://schemas.openxmlformats.org/officeDocument/2006/relationships/font" Target="fonts/font4.fntdata" /><Relationship Id="rId5" Type="http://schemas.openxmlformats.org/officeDocument/2006/relationships/slide" Target="slides/slide3.xml" /><Relationship Id="rId50" Type="http://schemas.openxmlformats.org/officeDocument/2006/relationships/font" Target="fonts/font5.fntdata" /><Relationship Id="rId51" Type="http://schemas.openxmlformats.org/officeDocument/2006/relationships/font" Target="fonts/font6.fntdata" /><Relationship Id="rId52" Type="http://schemas.openxmlformats.org/officeDocument/2006/relationships/font" Target="fonts/font7.fntdata" /><Relationship Id="rId53" Type="http://schemas.openxmlformats.org/officeDocument/2006/relationships/font" Target="fonts/font8.fntdata" /><Relationship Id="rId54" Type="http://schemas.openxmlformats.org/officeDocument/2006/relationships/font" Target="fonts/font9.fntdata" /><Relationship Id="rId55" Type="http://schemas.openxmlformats.org/officeDocument/2006/relationships/font" Target="fonts/font10.fntdata" /><Relationship Id="rId56" Type="http://schemas.openxmlformats.org/officeDocument/2006/relationships/font" Target="fonts/font11.fntdata" /><Relationship Id="rId57" Type="http://schemas.openxmlformats.org/officeDocument/2006/relationships/font" Target="fonts/font12.fntdata" /><Relationship Id="rId58" Type="http://schemas.openxmlformats.org/officeDocument/2006/relationships/font" Target="fonts/font13.fntdata" /><Relationship Id="rId59" Type="http://schemas.openxmlformats.org/officeDocument/2006/relationships/font" Target="fonts/font14.fntdata" /><Relationship Id="rId6" Type="http://schemas.openxmlformats.org/officeDocument/2006/relationships/slide" Target="slides/slide4.xml" /><Relationship Id="rId60" Type="http://schemas.openxmlformats.org/officeDocument/2006/relationships/presProps" Target="presProps.xml" /><Relationship Id="rId61" Type="http://schemas.openxmlformats.org/officeDocument/2006/relationships/viewProps" Target="viewProps.xml" /><Relationship Id="rId62" Type="http://schemas.openxmlformats.org/officeDocument/2006/relationships/theme" Target="theme/theme1.xml" /><Relationship Id="rId63" Type="http://schemas.openxmlformats.org/officeDocument/2006/relationships/tableStyles" Target="tableStyles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8.xml" /><Relationship Id="rId2" Type="http://schemas.openxmlformats.org/officeDocument/2006/relationships/tags" Target="../tags/tag79.xml" /><Relationship Id="rId3" Type="http://schemas.openxmlformats.org/officeDocument/2006/relationships/tags" Target="../tags/tag80.xml" /><Relationship Id="rId4" Type="http://schemas.openxmlformats.org/officeDocument/2006/relationships/tags" Target="../tags/tag81.xml" /><Relationship Id="rId5" Type="http://schemas.openxmlformats.org/officeDocument/2006/relationships/tags" Target="../tags/tag82.xml" /><Relationship Id="rId6" Type="http://schemas.openxmlformats.org/officeDocument/2006/relationships/tags" Target="../tags/tag83.xml" /><Relationship Id="rId7" Type="http://schemas.openxmlformats.org/officeDocument/2006/relationships/tags" Target="../tags/tag84.xml" /><Relationship Id="rId8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72.xml" /><Relationship Id="rId4" Type="http://schemas.openxmlformats.org/officeDocument/2006/relationships/tags" Target="../tags/tag173.xml" /><Relationship Id="rId5" Type="http://schemas.openxmlformats.org/officeDocument/2006/relationships/tags" Target="../tags/tag174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/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3.xml" /><Relationship Id="rId2" Type="http://schemas.openxmlformats.org/officeDocument/2006/relationships/tags" Target="../tags/tag54.xml" /><Relationship Id="rId3" Type="http://schemas.openxmlformats.org/officeDocument/2006/relationships/tags" Target="../tags/tag55.xml" /><Relationship Id="rId4" Type="http://schemas.openxmlformats.org/officeDocument/2006/relationships/tags" Target="../tags/tag56.xml" /><Relationship Id="rId5" Type="http://schemas.openxmlformats.org/officeDocument/2006/relationships/tags" Target="../tags/tag57.xml" /><Relationship Id="rId6" Type="http://schemas.openxmlformats.org/officeDocument/2006/relationships/tags" Target="../tags/tag58.xml" /><Relationship Id="rId7" Type="http://schemas.openxmlformats.org/officeDocument/2006/relationships/tags" Target="../tags/tag59.xml" /><Relationship Id="rId8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0.xml" /><Relationship Id="rId2" Type="http://schemas.openxmlformats.org/officeDocument/2006/relationships/tags" Target="../tags/tag61.xml" /><Relationship Id="rId3" Type="http://schemas.openxmlformats.org/officeDocument/2006/relationships/tags" Target="../tags/tag62.xml" /><Relationship Id="rId4" Type="http://schemas.openxmlformats.org/officeDocument/2006/relationships/tags" Target="../tags/tag63.xml" /><Relationship Id="rId5" Type="http://schemas.openxmlformats.org/officeDocument/2006/relationships/tags" Target="../tags/tag64.xml" /><Relationship Id="rId6" Type="http://schemas.openxmlformats.org/officeDocument/2006/relationships/tags" Target="../tags/tag65.xml" /><Relationship Id="rId7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6.xml" /><Relationship Id="rId2" Type="http://schemas.openxmlformats.org/officeDocument/2006/relationships/tags" Target="../tags/tag67.xml" /><Relationship Id="rId3" Type="http://schemas.openxmlformats.org/officeDocument/2006/relationships/tags" Target="../tags/tag68.xml" /><Relationship Id="rId4" Type="http://schemas.openxmlformats.org/officeDocument/2006/relationships/tags" Target="../tags/tag69.xml" /><Relationship Id="rId5" Type="http://schemas.openxmlformats.org/officeDocument/2006/relationships/tags" Target="../tags/tag70.xml" /><Relationship Id="rId6" Type="http://schemas.openxmlformats.org/officeDocument/2006/relationships/tags" Target="../tags/tag71.xml" /><Relationship Id="rId7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.xml" /><Relationship Id="rId2" Type="http://schemas.openxmlformats.org/officeDocument/2006/relationships/tags" Target="../tags/tag6.xml" /><Relationship Id="rId3" Type="http://schemas.openxmlformats.org/officeDocument/2006/relationships/tags" Target="../tags/tag7.xml" /><Relationship Id="rId4" Type="http://schemas.openxmlformats.org/officeDocument/2006/relationships/tags" Target="../tags/tag8.xml" /><Relationship Id="rId5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.xml" /><Relationship Id="rId2" Type="http://schemas.openxmlformats.org/officeDocument/2006/relationships/tags" Target="../tags/tag10.xml" /><Relationship Id="rId3" Type="http://schemas.openxmlformats.org/officeDocument/2006/relationships/tags" Target="../tags/tag11.xml" /><Relationship Id="rId4" Type="http://schemas.openxmlformats.org/officeDocument/2006/relationships/tags" Target="../tags/tag12.xml" /><Relationship Id="rId5" Type="http://schemas.openxmlformats.org/officeDocument/2006/relationships/tags" Target="../tags/tag13.xml" /><Relationship Id="rId6" Type="http://schemas.openxmlformats.org/officeDocument/2006/relationships/tags" Target="../tags/tag14.xml" /><Relationship Id="rId7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.xml" /><Relationship Id="rId2" Type="http://schemas.openxmlformats.org/officeDocument/2006/relationships/tags" Target="../tags/tag16.xml" /><Relationship Id="rId3" Type="http://schemas.openxmlformats.org/officeDocument/2006/relationships/tags" Target="../tags/tag17.xml" /><Relationship Id="rId4" Type="http://schemas.openxmlformats.org/officeDocument/2006/relationships/tags" Target="../tags/tag18.xml" /><Relationship Id="rId5" Type="http://schemas.openxmlformats.org/officeDocument/2006/relationships/tags" Target="../tags/tag19.xml" /><Relationship Id="rId6" Type="http://schemas.openxmlformats.org/officeDocument/2006/relationships/tags" Target="../tags/tag20.xml" /><Relationship Id="rId7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1.xml" /><Relationship Id="rId2" Type="http://schemas.openxmlformats.org/officeDocument/2006/relationships/tags" Target="../tags/tag22.xml" /><Relationship Id="rId3" Type="http://schemas.openxmlformats.org/officeDocument/2006/relationships/tags" Target="../tags/tag23.xml" /><Relationship Id="rId4" Type="http://schemas.openxmlformats.org/officeDocument/2006/relationships/tags" Target="../tags/tag24.xml" /><Relationship Id="rId5" Type="http://schemas.openxmlformats.org/officeDocument/2006/relationships/tags" Target="../tags/tag25.xml" /><Relationship Id="rId6" Type="http://schemas.openxmlformats.org/officeDocument/2006/relationships/tags" Target="../tags/tag26.xml" /><Relationship Id="rId7" Type="http://schemas.openxmlformats.org/officeDocument/2006/relationships/tags" Target="../tags/tag27.xml" /><Relationship Id="rId8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8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29.xml" /><Relationship Id="rId3" Type="http://schemas.openxmlformats.org/officeDocument/2006/relationships/tags" Target="../tags/tag30.xml" /><Relationship Id="rId4" Type="http://schemas.openxmlformats.org/officeDocument/2006/relationships/tags" Target="../tags/tag31.xml" /><Relationship Id="rId5" Type="http://schemas.openxmlformats.org/officeDocument/2006/relationships/tags" Target="../tags/tag32.xml" /><Relationship Id="rId6" Type="http://schemas.openxmlformats.org/officeDocument/2006/relationships/tags" Target="../tags/tag33.xml" /><Relationship Id="rId7" Type="http://schemas.openxmlformats.org/officeDocument/2006/relationships/tags" Target="../tags/tag34.xml" /><Relationship Id="rId8" Type="http://schemas.openxmlformats.org/officeDocument/2006/relationships/tags" Target="../tags/tag35.xml" /><Relationship Id="rId9" Type="http://schemas.openxmlformats.org/officeDocument/2006/relationships/tags" Target="../tags/tag36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2.xml" /><Relationship Id="rId2" Type="http://schemas.openxmlformats.org/officeDocument/2006/relationships/tags" Target="../tags/tag43.xml" /><Relationship Id="rId3" Type="http://schemas.openxmlformats.org/officeDocument/2006/relationships/tags" Target="../tags/tag44.xml" /><Relationship Id="rId4" Type="http://schemas.openxmlformats.org/officeDocument/2006/relationships/tags" Target="../tags/tag45.xml" /><Relationship Id="rId5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6.xml" /><Relationship Id="rId2" Type="http://schemas.openxmlformats.org/officeDocument/2006/relationships/tags" Target="../tags/tag47.xml" /><Relationship Id="rId3" Type="http://schemas.openxmlformats.org/officeDocument/2006/relationships/tags" Target="../tags/tag48.xml" /><Relationship Id="rId4" Type="http://schemas.openxmlformats.org/officeDocument/2006/relationships/tags" Target="../tags/tag49.xml" /><Relationship Id="rId5" Type="http://schemas.openxmlformats.org/officeDocument/2006/relationships/tags" Target="../tags/tag50.xml" /><Relationship Id="rId6" Type="http://schemas.openxmlformats.org/officeDocument/2006/relationships/tags" Target="../tags/tag51.xml" /><Relationship Id="rId7" Type="http://schemas.openxmlformats.org/officeDocument/2006/relationships/tags" Target="../tags/tag52.xml" /><Relationship Id="rId8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tags" Target="../tags/tag72.xml" /><Relationship Id="rId14" Type="http://schemas.openxmlformats.org/officeDocument/2006/relationships/tags" Target="../tags/tag73.xml" /><Relationship Id="rId15" Type="http://schemas.openxmlformats.org/officeDocument/2006/relationships/tags" Target="../tags/tag74.xml" /><Relationship Id="rId16" Type="http://schemas.openxmlformats.org/officeDocument/2006/relationships/tags" Target="../tags/tag75.xml" /><Relationship Id="rId17" Type="http://schemas.openxmlformats.org/officeDocument/2006/relationships/tags" Target="../tags/tag76.xml" /><Relationship Id="rId18" Type="http://schemas.openxmlformats.org/officeDocument/2006/relationships/tags" Target="../tags/tag77.xml" /><Relationship Id="rId19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3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tags" Target="../tags/tag85.xml" /><Relationship Id="rId3" Type="http://schemas.openxmlformats.org/officeDocument/2006/relationships/image" Target="../media/image1.jpeg" /><Relationship Id="rId4" Type="http://schemas.openxmlformats.org/officeDocument/2006/relationships/tags" Target="../tags/tag86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130.xml" /><Relationship Id="rId3" Type="http://schemas.openxmlformats.org/officeDocument/2006/relationships/image" Target="../media/image7.png" /><Relationship Id="rId4" Type="http://schemas.openxmlformats.org/officeDocument/2006/relationships/tags" Target="../tags/tag131.xml" /><Relationship Id="rId5" Type="http://schemas.openxmlformats.org/officeDocument/2006/relationships/tags" Target="../tags/tag132.xml" /><Relationship Id="rId6" Type="http://schemas.openxmlformats.org/officeDocument/2006/relationships/image" Target="../media/image12.png" /><Relationship Id="rId7" Type="http://schemas.openxmlformats.org/officeDocument/2006/relationships/tags" Target="../tags/tag133.xml" /><Relationship Id="rId8" Type="http://schemas.openxmlformats.org/officeDocument/2006/relationships/video" Target="../media/media1.mp4" /><Relationship Id="rId9" Type="http://schemas.microsoft.com/office/2007/relationships/media" Target="../media/media1.mp4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134.xml" /><Relationship Id="rId3" Type="http://schemas.openxmlformats.org/officeDocument/2006/relationships/image" Target="../media/image7.png" /><Relationship Id="rId4" Type="http://schemas.openxmlformats.org/officeDocument/2006/relationships/tags" Target="../tags/tag135.xml" /><Relationship Id="rId5" Type="http://schemas.openxmlformats.org/officeDocument/2006/relationships/tags" Target="../tags/tag136.xml" /><Relationship Id="rId6" Type="http://schemas.openxmlformats.org/officeDocument/2006/relationships/tags" Target="../tags/tag137.xml" /><Relationship Id="rId7" Type="http://schemas.openxmlformats.org/officeDocument/2006/relationships/tags" Target="../tags/tag138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139.xml" /><Relationship Id="rId3" Type="http://schemas.openxmlformats.org/officeDocument/2006/relationships/image" Target="../media/image6.png" /><Relationship Id="rId4" Type="http://schemas.openxmlformats.org/officeDocument/2006/relationships/tags" Target="../tags/tag140.xml" /><Relationship Id="rId5" Type="http://schemas.openxmlformats.org/officeDocument/2006/relationships/tags" Target="../tags/tag141.xml" /><Relationship Id="rId6" Type="http://schemas.openxmlformats.org/officeDocument/2006/relationships/tags" Target="../tags/tag14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143.xml" /><Relationship Id="rId3" Type="http://schemas.openxmlformats.org/officeDocument/2006/relationships/image" Target="../media/image13.png" /><Relationship Id="rId4" Type="http://schemas.openxmlformats.org/officeDocument/2006/relationships/tags" Target="../tags/tag144.xml" /><Relationship Id="rId5" Type="http://schemas.openxmlformats.org/officeDocument/2006/relationships/tags" Target="../tags/tag145.xml" /><Relationship Id="rId6" Type="http://schemas.openxmlformats.org/officeDocument/2006/relationships/tags" Target="../tags/tag146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147.xml" /><Relationship Id="rId3" Type="http://schemas.openxmlformats.org/officeDocument/2006/relationships/image" Target="../media/image13.png" /><Relationship Id="rId4" Type="http://schemas.openxmlformats.org/officeDocument/2006/relationships/tags" Target="../tags/tag148.xml" /><Relationship Id="rId5" Type="http://schemas.openxmlformats.org/officeDocument/2006/relationships/tags" Target="../tags/tag149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150.xml" /><Relationship Id="rId3" Type="http://schemas.openxmlformats.org/officeDocument/2006/relationships/image" Target="../media/image13.png" /><Relationship Id="rId4" Type="http://schemas.openxmlformats.org/officeDocument/2006/relationships/tags" Target="../tags/tag151.xml" /><Relationship Id="rId5" Type="http://schemas.openxmlformats.org/officeDocument/2006/relationships/tags" Target="../tags/tag152.xml" /><Relationship Id="rId6" Type="http://schemas.openxmlformats.org/officeDocument/2006/relationships/tags" Target="../tags/tag153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154.xml" /><Relationship Id="rId3" Type="http://schemas.openxmlformats.org/officeDocument/2006/relationships/image" Target="../media/image13.png" /><Relationship Id="rId4" Type="http://schemas.openxmlformats.org/officeDocument/2006/relationships/tags" Target="../tags/tag155.xml" /><Relationship Id="rId5" Type="http://schemas.openxmlformats.org/officeDocument/2006/relationships/tags" Target="../tags/tag156.xml" /><Relationship Id="rId6" Type="http://schemas.openxmlformats.org/officeDocument/2006/relationships/tags" Target="../tags/tag157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158.xml" /><Relationship Id="rId3" Type="http://schemas.openxmlformats.org/officeDocument/2006/relationships/image" Target="../media/image13.png" /><Relationship Id="rId4" Type="http://schemas.openxmlformats.org/officeDocument/2006/relationships/tags" Target="../tags/tag159.xml" /><Relationship Id="rId5" Type="http://schemas.openxmlformats.org/officeDocument/2006/relationships/tags" Target="../tags/tag160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161.xml" /><Relationship Id="rId3" Type="http://schemas.openxmlformats.org/officeDocument/2006/relationships/image" Target="../media/image13.png" /><Relationship Id="rId4" Type="http://schemas.openxmlformats.org/officeDocument/2006/relationships/tags" Target="../tags/tag162.xml" /><Relationship Id="rId5" Type="http://schemas.openxmlformats.org/officeDocument/2006/relationships/tags" Target="../tags/tag163.xml" /><Relationship Id="rId6" Type="http://schemas.openxmlformats.org/officeDocument/2006/relationships/tags" Target="../tags/tag164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165.xml" /><Relationship Id="rId3" Type="http://schemas.openxmlformats.org/officeDocument/2006/relationships/image" Target="../media/image13.png" /><Relationship Id="rId4" Type="http://schemas.openxmlformats.org/officeDocument/2006/relationships/tags" Target="../tags/tag166.xml" /><Relationship Id="rId5" Type="http://schemas.openxmlformats.org/officeDocument/2006/relationships/tags" Target="../tags/tag167.xml" /><Relationship Id="rId6" Type="http://schemas.openxmlformats.org/officeDocument/2006/relationships/tags" Target="../tags/tag168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92.xml" /><Relationship Id="rId2" Type="http://schemas.openxmlformats.org/officeDocument/2006/relationships/tags" Target="../tags/tag87.xml" /><Relationship Id="rId3" Type="http://schemas.openxmlformats.org/officeDocument/2006/relationships/image" Target="../media/image2.png" /><Relationship Id="rId4" Type="http://schemas.openxmlformats.org/officeDocument/2006/relationships/tags" Target="../tags/tag88.xml" /><Relationship Id="rId5" Type="http://schemas.openxmlformats.org/officeDocument/2006/relationships/image" Target="../media/image3.png" /><Relationship Id="rId6" Type="http://schemas.openxmlformats.org/officeDocument/2006/relationships/tags" Target="../tags/tag89.xml" /><Relationship Id="rId7" Type="http://schemas.openxmlformats.org/officeDocument/2006/relationships/tags" Target="../tags/tag90.xml" /><Relationship Id="rId8" Type="http://schemas.openxmlformats.org/officeDocument/2006/relationships/tags" Target="../tags/tag91.xml" /><Relationship Id="rId9" Type="http://schemas.openxmlformats.org/officeDocument/2006/relationships/image" Target="../media/image4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169.xml" /><Relationship Id="rId3" Type="http://schemas.openxmlformats.org/officeDocument/2006/relationships/image" Target="../media/image13.png" /><Relationship Id="rId4" Type="http://schemas.openxmlformats.org/officeDocument/2006/relationships/tags" Target="../tags/tag170.xml" /><Relationship Id="rId5" Type="http://schemas.openxmlformats.org/officeDocument/2006/relationships/tags" Target="../tags/tag171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" Target="slide23.xml" TargetMode="Interna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175.xml" /><Relationship Id="rId4" Type="http://schemas.openxmlformats.org/officeDocument/2006/relationships/image" Target="../media/image13.png" /><Relationship Id="rId5" Type="http://schemas.openxmlformats.org/officeDocument/2006/relationships/tags" Target="../tags/tag176.xml" /><Relationship Id="rId6" Type="http://schemas.openxmlformats.org/officeDocument/2006/relationships/tags" Target="../tags/tag177.xml" /><Relationship Id="rId7" Type="http://schemas.openxmlformats.org/officeDocument/2006/relationships/slide" Target="slide22.xml" TargetMode="Internal" /><Relationship Id="rId8" Type="http://schemas.openxmlformats.org/officeDocument/2006/relationships/tags" Target="../tags/tag178.xml" /><Relationship Id="rId9" Type="http://schemas.openxmlformats.org/officeDocument/2006/relationships/tags" Target="../tags/tag179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186.xml" /><Relationship Id="rId2" Type="http://schemas.openxmlformats.org/officeDocument/2006/relationships/tags" Target="../tags/tag180.xml" /><Relationship Id="rId3" Type="http://schemas.openxmlformats.org/officeDocument/2006/relationships/image" Target="../media/image5.png" /><Relationship Id="rId4" Type="http://schemas.openxmlformats.org/officeDocument/2006/relationships/tags" Target="../tags/tag181.xml" /><Relationship Id="rId5" Type="http://schemas.openxmlformats.org/officeDocument/2006/relationships/tags" Target="../tags/tag182.xml" /><Relationship Id="rId6" Type="http://schemas.openxmlformats.org/officeDocument/2006/relationships/tags" Target="../tags/tag183.xml" /><Relationship Id="rId7" Type="http://schemas.openxmlformats.org/officeDocument/2006/relationships/tags" Target="../tags/tag184.xml" /><Relationship Id="rId8" Type="http://schemas.openxmlformats.org/officeDocument/2006/relationships/tags" Target="../tags/tag185.xml" /><Relationship Id="rId9" Type="http://schemas.openxmlformats.org/officeDocument/2006/relationships/slide" Target="slide21.xml" TargetMode="Interna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187.xml" /><Relationship Id="rId3" Type="http://schemas.openxmlformats.org/officeDocument/2006/relationships/image" Target="../media/image13.png" /><Relationship Id="rId4" Type="http://schemas.openxmlformats.org/officeDocument/2006/relationships/tags" Target="../tags/tag188.xml" /><Relationship Id="rId5" Type="http://schemas.openxmlformats.org/officeDocument/2006/relationships/tags" Target="../tags/tag189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190.xml" /><Relationship Id="rId3" Type="http://schemas.openxmlformats.org/officeDocument/2006/relationships/image" Target="../media/image6.png" /><Relationship Id="rId4" Type="http://schemas.openxmlformats.org/officeDocument/2006/relationships/tags" Target="../tags/tag191.xml" /><Relationship Id="rId5" Type="http://schemas.openxmlformats.org/officeDocument/2006/relationships/tags" Target="../tags/tag192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200.xml" /><Relationship Id="rId11" Type="http://schemas.openxmlformats.org/officeDocument/2006/relationships/tags" Target="../tags/tag201.xml" /><Relationship Id="rId12" Type="http://schemas.openxmlformats.org/officeDocument/2006/relationships/tags" Target="../tags/tag202.xml" /><Relationship Id="rId13" Type="http://schemas.openxmlformats.org/officeDocument/2006/relationships/slide" Target="slide25.xml" TargetMode="Internal" /><Relationship Id="rId14" Type="http://schemas.openxmlformats.org/officeDocument/2006/relationships/tags" Target="../tags/tag203.xml" /><Relationship Id="rId15" Type="http://schemas.openxmlformats.org/officeDocument/2006/relationships/tags" Target="../tags/tag204.xml" /><Relationship Id="rId16" Type="http://schemas.openxmlformats.org/officeDocument/2006/relationships/tags" Target="../tags/tag205.xml" /><Relationship Id="rId17" Type="http://schemas.openxmlformats.org/officeDocument/2006/relationships/tags" Target="../tags/tag206.xml" /><Relationship Id="rId18" Type="http://schemas.openxmlformats.org/officeDocument/2006/relationships/slide" Target="slide27.xml" TargetMode="Internal" /><Relationship Id="rId19" Type="http://schemas.openxmlformats.org/officeDocument/2006/relationships/tags" Target="../tags/tag207.xml" /><Relationship Id="rId2" Type="http://schemas.openxmlformats.org/officeDocument/2006/relationships/tags" Target="../tags/tag193.xml" /><Relationship Id="rId20" Type="http://schemas.openxmlformats.org/officeDocument/2006/relationships/tags" Target="../tags/tag208.xml" /><Relationship Id="rId21" Type="http://schemas.openxmlformats.org/officeDocument/2006/relationships/tags" Target="../tags/tag209.xml" /><Relationship Id="rId22" Type="http://schemas.openxmlformats.org/officeDocument/2006/relationships/slide" Target="slide30.xml" TargetMode="Internal" /><Relationship Id="rId23" Type="http://schemas.openxmlformats.org/officeDocument/2006/relationships/tags" Target="../tags/tag210.xml" /><Relationship Id="rId24" Type="http://schemas.openxmlformats.org/officeDocument/2006/relationships/tags" Target="../tags/tag211.xml" /><Relationship Id="rId25" Type="http://schemas.openxmlformats.org/officeDocument/2006/relationships/slide" Target="slide29.xml" TargetMode="Internal" /><Relationship Id="rId26" Type="http://schemas.openxmlformats.org/officeDocument/2006/relationships/tags" Target="../tags/tag212.xml" /><Relationship Id="rId27" Type="http://schemas.openxmlformats.org/officeDocument/2006/relationships/slide" Target="slide26.xml" TargetMode="Internal" /><Relationship Id="rId3" Type="http://schemas.openxmlformats.org/officeDocument/2006/relationships/image" Target="../media/image5.png" /><Relationship Id="rId4" Type="http://schemas.openxmlformats.org/officeDocument/2006/relationships/tags" Target="../tags/tag194.xml" /><Relationship Id="rId5" Type="http://schemas.openxmlformats.org/officeDocument/2006/relationships/tags" Target="../tags/tag195.xml" /><Relationship Id="rId6" Type="http://schemas.openxmlformats.org/officeDocument/2006/relationships/tags" Target="../tags/tag196.xml" /><Relationship Id="rId7" Type="http://schemas.openxmlformats.org/officeDocument/2006/relationships/tags" Target="../tags/tag197.xml" /><Relationship Id="rId8" Type="http://schemas.openxmlformats.org/officeDocument/2006/relationships/tags" Target="../tags/tag198.xml" /><Relationship Id="rId9" Type="http://schemas.openxmlformats.org/officeDocument/2006/relationships/tags" Target="../tags/tag199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219.xml" /><Relationship Id="rId11" Type="http://schemas.openxmlformats.org/officeDocument/2006/relationships/tags" Target="../tags/tag220.xml" /><Relationship Id="rId12" Type="http://schemas.openxmlformats.org/officeDocument/2006/relationships/tags" Target="../tags/tag221.xml" /><Relationship Id="rId13" Type="http://schemas.openxmlformats.org/officeDocument/2006/relationships/tags" Target="../tags/tag222.xml" /><Relationship Id="rId14" Type="http://schemas.openxmlformats.org/officeDocument/2006/relationships/tags" Target="../tags/tag223.xml" /><Relationship Id="rId15" Type="http://schemas.openxmlformats.org/officeDocument/2006/relationships/image" Target="../media/image14.png" /><Relationship Id="rId16" Type="http://schemas.openxmlformats.org/officeDocument/2006/relationships/tags" Target="../tags/tag224.xml" /><Relationship Id="rId17" Type="http://schemas.openxmlformats.org/officeDocument/2006/relationships/tags" Target="../tags/tag225.xml" /><Relationship Id="rId18" Type="http://schemas.openxmlformats.org/officeDocument/2006/relationships/tags" Target="../tags/tag226.xml" /><Relationship Id="rId19" Type="http://schemas.openxmlformats.org/officeDocument/2006/relationships/tags" Target="../tags/tag227.xml" /><Relationship Id="rId2" Type="http://schemas.openxmlformats.org/officeDocument/2006/relationships/tags" Target="../tags/tag213.xml" /><Relationship Id="rId3" Type="http://schemas.openxmlformats.org/officeDocument/2006/relationships/image" Target="../media/image13.png" /><Relationship Id="rId4" Type="http://schemas.openxmlformats.org/officeDocument/2006/relationships/tags" Target="../tags/tag214.xml" /><Relationship Id="rId5" Type="http://schemas.openxmlformats.org/officeDocument/2006/relationships/slide" Target="slide25.xml" TargetMode="Internal" /><Relationship Id="rId6" Type="http://schemas.openxmlformats.org/officeDocument/2006/relationships/tags" Target="../tags/tag215.xml" /><Relationship Id="rId7" Type="http://schemas.openxmlformats.org/officeDocument/2006/relationships/tags" Target="../tags/tag216.xml" /><Relationship Id="rId8" Type="http://schemas.openxmlformats.org/officeDocument/2006/relationships/tags" Target="../tags/tag217.xml" /><Relationship Id="rId9" Type="http://schemas.openxmlformats.org/officeDocument/2006/relationships/tags" Target="../tags/tag218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tags" Target="../tags/tag228.xml" /><Relationship Id="rId3" Type="http://schemas.openxmlformats.org/officeDocument/2006/relationships/image" Target="../media/image6.png" /><Relationship Id="rId4" Type="http://schemas.openxmlformats.org/officeDocument/2006/relationships/tags" Target="../tags/tag229.xml" /><Relationship Id="rId5" Type="http://schemas.openxmlformats.org/officeDocument/2006/relationships/image" Target="../media/image15.png" /><Relationship Id="rId6" Type="http://schemas.openxmlformats.org/officeDocument/2006/relationships/tags" Target="../tags/tag230.xml" /><Relationship Id="rId7" Type="http://schemas.openxmlformats.org/officeDocument/2006/relationships/tags" Target="../tags/tag231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237.xml" /><Relationship Id="rId11" Type="http://schemas.openxmlformats.org/officeDocument/2006/relationships/tags" Target="../tags/tag238.xml" /><Relationship Id="rId12" Type="http://schemas.openxmlformats.org/officeDocument/2006/relationships/tags" Target="../tags/tag239.xml" /><Relationship Id="rId13" Type="http://schemas.openxmlformats.org/officeDocument/2006/relationships/tags" Target="../tags/tag240.xml" /><Relationship Id="rId14" Type="http://schemas.openxmlformats.org/officeDocument/2006/relationships/tags" Target="../tags/tag241.xml" /><Relationship Id="rId15" Type="http://schemas.openxmlformats.org/officeDocument/2006/relationships/tags" Target="../tags/tag242.xml" /><Relationship Id="rId16" Type="http://schemas.openxmlformats.org/officeDocument/2006/relationships/tags" Target="../tags/tag243.xml" /><Relationship Id="rId2" Type="http://schemas.openxmlformats.org/officeDocument/2006/relationships/tags" Target="../tags/tag232.xml" /><Relationship Id="rId3" Type="http://schemas.openxmlformats.org/officeDocument/2006/relationships/image" Target="../media/image8.png" /><Relationship Id="rId4" Type="http://schemas.openxmlformats.org/officeDocument/2006/relationships/tags" Target="../tags/tag233.xml" /><Relationship Id="rId5" Type="http://schemas.openxmlformats.org/officeDocument/2006/relationships/image" Target="../media/image10.png" /><Relationship Id="rId6" Type="http://schemas.openxmlformats.org/officeDocument/2006/relationships/tags" Target="../tags/tag234.xml" /><Relationship Id="rId7" Type="http://schemas.openxmlformats.org/officeDocument/2006/relationships/slide" Target="slide25.xml" TargetMode="Internal" /><Relationship Id="rId8" Type="http://schemas.openxmlformats.org/officeDocument/2006/relationships/tags" Target="../tags/tag235.xml" /><Relationship Id="rId9" Type="http://schemas.openxmlformats.org/officeDocument/2006/relationships/tags" Target="../tags/tag236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251.xml" /><Relationship Id="rId11" Type="http://schemas.openxmlformats.org/officeDocument/2006/relationships/tags" Target="../tags/tag252.xml" /><Relationship Id="rId12" Type="http://schemas.openxmlformats.org/officeDocument/2006/relationships/tags" Target="../tags/tag253.xml" /><Relationship Id="rId13" Type="http://schemas.openxmlformats.org/officeDocument/2006/relationships/tags" Target="../tags/tag254.xml" /><Relationship Id="rId14" Type="http://schemas.openxmlformats.org/officeDocument/2006/relationships/tags" Target="../tags/tag255.xml" /><Relationship Id="rId15" Type="http://schemas.openxmlformats.org/officeDocument/2006/relationships/tags" Target="../tags/tag256.xml" /><Relationship Id="rId16" Type="http://schemas.openxmlformats.org/officeDocument/2006/relationships/tags" Target="../tags/tag257.xml" /><Relationship Id="rId17" Type="http://schemas.openxmlformats.org/officeDocument/2006/relationships/tags" Target="../tags/tag258.xml" /><Relationship Id="rId18" Type="http://schemas.openxmlformats.org/officeDocument/2006/relationships/tags" Target="../tags/tag259.xml" /><Relationship Id="rId19" Type="http://schemas.openxmlformats.org/officeDocument/2006/relationships/tags" Target="../tags/tag260.xml" /><Relationship Id="rId2" Type="http://schemas.openxmlformats.org/officeDocument/2006/relationships/tags" Target="../tags/tag244.xml" /><Relationship Id="rId20" Type="http://schemas.openxmlformats.org/officeDocument/2006/relationships/tags" Target="../tags/tag261.xml" /><Relationship Id="rId21" Type="http://schemas.openxmlformats.org/officeDocument/2006/relationships/slide" Target="slide25.xml" TargetMode="Internal" /><Relationship Id="rId3" Type="http://schemas.openxmlformats.org/officeDocument/2006/relationships/image" Target="../media/image13.png" /><Relationship Id="rId4" Type="http://schemas.openxmlformats.org/officeDocument/2006/relationships/tags" Target="../tags/tag245.xml" /><Relationship Id="rId5" Type="http://schemas.openxmlformats.org/officeDocument/2006/relationships/tags" Target="../tags/tag246.xml" /><Relationship Id="rId6" Type="http://schemas.openxmlformats.org/officeDocument/2006/relationships/tags" Target="../tags/tag247.xml" /><Relationship Id="rId7" Type="http://schemas.openxmlformats.org/officeDocument/2006/relationships/tags" Target="../tags/tag248.xml" /><Relationship Id="rId8" Type="http://schemas.openxmlformats.org/officeDocument/2006/relationships/tags" Target="../tags/tag249.xml" /><Relationship Id="rId9" Type="http://schemas.openxmlformats.org/officeDocument/2006/relationships/tags" Target="../tags/tag250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93.xml" /><Relationship Id="rId3" Type="http://schemas.openxmlformats.org/officeDocument/2006/relationships/image" Target="../media/image5.png" /><Relationship Id="rId4" Type="http://schemas.openxmlformats.org/officeDocument/2006/relationships/tags" Target="../tags/tag94.xml" /><Relationship Id="rId5" Type="http://schemas.openxmlformats.org/officeDocument/2006/relationships/tags" Target="../tags/tag95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269.xml" /><Relationship Id="rId11" Type="http://schemas.openxmlformats.org/officeDocument/2006/relationships/tags" Target="../tags/tag270.xml" /><Relationship Id="rId12" Type="http://schemas.openxmlformats.org/officeDocument/2006/relationships/tags" Target="../tags/tag271.xml" /><Relationship Id="rId13" Type="http://schemas.openxmlformats.org/officeDocument/2006/relationships/tags" Target="../tags/tag272.xml" /><Relationship Id="rId14" Type="http://schemas.openxmlformats.org/officeDocument/2006/relationships/tags" Target="../tags/tag273.xml" /><Relationship Id="rId15" Type="http://schemas.openxmlformats.org/officeDocument/2006/relationships/tags" Target="../tags/tag274.xml" /><Relationship Id="rId16" Type="http://schemas.openxmlformats.org/officeDocument/2006/relationships/image" Target="../media/image15.png" /><Relationship Id="rId17" Type="http://schemas.openxmlformats.org/officeDocument/2006/relationships/tags" Target="../tags/tag275.xml" /><Relationship Id="rId18" Type="http://schemas.openxmlformats.org/officeDocument/2006/relationships/tags" Target="../tags/tag276.xml" /><Relationship Id="rId19" Type="http://schemas.openxmlformats.org/officeDocument/2006/relationships/tags" Target="../tags/tag277.xml" /><Relationship Id="rId2" Type="http://schemas.openxmlformats.org/officeDocument/2006/relationships/tags" Target="../tags/tag262.xml" /><Relationship Id="rId20" Type="http://schemas.openxmlformats.org/officeDocument/2006/relationships/tags" Target="../tags/tag278.xml" /><Relationship Id="rId21" Type="http://schemas.openxmlformats.org/officeDocument/2006/relationships/tags" Target="../tags/tag279.xml" /><Relationship Id="rId22" Type="http://schemas.openxmlformats.org/officeDocument/2006/relationships/tags" Target="../tags/tag280.xml" /><Relationship Id="rId23" Type="http://schemas.openxmlformats.org/officeDocument/2006/relationships/tags" Target="../tags/tag281.xml" /><Relationship Id="rId24" Type="http://schemas.openxmlformats.org/officeDocument/2006/relationships/tags" Target="../tags/tag282.xml" /><Relationship Id="rId25" Type="http://schemas.openxmlformats.org/officeDocument/2006/relationships/tags" Target="../tags/tag283.xml" /><Relationship Id="rId26" Type="http://schemas.openxmlformats.org/officeDocument/2006/relationships/tags" Target="../tags/tag284.xml" /><Relationship Id="rId27" Type="http://schemas.openxmlformats.org/officeDocument/2006/relationships/tags" Target="../tags/tag285.xml" /><Relationship Id="rId28" Type="http://schemas.openxmlformats.org/officeDocument/2006/relationships/tags" Target="../tags/tag286.xml" /><Relationship Id="rId29" Type="http://schemas.openxmlformats.org/officeDocument/2006/relationships/tags" Target="../tags/tag287.xml" /><Relationship Id="rId3" Type="http://schemas.openxmlformats.org/officeDocument/2006/relationships/image" Target="../media/image6.png" /><Relationship Id="rId30" Type="http://schemas.openxmlformats.org/officeDocument/2006/relationships/tags" Target="../tags/tag288.xml" /><Relationship Id="rId31" Type="http://schemas.openxmlformats.org/officeDocument/2006/relationships/tags" Target="../tags/tag289.xml" /><Relationship Id="rId32" Type="http://schemas.openxmlformats.org/officeDocument/2006/relationships/tags" Target="../tags/tag290.xml" /><Relationship Id="rId33" Type="http://schemas.openxmlformats.org/officeDocument/2006/relationships/tags" Target="../tags/tag291.xml" /><Relationship Id="rId34" Type="http://schemas.openxmlformats.org/officeDocument/2006/relationships/tags" Target="../tags/tag292.xml" /><Relationship Id="rId35" Type="http://schemas.openxmlformats.org/officeDocument/2006/relationships/tags" Target="../tags/tag293.xml" /><Relationship Id="rId36" Type="http://schemas.openxmlformats.org/officeDocument/2006/relationships/tags" Target="../tags/tag294.xml" /><Relationship Id="rId37" Type="http://schemas.openxmlformats.org/officeDocument/2006/relationships/tags" Target="../tags/tag295.xml" /><Relationship Id="rId38" Type="http://schemas.openxmlformats.org/officeDocument/2006/relationships/tags" Target="../tags/tag296.xml" /><Relationship Id="rId4" Type="http://schemas.openxmlformats.org/officeDocument/2006/relationships/tags" Target="../tags/tag263.xml" /><Relationship Id="rId5" Type="http://schemas.openxmlformats.org/officeDocument/2006/relationships/tags" Target="../tags/tag264.xml" /><Relationship Id="rId6" Type="http://schemas.openxmlformats.org/officeDocument/2006/relationships/tags" Target="../tags/tag265.xml" /><Relationship Id="rId7" Type="http://schemas.openxmlformats.org/officeDocument/2006/relationships/tags" Target="../tags/tag266.xml" /><Relationship Id="rId8" Type="http://schemas.openxmlformats.org/officeDocument/2006/relationships/tags" Target="../tags/tag267.xml" /><Relationship Id="rId9" Type="http://schemas.openxmlformats.org/officeDocument/2006/relationships/tags" Target="../tags/tag268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297.xml" /><Relationship Id="rId3" Type="http://schemas.openxmlformats.org/officeDocument/2006/relationships/image" Target="../media/image2.png" /><Relationship Id="rId4" Type="http://schemas.openxmlformats.org/officeDocument/2006/relationships/tags" Target="../tags/tag298.xml" /><Relationship Id="rId5" Type="http://schemas.openxmlformats.org/officeDocument/2006/relationships/tags" Target="../tags/tag299.xml" /><Relationship Id="rId6" Type="http://schemas.openxmlformats.org/officeDocument/2006/relationships/tags" Target="../tags/tag300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tags" Target="../tags/tag301.xml" /><Relationship Id="rId3" Type="http://schemas.openxmlformats.org/officeDocument/2006/relationships/image" Target="../media/image2.png" /><Relationship Id="rId4" Type="http://schemas.openxmlformats.org/officeDocument/2006/relationships/tags" Target="../tags/tag302.xml" /><Relationship Id="rId5" Type="http://schemas.openxmlformats.org/officeDocument/2006/relationships/tags" Target="../tags/tag303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tags" Target="../tags/tag304.xml" /><Relationship Id="rId3" Type="http://schemas.openxmlformats.org/officeDocument/2006/relationships/image" Target="../media/image2.png" /><Relationship Id="rId4" Type="http://schemas.openxmlformats.org/officeDocument/2006/relationships/tags" Target="../tags/tag305.xml" /><Relationship Id="rId5" Type="http://schemas.openxmlformats.org/officeDocument/2006/relationships/tags" Target="../tags/tag306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307.xml" /><Relationship Id="rId3" Type="http://schemas.openxmlformats.org/officeDocument/2006/relationships/image" Target="../media/image2.png" /><Relationship Id="rId4" Type="http://schemas.openxmlformats.org/officeDocument/2006/relationships/tags" Target="../tags/tag308.xml" /><Relationship Id="rId5" Type="http://schemas.openxmlformats.org/officeDocument/2006/relationships/tags" Target="../tags/tag309.xml" /><Relationship Id="rId6" Type="http://schemas.openxmlformats.org/officeDocument/2006/relationships/tags" Target="../tags/tag310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311.xml" /><Relationship Id="rId3" Type="http://schemas.openxmlformats.org/officeDocument/2006/relationships/image" Target="../media/image2.png" /><Relationship Id="rId4" Type="http://schemas.openxmlformats.org/officeDocument/2006/relationships/tags" Target="../tags/tag312.xml" /><Relationship Id="rId5" Type="http://schemas.openxmlformats.org/officeDocument/2006/relationships/tags" Target="../tags/tag313.xml" /><Relationship Id="rId6" Type="http://schemas.openxmlformats.org/officeDocument/2006/relationships/tags" Target="../tags/tag314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tags" Target="../tags/tag315.xml" /><Relationship Id="rId3" Type="http://schemas.openxmlformats.org/officeDocument/2006/relationships/image" Target="../media/image7.png" /><Relationship Id="rId4" Type="http://schemas.openxmlformats.org/officeDocument/2006/relationships/tags" Target="../tags/tag316.xml" /><Relationship Id="rId5" Type="http://schemas.openxmlformats.org/officeDocument/2006/relationships/tags" Target="../tags/tag317.xml" /><Relationship Id="rId6" Type="http://schemas.openxmlformats.org/officeDocument/2006/relationships/tags" Target="../tags/tag318.xml" /><Relationship Id="rId7" Type="http://schemas.openxmlformats.org/officeDocument/2006/relationships/image" Target="../media/image10.png" /><Relationship Id="rId8" Type="http://schemas.openxmlformats.org/officeDocument/2006/relationships/tags" Target="../tags/tag319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10" Type="http://schemas.openxmlformats.org/officeDocument/2006/relationships/tags" Target="../tags/tag327.xml" /><Relationship Id="rId2" Type="http://schemas.openxmlformats.org/officeDocument/2006/relationships/tags" Target="../tags/tag320.xml" /><Relationship Id="rId3" Type="http://schemas.openxmlformats.org/officeDocument/2006/relationships/image" Target="../media/image7.png" /><Relationship Id="rId4" Type="http://schemas.openxmlformats.org/officeDocument/2006/relationships/tags" Target="../tags/tag321.xml" /><Relationship Id="rId5" Type="http://schemas.openxmlformats.org/officeDocument/2006/relationships/tags" Target="../tags/tag322.xml" /><Relationship Id="rId6" Type="http://schemas.openxmlformats.org/officeDocument/2006/relationships/tags" Target="../tags/tag323.xml" /><Relationship Id="rId7" Type="http://schemas.openxmlformats.org/officeDocument/2006/relationships/tags" Target="../tags/tag324.xml" /><Relationship Id="rId8" Type="http://schemas.openxmlformats.org/officeDocument/2006/relationships/tags" Target="../tags/tag325.xml" /><Relationship Id="rId9" Type="http://schemas.openxmlformats.org/officeDocument/2006/relationships/tags" Target="../tags/tag326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328.xml" /><Relationship Id="rId3" Type="http://schemas.openxmlformats.org/officeDocument/2006/relationships/image" Target="../media/image7.png" /><Relationship Id="rId4" Type="http://schemas.openxmlformats.org/officeDocument/2006/relationships/tags" Target="../tags/tag329.xml" /><Relationship Id="rId5" Type="http://schemas.openxmlformats.org/officeDocument/2006/relationships/tags" Target="../tags/tag330.xml" /><Relationship Id="rId6" Type="http://schemas.openxmlformats.org/officeDocument/2006/relationships/tags" Target="../tags/tag331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332.xml" /><Relationship Id="rId3" Type="http://schemas.openxmlformats.org/officeDocument/2006/relationships/image" Target="../media/image7.png" /><Relationship Id="rId4" Type="http://schemas.openxmlformats.org/officeDocument/2006/relationships/tags" Target="../tags/tag333.xml" /><Relationship Id="rId5" Type="http://schemas.openxmlformats.org/officeDocument/2006/relationships/tags" Target="../tags/tag334.xml" /><Relationship Id="rId6" Type="http://schemas.openxmlformats.org/officeDocument/2006/relationships/tags" Target="../tags/tag335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96.xml" /><Relationship Id="rId3" Type="http://schemas.openxmlformats.org/officeDocument/2006/relationships/image" Target="../media/image6.png" /><Relationship Id="rId4" Type="http://schemas.openxmlformats.org/officeDocument/2006/relationships/tags" Target="../tags/tag97.xml" /><Relationship Id="rId5" Type="http://schemas.openxmlformats.org/officeDocument/2006/relationships/tags" Target="../tags/tag98.xml" /><Relationship Id="rId6" Type="http://schemas.openxmlformats.org/officeDocument/2006/relationships/tags" Target="../tags/tag99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336.xml" /><Relationship Id="rId3" Type="http://schemas.openxmlformats.org/officeDocument/2006/relationships/image" Target="../media/image7.png" /><Relationship Id="rId4" Type="http://schemas.openxmlformats.org/officeDocument/2006/relationships/tags" Target="../tags/tag337.xml" /><Relationship Id="rId5" Type="http://schemas.openxmlformats.org/officeDocument/2006/relationships/tags" Target="../tags/tag338.xml" /><Relationship Id="rId6" Type="http://schemas.openxmlformats.org/officeDocument/2006/relationships/tags" Target="../tags/tag339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340.xml" /><Relationship Id="rId3" Type="http://schemas.openxmlformats.org/officeDocument/2006/relationships/image" Target="../media/image7.png" /><Relationship Id="rId4" Type="http://schemas.openxmlformats.org/officeDocument/2006/relationships/tags" Target="../tags/tag341.xml" /><Relationship Id="rId5" Type="http://schemas.openxmlformats.org/officeDocument/2006/relationships/tags" Target="../tags/tag342.xml" /><Relationship Id="rId6" Type="http://schemas.openxmlformats.org/officeDocument/2006/relationships/tags" Target="../tags/tag343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350.xml" /><Relationship Id="rId11" Type="http://schemas.openxmlformats.org/officeDocument/2006/relationships/image" Target="../media/image16.png" /><Relationship Id="rId12" Type="http://schemas.openxmlformats.org/officeDocument/2006/relationships/tags" Target="../tags/tag351.xml" /><Relationship Id="rId2" Type="http://schemas.openxmlformats.org/officeDocument/2006/relationships/tags" Target="../tags/tag344.xml" /><Relationship Id="rId3" Type="http://schemas.openxmlformats.org/officeDocument/2006/relationships/image" Target="../media/image6.png" /><Relationship Id="rId4" Type="http://schemas.openxmlformats.org/officeDocument/2006/relationships/tags" Target="../tags/tag345.xml" /><Relationship Id="rId5" Type="http://schemas.openxmlformats.org/officeDocument/2006/relationships/tags" Target="../tags/tag346.xml" /><Relationship Id="rId6" Type="http://schemas.openxmlformats.org/officeDocument/2006/relationships/tags" Target="../tags/tag347.xml" /><Relationship Id="rId7" Type="http://schemas.openxmlformats.org/officeDocument/2006/relationships/tags" Target="../tags/tag348.xml" /><Relationship Id="rId8" Type="http://schemas.openxmlformats.org/officeDocument/2006/relationships/tags" Target="../tags/tag349.xml" /><Relationship Id="rId9" Type="http://schemas.openxmlformats.org/officeDocument/2006/relationships/image" Target="../media/image10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100.xml" /><Relationship Id="rId3" Type="http://schemas.openxmlformats.org/officeDocument/2006/relationships/image" Target="../media/image7.png" /><Relationship Id="rId4" Type="http://schemas.openxmlformats.org/officeDocument/2006/relationships/tags" Target="../tags/tag101.xml" /><Relationship Id="rId5" Type="http://schemas.openxmlformats.org/officeDocument/2006/relationships/tags" Target="../tags/tag10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103.xml" /><Relationship Id="rId3" Type="http://schemas.openxmlformats.org/officeDocument/2006/relationships/image" Target="../media/image8.png" /><Relationship Id="rId4" Type="http://schemas.openxmlformats.org/officeDocument/2006/relationships/tags" Target="../tags/tag104.xml" /><Relationship Id="rId5" Type="http://schemas.openxmlformats.org/officeDocument/2006/relationships/tags" Target="../tags/tag105.xml" /><Relationship Id="rId6" Type="http://schemas.openxmlformats.org/officeDocument/2006/relationships/image" Target="../media/image9.png" /><Relationship Id="rId7" Type="http://schemas.openxmlformats.org/officeDocument/2006/relationships/tags" Target="../tags/tag106.xml" /><Relationship Id="rId8" Type="http://schemas.openxmlformats.org/officeDocument/2006/relationships/tags" Target="../tags/tag107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113.xml" /><Relationship Id="rId2" Type="http://schemas.openxmlformats.org/officeDocument/2006/relationships/tags" Target="../tags/tag108.xml" /><Relationship Id="rId3" Type="http://schemas.openxmlformats.org/officeDocument/2006/relationships/image" Target="../media/image8.png" /><Relationship Id="rId4" Type="http://schemas.openxmlformats.org/officeDocument/2006/relationships/tags" Target="../tags/tag109.xml" /><Relationship Id="rId5" Type="http://schemas.openxmlformats.org/officeDocument/2006/relationships/tags" Target="../tags/tag110.xml" /><Relationship Id="rId6" Type="http://schemas.openxmlformats.org/officeDocument/2006/relationships/image" Target="../media/image9.png" /><Relationship Id="rId7" Type="http://schemas.openxmlformats.org/officeDocument/2006/relationships/tags" Target="../tags/tag111.xml" /><Relationship Id="rId8" Type="http://schemas.openxmlformats.org/officeDocument/2006/relationships/tags" Target="../tags/tag112.xml" /><Relationship Id="rId9" Type="http://schemas.openxmlformats.org/officeDocument/2006/relationships/image" Target="../media/image10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121.xml" /><Relationship Id="rId11" Type="http://schemas.openxmlformats.org/officeDocument/2006/relationships/image" Target="../media/image9.png" /><Relationship Id="rId12" Type="http://schemas.openxmlformats.org/officeDocument/2006/relationships/tags" Target="../tags/tag122.xml" /><Relationship Id="rId13" Type="http://schemas.openxmlformats.org/officeDocument/2006/relationships/tags" Target="../tags/tag123.xml" /><Relationship Id="rId14" Type="http://schemas.openxmlformats.org/officeDocument/2006/relationships/image" Target="../media/image11.png" /><Relationship Id="rId15" Type="http://schemas.openxmlformats.org/officeDocument/2006/relationships/tags" Target="../tags/tag124.xml" /><Relationship Id="rId16" Type="http://schemas.openxmlformats.org/officeDocument/2006/relationships/tags" Target="../tags/tag125.xml" /><Relationship Id="rId17" Type="http://schemas.openxmlformats.org/officeDocument/2006/relationships/tags" Target="../tags/tag126.xml" /><Relationship Id="rId2" Type="http://schemas.openxmlformats.org/officeDocument/2006/relationships/tags" Target="../tags/tag114.xml" /><Relationship Id="rId3" Type="http://schemas.openxmlformats.org/officeDocument/2006/relationships/image" Target="../media/image6.png" /><Relationship Id="rId4" Type="http://schemas.openxmlformats.org/officeDocument/2006/relationships/tags" Target="../tags/tag115.xml" /><Relationship Id="rId5" Type="http://schemas.openxmlformats.org/officeDocument/2006/relationships/tags" Target="../tags/tag116.xml" /><Relationship Id="rId6" Type="http://schemas.openxmlformats.org/officeDocument/2006/relationships/tags" Target="../tags/tag117.xml" /><Relationship Id="rId7" Type="http://schemas.openxmlformats.org/officeDocument/2006/relationships/tags" Target="../tags/tag118.xml" /><Relationship Id="rId8" Type="http://schemas.openxmlformats.org/officeDocument/2006/relationships/tags" Target="../tags/tag119.xml" /><Relationship Id="rId9" Type="http://schemas.openxmlformats.org/officeDocument/2006/relationships/tags" Target="../tags/tag120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127.xml" /><Relationship Id="rId3" Type="http://schemas.openxmlformats.org/officeDocument/2006/relationships/image" Target="../media/image6.png" /><Relationship Id="rId4" Type="http://schemas.openxmlformats.org/officeDocument/2006/relationships/tags" Target="../tags/tag128.xml" /><Relationship Id="rId5" Type="http://schemas.openxmlformats.org/officeDocument/2006/relationships/tags" Target="../tags/tag129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050" name="Picture 2" descr="132998258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1365" cy="6858000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t="1455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8" name="文本框 27"/>
          <p:cNvSpPr txBox="1"/>
          <p:nvPr>
            <p:custDataLst>
              <p:tags r:id="rId5"/>
            </p:custDataLst>
          </p:nvPr>
        </p:nvSpPr>
        <p:spPr>
          <a:xfrm>
            <a:off x="11120755" y="124460"/>
            <a:ext cx="798195" cy="38938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>
              <a:defRPr sz="4400" spc="200">
                <a:solidFill>
                  <a:srgbClr val="FCF9F4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defRPr>
            </a:lvl1pPr>
          </a:lstStyle>
          <a:p>
            <a:r>
              <a:rPr lang="zh-CN" altLang="en-US" sz="4000">
                <a:solidFill>
                  <a:srgbClr val="594F49"/>
                </a:solidFill>
                <a:latin typeface="字魂江舟行客" panose="00000500000000000000" charset="-122"/>
                <a:ea typeface="字魂江舟行客" panose="00000500000000000000" charset="-122"/>
              </a:rPr>
              <a:t>听朗诵，自感知</a:t>
            </a:r>
            <a:endParaRPr lang="zh-CN" altLang="en-US" sz="4000">
              <a:solidFill>
                <a:srgbClr val="594F49"/>
              </a:solidFill>
              <a:latin typeface="字魂江舟行客" panose="00000500000000000000" charset="-122"/>
              <a:ea typeface="字魂江舟行客" panose="00000500000000000000" charset="-122"/>
            </a:endParaRPr>
          </a:p>
        </p:txBody>
      </p:sp>
      <p:pic>
        <p:nvPicPr>
          <p:cNvPr id="3" name="谏太宗十思疏朗读">
            <a:hlinkClick action="ppaction://media"/>
          </p:cNvPr>
          <p:cNvPicPr/>
          <p:nvPr>
            <a:videoFile r:link="rId8"/>
            <p:custDataLst>
              <p:tags r:id="rId7"/>
            </p:custDataLst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54075" y="452755"/>
            <a:ext cx="10142855" cy="57404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t="1455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195" name="Rectangle 3"/>
          <p:cNvSpPr>
            <a:spLocks noRot="1"/>
          </p:cNvSpPr>
          <p:nvPr>
            <p:custDataLst>
              <p:tags r:id="rId5"/>
            </p:custDataLst>
          </p:nvPr>
        </p:nvSpPr>
        <p:spPr>
          <a:xfrm>
            <a:off x="2101215" y="563245"/>
            <a:ext cx="3810000" cy="60896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lvl="0" indent="-342900" eaLnBrk="1" hangingPunct="1">
              <a:lnSpc>
                <a:spcPct val="110000"/>
              </a:lnSpc>
              <a:spcBef>
                <a:spcPct val="20000"/>
              </a:spcBef>
              <a:buFontTx/>
              <a:buChar char="•"/>
            </a:pPr>
            <a:r>
              <a:rPr sz="3600" b="1">
                <a:latin typeface="楷体" panose="02010609060101010101" charset="-122"/>
                <a:ea typeface="楷体" panose="02010609060101010101" charset="-122"/>
              </a:rPr>
              <a:t>求木之</a:t>
            </a:r>
            <a:r>
              <a:rPr sz="3600" b="1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长</a:t>
            </a:r>
            <a:r>
              <a:rPr sz="3600" b="1">
                <a:latin typeface="楷体" panose="02010609060101010101" charset="-122"/>
                <a:ea typeface="楷体" panose="02010609060101010101" charset="-122"/>
              </a:rPr>
              <a:t>者</a:t>
            </a:r>
            <a:endParaRPr sz="3600" b="1">
              <a:latin typeface="楷体" panose="02010609060101010101" charset="-122"/>
              <a:ea typeface="楷体" panose="02010609060101010101" charset="-122"/>
            </a:endParaRPr>
          </a:p>
          <a:p>
            <a:pPr marL="342900" lvl="0" indent="-342900" eaLnBrk="1" hangingPunct="1">
              <a:lnSpc>
                <a:spcPct val="110000"/>
              </a:lnSpc>
              <a:spcBef>
                <a:spcPct val="20000"/>
              </a:spcBef>
              <a:buFontTx/>
              <a:buChar char="•"/>
            </a:pPr>
            <a:r>
              <a:rPr sz="3600" b="1">
                <a:latin typeface="楷体" panose="02010609060101010101" charset="-122"/>
                <a:ea typeface="楷体" panose="02010609060101010101" charset="-122"/>
              </a:rPr>
              <a:t>必</a:t>
            </a:r>
            <a:r>
              <a:rPr sz="3600" b="1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浚</a:t>
            </a:r>
            <a:r>
              <a:rPr sz="3600" b="1">
                <a:latin typeface="楷体" panose="02010609060101010101" charset="-122"/>
                <a:ea typeface="楷体" panose="02010609060101010101" charset="-122"/>
              </a:rPr>
              <a:t>其源泉</a:t>
            </a:r>
            <a:endParaRPr sz="3600" b="1">
              <a:latin typeface="楷体" panose="02010609060101010101" charset="-122"/>
              <a:ea typeface="楷体" panose="02010609060101010101" charset="-122"/>
            </a:endParaRPr>
          </a:p>
          <a:p>
            <a:pPr marL="342900" lvl="0" indent="-342900" eaLnBrk="1" hangingPunct="1">
              <a:lnSpc>
                <a:spcPct val="110000"/>
              </a:lnSpc>
              <a:spcBef>
                <a:spcPct val="20000"/>
              </a:spcBef>
              <a:buFontTx/>
              <a:buChar char="•"/>
            </a:pPr>
            <a:r>
              <a:rPr sz="3600" b="1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塞</a:t>
            </a:r>
            <a:r>
              <a:rPr sz="3600" b="1">
                <a:latin typeface="楷体" panose="02010609060101010101" charset="-122"/>
                <a:ea typeface="楷体" panose="02010609060101010101" charset="-122"/>
              </a:rPr>
              <a:t>源而欲流长</a:t>
            </a:r>
            <a:endParaRPr sz="3600" b="1">
              <a:latin typeface="楷体" panose="02010609060101010101" charset="-122"/>
              <a:ea typeface="楷体" panose="02010609060101010101" charset="-122"/>
            </a:endParaRPr>
          </a:p>
          <a:p>
            <a:pPr marL="342900" lvl="0" indent="-342900" eaLnBrk="1" hangingPunct="1">
              <a:lnSpc>
                <a:spcPct val="110000"/>
              </a:lnSpc>
              <a:spcBef>
                <a:spcPct val="20000"/>
              </a:spcBef>
              <a:buFontTx/>
              <a:buChar char="•"/>
            </a:pPr>
            <a:r>
              <a:rPr sz="3600" b="1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载</a:t>
            </a:r>
            <a:r>
              <a:rPr sz="3600" b="1">
                <a:latin typeface="楷体" panose="02010609060101010101" charset="-122"/>
                <a:ea typeface="楷体" panose="02010609060101010101" charset="-122"/>
              </a:rPr>
              <a:t>舟覆舟</a:t>
            </a:r>
            <a:endParaRPr sz="3600" b="1">
              <a:latin typeface="楷体" panose="02010609060101010101" charset="-122"/>
              <a:ea typeface="楷体" panose="02010609060101010101" charset="-122"/>
            </a:endParaRPr>
          </a:p>
          <a:p>
            <a:pPr marL="342900" lvl="0" indent="-342900" eaLnBrk="1" hangingPunct="1">
              <a:lnSpc>
                <a:spcPct val="110000"/>
              </a:lnSpc>
              <a:spcBef>
                <a:spcPct val="20000"/>
              </a:spcBef>
              <a:buFontTx/>
              <a:buChar char="•"/>
            </a:pPr>
            <a:r>
              <a:rPr sz="3600" b="1">
                <a:latin typeface="楷体" panose="02010609060101010101" charset="-122"/>
                <a:ea typeface="楷体" panose="02010609060101010101" charset="-122"/>
              </a:rPr>
              <a:t>虑</a:t>
            </a:r>
            <a:r>
              <a:rPr sz="3600" b="1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壅</a:t>
            </a:r>
            <a:r>
              <a:rPr sz="3600" b="1">
                <a:latin typeface="楷体" panose="02010609060101010101" charset="-122"/>
                <a:ea typeface="楷体" panose="02010609060101010101" charset="-122"/>
              </a:rPr>
              <a:t>蔽</a:t>
            </a:r>
            <a:endParaRPr sz="3600" b="1">
              <a:latin typeface="楷体" panose="02010609060101010101" charset="-122"/>
              <a:ea typeface="楷体" panose="02010609060101010101" charset="-122"/>
            </a:endParaRPr>
          </a:p>
          <a:p>
            <a:pPr marL="342900" lvl="0" indent="-342900" eaLnBrk="1" hangingPunct="1">
              <a:lnSpc>
                <a:spcPct val="110000"/>
              </a:lnSpc>
              <a:spcBef>
                <a:spcPct val="20000"/>
              </a:spcBef>
              <a:buFontTx/>
              <a:buChar char="•"/>
            </a:pPr>
            <a:r>
              <a:rPr sz="3600" b="1">
                <a:latin typeface="楷体" panose="02010609060101010101" charset="-122"/>
                <a:ea typeface="楷体" panose="02010609060101010101" charset="-122"/>
              </a:rPr>
              <a:t>则思正身以</a:t>
            </a:r>
            <a:r>
              <a:rPr sz="3600" b="1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黜</a:t>
            </a:r>
            <a:r>
              <a:rPr sz="3600" b="1">
                <a:latin typeface="楷体" panose="02010609060101010101" charset="-122"/>
                <a:ea typeface="楷体" panose="02010609060101010101" charset="-122"/>
              </a:rPr>
              <a:t>恶</a:t>
            </a:r>
            <a:endParaRPr sz="3600" b="1">
              <a:latin typeface="楷体" panose="02010609060101010101" charset="-122"/>
              <a:ea typeface="楷体" panose="02010609060101010101" charset="-122"/>
            </a:endParaRPr>
          </a:p>
          <a:p>
            <a:pPr marL="342900" lvl="0" indent="-342900" eaLnBrk="1" hangingPunct="1">
              <a:lnSpc>
                <a:spcPct val="110000"/>
              </a:lnSpc>
              <a:spcBef>
                <a:spcPct val="20000"/>
              </a:spcBef>
              <a:buFontTx/>
              <a:buChar char="•"/>
            </a:pPr>
            <a:r>
              <a:rPr sz="3600" b="1">
                <a:latin typeface="楷体" panose="02010609060101010101" charset="-122"/>
                <a:ea typeface="楷体" panose="02010609060101010101" charset="-122"/>
              </a:rPr>
              <a:t>无因喜以</a:t>
            </a:r>
            <a:r>
              <a:rPr sz="3600" b="1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谬</a:t>
            </a:r>
            <a:r>
              <a:rPr sz="3600" b="1">
                <a:latin typeface="楷体" panose="02010609060101010101" charset="-122"/>
                <a:ea typeface="楷体" panose="02010609060101010101" charset="-122"/>
              </a:rPr>
              <a:t>赏</a:t>
            </a:r>
            <a:endParaRPr sz="3600" b="1">
              <a:latin typeface="楷体" panose="02010609060101010101" charset="-122"/>
              <a:ea typeface="楷体" panose="02010609060101010101" charset="-122"/>
            </a:endParaRPr>
          </a:p>
          <a:p>
            <a:pPr marL="342900" lvl="0" indent="-342900" eaLnBrk="1" hangingPunct="1">
              <a:lnSpc>
                <a:spcPct val="110000"/>
              </a:lnSpc>
              <a:spcBef>
                <a:spcPct val="20000"/>
              </a:spcBef>
              <a:buFontTx/>
              <a:buChar char="•"/>
            </a:pPr>
            <a:r>
              <a:rPr sz="3600" b="1">
                <a:latin typeface="楷体" panose="02010609060101010101" charset="-122"/>
                <a:ea typeface="楷体" panose="02010609060101010101" charset="-122"/>
              </a:rPr>
              <a:t>鸣琴垂</a:t>
            </a:r>
            <a:r>
              <a:rPr sz="3600" b="1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拱</a:t>
            </a:r>
            <a:endParaRPr sz="3600" b="1">
              <a:solidFill>
                <a:srgbClr val="FF33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11130915" y="434975"/>
            <a:ext cx="798195" cy="259905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>
              <a:defRPr sz="4400" spc="200">
                <a:solidFill>
                  <a:srgbClr val="FCF9F4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defRPr>
            </a:lvl1pPr>
          </a:lstStyle>
          <a:p>
            <a:r>
              <a:rPr lang="zh-CN" altLang="en-US" sz="4000">
                <a:solidFill>
                  <a:srgbClr val="594F49"/>
                </a:solidFill>
                <a:latin typeface="字魂江舟行客" panose="00000500000000000000" charset="-122"/>
                <a:ea typeface="字魂江舟行客" panose="00000500000000000000" charset="-122"/>
              </a:rPr>
              <a:t>读准字音</a:t>
            </a:r>
            <a:endParaRPr lang="zh-CN" altLang="en-US" sz="4000">
              <a:solidFill>
                <a:srgbClr val="594F49"/>
              </a:solidFill>
              <a:latin typeface="字魂江舟行客" panose="00000500000000000000" charset="-122"/>
              <a:ea typeface="字魂江舟行客" panose="00000500000000000000" charset="-122"/>
            </a:endParaRPr>
          </a:p>
        </p:txBody>
      </p:sp>
      <p:sp>
        <p:nvSpPr>
          <p:cNvPr id="8202" name="Rectangle 4"/>
          <p:cNvSpPr>
            <a:spLocks noRot="1"/>
          </p:cNvSpPr>
          <p:nvPr>
            <p:custDataLst>
              <p:tags r:id="rId7"/>
            </p:custDataLst>
          </p:nvPr>
        </p:nvSpPr>
        <p:spPr>
          <a:xfrm>
            <a:off x="6553200" y="706120"/>
            <a:ext cx="2447925" cy="560578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lvl="0" indent="-342900" eaLnBrk="1" hangingPunct="1">
              <a:lnSpc>
                <a:spcPct val="105000"/>
              </a:lnSpc>
              <a:spcBef>
                <a:spcPct val="20000"/>
              </a:spcBef>
              <a:buFontTx/>
            </a:pPr>
            <a:r>
              <a:rPr lang="en-US" altLang="zh-CN" sz="3600" b="1">
                <a:solidFill>
                  <a:srgbClr val="FF3300"/>
                </a:solidFill>
                <a:latin typeface="宋体" panose="02010600030101010101" pitchFamily="2" charset="-122"/>
              </a:rPr>
              <a:t>z</a:t>
            </a:r>
            <a:r>
              <a:rPr lang="zh-CN" altLang="zh-CN" sz="3600" b="1">
                <a:solidFill>
                  <a:srgbClr val="FF3300"/>
                </a:solidFill>
                <a:latin typeface="宋体" panose="02010600030101010101" pitchFamily="2" charset="-122"/>
              </a:rPr>
              <a:t>hǎng </a:t>
            </a:r>
            <a:endParaRPr lang="zh-CN" altLang="zh-CN" sz="3600" b="1">
              <a:solidFill>
                <a:srgbClr val="FF3300"/>
              </a:solidFill>
              <a:latin typeface="宋体" panose="02010600030101010101" pitchFamily="2" charset="-122"/>
            </a:endParaRPr>
          </a:p>
          <a:p>
            <a:pPr marL="342900" lvl="0" indent="-342900" eaLnBrk="1" hangingPunct="1">
              <a:lnSpc>
                <a:spcPct val="105000"/>
              </a:lnSpc>
              <a:spcBef>
                <a:spcPct val="20000"/>
              </a:spcBef>
              <a:buFontTx/>
            </a:pPr>
            <a:r>
              <a:rPr lang="zh-CN" altLang="zh-CN" sz="3600" b="1">
                <a:solidFill>
                  <a:srgbClr val="FF3300"/>
                </a:solidFill>
                <a:latin typeface="宋体" panose="02010600030101010101" pitchFamily="2" charset="-122"/>
              </a:rPr>
              <a:t>jùn </a:t>
            </a:r>
            <a:endParaRPr lang="zh-CN" altLang="zh-CN" sz="3600" b="1">
              <a:solidFill>
                <a:srgbClr val="FF3300"/>
              </a:solidFill>
              <a:latin typeface="宋体" panose="02010600030101010101" pitchFamily="2" charset="-122"/>
            </a:endParaRPr>
          </a:p>
          <a:p>
            <a:pPr marL="342900" lvl="0" indent="-342900" eaLnBrk="1" hangingPunct="1">
              <a:lnSpc>
                <a:spcPct val="105000"/>
              </a:lnSpc>
              <a:spcBef>
                <a:spcPct val="20000"/>
              </a:spcBef>
              <a:buFontTx/>
            </a:pPr>
            <a:r>
              <a:rPr lang="zh-CN" altLang="zh-CN" sz="3600" b="1">
                <a:solidFill>
                  <a:srgbClr val="FF3300"/>
                </a:solidFill>
                <a:latin typeface="宋体" panose="02010600030101010101" pitchFamily="2" charset="-122"/>
              </a:rPr>
              <a:t>sè</a:t>
            </a:r>
            <a:endParaRPr lang="zh-CN" altLang="zh-CN" sz="3600" b="1">
              <a:solidFill>
                <a:srgbClr val="FF3300"/>
              </a:solidFill>
              <a:latin typeface="宋体" panose="02010600030101010101" pitchFamily="2" charset="-122"/>
            </a:endParaRPr>
          </a:p>
          <a:p>
            <a:pPr marL="342900" lvl="0" indent="-342900" eaLnBrk="1" hangingPunct="1">
              <a:lnSpc>
                <a:spcPct val="105000"/>
              </a:lnSpc>
              <a:spcBef>
                <a:spcPct val="20000"/>
              </a:spcBef>
              <a:buFontTx/>
            </a:pPr>
            <a:r>
              <a:rPr lang="zh-CN" altLang="zh-CN" sz="3600" b="1">
                <a:solidFill>
                  <a:srgbClr val="FF3300"/>
                </a:solidFill>
                <a:latin typeface="宋体" panose="02010600030101010101" pitchFamily="2" charset="-122"/>
              </a:rPr>
              <a:t>zài </a:t>
            </a:r>
            <a:endParaRPr lang="zh-CN" altLang="zh-CN" sz="3600" b="1">
              <a:solidFill>
                <a:srgbClr val="FF3300"/>
              </a:solidFill>
              <a:latin typeface="宋体" panose="02010600030101010101" pitchFamily="2" charset="-122"/>
            </a:endParaRPr>
          </a:p>
          <a:p>
            <a:pPr marL="342900" lvl="0" indent="-342900" eaLnBrk="1" hangingPunct="1">
              <a:lnSpc>
                <a:spcPct val="105000"/>
              </a:lnSpc>
              <a:spcBef>
                <a:spcPct val="20000"/>
              </a:spcBef>
              <a:buFontTx/>
            </a:pPr>
            <a:r>
              <a:rPr lang="zh-CN" altLang="zh-CN" sz="3600" b="1">
                <a:solidFill>
                  <a:srgbClr val="FF3300"/>
                </a:solidFill>
                <a:latin typeface="宋体" panose="02010600030101010101" pitchFamily="2" charset="-122"/>
              </a:rPr>
              <a:t>yōng</a:t>
            </a:r>
            <a:endParaRPr lang="zh-CN" altLang="zh-CN" sz="3600" b="1">
              <a:solidFill>
                <a:srgbClr val="FF3300"/>
              </a:solidFill>
              <a:latin typeface="宋体" panose="02010600030101010101" pitchFamily="2" charset="-122"/>
            </a:endParaRPr>
          </a:p>
          <a:p>
            <a:pPr marL="342900" lvl="0" indent="-342900" eaLnBrk="1" hangingPunct="1">
              <a:lnSpc>
                <a:spcPct val="105000"/>
              </a:lnSpc>
              <a:spcBef>
                <a:spcPct val="20000"/>
              </a:spcBef>
              <a:buFontTx/>
            </a:pPr>
            <a:r>
              <a:rPr lang="zh-CN" altLang="zh-CN" sz="3600" b="1">
                <a:solidFill>
                  <a:srgbClr val="FF3300"/>
                </a:solidFill>
                <a:latin typeface="宋体" panose="02010600030101010101" pitchFamily="2" charset="-122"/>
              </a:rPr>
              <a:t>chù</a:t>
            </a:r>
            <a:endParaRPr lang="zh-CN" altLang="zh-CN" sz="3600" b="1">
              <a:solidFill>
                <a:srgbClr val="FF3300"/>
              </a:solidFill>
              <a:latin typeface="宋体" panose="02010600030101010101" pitchFamily="2" charset="-122"/>
            </a:endParaRPr>
          </a:p>
          <a:p>
            <a:pPr marL="342900" lvl="0" indent="-342900" eaLnBrk="1" hangingPunct="1">
              <a:lnSpc>
                <a:spcPct val="105000"/>
              </a:lnSpc>
              <a:spcBef>
                <a:spcPct val="20000"/>
              </a:spcBef>
              <a:buFontTx/>
            </a:pPr>
            <a:r>
              <a:rPr lang="zh-CN" altLang="zh-CN" sz="3600" b="1">
                <a:solidFill>
                  <a:srgbClr val="FF3300"/>
                </a:solidFill>
                <a:latin typeface="宋体" panose="02010600030101010101" pitchFamily="2" charset="-122"/>
              </a:rPr>
              <a:t>miù</a:t>
            </a:r>
            <a:endParaRPr lang="zh-CN" altLang="zh-CN" sz="3600" b="1">
              <a:solidFill>
                <a:srgbClr val="FF3300"/>
              </a:solidFill>
              <a:latin typeface="宋体" panose="02010600030101010101" pitchFamily="2" charset="-122"/>
            </a:endParaRPr>
          </a:p>
          <a:p>
            <a:pPr marL="342900" lvl="0" indent="-342900" eaLnBrk="1" hangingPunct="1">
              <a:lnSpc>
                <a:spcPct val="105000"/>
              </a:lnSpc>
              <a:spcBef>
                <a:spcPct val="20000"/>
              </a:spcBef>
              <a:buFontTx/>
            </a:pPr>
            <a:r>
              <a:rPr lang="zh-CN" altLang="zh-CN" sz="3600" b="1">
                <a:solidFill>
                  <a:srgbClr val="FF3300"/>
                </a:solidFill>
                <a:latin typeface="宋体" panose="02010600030101010101" pitchFamily="2" charset="-122"/>
              </a:rPr>
              <a:t>gǒng</a:t>
            </a:r>
            <a:endParaRPr lang="zh-CN" altLang="zh-CN" sz="3600" b="1">
              <a:solidFill>
                <a:srgbClr val="FF3300"/>
              </a:solidFill>
              <a:latin typeface="宋体" panose="02010600030101010101" pitchFamily="2" charset="-122"/>
            </a:endParaRPr>
          </a:p>
          <a:p>
            <a:pPr marL="342900" lvl="0" indent="-342900" eaLnBrk="1" hangingPunct="1">
              <a:spcBef>
                <a:spcPct val="20000"/>
              </a:spcBef>
              <a:buFontTx/>
            </a:pPr>
            <a:endParaRPr lang="zh-CN" altLang="zh-CN" sz="3200" b="1">
              <a:solidFill>
                <a:srgbClr val="FF3300"/>
              </a:solidFill>
            </a:endParaRPr>
          </a:p>
          <a:p>
            <a:pPr marL="342900" lvl="0" indent="-342900" eaLnBrk="1" hangingPunct="1">
              <a:spcBef>
                <a:spcPct val="20000"/>
              </a:spcBef>
              <a:buFontTx/>
            </a:pPr>
            <a:endParaRPr lang="zh-CN" altLang="zh-CN" sz="3200" b="1">
              <a:solidFill>
                <a:srgbClr val="FF3300"/>
              </a:solidFill>
            </a:endParaRPr>
          </a:p>
          <a:p>
            <a:pPr marL="342900" lvl="0" indent="-342900" eaLnBrk="1" hangingPunct="1">
              <a:spcBef>
                <a:spcPct val="20000"/>
              </a:spcBef>
              <a:buFontTx/>
            </a:pPr>
            <a:endParaRPr lang="zh-CN" altLang="zh-CN" sz="32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 fill="hold"/>
                                        <p:tgtEl>
                                          <p:spTgt spid="82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 fill="hold"/>
                                        <p:tgtEl>
                                          <p:spTgt spid="82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 fill="hold"/>
                                        <p:tgtEl>
                                          <p:spTgt spid="82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 fill="hold"/>
                                        <p:tgtEl>
                                          <p:spTgt spid="82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 fill="hold"/>
                                        <p:tgtEl>
                                          <p:spTgt spid="82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 fill="hold"/>
                                        <p:tgtEl>
                                          <p:spTgt spid="82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 fill="hold"/>
                                        <p:tgtEl>
                                          <p:spTgt spid="820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 fill="hold"/>
                                        <p:tgtEl>
                                          <p:spTgt spid="820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t="6429"/>
          <a:stretch>
            <a:fillRect/>
          </a:stretch>
        </p:blipFill>
        <p:spPr>
          <a:xfrm>
            <a:off x="0" y="-316"/>
            <a:ext cx="12192000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5759450" y="1670050"/>
            <a:ext cx="1290320" cy="324548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>
              <a:defRPr sz="4400" spc="200">
                <a:solidFill>
                  <a:srgbClr val="FCF9F4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6000">
                <a:solidFill>
                  <a:srgbClr val="404040"/>
                </a:solidFill>
                <a:latin typeface="字魂江舟行客" panose="00000500000000000000" charset="-122"/>
                <a:ea typeface="字魂江舟行客" panose="00000500000000000000" charset="-122"/>
              </a:rPr>
              <a:t>疏通文意</a:t>
            </a:r>
            <a:endParaRPr lang="zh-CN" altLang="en-US" sz="6000">
              <a:solidFill>
                <a:srgbClr val="404040"/>
              </a:solidFill>
              <a:latin typeface="字魂江舟行客" panose="00000500000000000000" charset="-122"/>
              <a:ea typeface="字魂江舟行客" panose="00000500000000000000" charset="-122"/>
            </a:endParaRPr>
          </a:p>
        </p:txBody>
      </p:sp>
      <p:sp>
        <p:nvSpPr>
          <p:cNvPr id="26" name="直角三角形 25"/>
          <p:cNvSpPr/>
          <p:nvPr>
            <p:custDataLst>
              <p:tags r:id="rId6"/>
            </p:custDataLst>
          </p:nvPr>
        </p:nvSpPr>
        <p:spPr>
          <a:xfrm flipH="1">
            <a:off x="4989195" y="3030855"/>
            <a:ext cx="564515" cy="663575"/>
          </a:xfrm>
          <a:prstGeom prst="rtTriangle">
            <a:avLst/>
          </a:prstGeom>
          <a:solidFill>
            <a:srgbClr val="FDFA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b="3938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288925" y="213995"/>
            <a:ext cx="1161415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臣闻求木之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长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者，必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固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其</a:t>
            </a:r>
            <a:r>
              <a:rPr lang="zh-CN" altLang="en-US" sz="3200" b="1" u="sng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根本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；欲流之远者，必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浚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其泉源；思国之安者，必积其</a:t>
            </a:r>
            <a:r>
              <a:rPr lang="zh-CN" altLang="en-US" sz="3200" b="1" u="sng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德义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。源不深而望流之远，根不固而求木之长，德不厚而思国之理，臣虽</a:t>
            </a:r>
            <a:r>
              <a:rPr lang="zh-CN" altLang="en-US" sz="3200" b="1" u="sng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下愚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，知其不可，而况于</a:t>
            </a:r>
            <a:r>
              <a:rPr lang="zh-CN" altLang="en-US" sz="3200" b="1" u="sng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明哲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乎！人君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当</a:t>
            </a:r>
            <a:r>
              <a:rPr lang="zh-CN" altLang="en-US" sz="3200" b="1" u="sng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神器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之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重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，居</a:t>
            </a:r>
            <a:r>
              <a:rPr lang="zh-CN" altLang="en-US" sz="3200" b="1" u="sng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域中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之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大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，将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崇</a:t>
            </a:r>
            <a:r>
              <a:rPr lang="zh-CN" altLang="en-US" sz="3200" b="1" u="sng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极天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之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峻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，永保</a:t>
            </a:r>
            <a:r>
              <a:rPr lang="zh-CN" altLang="en-US" sz="3200" b="1" u="sng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无疆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之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休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。不念居安思危，戒奢以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俭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，德不处其厚，情不胜其欲，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斯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亦伐根以求木茂，塞源而欲流长者也。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187960" y="3260090"/>
            <a:ext cx="11816080" cy="4030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长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zhǎng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）：生长，这里指长得好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固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：使动，使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……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稳固  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根本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：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sym typeface="+mn-ea"/>
              </a:rPr>
              <a:t>树根，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古今异义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浚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sym typeface="+mn-ea"/>
              </a:rPr>
              <a:t>（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jùn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sym typeface="+mn-ea"/>
              </a:rPr>
              <a:t>）：疏通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德义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sym typeface="+mn-ea"/>
              </a:rPr>
              <a:t>：德行和道义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下愚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：极愚昧无知的人，谦辞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明哲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：明智的人，这里指唐太宗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当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dāng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）：主持、掌握 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神器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：帝位 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重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：形作名，重权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域中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：天地间 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大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：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sym typeface="+mn-ea"/>
              </a:rPr>
              <a:t>形作名，重位 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崇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sym typeface="+mn-ea"/>
              </a:rPr>
              <a:t>：推崇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极天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sym typeface="+mn-ea"/>
              </a:rPr>
              <a:t>：天之极处，皇权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峻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sym typeface="+mn-ea"/>
              </a:rPr>
              <a:t>：高峻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无疆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sym typeface="+mn-ea"/>
              </a:rPr>
              <a:t>：永无止境  休：美好，福祉。（休戚相关）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俭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sym typeface="+mn-ea"/>
              </a:rPr>
              <a:t>：行节俭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斯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sym typeface="+mn-ea"/>
              </a:rPr>
              <a:t>：这</a:t>
            </a:r>
            <a:endParaRPr lang="zh-CN" altLang="en-US" sz="3200" b="1">
              <a:solidFill>
                <a:srgbClr val="6600CC"/>
              </a:solidFill>
            </a:endParaRPr>
          </a:p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  <a:sym typeface="+mn-ea"/>
              </a:rPr>
              <a:t> 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b="3938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866775" y="748665"/>
            <a:ext cx="10758170" cy="5507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我听说想要树木长得好，一定要使它的根稳固；想要泉水流得远，一定要疏通它的源头；想要国家安定，一定要厚积德行和道义。源头不深却希望泉水流得远，根系不稳固却想要树木生长得好，道德不深厚却想要国家治理得好，微臣虽然是个极愚昧无知的人，（尚且）知道这是不可能的，更何况（您这样）聪明睿智（的人）呢！国君掌握帝王的重要权力，处在天地间重大的地位，就应当推崇皇权的高峻，永远保持永无止境的喜庆和福禄。如果不考虑在安逸的环境中想着危险的环境，戒奢侈，行节俭，道德不能保持敦厚，性情不能克服欲望，这也是砍伐树根却想要树木长得茂盛，堵塞水的源头却希望水流得长远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b="3938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288925" y="213995"/>
            <a:ext cx="1161415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200" b="1" u="sng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凡百元首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承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天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景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命，莫不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殷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忧而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道著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，功成而德衰。有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善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始者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实繁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，能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克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终者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盖寡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。岂取之易而守之难乎？昔取之而有余，今守之而不足，何也？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夫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在殷忧，必竭诚以待下；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既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得志，则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纵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情以</a:t>
            </a:r>
            <a:r>
              <a:rPr lang="zh-CN" altLang="en-US" sz="3200" b="1" u="sng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傲物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。竭诚则</a:t>
            </a:r>
            <a:r>
              <a:rPr lang="zh-CN" altLang="en-US" sz="3200" b="1" u="sng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胡越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为一体，傲物则</a:t>
            </a:r>
            <a:r>
              <a:rPr lang="zh-CN" altLang="en-US" sz="3200" b="1" u="sng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骨肉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为</a:t>
            </a:r>
            <a:r>
              <a:rPr lang="zh-CN" altLang="en-US" sz="3200" b="1" u="sng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行路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。虽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董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之以严刑，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振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之以威怒，终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苟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免而不怀仁，貌恭而不心服。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怨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不在大，可畏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惟人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；载舟覆舟，所宜深慎；奔车朽索，其可忽乎！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94615" y="3260090"/>
            <a:ext cx="12003405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凡百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：所有的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元首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：帝王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承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：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sym typeface="+mn-ea"/>
              </a:rPr>
              <a:t>承受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景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sym typeface="+mn-ea"/>
              </a:rPr>
              <a:t>：大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殷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yīn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）：深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道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：治国之道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著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：显著 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善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：做好 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实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：的确，确实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繁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：多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克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：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sym typeface="+mn-ea"/>
              </a:rPr>
              <a:t>能够 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盖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sym typeface="+mn-ea"/>
              </a:rPr>
              <a:t>：表推断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寡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sym typeface="+mn-ea"/>
              </a:rPr>
              <a:t>：少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夫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sym typeface="+mn-ea"/>
              </a:rPr>
              <a:t>：句首发议词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既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sym typeface="+mn-ea"/>
              </a:rPr>
              <a:t>：已经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纵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sym typeface="+mn-ea"/>
              </a:rPr>
              <a:t>：放纵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傲物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sym typeface="+mn-ea"/>
              </a:rPr>
              <a:t>：看不起别人 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胡越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sym typeface="+mn-ea"/>
              </a:rPr>
              <a:t>：胡与越，泛指中国古代北方和南方的各民族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骨肉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sym typeface="+mn-ea"/>
              </a:rPr>
              <a:t>：父母兄弟子女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行路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sym typeface="+mn-ea"/>
              </a:rPr>
              <a:t>：路人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董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sym typeface="+mn-ea"/>
              </a:rPr>
              <a:t>：督查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振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：同“震”，威吓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苟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：苟且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怨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：怨恨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惟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sym typeface="+mn-ea"/>
              </a:rPr>
              <a:t>：在于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人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：百姓，本应写作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sym typeface="+mn-ea"/>
              </a:rPr>
              <a:t>民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，为避李世民讳而写作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人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”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b="3938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288925" y="213995"/>
            <a:ext cx="1161415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200" b="1" u="sng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凡百元首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承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天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景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命，莫不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殷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忧而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道著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，功成而德衰。有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善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始者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实繁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，能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克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终者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盖寡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。岂取之易而守之难乎？昔取之而有余，今守之而不足，何也？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夫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在殷忧，必竭诚以待下；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既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得志，则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纵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情以</a:t>
            </a:r>
            <a:r>
              <a:rPr lang="zh-CN" altLang="en-US" sz="3200" b="1" u="sng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傲物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。竭诚则</a:t>
            </a:r>
            <a:r>
              <a:rPr lang="zh-CN" altLang="en-US" sz="3200" b="1" u="sng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吴越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为一体，傲物则</a:t>
            </a:r>
            <a:r>
              <a:rPr lang="zh-CN" altLang="en-US" sz="3200" b="1" u="sng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骨肉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为</a:t>
            </a:r>
            <a:r>
              <a:rPr lang="zh-CN" altLang="en-US" sz="3200" b="1" u="sng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行路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。虽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董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之以严刑，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振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之以威怒，终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苟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免而不怀仁，貌恭而不心服。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怨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不在大，可畏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惟人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；</a:t>
            </a:r>
            <a:r>
              <a:rPr lang="zh-CN" altLang="en-US" sz="3200" b="1" u="sng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载舟覆舟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，所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宜</a:t>
            </a:r>
            <a:r>
              <a:rPr lang="zh-CN" altLang="en-US" sz="3200" b="1" u="sng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深慎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；</a:t>
            </a:r>
            <a:r>
              <a:rPr lang="zh-CN" altLang="en-US" sz="3200" b="1" u="sng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奔车朽索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，其可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忽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乎！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288925" y="3956050"/>
            <a:ext cx="1137285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载舟覆舟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：人民能拥戴皇帝，也能推翻他的统治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宜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：应当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深慎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：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sym typeface="+mn-ea"/>
              </a:rPr>
              <a:t>深切戒慎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奔车朽索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sym typeface="+mn-ea"/>
              </a:rPr>
              <a:t>：用腐烂的绳索驾驭疾驰的马车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忽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：轻视，怠慢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b="3938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288925" y="0"/>
            <a:ext cx="11614150" cy="69856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（历代）所有的帝王，承受了上天赋予的重大使命，（他们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sym typeface="+mn-ea"/>
              </a:rPr>
              <a:t>）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没有一个不为国家深切地忧虑而且治理成效显著的，但一旦功业建成就德行衰减。开头做得好的的确很多，能够坚持到底的大概很少。难道是取得天下容易守住天下困难吗？当初取得天下时（才能）有余，现在守天下就显得（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sym typeface="+mn-ea"/>
              </a:rPr>
              <a:t>才能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）不足，这是什么原因呢？（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sym typeface="+mn-ea"/>
              </a:rPr>
              <a:t>因为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）处在深重的忧虑之中，一定能竭尽诚心来对待臣民。成功之后，就放纵自己的情感，看不起别人。竭尽诚心，即使是胡人、越人，也能结为一家；看不起别人，就会使亲人成为陌路之人。虽然（可以）用严酷的刑罚来督察（人民），用威风怒气来威吓（人民），人民最终只求是苟且免于刑罚，但是并不会怀念感激国君的仁德，表面上恭敬但在心里不服气。（引起）人民的怨恨不在事情的大小，可怕的在于百姓（的力量）；人民能够拥戴皇帝，也能推翻他的统治，这是应当深切戒慎的。用腐烂的绳索驾驭疾驰的马车，这难道能轻视吗？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b="3938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289560" y="170815"/>
            <a:ext cx="11614150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君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人者，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诚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能见</a:t>
            </a:r>
            <a:r>
              <a:rPr lang="zh-CN" altLang="en-US" sz="3200" b="1" u="sng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可欲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则思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知足以自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戒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，将有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作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则思知止以安人，念</a:t>
            </a:r>
            <a:r>
              <a:rPr lang="zh-CN" altLang="en-US" sz="3200" b="1" u="sng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高危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则思</a:t>
            </a:r>
            <a:r>
              <a:rPr lang="zh-CN" altLang="en-US" sz="3200" b="1" u="sng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谦冲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而自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牧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，惧</a:t>
            </a:r>
            <a:r>
              <a:rPr lang="zh-CN" altLang="en-US" sz="3200" b="1" u="sng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满溢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则思</a:t>
            </a:r>
            <a:r>
              <a:rPr lang="zh-CN" altLang="en-US" sz="3200" b="1" u="sng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江海下百川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，乐</a:t>
            </a:r>
            <a:r>
              <a:rPr lang="zh-CN" altLang="en-US" sz="3200" b="1" u="sng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盘游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则思</a:t>
            </a:r>
            <a:r>
              <a:rPr lang="zh-CN" altLang="en-US" sz="3200" b="1" u="sng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三驱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以为度，忧懈怠则思慎始而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敬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终，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虑</a:t>
            </a:r>
            <a:r>
              <a:rPr lang="zh-CN" altLang="en-US" sz="3200" b="1" u="sng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壅蔽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则思虚心以纳下，想</a:t>
            </a:r>
            <a:r>
              <a:rPr lang="zh-CN" altLang="en-US" sz="3200" b="1" u="sng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谗邪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则思正身以黜恶，恩所加则思无因喜以</a:t>
            </a:r>
            <a:r>
              <a:rPr lang="zh-CN" altLang="en-US" sz="3200" b="1" u="sng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谬赏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，罚所及则思无因怒而滥刑。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94615" y="2724150"/>
            <a:ext cx="12003405" cy="4030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君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：统治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诚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：如果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可欲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：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sym typeface="+mn-ea"/>
              </a:rPr>
              <a:t>贪图的东西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思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：想到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则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sym typeface="+mn-ea"/>
              </a:rPr>
              <a:t>：就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戒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：克制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作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：建造，兴建，这里指大兴土木、营建宫殿一类的事情  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高危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：（君位）高而险 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谦冲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：谦虚 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牧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：养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满溢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：容器中水慢则溢出，这里比喻骄傲自满而听不进不同意见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江海下百川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：江海居于百川之下（而能容纳百川），比喻有度量，善于听取各方面意见，广开言路。下：居于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……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之下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sym typeface="+mn-ea"/>
              </a:rPr>
              <a:t> 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盘游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sym typeface="+mn-ea"/>
              </a:rPr>
              <a:t>：游乐，这里指田猎。盘，快乐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三驱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sym typeface="+mn-ea"/>
              </a:rPr>
              <a:t>：田猎时设网三面，留一面不设，指田猎有度，不过分捕杀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敬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sym typeface="+mn-ea"/>
              </a:rPr>
              <a:t>：慎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虑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sym typeface="+mn-ea"/>
              </a:rPr>
              <a:t>：担心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壅蔽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sym typeface="+mn-ea"/>
              </a:rPr>
              <a:t>：耳目被堵塞蒙蔽   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b="3938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288925" y="513715"/>
            <a:ext cx="11614150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君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人者，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诚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能见</a:t>
            </a:r>
            <a:r>
              <a:rPr lang="zh-CN" altLang="en-US" sz="3200" b="1" u="sng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可欲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则思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知足以自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戒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，将有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作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则思知止以安人，念</a:t>
            </a:r>
            <a:r>
              <a:rPr lang="zh-CN" altLang="en-US" sz="3200" b="1" u="sng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高危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则思</a:t>
            </a:r>
            <a:r>
              <a:rPr lang="zh-CN" altLang="en-US" sz="3200" b="1" u="sng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谦冲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而自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牧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，惧</a:t>
            </a:r>
            <a:r>
              <a:rPr lang="zh-CN" altLang="en-US" sz="3200" b="1" u="sng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满溢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则思</a:t>
            </a:r>
            <a:r>
              <a:rPr lang="zh-CN" altLang="en-US" sz="3200" b="1" u="sng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江海下百川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，乐</a:t>
            </a:r>
            <a:r>
              <a:rPr lang="zh-CN" altLang="en-US" sz="3200" b="1" u="sng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盘游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则思</a:t>
            </a:r>
            <a:r>
              <a:rPr lang="zh-CN" altLang="en-US" sz="3200" b="1" u="sng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三驱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以为度，忧懈怠则思慎始而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敬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终，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虑</a:t>
            </a:r>
            <a:r>
              <a:rPr lang="zh-CN" altLang="en-US" sz="3200" b="1" u="sng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壅蔽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则思虚心以纳下，想</a:t>
            </a:r>
            <a:r>
              <a:rPr lang="zh-CN" altLang="en-US" sz="3200" b="1" u="sng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谗邪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则思正身以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黜恶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，恩所加则思无因喜以</a:t>
            </a:r>
            <a:r>
              <a:rPr lang="zh-CN" altLang="en-US" sz="3200" b="1" u="sng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谬赏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，罚所及则思无因怒而滥刑。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801370" y="5013960"/>
            <a:ext cx="1099693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谗邪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：以谗言陷害别人的邪恶之人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黜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chù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）：排斥，斥退  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恶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：奸恶小人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谬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sym typeface="+mn-ea"/>
              </a:rPr>
              <a:t>（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miù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sym typeface="+mn-ea"/>
              </a:rPr>
              <a:t>）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赏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：不恰当地奖赏  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sym typeface="+mn-ea"/>
              </a:rPr>
              <a:t>  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l="2268" r="956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pic>
        <p:nvPicPr>
          <p:cNvPr id="7" name="图片 6" descr="图片包含 无脊椎动物&#10;&#10;已生成高可信度的说明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9925" y="2315642"/>
            <a:ext cx="2268537" cy="937412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7"/>
            </p:custDataLst>
          </p:nvPr>
        </p:nvSpPr>
        <p:spPr>
          <a:xfrm>
            <a:off x="6624320" y="423545"/>
            <a:ext cx="859790" cy="34531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4400">
                <a:solidFill>
                  <a:srgbClr val="666052"/>
                </a:solidFill>
                <a:latin typeface="字魂江舟行客" panose="00000500000000000000" charset="-122"/>
                <a:ea typeface="字魂江舟行客" panose="00000500000000000000" charset="-122"/>
              </a:rPr>
              <a:t>谏太宗十思疏</a:t>
            </a:r>
            <a:endParaRPr lang="zh-CN" altLang="en-US" sz="4400">
              <a:solidFill>
                <a:srgbClr val="666052"/>
              </a:solidFill>
              <a:latin typeface="字魂江舟行客" panose="00000500000000000000" charset="-122"/>
              <a:ea typeface="字魂江舟行客" panose="00000500000000000000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8"/>
            </p:custDataLst>
          </p:nvPr>
        </p:nvSpPr>
        <p:spPr>
          <a:xfrm>
            <a:off x="5423535" y="4175760"/>
            <a:ext cx="736600" cy="182308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3600">
                <a:solidFill>
                  <a:srgbClr val="666052"/>
                </a:solidFill>
                <a:latin typeface="字魂江舟行客" panose="00000500000000000000" charset="-122"/>
                <a:ea typeface="字魂江舟行客" panose="00000500000000000000" charset="-122"/>
              </a:rPr>
              <a:t>魏征</a:t>
            </a:r>
            <a:endParaRPr lang="zh-CN" altLang="en-US" sz="3600">
              <a:solidFill>
                <a:srgbClr val="666052"/>
              </a:solidFill>
              <a:latin typeface="字魂江舟行客" panose="00000500000000000000" charset="-122"/>
              <a:ea typeface="字魂江舟行客" panose="00000500000000000000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77" t="81789" r="15281" b="5041"/>
          <a:stretch>
            <a:fillRect/>
          </a:stretch>
        </p:blipFill>
        <p:spPr>
          <a:xfrm>
            <a:off x="5931151" y="4044909"/>
            <a:ext cx="1355673" cy="77997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b="3938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861695" y="524510"/>
            <a:ext cx="10469245" cy="6000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统治天下的人，如果真的能够做到看到（自己）贪图的东西就要想到知足来自我克制，将要兴建某建筑物就要想到适可而止来使百姓安定，想到帝位高而险就想到要谦虚并加强自身的道德修养，害怕骄傲自满，会听不进不同意见就想到江海居于众多河流的下游（却能够容纳众多河流），喜爱田猎取乐就想到设网三面，留一面不设作为限度，担心意志松懈就想到（做事）要慎始慎终，担心（耳目）被堵塞蒙蔽就想到虚心采纳臣下的意见，考虑到（朝中可能会出现）以谗言陷害别人的小人，就想到使自身端正（才能）斥退奸恶小人，施加恩泽就要考虑到不要因为一时高兴而不恰当地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sym typeface="+mn-ea"/>
              </a:rPr>
              <a:t>奖赏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，动用刑罚就要想到不要因为一时发怒而滥用刑罚。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rcRect b="3938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203835" y="181610"/>
            <a:ext cx="11614150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总此十思，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弘兹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hlinkClick r:id="rId7" action="ppaction://hlinksldjump"/>
              </a:rPr>
              <a:t>九德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简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能而任之，择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善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而从之，则</a:t>
            </a:r>
            <a:r>
              <a:rPr lang="zh-CN" altLang="en-US" sz="3200" b="1" u="sng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智者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尽其谋，勇者竭其力，仁者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播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其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惠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en-US" sz="3200" b="1" u="sng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信者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效其忠。文武</a:t>
            </a:r>
            <a:r>
              <a:rPr lang="zh-CN" altLang="en-US" sz="3200" b="1" u="sng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争驰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，在君无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事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，可以尽</a:t>
            </a:r>
            <a:r>
              <a:rPr lang="zh-CN" altLang="en-US" sz="3200" b="1" u="sng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豫游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之乐，可以养</a:t>
            </a:r>
            <a:r>
              <a:rPr lang="zh-CN" altLang="en-US" sz="3200" b="1" u="sng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松、乔之寿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，鸣琴</a:t>
            </a:r>
            <a:r>
              <a:rPr lang="zh-CN" altLang="en-US" sz="3200" b="1" u="sng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垂拱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，不言而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化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。何必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劳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神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苦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思，代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下司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职，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役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聪明之耳目，</a:t>
            </a:r>
            <a:r>
              <a:rPr lang="zh-CN" altLang="en-US" sz="3200" b="1" u="sng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亏无为之大道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哉！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8"/>
            </p:custDataLst>
          </p:nvPr>
        </p:nvSpPr>
        <p:spPr>
          <a:xfrm>
            <a:off x="94615" y="2526665"/>
            <a:ext cx="12003405" cy="4030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弘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：光大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兹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sym typeface="+mn-ea"/>
              </a:rPr>
              <a:t>：这，这个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九德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：九种品德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简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：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sym typeface="+mn-ea"/>
              </a:rPr>
              <a:t>选拔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善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sym typeface="+mn-ea"/>
              </a:rPr>
              <a:t>：好的（意见）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智者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：聪明的人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播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：传扬，传布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惠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：恩惠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信者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：诚信的人 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争驰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：竞相奔驰，这里指争着做好自己的事情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事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：（烦扰）的事情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豫游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：出游，游乐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sym typeface="+mn-ea"/>
              </a:rPr>
              <a:t> 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松、乔之寿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sym typeface="+mn-ea"/>
              </a:rPr>
              <a:t>：像仙人赤松子、王子乔那样的长寿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垂拱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sym typeface="+mn-ea"/>
              </a:rPr>
              <a:t>：垂衣拱手，指不亲自处理政务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化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sym typeface="+mn-ea"/>
              </a:rPr>
              <a:t>：教化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劳</a:t>
            </a:r>
            <a:r>
              <a:rPr lang="en-US" altLang="zh-CN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/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苦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sym typeface="+mn-ea"/>
              </a:rPr>
              <a:t>：使动，使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rPr>
              <a:t>……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sym typeface="+mn-ea"/>
              </a:rPr>
              <a:t>劳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rPr>
              <a:t>/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sym typeface="+mn-ea"/>
              </a:rPr>
              <a:t>使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rPr>
              <a:t>……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sym typeface="+mn-ea"/>
              </a:rPr>
              <a:t>苦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下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sym typeface="+mn-ea"/>
              </a:rPr>
              <a:t>：臣下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司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sym typeface="+mn-ea"/>
              </a:rPr>
              <a:t>：管理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役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sym typeface="+mn-ea"/>
              </a:rPr>
              <a:t>：役使，劳损 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亏无为之大道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sym typeface="+mn-ea"/>
              </a:rPr>
              <a:t>：违背无为而治的方针。亏：毁坏，减损。无为：道家主张清静虚无，顺其自然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右箭头 3">
            <a:hlinkClick r:id="rId10" action="ppaction://hlinksldjump"/>
          </p:cNvPr>
          <p:cNvSpPr/>
          <p:nvPr>
            <p:custDataLst>
              <p:tags r:id="rId9"/>
            </p:custDataLst>
          </p:nvPr>
        </p:nvSpPr>
        <p:spPr>
          <a:xfrm>
            <a:off x="10332085" y="6176645"/>
            <a:ext cx="1116965" cy="577215"/>
          </a:xfrm>
          <a:prstGeom prst="rightArrow">
            <a:avLst/>
          </a:prstGeom>
          <a:solidFill>
            <a:srgbClr val="F7C7C5"/>
          </a:solidFill>
          <a:ln w="6350">
            <a:solidFill>
              <a:srgbClr val="F7C7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b="139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11011535" y="146050"/>
            <a:ext cx="921385" cy="406463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l"/>
            <a:r>
              <a:rPr lang="zh-CN" altLang="en-US" sz="4800" spc="200">
                <a:solidFill>
                  <a:srgbClr val="404040"/>
                </a:solidFill>
                <a:latin typeface="方正隶变_GBK" panose="02000000000000000000" charset="-122"/>
                <a:ea typeface="方正隶变_GBK" panose="02000000000000000000" charset="-122"/>
              </a:rPr>
              <a:t>《</a:t>
            </a:r>
            <a:r>
              <a:rPr lang="zh-CN" altLang="en-US" sz="4800" spc="200">
                <a:solidFill>
                  <a:srgbClr val="404040"/>
                </a:solidFill>
                <a:latin typeface="方正隶变_GBK" panose="02000000000000000000" charset="-122"/>
                <a:ea typeface="方正隶变_GBK" panose="02000000000000000000" charset="-122"/>
                <a:sym typeface="+mn-ea"/>
              </a:rPr>
              <a:t>尚书</a:t>
            </a:r>
            <a:r>
              <a:rPr lang="zh-CN" altLang="en-US" sz="4800" spc="200">
                <a:solidFill>
                  <a:srgbClr val="404040"/>
                </a:solidFill>
                <a:latin typeface="方正隶变_GBK" panose="02000000000000000000" charset="-122"/>
                <a:ea typeface="方正隶变_GBK" panose="02000000000000000000" charset="-122"/>
              </a:rPr>
              <a:t>》九德</a:t>
            </a:r>
            <a:endParaRPr lang="zh-CN" altLang="en-US" sz="4800" spc="200">
              <a:solidFill>
                <a:srgbClr val="404040"/>
              </a:solidFill>
              <a:latin typeface="方正隶变_GBK" panose="02000000000000000000" charset="-122"/>
              <a:ea typeface="方正隶变_GBK" panose="02000000000000000000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1093470" y="662940"/>
            <a:ext cx="905129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楷体" panose="02010609060101010101" charset="-122"/>
                <a:ea typeface="楷体" panose="02010609060101010101" charset="-122"/>
                <a:sym typeface="+mn-ea"/>
              </a:rPr>
              <a:t>宽而栗，柔而立，愿而恭，乱而敬，扰而毅，直而温，简而廉，刚而塞，强而义。</a:t>
            </a:r>
            <a:endParaRPr lang="zh-CN" altLang="en-US" sz="36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algn="l">
              <a:buClrTx/>
              <a:buSzTx/>
              <a:buFontTx/>
            </a:pPr>
            <a:r>
              <a:rPr lang="zh-CN" altLang="en-US" sz="36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彰厥有常吉哉！</a:t>
            </a:r>
            <a:endParaRPr lang="zh-CN" altLang="en-US" sz="36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7"/>
            </p:custDataLst>
          </p:nvPr>
        </p:nvSpPr>
        <p:spPr>
          <a:xfrm>
            <a:off x="1629410" y="3477895"/>
            <a:ext cx="872617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  <a:sym typeface="+mn-ea"/>
              </a:rPr>
              <a:t>宽宏大量而又严肃恭谨，性情温和而又有主见，态度谦虚而又庄重严肃，具有才干而又办事认真，善于听取别人意见而又刚毅果断，行为正直而又态度温和，直率旷达而又注重小节，刚正不阿而又脚踏实地，坚强勇敢而又合符道义。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能在行为中表现出这九种品德，就会吉祥顺利啊！</a:t>
            </a:r>
            <a:endParaRPr lang="zh-CN" altLang="en-US" sz="32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9" name="右箭头 8">
            <a:hlinkClick r:id="rId9" action="ppaction://hlinksldjump"/>
          </p:cNvPr>
          <p:cNvSpPr/>
          <p:nvPr>
            <p:custDataLst>
              <p:tags r:id="rId8"/>
            </p:custDataLst>
          </p:nvPr>
        </p:nvSpPr>
        <p:spPr>
          <a:xfrm>
            <a:off x="10551795" y="6021070"/>
            <a:ext cx="906780" cy="567690"/>
          </a:xfrm>
          <a:prstGeom prst="rightArrow">
            <a:avLst/>
          </a:prstGeom>
          <a:solidFill>
            <a:srgbClr val="E1B8BA"/>
          </a:solidFill>
          <a:ln w="6350">
            <a:solidFill>
              <a:srgbClr val="F7C7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>
            <p:custDataLst>
              <p:tags r:id="rId10"/>
            </p:custDataLst>
          </p:nvPr>
        </p:nvSpPr>
        <p:spPr>
          <a:xfrm>
            <a:off x="4342130" y="2103755"/>
            <a:ext cx="6669405" cy="119888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谨小慎微、清正廉洁、礼贤下士赏罚严明、刚毅果断</a:t>
            </a:r>
            <a:endParaRPr lang="zh-CN" altLang="en-US" sz="36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b="3938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861695" y="524510"/>
            <a:ext cx="10469245" cy="5507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全面做到这十件应该深思的事，发扬光大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sym typeface="+mn-ea"/>
              </a:rPr>
              <a:t>《尚书》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中所讲的九种美德，选拔有才能的人而任用他，挑选好的意见而听从它。那么有智慧的人就能用尽他的谋略，勇敢的人就能完全使出他的力量，仁爱的人就能广泛施布他的恩惠，诚信的人就能献出他的忠诚。文臣武将争先恐后前来效力，国君就没有烦扰的事情，可以尽情享受出游的快乐，可以颐养得像赤松子与王子乔那样长寿，皇上弹着琴垂衣拱手就能治理好天下，不用再说什么，天下人就已经都有教化了。为什么一定要（自己）劳神费思，代替臣下管理职事，役使自己灵敏、明亮的耳、眼，违背顺其自然就能治理好天下的大道理呢！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t="6429"/>
          <a:stretch>
            <a:fillRect/>
          </a:stretch>
        </p:blipFill>
        <p:spPr>
          <a:xfrm>
            <a:off x="0" y="4764"/>
            <a:ext cx="12192000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5759450" y="1670050"/>
            <a:ext cx="1290320" cy="324548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>
              <a:defRPr sz="4400" spc="200">
                <a:solidFill>
                  <a:srgbClr val="FCF9F4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6000">
                <a:solidFill>
                  <a:srgbClr val="404040"/>
                </a:solidFill>
                <a:latin typeface="字魂江舟行客" panose="00000500000000000000" charset="-122"/>
                <a:ea typeface="字魂江舟行客" panose="00000500000000000000" charset="-122"/>
              </a:rPr>
              <a:t>理解文本</a:t>
            </a:r>
            <a:endParaRPr lang="zh-CN" altLang="en-US" sz="6000">
              <a:solidFill>
                <a:srgbClr val="404040"/>
              </a:solidFill>
              <a:latin typeface="字魂江舟行客" panose="00000500000000000000" charset="-122"/>
              <a:ea typeface="字魂江舟行客" panose="00000500000000000000" charset="-122"/>
            </a:endParaRPr>
          </a:p>
        </p:txBody>
      </p:sp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b="139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1014730" y="313690"/>
            <a:ext cx="47447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200">
                <a:solidFill>
                  <a:srgbClr val="404040"/>
                </a:solidFill>
                <a:latin typeface="兰米吴越体" panose="02000503000000000000" charset="-122"/>
                <a:ea typeface="兰米吴越体" panose="02000503000000000000" charset="-122"/>
              </a:rPr>
              <a:t>细读全文，理清思路</a:t>
            </a:r>
            <a:endParaRPr lang="zh-CN" altLang="en-US" sz="3600" spc="200">
              <a:solidFill>
                <a:srgbClr val="404040"/>
              </a:solidFill>
              <a:latin typeface="兰米吴越体" panose="02000503000000000000" charset="-122"/>
              <a:ea typeface="兰米吴越体" panose="02000503000000000000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1060450" y="1797685"/>
            <a:ext cx="1676400" cy="64516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第一段</a:t>
            </a:r>
            <a:endParaRPr lang="zh-CN" altLang="en-US" sz="36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7"/>
            </p:custDataLst>
          </p:nvPr>
        </p:nvSpPr>
        <p:spPr>
          <a:xfrm>
            <a:off x="1060450" y="3551555"/>
            <a:ext cx="1676400" cy="64516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第二段</a:t>
            </a:r>
            <a:endParaRPr lang="zh-CN" altLang="en-US" sz="36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8"/>
            </p:custDataLst>
          </p:nvPr>
        </p:nvSpPr>
        <p:spPr>
          <a:xfrm>
            <a:off x="1060450" y="5304790"/>
            <a:ext cx="1676400" cy="64516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第三段</a:t>
            </a:r>
            <a:endParaRPr lang="zh-CN" altLang="en-US" sz="36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9"/>
            </p:custDataLst>
          </p:nvPr>
        </p:nvSpPr>
        <p:spPr>
          <a:xfrm>
            <a:off x="2860675" y="1582420"/>
            <a:ext cx="248221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提出问题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（中心观点）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0"/>
            </p:custDataLst>
          </p:nvPr>
        </p:nvSpPr>
        <p:spPr>
          <a:xfrm>
            <a:off x="3149600" y="3582035"/>
            <a:ext cx="19043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分析问题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11"/>
            </p:custDataLst>
          </p:nvPr>
        </p:nvSpPr>
        <p:spPr>
          <a:xfrm>
            <a:off x="3149600" y="5335905"/>
            <a:ext cx="19043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解决问题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2"/>
            </p:custDataLst>
          </p:nvPr>
        </p:nvSpPr>
        <p:spPr>
          <a:xfrm>
            <a:off x="8093075" y="231775"/>
            <a:ext cx="35115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hlinkClick r:id="rId13" action="ppaction://hlinksldjump"/>
              </a:rPr>
              <a:t>积德义</a:t>
            </a:r>
            <a:r>
              <a:rPr lang="zh-CN" altLang="en-US" sz="36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（主旨）</a:t>
            </a:r>
            <a:endParaRPr lang="zh-CN" altLang="en-US" sz="36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cxnSp>
        <p:nvCxnSpPr>
          <p:cNvPr id="16" name="直接箭头连接符 15"/>
          <p:cNvCxnSpPr/>
          <p:nvPr>
            <p:custDataLst>
              <p:tags r:id="rId14"/>
            </p:custDataLst>
          </p:nvPr>
        </p:nvCxnSpPr>
        <p:spPr>
          <a:xfrm flipV="1">
            <a:off x="5412740" y="2063750"/>
            <a:ext cx="2115820" cy="88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>
            <p:custDataLst>
              <p:tags r:id="rId15"/>
            </p:custDataLst>
          </p:nvPr>
        </p:nvSpPr>
        <p:spPr>
          <a:xfrm>
            <a:off x="5349875" y="1235710"/>
            <a:ext cx="201930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eaLnBrk="1" hangingPunct="1">
              <a:buClr>
                <a:schemeClr val="hlink"/>
              </a:buClr>
              <a:buNone/>
            </a:pPr>
            <a:r>
              <a:rPr lang="zh-CN" altLang="en-US" sz="3600" b="1">
                <a:solidFill>
                  <a:schemeClr val="accent2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人君当思</a:t>
            </a:r>
            <a:endParaRPr lang="zh-CN" altLang="en-US" sz="3600" b="1">
              <a:solidFill>
                <a:schemeClr val="accent2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cxnSp>
        <p:nvCxnSpPr>
          <p:cNvPr id="18" name="直接箭头连接符 17"/>
          <p:cNvCxnSpPr/>
          <p:nvPr>
            <p:custDataLst>
              <p:tags r:id="rId16"/>
            </p:custDataLst>
          </p:nvPr>
        </p:nvCxnSpPr>
        <p:spPr>
          <a:xfrm flipV="1">
            <a:off x="5342890" y="3869055"/>
            <a:ext cx="2115820" cy="88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>
            <p:custDataLst>
              <p:tags r:id="rId17"/>
            </p:custDataLst>
          </p:nvPr>
        </p:nvSpPr>
        <p:spPr>
          <a:xfrm>
            <a:off x="7639050" y="1143000"/>
            <a:ext cx="4316730" cy="11988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 u="sng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  <a:hlinkClick r:id="rId18" action="ppaction://hlinksldjump"/>
              </a:rPr>
              <a:t>居安思危  戒奢以俭</a:t>
            </a:r>
            <a:endParaRPr lang="zh-CN" altLang="en-US" sz="3600" b="1" u="sng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ctr"/>
            <a:r>
              <a:rPr lang="zh-CN" altLang="en-US" sz="36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（手段）</a:t>
            </a:r>
            <a:endParaRPr lang="zh-CN" altLang="en-US" sz="36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0964" name="Rectangle 5"/>
          <p:cNvSpPr/>
          <p:nvPr>
            <p:custDataLst>
              <p:tags r:id="rId19"/>
            </p:custDataLst>
          </p:nvPr>
        </p:nvSpPr>
        <p:spPr>
          <a:xfrm>
            <a:off x="5301615" y="2984500"/>
            <a:ext cx="2197735" cy="685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en-US" sz="3600" b="1">
                <a:solidFill>
                  <a:schemeClr val="accent2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为什么思</a:t>
            </a:r>
            <a:endParaRPr lang="zh-CN" altLang="en-US" sz="3600" b="1">
              <a:solidFill>
                <a:schemeClr val="accent2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22" name="直接箭头连接符 21"/>
          <p:cNvCxnSpPr/>
          <p:nvPr>
            <p:custDataLst>
              <p:tags r:id="rId20"/>
            </p:custDataLst>
          </p:nvPr>
        </p:nvCxnSpPr>
        <p:spPr>
          <a:xfrm flipV="1">
            <a:off x="5301615" y="5623560"/>
            <a:ext cx="2115820" cy="88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968" name="Rectangle 9"/>
          <p:cNvSpPr/>
          <p:nvPr>
            <p:custDataLst>
              <p:tags r:id="rId21"/>
            </p:custDataLst>
          </p:nvPr>
        </p:nvSpPr>
        <p:spPr>
          <a:xfrm>
            <a:off x="7639050" y="4918710"/>
            <a:ext cx="4419600" cy="141859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en-US" sz="3600" b="1" u="sng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hlinkClick r:id="rId22" action="ppaction://hlinksldjump"/>
              </a:rPr>
              <a:t>诚能</a:t>
            </a:r>
            <a:r>
              <a:rPr lang="zh-CN" altLang="en-US" sz="3600" b="1" u="sng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hlinkClick r:id="rId22" action="ppaction://hlinksldjump"/>
              </a:rPr>
              <a:t>十思</a:t>
            </a:r>
            <a:r>
              <a:rPr lang="zh-CN" altLang="en-US" sz="3600" b="1" u="sng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hlinkClick r:id="rId22" action="ppaction://hlinksldjump"/>
              </a:rPr>
              <a:t>  垂拱而治</a:t>
            </a:r>
            <a:endParaRPr lang="zh-CN" altLang="en-US" sz="3600" b="1" u="sng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 fontAlgn="base">
              <a:spcBef>
                <a:spcPct val="50000"/>
              </a:spcBef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  <a:sym typeface="+mn-ea"/>
              </a:rPr>
              <a:t>（提出具体做法）</a:t>
            </a:r>
            <a:endParaRPr lang="zh-CN" altLang="en-US" sz="3600" b="1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23"/>
            </p:custDataLst>
          </p:nvPr>
        </p:nvSpPr>
        <p:spPr>
          <a:xfrm>
            <a:off x="5412740" y="4848860"/>
            <a:ext cx="201930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zh-CN" altLang="en-US" sz="3600" b="1">
                <a:solidFill>
                  <a:schemeClr val="accent2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思些什么</a:t>
            </a:r>
            <a:endParaRPr lang="zh-CN" altLang="en-US" sz="3600" b="1">
              <a:solidFill>
                <a:schemeClr val="accent2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8" name="文本框 27"/>
          <p:cNvSpPr txBox="1"/>
          <p:nvPr>
            <p:custDataLst>
              <p:tags r:id="rId24"/>
            </p:custDataLst>
          </p:nvPr>
        </p:nvSpPr>
        <p:spPr>
          <a:xfrm>
            <a:off x="7639050" y="3305810"/>
            <a:ext cx="4380865" cy="11372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36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hlinkClick r:id="rId25" action="ppaction://hlinksldjump"/>
              </a:rPr>
              <a:t>载舟覆舟  所宜深慎</a:t>
            </a:r>
            <a:endParaRPr lang="zh-CN" altLang="en-US" sz="36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/>
            <a:r>
              <a:rPr lang="zh-CN" altLang="en-US" sz="3200">
                <a:latin typeface="楷体" panose="02010609060101010101" charset="-122"/>
                <a:ea typeface="楷体" panose="02010609060101010101" charset="-122"/>
                <a:sym typeface="+mn-ea"/>
              </a:rPr>
              <a:t>（总结历史教训）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26"/>
            </p:custDataLst>
          </p:nvPr>
        </p:nvSpPr>
        <p:spPr>
          <a:xfrm>
            <a:off x="7470775" y="2341880"/>
            <a:ext cx="46532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  <a:sym typeface="+mn-ea"/>
                <a:hlinkClick r:id="rId27" action="ppaction://hlinksldjump"/>
              </a:rPr>
              <a:t>（以“固本浚源”为喻）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12" presetClass="entr" presetSubtype="4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409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40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7" grpId="0"/>
      <p:bldP spid="40964" grpId="3"/>
      <p:bldP spid="27" grpId="0"/>
      <p:bldP spid="15" grpId="0"/>
      <p:bldP spid="20" grpId="0"/>
      <p:bldP spid="3" grpId="0"/>
      <p:bldP spid="28" grpId="0"/>
      <p:bldP spid="40968" grpId="7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>
            <a:hlinkClick r:id="rId5" action="ppaction://hlinksldjump"/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b="3938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686435" y="451485"/>
            <a:ext cx="93795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治国的根本之道在于“</a:t>
            </a:r>
            <a:r>
              <a:rPr lang="zh-CN" altLang="en-US" sz="3200" b="1" u="sng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积其德义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”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7"/>
            </p:custDataLst>
          </p:nvPr>
        </p:nvSpPr>
        <p:spPr>
          <a:xfrm>
            <a:off x="8684260" y="451485"/>
            <a:ext cx="2621280" cy="58356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pPr algn="l"/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全文的立足点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4" name="右箭头 13"/>
          <p:cNvSpPr/>
          <p:nvPr>
            <p:custDataLst>
              <p:tags r:id="rId8"/>
            </p:custDataLst>
          </p:nvPr>
        </p:nvSpPr>
        <p:spPr>
          <a:xfrm>
            <a:off x="7190105" y="610235"/>
            <a:ext cx="1035050" cy="266065"/>
          </a:xfrm>
          <a:prstGeom prst="rightArrow">
            <a:avLst/>
          </a:prstGeom>
          <a:solidFill>
            <a:srgbClr val="FAD4D1"/>
          </a:solidFill>
          <a:ln w="28575" cmpd="sng">
            <a:solidFill>
              <a:srgbClr val="FAD4D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>
            <p:custDataLst>
              <p:tags r:id="rId9"/>
            </p:custDataLst>
          </p:nvPr>
        </p:nvSpPr>
        <p:spPr>
          <a:xfrm>
            <a:off x="686435" y="1927225"/>
            <a:ext cx="566801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“求木之长者，必固其根本; 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/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欲流之远者，必浚其泉源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2" name="文本框 31"/>
          <p:cNvSpPr txBox="1"/>
          <p:nvPr>
            <p:custDataLst>
              <p:tags r:id="rId10"/>
            </p:custDataLst>
          </p:nvPr>
        </p:nvSpPr>
        <p:spPr>
          <a:xfrm>
            <a:off x="8684260" y="2033905"/>
            <a:ext cx="1808480" cy="58356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pPr algn="l"/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比喻论证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3" name="文本框 32"/>
          <p:cNvSpPr txBox="1"/>
          <p:nvPr>
            <p:custDataLst>
              <p:tags r:id="rId11"/>
            </p:custDataLst>
          </p:nvPr>
        </p:nvSpPr>
        <p:spPr>
          <a:xfrm>
            <a:off x="516255" y="5385435"/>
            <a:ext cx="60083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“思国之安者, 必积其德义”</a:t>
            </a:r>
            <a:endParaRPr lang="zh-CN" altLang="en-US" sz="3600" u="sng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34" name="下箭头 33"/>
          <p:cNvSpPr/>
          <p:nvPr>
            <p:custDataLst>
              <p:tags r:id="rId12"/>
            </p:custDataLst>
          </p:nvPr>
        </p:nvSpPr>
        <p:spPr>
          <a:xfrm>
            <a:off x="3369945" y="4393565"/>
            <a:ext cx="300990" cy="928370"/>
          </a:xfrm>
          <a:prstGeom prst="downArrow">
            <a:avLst/>
          </a:prstGeom>
          <a:solidFill>
            <a:srgbClr val="FAD4D1"/>
          </a:solidFill>
          <a:ln w="6350">
            <a:solidFill>
              <a:srgbClr val="F7C7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>
            <p:custDataLst>
              <p:tags r:id="rId13"/>
            </p:custDataLst>
          </p:nvPr>
        </p:nvSpPr>
        <p:spPr>
          <a:xfrm>
            <a:off x="8731885" y="3338830"/>
            <a:ext cx="1402080" cy="58356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pPr algn="l"/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行仁政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cxnSp>
        <p:nvCxnSpPr>
          <p:cNvPr id="37" name="曲线连接符 36"/>
          <p:cNvCxnSpPr/>
          <p:nvPr>
            <p:custDataLst>
              <p:tags r:id="rId14"/>
            </p:custDataLst>
          </p:nvPr>
        </p:nvCxnSpPr>
        <p:spPr>
          <a:xfrm>
            <a:off x="5669280" y="1175385"/>
            <a:ext cx="2766695" cy="2445385"/>
          </a:xfrm>
          <a:prstGeom prst="curvedConnector3">
            <a:avLst>
              <a:gd name="adj1" fmla="val 50011"/>
            </a:avLst>
          </a:prstGeom>
          <a:ln w="28575" cmpd="sng">
            <a:solidFill>
              <a:srgbClr val="FAD4D1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5" name="图片 44" descr="图片包含 鲜花, 植物&#10;&#10;描述已自动生成">
            <a:hlinkClick r:id="rId5" action="ppaction://hlinksldjump"/>
          </p:cNvPr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6655" y="2566670"/>
            <a:ext cx="5795645" cy="4439285"/>
          </a:xfrm>
          <a:prstGeom prst="rect">
            <a:avLst/>
          </a:prstGeom>
        </p:spPr>
      </p:pic>
      <p:sp>
        <p:nvSpPr>
          <p:cNvPr id="30" name="右箭头 29"/>
          <p:cNvSpPr/>
          <p:nvPr>
            <p:custDataLst>
              <p:tags r:id="rId17"/>
            </p:custDataLst>
          </p:nvPr>
        </p:nvSpPr>
        <p:spPr>
          <a:xfrm>
            <a:off x="6822440" y="2265045"/>
            <a:ext cx="1035050" cy="266065"/>
          </a:xfrm>
          <a:prstGeom prst="rightArrow">
            <a:avLst/>
          </a:prstGeom>
          <a:solidFill>
            <a:srgbClr val="FAD4D1"/>
          </a:solidFill>
          <a:ln w="28575" cmpd="sng">
            <a:solidFill>
              <a:srgbClr val="FAD4D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左箭头 37"/>
          <p:cNvSpPr/>
          <p:nvPr>
            <p:custDataLst>
              <p:tags r:id="rId18"/>
            </p:custDataLst>
          </p:nvPr>
        </p:nvSpPr>
        <p:spPr>
          <a:xfrm>
            <a:off x="516255" y="6158230"/>
            <a:ext cx="1044575" cy="504190"/>
          </a:xfrm>
          <a:prstGeom prst="leftArrow">
            <a:avLst/>
          </a:prstGeom>
          <a:noFill/>
          <a:ln w="6350">
            <a:solidFill>
              <a:srgbClr val="F7C7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>
            <p:custDataLst>
              <p:tags r:id="rId19"/>
            </p:custDataLst>
          </p:nvPr>
        </p:nvSpPr>
        <p:spPr>
          <a:xfrm>
            <a:off x="600075" y="3254375"/>
            <a:ext cx="627761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>
                <a:solidFill>
                  <a:srgbClr val="D3524A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运用自然中的现象来比治国的原则, 浅显易懂而又生动形象。</a:t>
            </a:r>
            <a:endParaRPr lang="zh-CN" altLang="en-US" sz="3200">
              <a:solidFill>
                <a:srgbClr val="D3524A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3" grpId="0"/>
      <p:bldP spid="18" grpId="0"/>
      <p:bldP spid="30" grpId="0"/>
      <p:bldP spid="32" grpId="0"/>
      <p:bldP spid="36" grpId="0"/>
      <p:bldP spid="4" grpId="0"/>
      <p:bldP spid="34" grpId="0"/>
      <p:bldP spid="3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CF9ED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0" name="图片 1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t="6429"/>
          <a:stretch>
            <a:fillRect/>
          </a:stretch>
        </p:blipFill>
        <p:spPr>
          <a:xfrm>
            <a:off x="0" y="-316"/>
            <a:ext cx="12192000" cy="6858000"/>
          </a:xfrm>
          <a:prstGeom prst="rect">
            <a:avLst/>
          </a:prstGeom>
        </p:spPr>
      </p:pic>
      <p:pic>
        <p:nvPicPr>
          <p:cNvPr id="31" name="图片 30" descr="图片包含 树&#10;&#10;描述已自动生成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61"/>
          <a:stretch>
            <a:fillRect/>
          </a:stretch>
        </p:blipFill>
        <p:spPr>
          <a:xfrm>
            <a:off x="8910722" y="-288"/>
            <a:ext cx="3281277" cy="4588162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7"/>
            </p:custDataLst>
          </p:nvPr>
        </p:nvSpPr>
        <p:spPr>
          <a:xfrm>
            <a:off x="447040" y="182880"/>
            <a:ext cx="9902825" cy="6492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唐初,太宗常与臣僚讨论隋朝遽尔而亡的原因, 以便引为鉴戒。魏征认为, </a:t>
            </a:r>
            <a:r>
              <a:rPr lang="zh-CN" altLang="en-US" sz="3200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隋亡是隋场帝实行残暴统治的结果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; “驱天下以从欲，罄万物而自奉，采域中之子女，求远方之奇异。宫苑是饰,台榭是崇,徭役无时,干戈不戢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。对此,唐太宗也深有同感,曾说:“往昔初平京师,宫中美女珍玩,无院不满。炀帝意犹不足,征求无已,兼东西征讨, 穷兵黩武,百姓不堪,遂至灭亡。”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些情况,可以作为文章中“德不厚而思国之安:臣虽下愚,知其不可,而况于明哲乎”的注脚。前面是顺讲,这里是逆讲。巧妙的是,作者不是作简单的否定,而是通过把自己和唐太宗对比并提的方法,曲折地把意思表达出来。这样,文章就显得跌宕多姿,委婉有致,从而避免了呆滞和平板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l="905" r="90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 descr="图片包含 室内, 就坐&#10;&#10;描述已自动生成">
            <a:hlinkClick r:id="rId7" action="ppaction://hlinksldjump"/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9060" y="2411095"/>
            <a:ext cx="2376805" cy="4382770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3532505" y="2825750"/>
            <a:ext cx="51282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俗话说:成由节俭破由奢</a:t>
            </a:r>
            <a:endParaRPr lang="zh-CN" altLang="en-US" sz="36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9"/>
            </p:custDataLst>
          </p:nvPr>
        </p:nvSpPr>
        <p:spPr>
          <a:xfrm>
            <a:off x="951865" y="1266190"/>
            <a:ext cx="156019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积德义</a:t>
            </a:r>
            <a:endParaRPr lang="zh-CN" altLang="en-US" sz="3600" b="1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6" name="左大括号 5"/>
          <p:cNvSpPr/>
          <p:nvPr>
            <p:custDataLst>
              <p:tags r:id="rId10"/>
            </p:custDataLst>
          </p:nvPr>
        </p:nvSpPr>
        <p:spPr>
          <a:xfrm>
            <a:off x="2628265" y="928370"/>
            <a:ext cx="357505" cy="1320165"/>
          </a:xfrm>
          <a:prstGeom prst="leftBrace">
            <a:avLst/>
          </a:prstGeom>
          <a:ln w="28575" cmpd="sng">
            <a:solidFill>
              <a:srgbClr val="FAD4D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>
            <p:custDataLst>
              <p:tags r:id="rId11"/>
            </p:custDataLst>
          </p:nvPr>
        </p:nvSpPr>
        <p:spPr>
          <a:xfrm>
            <a:off x="3168650" y="1824355"/>
            <a:ext cx="20116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戒奢以俭</a:t>
            </a:r>
            <a:endParaRPr lang="zh-CN" altLang="en-US" sz="3600" u="sng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12"/>
            </p:custDataLst>
          </p:nvPr>
        </p:nvSpPr>
        <p:spPr>
          <a:xfrm>
            <a:off x="3168650" y="723900"/>
            <a:ext cx="20116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居安思危</a:t>
            </a:r>
            <a:endParaRPr lang="zh-CN" altLang="en-US" sz="3600" u="sng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>
            <p:custDataLst>
              <p:tags r:id="rId13"/>
            </p:custDataLst>
          </p:nvPr>
        </p:nvSpPr>
        <p:spPr>
          <a:xfrm>
            <a:off x="5833110" y="621030"/>
            <a:ext cx="31972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不忘前朝之鉴</a:t>
            </a:r>
            <a:endParaRPr lang="zh-CN" altLang="en-US" sz="36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14"/>
            </p:custDataLst>
          </p:nvPr>
        </p:nvSpPr>
        <p:spPr>
          <a:xfrm>
            <a:off x="5835650" y="1824355"/>
            <a:ext cx="5213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？</a:t>
            </a:r>
            <a:endParaRPr lang="zh-CN" altLang="en-US" sz="36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8" name="文本框 37"/>
          <p:cNvSpPr txBox="1"/>
          <p:nvPr>
            <p:custDataLst>
              <p:tags r:id="rId15"/>
            </p:custDataLst>
          </p:nvPr>
        </p:nvSpPr>
        <p:spPr>
          <a:xfrm>
            <a:off x="2628265" y="3725545"/>
            <a:ext cx="887031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魏征认为:“存亡之所在, 节嗜欲以从人,省畋游之娱,息靡丽之作,罢不急之务,慎偏听之怒。”</a:t>
            </a:r>
            <a:endParaRPr lang="zh-CN" altLang="en-US" sz="36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16"/>
            </p:custDataLst>
          </p:nvPr>
        </p:nvSpPr>
        <p:spPr>
          <a:xfrm>
            <a:off x="2628265" y="5707380"/>
            <a:ext cx="72859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唐太宗：</a:t>
            </a:r>
            <a:r>
              <a:rPr lang="en-US" altLang="zh-CN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为主贪，必丧其国。</a:t>
            </a:r>
            <a:r>
              <a:rPr lang="en-US" altLang="zh-CN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endParaRPr lang="en-US" altLang="zh-CN" sz="36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0" grpId="0"/>
      <p:bldP spid="7" grpId="0"/>
      <p:bldP spid="11" grpId="0"/>
      <p:bldP spid="14" grpId="0"/>
      <p:bldP spid="4" grpId="0"/>
      <p:bldP spid="38" grpId="0"/>
      <p:bldP spid="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b="3938"/>
          <a:stretch>
            <a:fillRect/>
          </a:stretch>
        </p:blipFill>
        <p:spPr>
          <a:xfrm>
            <a:off x="635" y="-1"/>
            <a:ext cx="12192000" cy="6858001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1968500" y="923290"/>
            <a:ext cx="1740535" cy="70675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4000">
                <a:latin typeface="楷体" panose="02010609060101010101" charset="-122"/>
                <a:ea typeface="楷体" panose="02010609060101010101" charset="-122"/>
              </a:rPr>
              <a:t>取江山</a:t>
            </a:r>
            <a:endParaRPr lang="zh-CN" altLang="en-US" sz="4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8214995" y="923290"/>
            <a:ext cx="1740535" cy="70675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4000">
                <a:latin typeface="楷体" panose="02010609060101010101" charset="-122"/>
                <a:ea typeface="楷体" panose="02010609060101010101" charset="-122"/>
              </a:rPr>
              <a:t>守江山</a:t>
            </a:r>
            <a:endParaRPr lang="zh-CN" altLang="en-US" sz="4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3013" name="Rectangle 7"/>
          <p:cNvSpPr/>
          <p:nvPr>
            <p:custDataLst>
              <p:tags r:id="rId7"/>
            </p:custDataLst>
          </p:nvPr>
        </p:nvSpPr>
        <p:spPr>
          <a:xfrm>
            <a:off x="549910" y="3597275"/>
            <a:ext cx="4578350" cy="65341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在殷忧</a:t>
            </a:r>
            <a:r>
              <a:rPr lang="en-US" altLang="zh-CN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必</a:t>
            </a:r>
            <a:r>
              <a:rPr lang="zh-CN" altLang="en-US" sz="3600" b="1">
                <a:solidFill>
                  <a:srgbClr val="D3524A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竭诚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以待人</a:t>
            </a:r>
            <a:r>
              <a:rPr lang="zh-CN" altLang="en-US"/>
              <a:t>  </a:t>
            </a:r>
            <a:r>
              <a:rPr lang="zh-CN" altLang="en-US" b="1"/>
              <a:t>             </a:t>
            </a:r>
            <a:endParaRPr lang="zh-CN" altLang="en-US" sz="36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下箭头 4"/>
          <p:cNvSpPr/>
          <p:nvPr>
            <p:custDataLst>
              <p:tags r:id="rId8"/>
            </p:custDataLst>
          </p:nvPr>
        </p:nvSpPr>
        <p:spPr>
          <a:xfrm>
            <a:off x="2705735" y="1856740"/>
            <a:ext cx="265430" cy="1374140"/>
          </a:xfrm>
          <a:prstGeom prst="downArrow">
            <a:avLst/>
          </a:prstGeom>
          <a:solidFill>
            <a:srgbClr val="FFC000"/>
          </a:solidFill>
          <a:ln w="6350">
            <a:solidFill>
              <a:srgbClr val="F7C7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014" name="Rectangle 8"/>
          <p:cNvSpPr/>
          <p:nvPr>
            <p:custDataLst>
              <p:tags r:id="rId9"/>
            </p:custDataLst>
          </p:nvPr>
        </p:nvSpPr>
        <p:spPr>
          <a:xfrm>
            <a:off x="6795770" y="3597275"/>
            <a:ext cx="4578350" cy="643255"/>
          </a:xfrm>
          <a:prstGeom prst="rect">
            <a:avLst/>
          </a:prstGeom>
          <a:noFill/>
          <a:ln w="9525">
            <a:noFill/>
          </a:ln>
        </p:spPr>
        <p:txBody>
          <a:bodyPr wrap="none"/>
          <a:lstStyle/>
          <a:p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既得志</a:t>
            </a:r>
            <a:r>
              <a:rPr lang="en-US" altLang="zh-CN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则纵情以</a:t>
            </a:r>
            <a:r>
              <a:rPr lang="zh-CN" altLang="en-US" sz="3600" b="1">
                <a:solidFill>
                  <a:srgbClr val="D3524A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傲物</a:t>
            </a:r>
            <a:endParaRPr lang="zh-CN" altLang="en-US" sz="3600" b="1">
              <a:solidFill>
                <a:srgbClr val="D3524A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下箭头 5"/>
          <p:cNvSpPr/>
          <p:nvPr>
            <p:custDataLst>
              <p:tags r:id="rId10"/>
            </p:custDataLst>
          </p:nvPr>
        </p:nvSpPr>
        <p:spPr>
          <a:xfrm>
            <a:off x="8952230" y="2021205"/>
            <a:ext cx="265430" cy="1374140"/>
          </a:xfrm>
          <a:prstGeom prst="downArrow">
            <a:avLst/>
          </a:prstGeom>
          <a:solidFill>
            <a:srgbClr val="FFC000"/>
          </a:solidFill>
          <a:ln w="6350">
            <a:solidFill>
              <a:srgbClr val="F7C7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下箭头 7"/>
          <p:cNvSpPr/>
          <p:nvPr>
            <p:custDataLst>
              <p:tags r:id="rId11"/>
            </p:custDataLst>
          </p:nvPr>
        </p:nvSpPr>
        <p:spPr>
          <a:xfrm>
            <a:off x="2673985" y="4240530"/>
            <a:ext cx="329565" cy="998220"/>
          </a:xfrm>
          <a:prstGeom prst="downArrow">
            <a:avLst/>
          </a:prstGeom>
          <a:solidFill>
            <a:srgbClr val="F7C7C5"/>
          </a:solidFill>
          <a:ln w="6350">
            <a:solidFill>
              <a:srgbClr val="F7C7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>
            <p:custDataLst>
              <p:tags r:id="rId12"/>
            </p:custDataLst>
          </p:nvPr>
        </p:nvSpPr>
        <p:spPr>
          <a:xfrm>
            <a:off x="1680845" y="5379720"/>
            <a:ext cx="23171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胡越为一体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下箭头 12"/>
          <p:cNvSpPr/>
          <p:nvPr>
            <p:custDataLst>
              <p:tags r:id="rId13"/>
            </p:custDataLst>
          </p:nvPr>
        </p:nvSpPr>
        <p:spPr>
          <a:xfrm>
            <a:off x="8919845" y="4240530"/>
            <a:ext cx="329565" cy="998220"/>
          </a:xfrm>
          <a:prstGeom prst="downArrow">
            <a:avLst/>
          </a:prstGeom>
          <a:solidFill>
            <a:srgbClr val="F7C7C5"/>
          </a:solidFill>
          <a:ln w="6350">
            <a:solidFill>
              <a:srgbClr val="F7C7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>
            <p:custDataLst>
              <p:tags r:id="rId14"/>
            </p:custDataLst>
          </p:nvPr>
        </p:nvSpPr>
        <p:spPr>
          <a:xfrm>
            <a:off x="7926705" y="5379720"/>
            <a:ext cx="23171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骨肉为行路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5"/>
            </p:custDataLst>
          </p:nvPr>
        </p:nvSpPr>
        <p:spPr>
          <a:xfrm>
            <a:off x="5086350" y="5379720"/>
            <a:ext cx="2019300" cy="11988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 u="sng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载舟覆舟</a:t>
            </a:r>
            <a:endParaRPr lang="zh-CN" altLang="en-US" sz="3600" b="1" u="sng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r>
              <a:rPr lang="zh-CN" altLang="en-US" sz="3600" b="1" u="sng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所宜深慎</a:t>
            </a:r>
            <a:endParaRPr lang="zh-CN" altLang="en-US" sz="3600" b="1" u="sng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6" name="文本框 15"/>
          <p:cNvSpPr txBox="1"/>
          <p:nvPr>
            <p:custDataLst>
              <p:tags r:id="rId16"/>
            </p:custDataLst>
          </p:nvPr>
        </p:nvSpPr>
        <p:spPr>
          <a:xfrm>
            <a:off x="5086350" y="1630045"/>
            <a:ext cx="2019300" cy="645160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txBody>
          <a:bodyPr wrap="none" rtlCol="0" anchor="t">
            <a:spAutoFit/>
          </a:bodyPr>
          <a:lstStyle/>
          <a:p>
            <a:r>
              <a:rPr lang="zh-CN" altLang="en-US" sz="36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对比论证</a:t>
            </a:r>
            <a:endParaRPr lang="zh-CN" altLang="en-US" sz="36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7" name="上箭头 16"/>
          <p:cNvSpPr/>
          <p:nvPr>
            <p:custDataLst>
              <p:tags r:id="rId17"/>
            </p:custDataLst>
          </p:nvPr>
        </p:nvSpPr>
        <p:spPr>
          <a:xfrm>
            <a:off x="5903595" y="4802505"/>
            <a:ext cx="384810" cy="577215"/>
          </a:xfrm>
          <a:prstGeom prst="upArrow">
            <a:avLst/>
          </a:prstGeom>
          <a:solidFill>
            <a:srgbClr val="F7C7C5"/>
          </a:solidFill>
          <a:ln w="6350">
            <a:solidFill>
              <a:srgbClr val="F7C7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>
            <p:custDataLst>
              <p:tags r:id="rId18"/>
            </p:custDataLst>
          </p:nvPr>
        </p:nvSpPr>
        <p:spPr>
          <a:xfrm>
            <a:off x="5086985" y="4049395"/>
            <a:ext cx="2019300" cy="645160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txBody>
          <a:bodyPr wrap="none" rtlCol="0" anchor="t">
            <a:spAutoFit/>
          </a:bodyPr>
          <a:lstStyle/>
          <a:p>
            <a:r>
              <a:rPr lang="zh-CN" altLang="en-US" sz="36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比喻论证</a:t>
            </a:r>
            <a:endParaRPr lang="zh-CN" altLang="en-US" sz="36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9" name="文本框 18"/>
          <p:cNvSpPr txBox="1"/>
          <p:nvPr>
            <p:custDataLst>
              <p:tags r:id="rId19"/>
            </p:custDataLst>
          </p:nvPr>
        </p:nvSpPr>
        <p:spPr>
          <a:xfrm>
            <a:off x="3602990" y="266065"/>
            <a:ext cx="4694555" cy="5835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wrap="square" rtlCol="0" anchor="t">
            <a:spAutoFit/>
          </a:bodyPr>
          <a:lstStyle/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善始者实繁, 克终者盖寡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0" name="右箭头 9">
            <a:hlinkClick r:id="rId21" action="ppaction://hlinksldjump"/>
          </p:cNvPr>
          <p:cNvSpPr/>
          <p:nvPr>
            <p:custDataLst>
              <p:tags r:id="rId20"/>
            </p:custDataLst>
          </p:nvPr>
        </p:nvSpPr>
        <p:spPr>
          <a:xfrm>
            <a:off x="10349865" y="6012815"/>
            <a:ext cx="1209040" cy="592455"/>
          </a:xfrm>
          <a:prstGeom prst="rightArrow">
            <a:avLst/>
          </a:prstGeom>
          <a:solidFill>
            <a:srgbClr val="F7C7C5"/>
          </a:solidFill>
          <a:ln w="28575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43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43013" grpId="0"/>
      <p:bldP spid="43014" grpId="0"/>
      <p:bldP spid="8" grpId="0"/>
      <p:bldP spid="13" grpId="0"/>
      <p:bldP spid="9" grpId="0"/>
      <p:bldP spid="14" grpId="0"/>
      <p:bldP spid="19" grpId="0"/>
      <p:bldP spid="16" grpId="0"/>
      <p:bldP spid="15" grpId="0"/>
      <p:bldP spid="18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b="139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2115185" y="497840"/>
            <a:ext cx="9330690" cy="5862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fontAlgn="auto">
              <a:lnSpc>
                <a:spcPts val="5000"/>
              </a:lnSpc>
            </a:pPr>
            <a:r>
              <a:rPr lang="en-US" altLang="zh-CN" sz="32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</a:t>
            </a:r>
            <a:r>
              <a:rPr lang="zh-CN" sz="32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讽谏帝王，是冒险的事。批“龙鳞”，逆“圣听”，需要大勇与大智。多少忠臣义士，尽忠讲谏，结果呢？有的被挖心，有的被放逐。比干屈原的故事，千古流传。在“君叫臣死臣不能不死，父叫子亡子不得不亡”、“伴君如伴虎”的封建社会，能被所效忠的君王尊称为人生一面镜子的恐怕只有一位，那就是唐代名相魏征。魏征写了《谏太宗十思疏》上奏后，唐太宗非常赞赏，亲手写诏书嘉许魏征，并放置案头，以资警惕。</a:t>
            </a:r>
            <a:endParaRPr lang="zh-CN" altLang="en-US" sz="3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t="6429"/>
          <a:stretch>
            <a:fillRect/>
          </a:stretch>
        </p:blipFill>
        <p:spPr>
          <a:xfrm>
            <a:off x="0" y="319"/>
            <a:ext cx="12192000" cy="6858000"/>
          </a:xfrm>
          <a:prstGeom prst="rect">
            <a:avLst/>
          </a:prstGeom>
        </p:spPr>
      </p:pic>
      <p:sp>
        <p:nvSpPr>
          <p:cNvPr id="38914" name="Text Box 2"/>
          <p:cNvSpPr/>
          <p:nvPr>
            <p:custDataLst>
              <p:tags r:id="rId5"/>
            </p:custDataLst>
          </p:nvPr>
        </p:nvSpPr>
        <p:spPr>
          <a:xfrm>
            <a:off x="762000" y="3914775"/>
            <a:ext cx="3024505" cy="51943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spcBef>
                <a:spcPct val="50000"/>
              </a:spcBef>
            </a:pPr>
            <a:endParaRPr lang="zh-CN" altLang="en-US" sz="2800" b="1">
              <a:solidFill>
                <a:srgbClr val="00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8915" name="Text Box 3"/>
          <p:cNvSpPr/>
          <p:nvPr>
            <p:custDataLst>
              <p:tags r:id="rId6"/>
            </p:custDataLst>
          </p:nvPr>
        </p:nvSpPr>
        <p:spPr>
          <a:xfrm>
            <a:off x="762000" y="4419600"/>
            <a:ext cx="1981200" cy="51943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spcBef>
                <a:spcPct val="50000"/>
              </a:spcBef>
            </a:pPr>
            <a:endParaRPr lang="zh-CN" altLang="en-US" sz="2800" b="1">
              <a:solidFill>
                <a:srgbClr val="00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8922" name="Text Box 10"/>
          <p:cNvSpPr/>
          <p:nvPr>
            <p:custDataLst>
              <p:tags r:id="rId7"/>
            </p:custDataLst>
          </p:nvPr>
        </p:nvSpPr>
        <p:spPr>
          <a:xfrm>
            <a:off x="267970" y="248285"/>
            <a:ext cx="2179320" cy="63620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一、见可欲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二、将有作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三、念高危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四、惧满溢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五、乐盘游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六、忧懈怠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七、虑雍蔽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八、想谗邪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九、恩所加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十、罚所及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2800" b="1">
              <a:solidFill>
                <a:srgbClr val="00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2800" b="1">
              <a:solidFill>
                <a:srgbClr val="00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spcBef>
                <a:spcPct val="50000"/>
              </a:spcBef>
            </a:pP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2800" b="1">
              <a:solidFill>
                <a:srgbClr val="00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2800" b="1">
              <a:solidFill>
                <a:srgbClr val="00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2800" b="1">
              <a:solidFill>
                <a:srgbClr val="00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8923" name="Text Box 11"/>
          <p:cNvSpPr/>
          <p:nvPr>
            <p:custDataLst>
              <p:tags r:id="rId8"/>
            </p:custDataLst>
          </p:nvPr>
        </p:nvSpPr>
        <p:spPr>
          <a:xfrm>
            <a:off x="762000" y="3338830"/>
            <a:ext cx="1981200" cy="51879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 sz="2800" b="1">
              <a:solidFill>
                <a:srgbClr val="00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8" name="组合 17"/>
          <p:cNvGrpSpPr/>
          <p:nvPr>
            <p:custDataLst>
              <p:tags r:id="rId9"/>
            </p:custDataLst>
          </p:nvPr>
        </p:nvGrpSpPr>
        <p:grpSpPr>
          <a:xfrm>
            <a:off x="5525770" y="3055620"/>
            <a:ext cx="2130425" cy="3111500"/>
            <a:chOff x="2210" y="5288"/>
            <a:chExt cx="3355" cy="4900"/>
          </a:xfrm>
        </p:grpSpPr>
        <p:sp>
          <p:nvSpPr>
            <p:cNvPr id="38917" name="Text Box 5"/>
            <p:cNvSpPr/>
            <p:nvPr>
              <p:custDataLst>
                <p:tags r:id="rId10"/>
              </p:custDataLst>
            </p:nvPr>
          </p:nvSpPr>
          <p:spPr>
            <a:xfrm>
              <a:off x="2325" y="5288"/>
              <a:ext cx="3240" cy="817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pPr>
                <a:spcBef>
                  <a:spcPct val="50000"/>
                </a:spcBef>
              </a:pPr>
              <a:endParaRPr lang="zh-CN" altLang="en-US" sz="2800" b="1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38918" name="Text Box 6"/>
            <p:cNvSpPr/>
            <p:nvPr>
              <p:custDataLst>
                <p:tags r:id="rId11"/>
              </p:custDataLst>
            </p:nvPr>
          </p:nvSpPr>
          <p:spPr>
            <a:xfrm>
              <a:off x="2210" y="6308"/>
              <a:ext cx="3120" cy="817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pPr>
                <a:spcBef>
                  <a:spcPct val="50000"/>
                </a:spcBef>
              </a:pPr>
              <a:endParaRPr lang="zh-CN" altLang="en-US" sz="2800" b="1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38919" name="Text Box 7"/>
            <p:cNvSpPr/>
            <p:nvPr>
              <p:custDataLst>
                <p:tags r:id="rId12"/>
              </p:custDataLst>
            </p:nvPr>
          </p:nvSpPr>
          <p:spPr>
            <a:xfrm>
              <a:off x="2210" y="7215"/>
              <a:ext cx="2760" cy="818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pPr>
                <a:spcBef>
                  <a:spcPct val="50000"/>
                </a:spcBef>
              </a:pPr>
              <a:endParaRPr lang="zh-CN" altLang="en-US" sz="2800" b="1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38920" name="Text Box 8"/>
            <p:cNvSpPr/>
            <p:nvPr>
              <p:custDataLst>
                <p:tags r:id="rId13"/>
              </p:custDataLst>
            </p:nvPr>
          </p:nvSpPr>
          <p:spPr>
            <a:xfrm>
              <a:off x="2325" y="8348"/>
              <a:ext cx="3120" cy="817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pPr>
                <a:spcBef>
                  <a:spcPct val="50000"/>
                </a:spcBef>
              </a:pPr>
              <a:endParaRPr lang="zh-CN" altLang="en-US" sz="2800" b="1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38921" name="Text Box 9"/>
            <p:cNvSpPr/>
            <p:nvPr>
              <p:custDataLst>
                <p:tags r:id="rId14"/>
              </p:custDataLst>
            </p:nvPr>
          </p:nvSpPr>
          <p:spPr>
            <a:xfrm>
              <a:off x="2210" y="9370"/>
              <a:ext cx="3000" cy="818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pPr>
                <a:spcBef>
                  <a:spcPct val="50000"/>
                </a:spcBef>
              </a:pPr>
              <a:r>
                <a:rPr lang="zh-CN" altLang="en-US" sz="2800" b="1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 </a:t>
              </a:r>
              <a:endParaRPr lang="zh-CN" altLang="en-US" sz="2800" b="1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21" name="Text Box 10"/>
          <p:cNvSpPr/>
          <p:nvPr>
            <p:custDataLst>
              <p:tags r:id="rId15"/>
            </p:custDataLst>
          </p:nvPr>
        </p:nvSpPr>
        <p:spPr>
          <a:xfrm>
            <a:off x="2447290" y="247650"/>
            <a:ext cx="4727575" cy="636206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</a:ln>
        </p:spPr>
        <p:txBody>
          <a:bodyPr/>
          <a:lstStyle/>
          <a:p>
            <a:pPr>
              <a:spcBef>
                <a:spcPct val="50000"/>
              </a:spcBef>
            </a:pP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2800" b="1">
              <a:solidFill>
                <a:srgbClr val="00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2800" b="1">
              <a:solidFill>
                <a:srgbClr val="00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2800" b="1">
              <a:solidFill>
                <a:srgbClr val="00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spcBef>
                <a:spcPct val="50000"/>
              </a:spcBef>
            </a:pP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31" name="图片 30" descr="图片包含 树&#10;&#10;描述已自动生成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61"/>
          <a:stretch>
            <a:fillRect/>
          </a:stretch>
        </p:blipFill>
        <p:spPr>
          <a:xfrm>
            <a:off x="8910722" y="3055332"/>
            <a:ext cx="3281277" cy="4588162"/>
          </a:xfrm>
          <a:prstGeom prst="rect">
            <a:avLst/>
          </a:prstGeom>
        </p:spPr>
      </p:pic>
      <p:sp>
        <p:nvSpPr>
          <p:cNvPr id="22" name="文本框 21"/>
          <p:cNvSpPr txBox="1"/>
          <p:nvPr>
            <p:custDataLst>
              <p:tags r:id="rId18"/>
            </p:custDataLst>
          </p:nvPr>
        </p:nvSpPr>
        <p:spPr>
          <a:xfrm>
            <a:off x="10593070" y="116840"/>
            <a:ext cx="1167765" cy="4881880"/>
          </a:xfrm>
          <a:prstGeom prst="rect">
            <a:avLst/>
          </a:prstGeom>
          <a:solidFill>
            <a:schemeClr val="bg1"/>
          </a:solidFill>
        </p:spPr>
        <p:txBody>
          <a:bodyPr vert="eaVert" wrap="square" rtlCol="0">
            <a:spAutoFit/>
          </a:bodyPr>
          <a:lstStyle/>
          <a:p>
            <a:pPr eaLnBrk="1" hangingPunct="1">
              <a:buClr>
                <a:schemeClr val="hlink"/>
              </a:buClr>
              <a:buNone/>
            </a:pP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十思的主要内容是什么？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buClr>
                <a:schemeClr val="hlink"/>
              </a:buClr>
              <a:buNone/>
            </a:pP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十思可以归纳为几戒？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" name="右大括号 2"/>
          <p:cNvSpPr/>
          <p:nvPr>
            <p:custDataLst>
              <p:tags r:id="rId19"/>
            </p:custDataLst>
          </p:nvPr>
        </p:nvSpPr>
        <p:spPr>
          <a:xfrm>
            <a:off x="7259955" y="400050"/>
            <a:ext cx="247015" cy="815340"/>
          </a:xfrm>
          <a:prstGeom prst="rightBrac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右大括号 5"/>
          <p:cNvSpPr/>
          <p:nvPr>
            <p:custDataLst>
              <p:tags r:id="rId20"/>
            </p:custDataLst>
          </p:nvPr>
        </p:nvSpPr>
        <p:spPr>
          <a:xfrm>
            <a:off x="7259955" y="1727835"/>
            <a:ext cx="247015" cy="815340"/>
          </a:xfrm>
          <a:prstGeom prst="rightBrac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右大括号 6"/>
          <p:cNvSpPr/>
          <p:nvPr>
            <p:custDataLst>
              <p:tags r:id="rId21"/>
            </p:custDataLst>
          </p:nvPr>
        </p:nvSpPr>
        <p:spPr>
          <a:xfrm>
            <a:off x="7259955" y="2907665"/>
            <a:ext cx="247015" cy="815340"/>
          </a:xfrm>
          <a:prstGeom prst="rightBrac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右大括号 7"/>
          <p:cNvSpPr/>
          <p:nvPr>
            <p:custDataLst>
              <p:tags r:id="rId22"/>
            </p:custDataLst>
          </p:nvPr>
        </p:nvSpPr>
        <p:spPr>
          <a:xfrm>
            <a:off x="7259955" y="4271645"/>
            <a:ext cx="247015" cy="815340"/>
          </a:xfrm>
          <a:prstGeom prst="rightBrac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右大括号 8"/>
          <p:cNvSpPr/>
          <p:nvPr>
            <p:custDataLst>
              <p:tags r:id="rId23"/>
            </p:custDataLst>
          </p:nvPr>
        </p:nvSpPr>
        <p:spPr>
          <a:xfrm>
            <a:off x="7278370" y="5517515"/>
            <a:ext cx="247015" cy="815340"/>
          </a:xfrm>
          <a:prstGeom prst="rightBrac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946" name="Rectangle 38"/>
          <p:cNvSpPr/>
          <p:nvPr>
            <p:custDataLst>
              <p:tags r:id="rId24"/>
            </p:custDataLst>
          </p:nvPr>
        </p:nvSpPr>
        <p:spPr>
          <a:xfrm>
            <a:off x="7768590" y="529590"/>
            <a:ext cx="2366010" cy="55562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r>
              <a:rPr lang="zh-CN" altLang="en-US" sz="3200" b="1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戒奢侈扰民</a:t>
            </a:r>
            <a:endParaRPr lang="zh-CN" altLang="en-US" sz="3200" b="1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b="1">
                <a:solidFill>
                  <a:srgbClr val="FF00FF"/>
                </a:solidFill>
              </a:rPr>
              <a:t>   </a:t>
            </a:r>
            <a:endParaRPr lang="zh-CN" altLang="en-US" b="1">
              <a:solidFill>
                <a:srgbClr val="FF00FF"/>
              </a:solidFill>
            </a:endParaRPr>
          </a:p>
        </p:txBody>
      </p:sp>
      <p:sp>
        <p:nvSpPr>
          <p:cNvPr id="38947" name="Rectangle 39"/>
          <p:cNvSpPr/>
          <p:nvPr>
            <p:custDataLst>
              <p:tags r:id="rId25"/>
            </p:custDataLst>
          </p:nvPr>
        </p:nvSpPr>
        <p:spPr>
          <a:xfrm>
            <a:off x="7768590" y="1875790"/>
            <a:ext cx="2235835" cy="519430"/>
          </a:xfrm>
          <a:prstGeom prst="rect">
            <a:avLst/>
          </a:prstGeom>
          <a:noFill/>
          <a:ln w="9525">
            <a:noFill/>
          </a:ln>
        </p:spPr>
        <p:txBody>
          <a:bodyPr wrap="none"/>
          <a:lstStyle/>
          <a:p>
            <a:r>
              <a:rPr lang="zh-CN" altLang="en-US" sz="3200" b="1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戒骄傲自满</a:t>
            </a:r>
            <a:endParaRPr lang="zh-CN" altLang="en-US" sz="3200" b="1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Rectangle 40"/>
          <p:cNvSpPr/>
          <p:nvPr>
            <p:custDataLst>
              <p:tags r:id="rId26"/>
            </p:custDataLst>
          </p:nvPr>
        </p:nvSpPr>
        <p:spPr>
          <a:xfrm>
            <a:off x="7768590" y="3054985"/>
            <a:ext cx="2366645" cy="519430"/>
          </a:xfrm>
          <a:prstGeom prst="rect">
            <a:avLst/>
          </a:prstGeom>
          <a:noFill/>
          <a:ln w="9525">
            <a:noFill/>
          </a:ln>
        </p:spPr>
        <p:txBody>
          <a:bodyPr wrap="none"/>
          <a:lstStyle/>
          <a:p>
            <a:r>
              <a:rPr lang="zh-CN" altLang="en-US" sz="3200" b="1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戒纵欲过度</a:t>
            </a:r>
            <a:endParaRPr lang="zh-CN" altLang="en-US" sz="3200" b="1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Rectangle 41"/>
          <p:cNvSpPr/>
          <p:nvPr>
            <p:custDataLst>
              <p:tags r:id="rId27"/>
            </p:custDataLst>
          </p:nvPr>
        </p:nvSpPr>
        <p:spPr>
          <a:xfrm>
            <a:off x="7768590" y="4419600"/>
            <a:ext cx="2158365" cy="519430"/>
          </a:xfrm>
          <a:prstGeom prst="rect">
            <a:avLst/>
          </a:prstGeom>
          <a:noFill/>
          <a:ln w="9525">
            <a:noFill/>
          </a:ln>
        </p:spPr>
        <p:txBody>
          <a:bodyPr wrap="none"/>
          <a:lstStyle/>
          <a:p>
            <a:r>
              <a:rPr lang="zh-CN" altLang="en-US" sz="3200" b="1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戒轻信人言</a:t>
            </a:r>
            <a:endParaRPr lang="zh-CN" altLang="en-US" sz="3200" b="1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Rectangle 42"/>
          <p:cNvSpPr/>
          <p:nvPr>
            <p:custDataLst>
              <p:tags r:id="rId28"/>
            </p:custDataLst>
          </p:nvPr>
        </p:nvSpPr>
        <p:spPr>
          <a:xfrm>
            <a:off x="7768590" y="5665470"/>
            <a:ext cx="2141220" cy="519430"/>
          </a:xfrm>
          <a:prstGeom prst="rect">
            <a:avLst/>
          </a:prstGeom>
          <a:noFill/>
          <a:ln w="9525">
            <a:noFill/>
          </a:ln>
        </p:spPr>
        <p:txBody>
          <a:bodyPr wrap="none"/>
          <a:lstStyle/>
          <a:p>
            <a:r>
              <a:rPr lang="zh-CN" altLang="en-US" sz="3200" b="1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戒赏罚不公</a:t>
            </a:r>
            <a:endParaRPr lang="zh-CN" altLang="en-US" sz="3200" b="1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29"/>
            </p:custDataLst>
          </p:nvPr>
        </p:nvSpPr>
        <p:spPr>
          <a:xfrm>
            <a:off x="2447290" y="247650"/>
            <a:ext cx="43294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思知足以自戒（克制欲望）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30"/>
            </p:custDataLst>
          </p:nvPr>
        </p:nvSpPr>
        <p:spPr>
          <a:xfrm>
            <a:off x="2447290" y="897890"/>
            <a:ext cx="43294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思知止以安人（适可而止）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31"/>
            </p:custDataLst>
          </p:nvPr>
        </p:nvSpPr>
        <p:spPr>
          <a:xfrm>
            <a:off x="2447290" y="1541145"/>
            <a:ext cx="43294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思谦冲以自牧（谦虚自养）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6" name="文本框 15"/>
          <p:cNvSpPr txBox="1"/>
          <p:nvPr>
            <p:custDataLst>
              <p:tags r:id="rId32"/>
            </p:custDataLst>
          </p:nvPr>
        </p:nvSpPr>
        <p:spPr>
          <a:xfrm>
            <a:off x="2447290" y="2164715"/>
            <a:ext cx="43294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思江海下百川（广开言路）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7" name="文本框 16"/>
          <p:cNvSpPr txBox="1"/>
          <p:nvPr>
            <p:custDataLst>
              <p:tags r:id="rId33"/>
            </p:custDataLst>
          </p:nvPr>
        </p:nvSpPr>
        <p:spPr>
          <a:xfrm>
            <a:off x="2447290" y="2816860"/>
            <a:ext cx="43294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思三驱以为度（三面为限）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9" name="文本框 18"/>
          <p:cNvSpPr txBox="1"/>
          <p:nvPr>
            <p:custDataLst>
              <p:tags r:id="rId34"/>
            </p:custDataLst>
          </p:nvPr>
        </p:nvSpPr>
        <p:spPr>
          <a:xfrm>
            <a:off x="2447290" y="3435985"/>
            <a:ext cx="43294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思慎始而敬终（慎始慎终）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0" name="文本框 19"/>
          <p:cNvSpPr txBox="1"/>
          <p:nvPr>
            <p:custDataLst>
              <p:tags r:id="rId35"/>
            </p:custDataLst>
          </p:nvPr>
        </p:nvSpPr>
        <p:spPr>
          <a:xfrm>
            <a:off x="2447290" y="4081145"/>
            <a:ext cx="43294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思虚心以纳下（虚心纳谏）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3" name="文本框 22"/>
          <p:cNvSpPr txBox="1"/>
          <p:nvPr>
            <p:custDataLst>
              <p:tags r:id="rId36"/>
            </p:custDataLst>
          </p:nvPr>
        </p:nvSpPr>
        <p:spPr>
          <a:xfrm>
            <a:off x="2447290" y="4740910"/>
            <a:ext cx="43294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思正身以黜恶（端身黜恶）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4" name="文本框 23"/>
          <p:cNvSpPr txBox="1"/>
          <p:nvPr>
            <p:custDataLst>
              <p:tags r:id="rId37"/>
            </p:custDataLst>
          </p:nvPr>
        </p:nvSpPr>
        <p:spPr>
          <a:xfrm>
            <a:off x="2447290" y="5375910"/>
            <a:ext cx="46469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思无因喜以谬赏（奖赏得当）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5" name="文本框 24"/>
          <p:cNvSpPr txBox="1"/>
          <p:nvPr>
            <p:custDataLst>
              <p:tags r:id="rId38"/>
            </p:custDataLst>
          </p:nvPr>
        </p:nvSpPr>
        <p:spPr>
          <a:xfrm>
            <a:off x="2447290" y="6001385"/>
            <a:ext cx="46469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思无因怒而滥刑（用刑有度）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89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8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12" presetClass="entr" presetSubtype="4" fill="hold" grpId="2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38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38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12" presetClass="entr" presetSubtype="4" fill="hold" grpId="2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389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38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 nodeType="clickPar">
                      <p:stCondLst>
                        <p:cond delay="indefinite"/>
                      </p:stCondLst>
                      <p:childTnLst>
                        <p:par>
                          <p:cTn id="10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 nodeType="clickPar">
                      <p:stCondLst>
                        <p:cond delay="indefinite"/>
                      </p:stCondLst>
                      <p:childTnLst>
                        <p:par>
                          <p:cTn id="1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 nodeType="clickPar">
                      <p:stCondLst>
                        <p:cond delay="indefinite"/>
                      </p:stCondLst>
                      <p:childTnLst>
                        <p:par>
                          <p:cTn id="1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 nodeType="clickPar">
                      <p:stCondLst>
                        <p:cond delay="indefinite"/>
                      </p:stCondLst>
                      <p:childTnLst>
                        <p:par>
                          <p:cTn id="1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 nodeType="clickPar">
                      <p:stCondLst>
                        <p:cond delay="indefinite"/>
                      </p:stCondLst>
                      <p:childTnLst>
                        <p:par>
                          <p:cTn id="1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 nodeType="clickPar">
                      <p:stCondLst>
                        <p:cond delay="indefinite"/>
                      </p:stCondLst>
                      <p:childTnLst>
                        <p:par>
                          <p:cTn id="1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38922" grpId="0"/>
      <p:bldP spid="21" grpId="0"/>
      <p:bldP spid="4" grpId="0"/>
      <p:bldP spid="5" grpId="0"/>
      <p:bldP spid="10" grpId="0"/>
      <p:bldP spid="16" grpId="0"/>
      <p:bldP spid="17" grpId="0"/>
      <p:bldP spid="19" grpId="0"/>
      <p:bldP spid="20" grpId="0"/>
      <p:bldP spid="23" grpId="0"/>
      <p:bldP spid="24" grpId="0"/>
      <p:bldP spid="25" grpId="0"/>
      <p:bldP spid="3" grpId="0"/>
      <p:bldP spid="38946" grpId="23"/>
      <p:bldP spid="6" grpId="0"/>
      <p:bldP spid="38947" grpId="24"/>
      <p:bldP spid="7" grpId="0"/>
      <p:bldP spid="11" grpId="0"/>
      <p:bldP spid="8" grpId="0"/>
      <p:bldP spid="12" grpId="0"/>
      <p:bldP spid="9" grpId="0"/>
      <p:bldP spid="1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CF9F0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l="2268" r="956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5"/>
            </p:custDataLst>
          </p:nvPr>
        </p:nvSpPr>
        <p:spPr>
          <a:xfrm>
            <a:off x="1846580" y="972820"/>
            <a:ext cx="8499475" cy="50774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至高无上的权力，为帝王们创造了纵欲无度的条件。他们穷奢极欲，最终为人民所推翻。例如隋炀帝，“志在无厌，唯好奢侈</a:t>
            </a:r>
            <a:r>
              <a:rPr lang="en-US" altLang="zh-CN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上之所好，下必为甚，兢为无度, 遂至灭亡。”魏征经常以此提醒唐太宗。 唐太宗曾说“人君之患,不自外来,常由身出。夫欲盛则费广,费广则赋重,赋重则民愁,民愁则国危,国危则君亡矣。朕常以此思之,故不敢纵欲也。”</a:t>
            </a:r>
            <a:endParaRPr lang="zh-CN" altLang="en-US" sz="36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6"/>
            </p:custDataLst>
          </p:nvPr>
        </p:nvSpPr>
        <p:spPr>
          <a:xfrm>
            <a:off x="318770" y="116840"/>
            <a:ext cx="5064760" cy="64516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3600" b="1">
                <a:solidFill>
                  <a:srgbClr val="432E3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戒奢侈扰民</a:t>
            </a:r>
            <a:r>
              <a:rPr lang="en-US" altLang="zh-CN" sz="3600" b="1">
                <a:solidFill>
                  <a:srgbClr val="432E3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/</a:t>
            </a:r>
            <a:r>
              <a:rPr lang="zh-CN" altLang="en-US" sz="3600" b="1">
                <a:solidFill>
                  <a:srgbClr val="432E3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戒纵欲过度</a:t>
            </a:r>
            <a:endParaRPr lang="zh-CN" altLang="en-US" sz="3600" b="1">
              <a:solidFill>
                <a:srgbClr val="432E34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l="2268" r="956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11" name="文本框 10"/>
          <p:cNvSpPr txBox="1"/>
          <p:nvPr>
            <p:custDataLst>
              <p:tags r:id="rId5"/>
            </p:custDataLst>
          </p:nvPr>
        </p:nvSpPr>
        <p:spPr>
          <a:xfrm>
            <a:off x="984250" y="547370"/>
            <a:ext cx="10223500" cy="3538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贞观元年, 唐太宗曾打算造一处宫殿,材料都准备好了,但想到秦始皇的教训,就没有造。据史书记载,贞观一代,“风俗俭朴,衣无锦绣”,皇后亲自养蚕,大臣居宅卑陋。唐太宗后期造了一些宫殿,这固然是一种奢侈的表现,但是还应当看到,这些宫殿的质量是相当差的, 并非画栋雕梁,金壁辉煌。即以他晚年营造的、耗资最大的玉华宫而言,“惟所居殿复以瓦,余皆茨”。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l="2268" r="956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11" name="文本框 10"/>
          <p:cNvSpPr txBox="1"/>
          <p:nvPr>
            <p:custDataLst>
              <p:tags r:id="rId5"/>
            </p:custDataLst>
          </p:nvPr>
        </p:nvSpPr>
        <p:spPr>
          <a:xfrm>
            <a:off x="955675" y="418465"/>
            <a:ext cx="10281285" cy="3538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诸葛亮在《前出师表》里提出“亲贤臣,远小人”的千古明训。唐太宗有一次去蒲州巡视，该州刺史赵元楷原是隋代的佞臣，入唐以后,仍不改旧度。“课父老黄纱单衣,迎褐路左,盛饰廨（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xiè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）宇,修营楼雉以求媚。又潜饲羊百余口,鱼数千头，将馈贵戚”。太宗知道情况后,就把他叫去批评了一顿。赵又羞又怕，“数日不食而卒”。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CF9F0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l="2268" r="956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474980" y="680085"/>
            <a:ext cx="7821295" cy="526224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贞观前期 , 唐太宗把臣下提的意见，“皆粘之屋壁，得出入省览; 每思治道，或深夜方寝。”有一次他对大臣们说:“人言天子至尊,无所畏惮。朕则不然，上畏皇天之监临，下惮群臣之瞻仰,兢兢业业，犹恐不合天意，未副人望。”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魏征因势利导，及时向他提出:“愿陛下慎终如始,则善矣。”后来唐太宗有所松懈, 滋长了骄傲自满的情绪,魏征都一一给他指出来,而他总是表示接受,表示要改过。比如他看了《十渐不克终疏》后,对魏征说:“朕今闻过矣,愿改之,以终善道。”并把此疏写在屏风上,以便朝夕见之,还叫史官写到史书上去。 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9432925" y="177165"/>
            <a:ext cx="2478405" cy="645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none" rtlCol="0" anchor="t">
            <a:spAutoFit/>
          </a:bodyPr>
          <a:lstStyle/>
          <a:p>
            <a:r>
              <a:rPr lang="zh-CN" altLang="en-US" sz="3600" b="1">
                <a:solidFill>
                  <a:schemeClr val="accent6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戒骄傲自满</a:t>
            </a:r>
            <a:endParaRPr lang="zh-CN" altLang="en-US" sz="3600" b="1">
              <a:solidFill>
                <a:schemeClr val="accent6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l="2268" r="956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4801235" y="591820"/>
            <a:ext cx="6069330" cy="501586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 algn="l">
              <a:buClrTx/>
              <a:buSzTx/>
              <a:buNone/>
            </a:pP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由于疾恶太深,唐太宗产生了另一个偏向,他“闻人之善或未全信,闻人之恶以为必然”，这就助长了坏人攻击好人的气焰。如权万纪与李仁发两人，都以告讦（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jié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）受到他的宠信。魏征曾当堂揭露权、李“以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讦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为直,以谗为忠”,“挟恩依势,逞其奸谋”。并批评唐太宗“纵未能举善以厉俗,奈何昵奸以自损乎” ？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6"/>
            </p:custDataLst>
          </p:nvPr>
        </p:nvSpPr>
        <p:spPr>
          <a:xfrm>
            <a:off x="565785" y="158750"/>
            <a:ext cx="247840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>
                <a:solidFill>
                  <a:srgbClr val="283913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戒轻信人言</a:t>
            </a:r>
            <a:endParaRPr lang="zh-CN" altLang="en-US" sz="3600" b="1">
              <a:solidFill>
                <a:srgbClr val="283913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t="14553"/>
          <a:stretch>
            <a:fillRect/>
          </a:stretch>
        </p:blipFill>
        <p:spPr>
          <a:xfrm>
            <a:off x="0" y="34925"/>
            <a:ext cx="12192000" cy="6858000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3938905" y="182880"/>
            <a:ext cx="8162925" cy="64928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唐太宗时,赏罚不当的情况时有发生。魏征能从本质上来看问题,对他说:“刑赏之术, 在于劝善而惩恶。”因此,定罪量刑, 要求之于法,施恩给赏,当循之以礼。有几次,唐太宗因感情激动而判刑过重,经大臣谏诤, 才得以挽回。赏赐方面也有类似的情况。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如贞观六年,长乐公主将出嫁。唐太宗因她是长孙皇后所生, 特别喜爱,就命令有关的官员为她准备比永嘉长公主多一倍的嫁妆。于是,魏征用汉明帝封皇子只有自己兄弟封地的一半为例,谏太宗道: “(公主比长公主小一辈)今资送公主倍于长公主,得无 异于明帝之意乎!”太宗当即接受了他的意见。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1143000" y="1192530"/>
            <a:ext cx="2478405" cy="645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none" rtlCol="0" anchor="t">
            <a:spAutoFit/>
          </a:bodyPr>
          <a:lstStyle/>
          <a:p>
            <a:r>
              <a:rPr lang="zh-CN" altLang="en-US" sz="3600" b="1">
                <a:solidFill>
                  <a:srgbClr val="D3524A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戒赏罚不公</a:t>
            </a:r>
            <a:endParaRPr lang="zh-CN" altLang="en-US" sz="3600" b="1">
              <a:solidFill>
                <a:srgbClr val="D3524A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4" name="图片 3" descr="图片包含 室内, 就坐&#10;&#10;描述已自动生成">
            <a:hlinkClick/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9060" y="2411095"/>
            <a:ext cx="2376805" cy="438277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t="1455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2082165" y="334645"/>
            <a:ext cx="94849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分析《谏太宗十思疏》高明的劝谏艺术（</a:t>
            </a:r>
            <a:r>
              <a:rPr lang="en-US" altLang="zh-CN" sz="3600">
                <a:latin typeface="楷体" panose="02010609060101010101" charset="-122"/>
                <a:ea typeface="楷体" panose="02010609060101010101" charset="-122"/>
              </a:rPr>
              <a:t>16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分）</a:t>
            </a:r>
            <a:endParaRPr lang="zh-CN" altLang="en-US" sz="360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0" name="组合 9"/>
          <p:cNvGrpSpPr/>
          <p:nvPr>
            <p:custDataLst>
              <p:tags r:id="rId6"/>
            </p:custDataLst>
          </p:nvPr>
        </p:nvGrpSpPr>
        <p:grpSpPr>
          <a:xfrm>
            <a:off x="4671060" y="1830070"/>
            <a:ext cx="3096260" cy="3622040"/>
            <a:chOff x="4687" y="2349"/>
            <a:chExt cx="4876" cy="5704"/>
          </a:xfrm>
        </p:grpSpPr>
        <p:sp>
          <p:nvSpPr>
            <p:cNvPr id="6" name="文本框 5"/>
            <p:cNvSpPr txBox="1"/>
            <p:nvPr>
              <p:custDataLst>
                <p:tags r:id="rId7"/>
              </p:custDataLst>
            </p:nvPr>
          </p:nvSpPr>
          <p:spPr>
            <a:xfrm>
              <a:off x="4687" y="2349"/>
              <a:ext cx="4876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>
                  <a:solidFill>
                    <a:srgbClr val="697382"/>
                  </a:solidFill>
                  <a:latin typeface="楷体" panose="02010609060101010101" charset="-122"/>
                  <a:ea typeface="楷体" panose="02010609060101010101" charset="-122"/>
                </a:rPr>
                <a:t>①妙在思路上</a:t>
              </a:r>
              <a:endParaRPr lang="zh-CN" altLang="en-US" sz="3600" b="1">
                <a:solidFill>
                  <a:srgbClr val="697382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7" name="文本框 6"/>
            <p:cNvSpPr txBox="1"/>
            <p:nvPr>
              <p:custDataLst>
                <p:tags r:id="rId8"/>
              </p:custDataLst>
            </p:nvPr>
          </p:nvSpPr>
          <p:spPr>
            <a:xfrm>
              <a:off x="4687" y="3913"/>
              <a:ext cx="4626" cy="10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3600" b="1">
                  <a:solidFill>
                    <a:srgbClr val="697382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②妙在论证上</a:t>
              </a:r>
              <a:endParaRPr lang="zh-CN" altLang="en-US" sz="36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8" name="文本框 7"/>
            <p:cNvSpPr txBox="1"/>
            <p:nvPr>
              <p:custDataLst>
                <p:tags r:id="rId9"/>
              </p:custDataLst>
            </p:nvPr>
          </p:nvSpPr>
          <p:spPr>
            <a:xfrm>
              <a:off x="4687" y="5476"/>
              <a:ext cx="4626" cy="10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3600" b="1">
                  <a:solidFill>
                    <a:srgbClr val="697382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③妙在目的上</a:t>
              </a:r>
              <a:endParaRPr lang="zh-CN" altLang="en-US" sz="3600" b="1">
                <a:solidFill>
                  <a:srgbClr val="697382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9" name="文本框 8"/>
            <p:cNvSpPr txBox="1"/>
            <p:nvPr>
              <p:custDataLst>
                <p:tags r:id="rId10"/>
              </p:custDataLst>
            </p:nvPr>
          </p:nvSpPr>
          <p:spPr>
            <a:xfrm>
              <a:off x="4687" y="7037"/>
              <a:ext cx="4626" cy="10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3600" b="1">
                  <a:solidFill>
                    <a:srgbClr val="697382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④妙在语言上</a:t>
              </a:r>
              <a:endParaRPr lang="zh-CN" altLang="en-US" sz="3600" b="1">
                <a:solidFill>
                  <a:srgbClr val="697382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t="1455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2000885" y="245110"/>
            <a:ext cx="81902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分析《谏太宗十思疏》高明的劝谏艺术</a:t>
            </a:r>
            <a:endParaRPr lang="zh-CN" altLang="en-US" sz="36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376555" y="1551305"/>
            <a:ext cx="11439525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楷体" panose="02010609060101010101" charset="-122"/>
                <a:ea typeface="楷体" panose="02010609060101010101" charset="-122"/>
                <a:sym typeface="+mn-ea"/>
              </a:rPr>
              <a:t>①</a:t>
            </a:r>
            <a:r>
              <a:rPr lang="zh-CN" altLang="en-US" sz="3600" u="sng">
                <a:latin typeface="楷体" panose="02010609060101010101" charset="-122"/>
                <a:ea typeface="楷体" panose="02010609060101010101" charset="-122"/>
                <a:sym typeface="+mn-ea"/>
              </a:rPr>
              <a:t>妙在思路上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sym typeface="+mn-ea"/>
              </a:rPr>
              <a:t>：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魏征以敢于直言进谏著称,而本文又意在劝唐太宗居安思危,戒奢以俭,积其德义。为此,作者反复申述论说。先说明“居安思危,戒奢以俭”的重要性,深入浅出;继以历史经验证之,说明德义的有无关乎人心向背和政权安危,振聋发聩; 再谈及具体做法, 指明实现理想政治的正确途径, 语重心长。</a:t>
            </a:r>
            <a:r>
              <a:rPr lang="zh-CN" altLang="en-US" sz="36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先开门见山指出中心观点，再深入浅出分析“思”之重要性，而后具体阐述 “十思”。</a:t>
            </a:r>
            <a:endParaRPr lang="zh-CN" altLang="en-US" sz="36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t="1455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2000885" y="245110"/>
            <a:ext cx="81902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分析《谏太宗十思疏》高明的劝谏艺术</a:t>
            </a:r>
            <a:endParaRPr lang="zh-CN" altLang="en-US" sz="36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887730" y="1423670"/>
            <a:ext cx="10945495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  <a:sym typeface="+mn-ea"/>
              </a:rPr>
              <a:t>②</a:t>
            </a:r>
            <a:r>
              <a:rPr lang="zh-CN" altLang="en-US" sz="3200" u="sng">
                <a:latin typeface="楷体" panose="02010609060101010101" charset="-122"/>
                <a:ea typeface="楷体" panose="02010609060101010101" charset="-122"/>
                <a:sym typeface="+mn-ea"/>
              </a:rPr>
              <a:t>妙在论证上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sym typeface="+mn-ea"/>
              </a:rPr>
              <a:t>：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本文所运用的论证方法主要是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比喻论证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和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对比论证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。文中用了大量生动的比喻, 借以阐发治国安民的思想,言简意赅,具有很强的说服力。如文章开篇谈论治国要注重“积其德义”这一根本原则时, 从两个方面比喻论证,即“求木之长者, 必固其根本”和“欲流之远者,必浚其泉源”。同样, 魏征以水可以载舟也可以覆舟来比喻人民的力量的重要性。文中正反对比论证, 增强了说服力。正反对比论证集中在一、二自然段, 如第二段中“善始者实繁,克终者盖寡”一繁一寡, 触动唐太宗的心肠。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t="6429"/>
          <a:stretch>
            <a:fillRect/>
          </a:stretch>
        </p:blipFill>
        <p:spPr>
          <a:xfrm>
            <a:off x="0" y="-316"/>
            <a:ext cx="12192000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5759450" y="1670050"/>
            <a:ext cx="1290320" cy="324548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>
              <a:defRPr sz="4400" spc="200">
                <a:solidFill>
                  <a:srgbClr val="FCF9F4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6000">
                <a:solidFill>
                  <a:srgbClr val="404040"/>
                </a:solidFill>
                <a:latin typeface="字魂江舟行客" panose="00000500000000000000" charset="-122"/>
                <a:ea typeface="字魂江舟行客" panose="00000500000000000000" charset="-122"/>
              </a:rPr>
              <a:t>知识链接</a:t>
            </a:r>
            <a:endParaRPr lang="zh-CN" altLang="en-US" sz="6000">
              <a:solidFill>
                <a:srgbClr val="404040"/>
              </a:solidFill>
              <a:latin typeface="字魂江舟行客" panose="00000500000000000000" charset="-122"/>
              <a:ea typeface="字魂江舟行客" panose="00000500000000000000" charset="-122"/>
            </a:endParaRPr>
          </a:p>
        </p:txBody>
      </p:sp>
      <p:sp>
        <p:nvSpPr>
          <p:cNvPr id="26" name="直角三角形 25"/>
          <p:cNvSpPr/>
          <p:nvPr>
            <p:custDataLst>
              <p:tags r:id="rId6"/>
            </p:custDataLst>
          </p:nvPr>
        </p:nvSpPr>
        <p:spPr>
          <a:xfrm flipH="1">
            <a:off x="4989195" y="3030855"/>
            <a:ext cx="564515" cy="663575"/>
          </a:xfrm>
          <a:prstGeom prst="rtTriangle">
            <a:avLst/>
          </a:prstGeom>
          <a:solidFill>
            <a:srgbClr val="FDFA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/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t="1455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2000885" y="245110"/>
            <a:ext cx="81902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分析《谏太宗十思疏》高明的劝谏艺术</a:t>
            </a:r>
            <a:endParaRPr lang="zh-CN" altLang="en-US" sz="36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1006475" y="1504950"/>
            <a:ext cx="10766425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楷体" panose="02010609060101010101" charset="-122"/>
                <a:ea typeface="楷体" panose="02010609060101010101" charset="-122"/>
                <a:sym typeface="+mn-ea"/>
              </a:rPr>
              <a:t>③</a:t>
            </a:r>
            <a:r>
              <a:rPr lang="zh-CN" altLang="en-US" sz="3600" u="sng">
                <a:latin typeface="楷体" panose="02010609060101010101" charset="-122"/>
                <a:ea typeface="楷体" panose="02010609060101010101" charset="-122"/>
                <a:sym typeface="+mn-ea"/>
              </a:rPr>
              <a:t>妙在目的上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sym typeface="+mn-ea"/>
              </a:rPr>
              <a:t>：作为一个身居要职的高层官员, 为了使李唐王朝国泰民安,他表现出的</a:t>
            </a:r>
            <a:r>
              <a:rPr lang="zh-CN" altLang="en-US" sz="3600" u="sng">
                <a:latin typeface="楷体" panose="02010609060101010101" charset="-122"/>
                <a:ea typeface="楷体" panose="02010609060101010101" charset="-122"/>
                <a:sym typeface="+mn-ea"/>
              </a:rPr>
              <a:t>高度的责任感、使命感以及政治家清醒的头脑和对时事敏锐的洞察力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sym typeface="+mn-ea"/>
              </a:rPr>
              <a:t>,无一不令人敬仰。《谏太宗十思疏》的上奏,正值繁荣的“贞观之治”时期,魏征以其敏锐的眼光洞察到了唐太宗逐渐 滋长的贪图享乐的思想,并且敢于</a:t>
            </a:r>
            <a:r>
              <a:rPr lang="zh-CN" altLang="en-US" sz="36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犯颜直谏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sym typeface="+mn-ea"/>
              </a:rPr>
              <a:t>。貌似无礼的忠心耿耿, 受到了唐太宗的高度重视,也得到了高度的评价。</a:t>
            </a:r>
            <a:endParaRPr lang="zh-CN" altLang="en-US" sz="36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t="1455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2000885" y="245110"/>
            <a:ext cx="81902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分析《谏太宗十思疏》高明的劝谏艺术</a:t>
            </a:r>
            <a:endParaRPr lang="zh-CN" altLang="en-US" sz="36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1126490" y="1480820"/>
            <a:ext cx="10655300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  <a:sym typeface="+mn-ea"/>
              </a:rPr>
              <a:t>④</a:t>
            </a:r>
            <a:r>
              <a:rPr lang="zh-CN" altLang="en-US" sz="3200" u="sng">
                <a:latin typeface="楷体" panose="02010609060101010101" charset="-122"/>
                <a:ea typeface="楷体" panose="02010609060101010101" charset="-122"/>
                <a:sym typeface="+mn-ea"/>
              </a:rPr>
              <a:t>妙在语言上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sym typeface="+mn-ea"/>
              </a:rPr>
              <a:t>：魏征在进谏时,有着清醒的头脑。他虽然知道唐太宗懂得“忠言逆耳利于行”，但在等级森严的封建时代,他没有因唐太宗对自己的赏识而得意忘形,仍是坚持一贯的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谨言慎行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sym typeface="+mn-ea"/>
              </a:rPr>
              <a:t>。在《谏太宗十思疏》中,魏征为了劝谏唐太宗克服贪图享乐的思想,时刻都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没有忘记唐太宗与自己的主仆、君臣关系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sym typeface="+mn-ea"/>
              </a:rPr>
              <a:t>,在文中称自己“下愚”,尊称皇帝为“明哲”,表明自己观点说“臣闻”(而非臣以为)。这些用语,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动之以情,晓之以理,表意委婉而又通达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sym typeface="+mn-ea"/>
              </a:rPr>
              <a:t>。此外，本文语言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骈句散句结合，华美流畅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sym typeface="+mn-ea"/>
              </a:rPr>
              <a:t>，亦是一大特色之一。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0" name="图片 1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t="6429"/>
          <a:stretch>
            <a:fillRect/>
          </a:stretch>
        </p:blipFill>
        <p:spPr>
          <a:xfrm>
            <a:off x="0" y="-316"/>
            <a:ext cx="12192000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662305" y="341630"/>
            <a:ext cx="910780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思考：《谏太宗十思疏》是否有局限性呢？</a:t>
            </a:r>
            <a:endParaRPr lang="zh-CN" altLang="en-US" sz="36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说说你的理由。（</a:t>
            </a:r>
            <a:r>
              <a:rPr lang="en-US" altLang="zh-CN" sz="3600">
                <a:latin typeface="楷体" panose="02010609060101010101" charset="-122"/>
                <a:ea typeface="楷体" panose="02010609060101010101" charset="-122"/>
              </a:rPr>
              <a:t>5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分）</a:t>
            </a:r>
            <a:endParaRPr lang="zh-CN" altLang="en-US" sz="36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662305" y="5022215"/>
            <a:ext cx="733679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Calibri"/>
                <a:ea typeface="楷体" panose="02010609060101010101" charset="-122"/>
                <a:cs typeface="楷体" panose="02010609060101010101" charset="-122"/>
              </a:rPr>
              <a:t>②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作者对当时的统治阶级加以劝诫,其目的无非是为了巩固封建统治,并不是为了启迪后人。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7"/>
            </p:custDataLst>
          </p:nvPr>
        </p:nvSpPr>
        <p:spPr>
          <a:xfrm>
            <a:off x="607695" y="1687830"/>
            <a:ext cx="890270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魏征毕竟是一个古人,是一个封建社会从乱到治的政治家,自有其历史和阶段的局限性：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8"/>
            </p:custDataLst>
          </p:nvPr>
        </p:nvSpPr>
        <p:spPr>
          <a:xfrm>
            <a:off x="607695" y="2862580"/>
            <a:ext cx="9162415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①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他把</a:t>
            </a:r>
            <a:r>
              <a:rPr lang="zh-CN" altLang="en-US" sz="3200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一个王朝的盛衰兴亡归之于某一个国君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,这是一种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唯心史观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。他认为统治阶级只要能“居安思危、戒奢以俭”,就可以长治久安。实际情况当然不是如此。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7" name="图片 6" descr="图片包含 室内, 就坐&#10;&#10;描述已自动生成">
            <a:hlinkClick/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0395" y="2207895"/>
            <a:ext cx="2376805" cy="4382770"/>
          </a:xfrm>
          <a:prstGeom prst="rect">
            <a:avLst/>
          </a:prstGeom>
        </p:spPr>
      </p:pic>
      <p:pic>
        <p:nvPicPr>
          <p:cNvPr id="21" name="New picture"/>
          <p:cNvPicPr/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2141200" y="124333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t="1455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1506855" y="428625"/>
            <a:ext cx="10212705" cy="6000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贞观之初, 围绕着如何统治农民的问题,朝廷中有过一场争论。以封德彝为代表的一派人主张 “任法律,杂霸道”, 即实行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严厉的镇压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。魏征坚决反对这种政策。 他以雄辩的事实说明, 大乱之后应当实行“帝道”、“王道”,也就是说应当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实行仁政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。有雄才大略而又英明果断的唐太宗 ,立即采纳了魏征的意见,从而确立了贞观时期的施政总方针。由于这一方针的贯彻、实施,到贞观四年就出现了大治的局面:“ 米斗不过三、四钱, 终岁断死刑才二十九人。东至于海,南极五岭,皆外不闭户,行旅不赍粮,取给于道路焉。” 。看来“贞观之治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，诚非虚言。既然如此,那么魏征为什么要上《谏太宗十思疏》呢 ?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l="905" r="90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247650" y="743585"/>
            <a:ext cx="675005" cy="193738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>
              <a:defRPr sz="4400" spc="200">
                <a:solidFill>
                  <a:srgbClr val="FCF9F4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defRPr>
            </a:lvl1pPr>
          </a:lstStyle>
          <a:p>
            <a:r>
              <a:rPr lang="zh-CN" altLang="en-US" sz="3200">
                <a:solidFill>
                  <a:srgbClr val="594F49"/>
                </a:solidFill>
                <a:latin typeface="字魂江舟行客" panose="00000500000000000000" charset="-122"/>
                <a:ea typeface="字魂江舟行客" panose="00000500000000000000" charset="-122"/>
              </a:rPr>
              <a:t>背景介绍</a:t>
            </a:r>
            <a:endParaRPr lang="zh-CN" altLang="en-US" sz="3200">
              <a:solidFill>
                <a:srgbClr val="594F49"/>
              </a:solidFill>
              <a:latin typeface="字魂江舟行客" panose="00000500000000000000" charset="-122"/>
              <a:ea typeface="字魂江舟行客" panose="00000500000000000000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68111" b="71537"/>
          <a:stretch>
            <a:fillRect/>
          </a:stretch>
        </p:blipFill>
        <p:spPr>
          <a:xfrm>
            <a:off x="247007" y="317326"/>
            <a:ext cx="553998" cy="285685"/>
          </a:xfrm>
          <a:prstGeom prst="rect">
            <a:avLst/>
          </a:prstGeom>
        </p:spPr>
      </p:pic>
      <p:sp>
        <p:nvSpPr>
          <p:cNvPr id="11" name="文本框 10"/>
          <p:cNvSpPr txBox="1"/>
          <p:nvPr>
            <p:custDataLst>
              <p:tags r:id="rId8"/>
            </p:custDataLst>
          </p:nvPr>
        </p:nvSpPr>
        <p:spPr>
          <a:xfrm>
            <a:off x="1031240" y="244475"/>
            <a:ext cx="10118090" cy="6492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《谏太宗十思疏》是魏征在贞观十一年(637年) 四月写给唐太宗的奏章。唐太宗发动“玄武门之变”夺得天下后，改年号为“贞观”。唐太宗即位初期，他常以隋朝的暴政为戒，能励精图治。做到了节私欲，明赏罚，听取下级的劝谏，被人们誉为</a:t>
            </a:r>
            <a:r>
              <a:rPr lang="zh-CN" altLang="en-US" sz="3200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“从谏如流”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的君主。出现了历史上有名的“贞观之治”。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可到了贞观中期，生产有了较大发展，人民生活逐渐富裕，加上对外战争年年胜利，边防日益巩固，国威远扬，在一片文治武功的欢呼声中，唐太宗逐渐骄奢忘本，一个表现是，宫室土木之作，逐渐增多。另一个表现是，竭诚纳谏之心日见淡薄。</a:t>
            </a:r>
            <a:r>
              <a:rPr lang="zh-CN" altLang="en-US" sz="3200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“喜闻顺旨之说”，“不悦逆耳之言”。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此外还有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畋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猎频繁,颇失其度;责罚偏严，时有轻重；用人欠当,远贤近佞的问题等。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l="905" r="90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247650" y="743585"/>
            <a:ext cx="675005" cy="193738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>
              <a:defRPr sz="4400" spc="200">
                <a:solidFill>
                  <a:srgbClr val="FCF9F4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defRPr>
            </a:lvl1pPr>
          </a:lstStyle>
          <a:p>
            <a:r>
              <a:rPr lang="zh-CN" altLang="en-US" sz="3200">
                <a:solidFill>
                  <a:srgbClr val="594F49"/>
                </a:solidFill>
                <a:latin typeface="字魂江舟行客" panose="00000500000000000000" charset="-122"/>
                <a:ea typeface="字魂江舟行客" panose="00000500000000000000" charset="-122"/>
              </a:rPr>
              <a:t>背景介绍</a:t>
            </a:r>
            <a:endParaRPr lang="zh-CN" altLang="en-US" sz="3200">
              <a:solidFill>
                <a:srgbClr val="594F49"/>
              </a:solidFill>
              <a:latin typeface="字魂江舟行客" panose="00000500000000000000" charset="-122"/>
              <a:ea typeface="字魂江舟行客" panose="00000500000000000000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68111" b="71537"/>
          <a:stretch>
            <a:fillRect/>
          </a:stretch>
        </p:blipFill>
        <p:spPr>
          <a:xfrm>
            <a:off x="247007" y="317326"/>
            <a:ext cx="553998" cy="285685"/>
          </a:xfrm>
          <a:prstGeom prst="rect">
            <a:avLst/>
          </a:prstGeom>
        </p:spPr>
      </p:pic>
      <p:sp>
        <p:nvSpPr>
          <p:cNvPr id="11" name="文本框 10"/>
          <p:cNvSpPr txBox="1"/>
          <p:nvPr>
            <p:custDataLst>
              <p:tags r:id="rId8"/>
            </p:custDataLst>
          </p:nvPr>
        </p:nvSpPr>
        <p:spPr>
          <a:xfrm>
            <a:off x="2571115" y="182880"/>
            <a:ext cx="8340090" cy="6492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就在唐太宗越来越忘乎所以，别的大臣都噤若寒蝉的情况下，魏征在贞观十一年的三月到七月这五个月中，连给唐太宗上了四疏，《谏太宗十思疏》就是其中著名的一篇。唐太宗接到奏章后，亲手写了诏书答复魏征。他在诏书中承认自己的过失，赞扬魏征的劝告，并将奏章放在案头上，作为警戒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“贞观之治”的后期之所以没有多大反复，就是因为太宗在一定程度上听取了魏征的这一劝谏。唐太宗也给予魏征很高的评价: </a:t>
            </a:r>
            <a:r>
              <a:rPr lang="zh-CN" altLang="en-US" sz="3200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“贞观之后，尽心于我，献纳忠谠（</a:t>
            </a:r>
            <a:r>
              <a:rPr lang="en-US" altLang="zh-CN" sz="3200" u="sng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dǎng</a:t>
            </a:r>
            <a:r>
              <a:rPr lang="zh-CN" altLang="en-US" sz="3200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），安国利人，成我今日之功业，为天下所称者，惟魏征而已。古之名臣，何以加也。”</a:t>
            </a:r>
            <a:endParaRPr lang="zh-CN" altLang="en-US" sz="3200" u="sng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3" name="图片 2" descr="图片包含 室内, 就坐&#10;&#10;描述已自动生成">
            <a:hlinkClick/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9060" y="2411095"/>
            <a:ext cx="2376805" cy="438277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t="6429"/>
          <a:stretch>
            <a:fillRect/>
          </a:stretch>
        </p:blipFill>
        <p:spPr>
          <a:xfrm>
            <a:off x="0" y="4764"/>
            <a:ext cx="12192000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10808970" y="517525"/>
            <a:ext cx="798195" cy="23221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>
              <a:defRPr sz="4400" spc="200">
                <a:solidFill>
                  <a:srgbClr val="FCF9F4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defRPr>
            </a:lvl1pPr>
          </a:lstStyle>
          <a:p>
            <a:r>
              <a:rPr lang="zh-CN" altLang="en-US" sz="4000">
                <a:solidFill>
                  <a:srgbClr val="594F49"/>
                </a:solidFill>
                <a:latin typeface="字魂江舟行客" panose="00000500000000000000" charset="-122"/>
                <a:ea typeface="字魂江舟行客" panose="00000500000000000000" charset="-122"/>
              </a:rPr>
              <a:t>魏征其人</a:t>
            </a:r>
            <a:endParaRPr lang="zh-CN" altLang="en-US" sz="4000">
              <a:solidFill>
                <a:srgbClr val="594F49"/>
              </a:solidFill>
              <a:latin typeface="字魂江舟行客" panose="00000500000000000000" charset="-122"/>
              <a:ea typeface="字魂江舟行客" panose="00000500000000000000" charset="-122"/>
            </a:endParaRPr>
          </a:p>
        </p:txBody>
      </p:sp>
      <p:grpSp>
        <p:nvGrpSpPr>
          <p:cNvPr id="9" name="组合 8"/>
          <p:cNvGrpSpPr/>
          <p:nvPr>
            <p:custDataLst>
              <p:tags r:id="rId6"/>
            </p:custDataLst>
          </p:nvPr>
        </p:nvGrpSpPr>
        <p:grpSpPr>
          <a:xfrm>
            <a:off x="10554716" y="270511"/>
            <a:ext cx="1306449" cy="3432010"/>
            <a:chOff x="8520" y="5235"/>
            <a:chExt cx="1215" cy="3791"/>
          </a:xfrm>
        </p:grpSpPr>
        <p:cxnSp>
          <p:nvCxnSpPr>
            <p:cNvPr id="10" name="直接连接符 9"/>
            <p:cNvCxnSpPr/>
            <p:nvPr>
              <p:custDataLst>
                <p:tags r:id="rId7"/>
              </p:custDataLst>
            </p:nvPr>
          </p:nvCxnSpPr>
          <p:spPr>
            <a:xfrm flipH="1">
              <a:off x="9735" y="5235"/>
              <a:ext cx="0" cy="3791"/>
            </a:xfrm>
            <a:prstGeom prst="line">
              <a:avLst/>
            </a:prstGeom>
            <a:ln w="9525">
              <a:solidFill>
                <a:srgbClr val="404040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>
              <p:custDataLst>
                <p:tags r:id="rId8"/>
              </p:custDataLst>
            </p:nvPr>
          </p:nvCxnSpPr>
          <p:spPr>
            <a:xfrm flipH="1">
              <a:off x="9330" y="5235"/>
              <a:ext cx="0" cy="3791"/>
            </a:xfrm>
            <a:prstGeom prst="line">
              <a:avLst/>
            </a:prstGeom>
            <a:ln w="9525">
              <a:solidFill>
                <a:srgbClr val="404040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>
              <p:custDataLst>
                <p:tags r:id="rId9"/>
              </p:custDataLst>
            </p:nvPr>
          </p:nvCxnSpPr>
          <p:spPr>
            <a:xfrm flipH="1">
              <a:off x="8925" y="5235"/>
              <a:ext cx="0" cy="3791"/>
            </a:xfrm>
            <a:prstGeom prst="line">
              <a:avLst/>
            </a:prstGeom>
            <a:ln w="9525">
              <a:solidFill>
                <a:srgbClr val="404040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>
              <p:custDataLst>
                <p:tags r:id="rId10"/>
              </p:custDataLst>
            </p:nvPr>
          </p:nvCxnSpPr>
          <p:spPr>
            <a:xfrm flipH="1">
              <a:off x="8520" y="5235"/>
              <a:ext cx="0" cy="3791"/>
            </a:xfrm>
            <a:prstGeom prst="line">
              <a:avLst/>
            </a:prstGeom>
            <a:ln w="9525">
              <a:solidFill>
                <a:srgbClr val="404040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3" name="图片 22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68111" b="71537"/>
          <a:stretch>
            <a:fillRect/>
          </a:stretch>
        </p:blipFill>
        <p:spPr>
          <a:xfrm>
            <a:off x="11425845" y="3415729"/>
            <a:ext cx="553998" cy="285685"/>
          </a:xfrm>
          <a:prstGeom prst="rect">
            <a:avLst/>
          </a:prstGeom>
        </p:spPr>
      </p:pic>
      <p:sp>
        <p:nvSpPr>
          <p:cNvPr id="16" name="文本框 15"/>
          <p:cNvSpPr txBox="1"/>
          <p:nvPr>
            <p:custDataLst>
              <p:tags r:id="rId13"/>
            </p:custDataLst>
          </p:nvPr>
        </p:nvSpPr>
        <p:spPr>
          <a:xfrm>
            <a:off x="535940" y="179070"/>
            <a:ext cx="9453880" cy="67595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fontAlgn="auto">
              <a:lnSpc>
                <a:spcPts val="4000"/>
              </a:lnSpc>
            </a:pPr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4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魏征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580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—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643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），字</a:t>
            </a:r>
            <a:r>
              <a:rPr lang="zh-CN" altLang="en-US" sz="3200" b="1" u="sng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玄成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巨鹿曲城人，后迁居相州内黄（今河南省内黄县）。他是唐朝初年著名的政治家和历史学家。隋朝末年，为避乱，曾一度出家为道士。后参加李密的反隋起义军。李密失败后，他降唐，辅佐唐高祖李渊和唐太宗李世民。拜谏议大夫检校侍中，领导周隋各史的修撰工作。太宗即位后，擢为谏议大夫，常召入内室询以政事得失，魏征</a:t>
            </a:r>
            <a:r>
              <a:rPr lang="zh-CN" altLang="en-US" sz="3200" b="1" u="sng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知无不言，敢于直谏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，史以“</a:t>
            </a:r>
            <a:r>
              <a:rPr lang="zh-CN" altLang="en-US" sz="3200" b="1" u="sng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诤（</a:t>
            </a:r>
            <a:r>
              <a:rPr lang="en-US" altLang="zh-CN" sz="3200" b="1" u="sng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zhèng</a:t>
            </a:r>
            <a:r>
              <a:rPr lang="zh-CN" altLang="en-US" sz="3200" b="1" u="sng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）臣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”称之。曾主持《隋书》、《群书治要》的编撰工作，《隋书》的序论及《梁书》《陈书》《齐书》的总论，皆出其手，时称良史。 拜迁左光禄大夫，封郑国公。 魏征先后上书二百多事，强调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3200" b="1" u="sng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兼听则明，偏信则暗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，他的谏言大多被唐太宗采纳。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8" name="图片 17" descr="C:/Users/chenyu/AppData/Local/Temp/kaimatting/20210328200325/output_aiMatting_20210328200330.pngoutput_aiMatting_20210328200330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4"/>
          <a:srcRect l="5408" r="6282" b="1900"/>
          <a:stretch>
            <a:fillRect/>
          </a:stretch>
        </p:blipFill>
        <p:spPr>
          <a:xfrm>
            <a:off x="9846310" y="3609975"/>
            <a:ext cx="2132965" cy="3147060"/>
          </a:xfrm>
          <a:prstGeom prst="roundRect">
            <a:avLst/>
          </a:prstGeom>
        </p:spPr>
      </p:pic>
      <p:sp>
        <p:nvSpPr>
          <p:cNvPr id="4" name="文本框 3"/>
          <p:cNvSpPr txBox="1"/>
          <p:nvPr>
            <p:custDataLst>
              <p:tags r:id="rId16"/>
            </p:custDataLst>
          </p:nvPr>
        </p:nvSpPr>
        <p:spPr>
          <a:xfrm>
            <a:off x="210820" y="1763395"/>
            <a:ext cx="11569700" cy="107632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明人王船山曾评论说：“太宗之世，</a:t>
            </a:r>
            <a:r>
              <a:rPr lang="zh-CN" altLang="en-US" sz="3200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忠直老臣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,无有过魏征者。” (《读通鉴论》卷十一)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17"/>
            </p:custDataLst>
          </p:nvPr>
        </p:nvSpPr>
        <p:spPr>
          <a:xfrm>
            <a:off x="210820" y="3415665"/>
            <a:ext cx="11569065" cy="107632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清代的赵翼在 《廿二史札记》中也说过:“贞观中</a:t>
            </a:r>
            <a:r>
              <a:rPr lang="zh-CN" altLang="en-US" sz="3200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直谏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者, 首推魏征。”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t="6429"/>
          <a:stretch>
            <a:fillRect/>
          </a:stretch>
        </p:blipFill>
        <p:spPr>
          <a:xfrm>
            <a:off x="0" y="4764"/>
            <a:ext cx="12192000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5759450" y="1670050"/>
            <a:ext cx="1290320" cy="324548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>
              <a:defRPr sz="4400" spc="200">
                <a:solidFill>
                  <a:srgbClr val="FCF9F4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6000">
                <a:solidFill>
                  <a:srgbClr val="404040"/>
                </a:solidFill>
                <a:latin typeface="字魂江舟行客" panose="00000500000000000000" charset="-122"/>
                <a:ea typeface="字魂江舟行客" panose="00000500000000000000" charset="-122"/>
              </a:rPr>
              <a:t>初读感知</a:t>
            </a:r>
            <a:endParaRPr lang="zh-CN" altLang="en-US" sz="6000">
              <a:solidFill>
                <a:srgbClr val="404040"/>
              </a:solidFill>
              <a:latin typeface="字魂江舟行客" panose="00000500000000000000" charset="-122"/>
              <a:ea typeface="字魂江舟行客" panose="00000500000000000000" charset="-122"/>
            </a:endParaRP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UNIQUEID" val="219"/>
</p:tagLst>
</file>

<file path=ppt/tags/tag10.xml><?xml version="1.0" encoding="utf-8"?>
<p:tagLst xmlns:p="http://schemas.openxmlformats.org/presentationml/2006/main">
  <p:tag name="AS_UNIQUEID" val="228"/>
</p:tagLst>
</file>

<file path=ppt/tags/tag100.xml><?xml version="1.0" encoding="utf-8"?>
<p:tagLst xmlns:p="http://schemas.openxmlformats.org/presentationml/2006/main">
  <p:tag name="AS_UNIQUEID" val="318"/>
</p:tagLst>
</file>

<file path=ppt/tags/tag101.xml><?xml version="1.0" encoding="utf-8"?>
<p:tagLst xmlns:p="http://schemas.openxmlformats.org/presentationml/2006/main">
  <p:tag name="AS_UNIQUEID" val="319"/>
</p:tagLst>
</file>

<file path=ppt/tags/tag102.xml><?xml version="1.0" encoding="utf-8"?>
<p:tagLst xmlns:p="http://schemas.openxmlformats.org/presentationml/2006/main">
  <p:tag name="AS_UNIQUEID" val="320"/>
</p:tagLst>
</file>

<file path=ppt/tags/tag103.xml><?xml version="1.0" encoding="utf-8"?>
<p:tagLst xmlns:p="http://schemas.openxmlformats.org/presentationml/2006/main">
  <p:tag name="AS_UNIQUEID" val="321"/>
</p:tagLst>
</file>

<file path=ppt/tags/tag104.xml><?xml version="1.0" encoding="utf-8"?>
<p:tagLst xmlns:p="http://schemas.openxmlformats.org/presentationml/2006/main">
  <p:tag name="AS_UNIQUEID" val="322"/>
</p:tagLst>
</file>

<file path=ppt/tags/tag105.xml><?xml version="1.0" encoding="utf-8"?>
<p:tagLst xmlns:p="http://schemas.openxmlformats.org/presentationml/2006/main">
  <p:tag name="AS_UNIQUEID" val="323"/>
</p:tagLst>
</file>

<file path=ppt/tags/tag106.xml><?xml version="1.0" encoding="utf-8"?>
<p:tagLst xmlns:p="http://schemas.openxmlformats.org/presentationml/2006/main">
  <p:tag name="AS_UNIQUEID" val="324"/>
</p:tagLst>
</file>

<file path=ppt/tags/tag107.xml><?xml version="1.0" encoding="utf-8"?>
<p:tagLst xmlns:p="http://schemas.openxmlformats.org/presentationml/2006/main">
  <p:tag name="AS_UNIQUEID" val="325"/>
</p:tagLst>
</file>

<file path=ppt/tags/tag108.xml><?xml version="1.0" encoding="utf-8"?>
<p:tagLst xmlns:p="http://schemas.openxmlformats.org/presentationml/2006/main">
  <p:tag name="AS_UNIQUEID" val="326"/>
</p:tagLst>
</file>

<file path=ppt/tags/tag109.xml><?xml version="1.0" encoding="utf-8"?>
<p:tagLst xmlns:p="http://schemas.openxmlformats.org/presentationml/2006/main">
  <p:tag name="AS_UNIQUEID" val="327"/>
</p:tagLst>
</file>

<file path=ppt/tags/tag11.xml><?xml version="1.0" encoding="utf-8"?>
<p:tagLst xmlns:p="http://schemas.openxmlformats.org/presentationml/2006/main">
  <p:tag name="AS_UNIQUEID" val="229"/>
</p:tagLst>
</file>

<file path=ppt/tags/tag110.xml><?xml version="1.0" encoding="utf-8"?>
<p:tagLst xmlns:p="http://schemas.openxmlformats.org/presentationml/2006/main">
  <p:tag name="AS_UNIQUEID" val="328"/>
</p:tagLst>
</file>

<file path=ppt/tags/tag111.xml><?xml version="1.0" encoding="utf-8"?>
<p:tagLst xmlns:p="http://schemas.openxmlformats.org/presentationml/2006/main">
  <p:tag name="AS_UNIQUEID" val="329"/>
</p:tagLst>
</file>

<file path=ppt/tags/tag112.xml><?xml version="1.0" encoding="utf-8"?>
<p:tagLst xmlns:p="http://schemas.openxmlformats.org/presentationml/2006/main">
  <p:tag name="AS_UNIQUEID" val="330"/>
</p:tagLst>
</file>

<file path=ppt/tags/tag113.xml><?xml version="1.0" encoding="utf-8"?>
<p:tagLst xmlns:p="http://schemas.openxmlformats.org/presentationml/2006/main">
  <p:tag name="AS_UNIQUEID" val="331"/>
</p:tagLst>
</file>

<file path=ppt/tags/tag114.xml><?xml version="1.0" encoding="utf-8"?>
<p:tagLst xmlns:p="http://schemas.openxmlformats.org/presentationml/2006/main">
  <p:tag name="AS_UNIQUEID" val="332"/>
</p:tagLst>
</file>

<file path=ppt/tags/tag115.xml><?xml version="1.0" encoding="utf-8"?>
<p:tagLst xmlns:p="http://schemas.openxmlformats.org/presentationml/2006/main">
  <p:tag name="AS_UNIQUEID" val="333"/>
</p:tagLst>
</file>

<file path=ppt/tags/tag116.xml><?xml version="1.0" encoding="utf-8"?>
<p:tagLst xmlns:p="http://schemas.openxmlformats.org/presentationml/2006/main">
  <p:tag name="AS_UNIQUEID" val="334"/>
</p:tagLst>
</file>

<file path=ppt/tags/tag117.xml><?xml version="1.0" encoding="utf-8"?>
<p:tagLst xmlns:p="http://schemas.openxmlformats.org/presentationml/2006/main">
  <p:tag name="AS_UNIQUEID" val="335"/>
</p:tagLst>
</file>

<file path=ppt/tags/tag118.xml><?xml version="1.0" encoding="utf-8"?>
<p:tagLst xmlns:p="http://schemas.openxmlformats.org/presentationml/2006/main">
  <p:tag name="AS_UNIQUEID" val="336"/>
</p:tagLst>
</file>

<file path=ppt/tags/tag119.xml><?xml version="1.0" encoding="utf-8"?>
<p:tagLst xmlns:p="http://schemas.openxmlformats.org/presentationml/2006/main">
  <p:tag name="AS_UNIQUEID" val="337"/>
</p:tagLst>
</file>

<file path=ppt/tags/tag12.xml><?xml version="1.0" encoding="utf-8"?>
<p:tagLst xmlns:p="http://schemas.openxmlformats.org/presentationml/2006/main">
  <p:tag name="AS_UNIQUEID" val="230"/>
</p:tagLst>
</file>

<file path=ppt/tags/tag120.xml><?xml version="1.0" encoding="utf-8"?>
<p:tagLst xmlns:p="http://schemas.openxmlformats.org/presentationml/2006/main">
  <p:tag name="AS_UNIQUEID" val="338"/>
</p:tagLst>
</file>

<file path=ppt/tags/tag121.xml><?xml version="1.0" encoding="utf-8"?>
<p:tagLst xmlns:p="http://schemas.openxmlformats.org/presentationml/2006/main">
  <p:tag name="AS_UNIQUEID" val="339"/>
</p:tagLst>
</file>

<file path=ppt/tags/tag122.xml><?xml version="1.0" encoding="utf-8"?>
<p:tagLst xmlns:p="http://schemas.openxmlformats.org/presentationml/2006/main">
  <p:tag name="AS_UNIQUEID" val="340"/>
</p:tagLst>
</file>

<file path=ppt/tags/tag123.xml><?xml version="1.0" encoding="utf-8"?>
<p:tagLst xmlns:p="http://schemas.openxmlformats.org/presentationml/2006/main">
  <p:tag name="AS_UNIQUEID" val="341"/>
</p:tagLst>
</file>

<file path=ppt/tags/tag124.xml><?xml version="1.0" encoding="utf-8"?>
<p:tagLst xmlns:p="http://schemas.openxmlformats.org/presentationml/2006/main">
  <p:tag name="AS_UNIQUEID" val="342"/>
</p:tagLst>
</file>

<file path=ppt/tags/tag125.xml><?xml version="1.0" encoding="utf-8"?>
<p:tagLst xmlns:p="http://schemas.openxmlformats.org/presentationml/2006/main">
  <p:tag name="AS_UNIQUEID" val="343"/>
</p:tagLst>
</file>

<file path=ppt/tags/tag126.xml><?xml version="1.0" encoding="utf-8"?>
<p:tagLst xmlns:p="http://schemas.openxmlformats.org/presentationml/2006/main">
  <p:tag name="AS_UNIQUEID" val="344"/>
</p:tagLst>
</file>

<file path=ppt/tags/tag127.xml><?xml version="1.0" encoding="utf-8"?>
<p:tagLst xmlns:p="http://schemas.openxmlformats.org/presentationml/2006/main">
  <p:tag name="AS_UNIQUEID" val="345"/>
</p:tagLst>
</file>

<file path=ppt/tags/tag128.xml><?xml version="1.0" encoding="utf-8"?>
<p:tagLst xmlns:p="http://schemas.openxmlformats.org/presentationml/2006/main">
  <p:tag name="AS_UNIQUEID" val="346"/>
</p:tagLst>
</file>

<file path=ppt/tags/tag129.xml><?xml version="1.0" encoding="utf-8"?>
<p:tagLst xmlns:p="http://schemas.openxmlformats.org/presentationml/2006/main">
  <p:tag name="AS_UNIQUEID" val="347"/>
</p:tagLst>
</file>

<file path=ppt/tags/tag13.xml><?xml version="1.0" encoding="utf-8"?>
<p:tagLst xmlns:p="http://schemas.openxmlformats.org/presentationml/2006/main">
  <p:tag name="AS_UNIQUEID" val="231"/>
</p:tagLst>
</file>

<file path=ppt/tags/tag130.xml><?xml version="1.0" encoding="utf-8"?>
<p:tagLst xmlns:p="http://schemas.openxmlformats.org/presentationml/2006/main">
  <p:tag name="AS_UNIQUEID" val="348"/>
</p:tagLst>
</file>

<file path=ppt/tags/tag131.xml><?xml version="1.0" encoding="utf-8"?>
<p:tagLst xmlns:p="http://schemas.openxmlformats.org/presentationml/2006/main">
  <p:tag name="AS_UNIQUEID" val="349"/>
</p:tagLst>
</file>

<file path=ppt/tags/tag132.xml><?xml version="1.0" encoding="utf-8"?>
<p:tagLst xmlns:p="http://schemas.openxmlformats.org/presentationml/2006/main">
  <p:tag name="AS_UNIQUEID" val="350"/>
</p:tagLst>
</file>

<file path=ppt/tags/tag133.xml><?xml version="1.0" encoding="utf-8"?>
<p:tagLst xmlns:p="http://schemas.openxmlformats.org/presentationml/2006/main">
  <p:tag name="AS_UNIQUEID" val="0"/>
  <p:tag name="KSO_WM_MEDIACOVER_FLAG" val="1"/>
  <p:tag name="KSO_WM_UNIT_MEDIACOVER_BTN_POS" val="c"/>
  <p:tag name="KSO_WM_UNIT_MEDIACOVER_BTN_STATE" val="1"/>
  <p:tag name="KSO_WM_UNIT_MEDIACOVER_BTN_STYLE" val="ee0bc779c1f3d7f3e90c96344320e69a"/>
  <p:tag name="KSO_WM_UNIT_MEDIACOVER_BTNRECT" val="7654*4188*663*663"/>
  <p:tag name="KSO_WM_UNIT_MEDIACOVER_RGB" val="000000"/>
  <p:tag name="KSO_WM_UNIT_MEDIACOVER_STYLEID" val="1"/>
  <p:tag name="KSO_WM_UNIT_MEDIACOVER_TEXTSTATE" val="0"/>
  <p:tag name="KSO_WM_UNIT_MEDIACOVER_TRANSPARENCY" val="0.5"/>
</p:tagLst>
</file>

<file path=ppt/tags/tag134.xml><?xml version="1.0" encoding="utf-8"?>
<p:tagLst xmlns:p="http://schemas.openxmlformats.org/presentationml/2006/main">
  <p:tag name="AS_UNIQUEID" val="1"/>
</p:tagLst>
</file>

<file path=ppt/tags/tag135.xml><?xml version="1.0" encoding="utf-8"?>
<p:tagLst xmlns:p="http://schemas.openxmlformats.org/presentationml/2006/main">
  <p:tag name="AS_UNIQUEID" val="2"/>
</p:tagLst>
</file>

<file path=ppt/tags/tag136.xml><?xml version="1.0" encoding="utf-8"?>
<p:tagLst xmlns:p="http://schemas.openxmlformats.org/presentationml/2006/main">
  <p:tag name="AS_UNIQUEID" val="3"/>
</p:tagLst>
</file>

<file path=ppt/tags/tag137.xml><?xml version="1.0" encoding="utf-8"?>
<p:tagLst xmlns:p="http://schemas.openxmlformats.org/presentationml/2006/main">
  <p:tag name="AS_UNIQUEID" val="4"/>
</p:tagLst>
</file>

<file path=ppt/tags/tag138.xml><?xml version="1.0" encoding="utf-8"?>
<p:tagLst xmlns:p="http://schemas.openxmlformats.org/presentationml/2006/main">
  <p:tag name="AS_UNIQUEID" val="5"/>
</p:tagLst>
</file>

<file path=ppt/tags/tag139.xml><?xml version="1.0" encoding="utf-8"?>
<p:tagLst xmlns:p="http://schemas.openxmlformats.org/presentationml/2006/main">
  <p:tag name="AS_UNIQUEID" val="6"/>
</p:tagLst>
</file>

<file path=ppt/tags/tag14.xml><?xml version="1.0" encoding="utf-8"?>
<p:tagLst xmlns:p="http://schemas.openxmlformats.org/presentationml/2006/main">
  <p:tag name="AS_UNIQUEID" val="232"/>
</p:tagLst>
</file>

<file path=ppt/tags/tag140.xml><?xml version="1.0" encoding="utf-8"?>
<p:tagLst xmlns:p="http://schemas.openxmlformats.org/presentationml/2006/main">
  <p:tag name="AS_UNIQUEID" val="7"/>
</p:tagLst>
</file>

<file path=ppt/tags/tag141.xml><?xml version="1.0" encoding="utf-8"?>
<p:tagLst xmlns:p="http://schemas.openxmlformats.org/presentationml/2006/main">
  <p:tag name="AS_UNIQUEID" val="8"/>
</p:tagLst>
</file>

<file path=ppt/tags/tag142.xml><?xml version="1.0" encoding="utf-8"?>
<p:tagLst xmlns:p="http://schemas.openxmlformats.org/presentationml/2006/main">
  <p:tag name="AS_UNIQUEID" val="9"/>
</p:tagLst>
</file>

<file path=ppt/tags/tag143.xml><?xml version="1.0" encoding="utf-8"?>
<p:tagLst xmlns:p="http://schemas.openxmlformats.org/presentationml/2006/main">
  <p:tag name="AS_UNIQUEID" val="10"/>
</p:tagLst>
</file>

<file path=ppt/tags/tag144.xml><?xml version="1.0" encoding="utf-8"?>
<p:tagLst xmlns:p="http://schemas.openxmlformats.org/presentationml/2006/main">
  <p:tag name="AS_UNIQUEID" val="11"/>
</p:tagLst>
</file>

<file path=ppt/tags/tag145.xml><?xml version="1.0" encoding="utf-8"?>
<p:tagLst xmlns:p="http://schemas.openxmlformats.org/presentationml/2006/main">
  <p:tag name="AS_UNIQUEID" val="12"/>
</p:tagLst>
</file>

<file path=ppt/tags/tag146.xml><?xml version="1.0" encoding="utf-8"?>
<p:tagLst xmlns:p="http://schemas.openxmlformats.org/presentationml/2006/main">
  <p:tag name="AS_UNIQUEID" val="13"/>
</p:tagLst>
</file>

<file path=ppt/tags/tag147.xml><?xml version="1.0" encoding="utf-8"?>
<p:tagLst xmlns:p="http://schemas.openxmlformats.org/presentationml/2006/main">
  <p:tag name="AS_UNIQUEID" val="14"/>
</p:tagLst>
</file>

<file path=ppt/tags/tag148.xml><?xml version="1.0" encoding="utf-8"?>
<p:tagLst xmlns:p="http://schemas.openxmlformats.org/presentationml/2006/main">
  <p:tag name="AS_UNIQUEID" val="15"/>
</p:tagLst>
</file>

<file path=ppt/tags/tag149.xml><?xml version="1.0" encoding="utf-8"?>
<p:tagLst xmlns:p="http://schemas.openxmlformats.org/presentationml/2006/main">
  <p:tag name="AS_UNIQUEID" val="16"/>
</p:tagLst>
</file>

<file path=ppt/tags/tag15.xml><?xml version="1.0" encoding="utf-8"?>
<p:tagLst xmlns:p="http://schemas.openxmlformats.org/presentationml/2006/main">
  <p:tag name="AS_UNIQUEID" val="233"/>
</p:tagLst>
</file>

<file path=ppt/tags/tag150.xml><?xml version="1.0" encoding="utf-8"?>
<p:tagLst xmlns:p="http://schemas.openxmlformats.org/presentationml/2006/main">
  <p:tag name="AS_UNIQUEID" val="17"/>
</p:tagLst>
</file>

<file path=ppt/tags/tag151.xml><?xml version="1.0" encoding="utf-8"?>
<p:tagLst xmlns:p="http://schemas.openxmlformats.org/presentationml/2006/main">
  <p:tag name="AS_UNIQUEID" val="18"/>
</p:tagLst>
</file>

<file path=ppt/tags/tag152.xml><?xml version="1.0" encoding="utf-8"?>
<p:tagLst xmlns:p="http://schemas.openxmlformats.org/presentationml/2006/main">
  <p:tag name="AS_UNIQUEID" val="19"/>
</p:tagLst>
</file>

<file path=ppt/tags/tag153.xml><?xml version="1.0" encoding="utf-8"?>
<p:tagLst xmlns:p="http://schemas.openxmlformats.org/presentationml/2006/main">
  <p:tag name="AS_UNIQUEID" val="20"/>
</p:tagLst>
</file>

<file path=ppt/tags/tag154.xml><?xml version="1.0" encoding="utf-8"?>
<p:tagLst xmlns:p="http://schemas.openxmlformats.org/presentationml/2006/main">
  <p:tag name="AS_UNIQUEID" val="21"/>
</p:tagLst>
</file>

<file path=ppt/tags/tag155.xml><?xml version="1.0" encoding="utf-8"?>
<p:tagLst xmlns:p="http://schemas.openxmlformats.org/presentationml/2006/main">
  <p:tag name="AS_UNIQUEID" val="22"/>
</p:tagLst>
</file>

<file path=ppt/tags/tag156.xml><?xml version="1.0" encoding="utf-8"?>
<p:tagLst xmlns:p="http://schemas.openxmlformats.org/presentationml/2006/main">
  <p:tag name="AS_UNIQUEID" val="23"/>
</p:tagLst>
</file>

<file path=ppt/tags/tag157.xml><?xml version="1.0" encoding="utf-8"?>
<p:tagLst xmlns:p="http://schemas.openxmlformats.org/presentationml/2006/main">
  <p:tag name="AS_UNIQUEID" val="24"/>
</p:tagLst>
</file>

<file path=ppt/tags/tag158.xml><?xml version="1.0" encoding="utf-8"?>
<p:tagLst xmlns:p="http://schemas.openxmlformats.org/presentationml/2006/main">
  <p:tag name="AS_UNIQUEID" val="25"/>
</p:tagLst>
</file>

<file path=ppt/tags/tag159.xml><?xml version="1.0" encoding="utf-8"?>
<p:tagLst xmlns:p="http://schemas.openxmlformats.org/presentationml/2006/main">
  <p:tag name="AS_UNIQUEID" val="26"/>
</p:tagLst>
</file>

<file path=ppt/tags/tag16.xml><?xml version="1.0" encoding="utf-8"?>
<p:tagLst xmlns:p="http://schemas.openxmlformats.org/presentationml/2006/main">
  <p:tag name="AS_UNIQUEID" val="234"/>
</p:tagLst>
</file>

<file path=ppt/tags/tag160.xml><?xml version="1.0" encoding="utf-8"?>
<p:tagLst xmlns:p="http://schemas.openxmlformats.org/presentationml/2006/main">
  <p:tag name="AS_UNIQUEID" val="27"/>
</p:tagLst>
</file>

<file path=ppt/tags/tag161.xml><?xml version="1.0" encoding="utf-8"?>
<p:tagLst xmlns:p="http://schemas.openxmlformats.org/presentationml/2006/main">
  <p:tag name="AS_UNIQUEID" val="28"/>
</p:tagLst>
</file>

<file path=ppt/tags/tag162.xml><?xml version="1.0" encoding="utf-8"?>
<p:tagLst xmlns:p="http://schemas.openxmlformats.org/presentationml/2006/main">
  <p:tag name="AS_UNIQUEID" val="29"/>
</p:tagLst>
</file>

<file path=ppt/tags/tag163.xml><?xml version="1.0" encoding="utf-8"?>
<p:tagLst xmlns:p="http://schemas.openxmlformats.org/presentationml/2006/main">
  <p:tag name="AS_UNIQUEID" val="30"/>
</p:tagLst>
</file>

<file path=ppt/tags/tag164.xml><?xml version="1.0" encoding="utf-8"?>
<p:tagLst xmlns:p="http://schemas.openxmlformats.org/presentationml/2006/main">
  <p:tag name="AS_UNIQUEID" val="31"/>
</p:tagLst>
</file>

<file path=ppt/tags/tag165.xml><?xml version="1.0" encoding="utf-8"?>
<p:tagLst xmlns:p="http://schemas.openxmlformats.org/presentationml/2006/main">
  <p:tag name="AS_UNIQUEID" val="32"/>
</p:tagLst>
</file>

<file path=ppt/tags/tag166.xml><?xml version="1.0" encoding="utf-8"?>
<p:tagLst xmlns:p="http://schemas.openxmlformats.org/presentationml/2006/main">
  <p:tag name="AS_UNIQUEID" val="33"/>
</p:tagLst>
</file>

<file path=ppt/tags/tag167.xml><?xml version="1.0" encoding="utf-8"?>
<p:tagLst xmlns:p="http://schemas.openxmlformats.org/presentationml/2006/main">
  <p:tag name="AS_UNIQUEID" val="34"/>
</p:tagLst>
</file>

<file path=ppt/tags/tag168.xml><?xml version="1.0" encoding="utf-8"?>
<p:tagLst xmlns:p="http://schemas.openxmlformats.org/presentationml/2006/main">
  <p:tag name="AS_UNIQUEID" val="35"/>
</p:tagLst>
</file>

<file path=ppt/tags/tag169.xml><?xml version="1.0" encoding="utf-8"?>
<p:tagLst xmlns:p="http://schemas.openxmlformats.org/presentationml/2006/main">
  <p:tag name="AS_UNIQUEID" val="36"/>
</p:tagLst>
</file>

<file path=ppt/tags/tag17.xml><?xml version="1.0" encoding="utf-8"?>
<p:tagLst xmlns:p="http://schemas.openxmlformats.org/presentationml/2006/main">
  <p:tag name="AS_UNIQUEID" val="235"/>
</p:tagLst>
</file>

<file path=ppt/tags/tag170.xml><?xml version="1.0" encoding="utf-8"?>
<p:tagLst xmlns:p="http://schemas.openxmlformats.org/presentationml/2006/main">
  <p:tag name="AS_UNIQUEID" val="37"/>
</p:tagLst>
</file>

<file path=ppt/tags/tag171.xml><?xml version="1.0" encoding="utf-8"?>
<p:tagLst xmlns:p="http://schemas.openxmlformats.org/presentationml/2006/main">
  <p:tag name="AS_UNIQUEID" val="38"/>
</p:tagLst>
</file>

<file path=ppt/tags/tag172.xml><?xml version="1.0" encoding="utf-8"?>
<p:tagLst xmlns:p="http://schemas.openxmlformats.org/presentationml/2006/main">
  <p:tag name="AS_UNIQUEID" val="39"/>
</p:tagLst>
</file>

<file path=ppt/tags/tag173.xml><?xml version="1.0" encoding="utf-8"?>
<p:tagLst xmlns:p="http://schemas.openxmlformats.org/presentationml/2006/main">
  <p:tag name="AS_UNIQUEID" val="40"/>
</p:tagLst>
</file>

<file path=ppt/tags/tag174.xml><?xml version="1.0" encoding="utf-8"?>
<p:tagLst xmlns:p="http://schemas.openxmlformats.org/presentationml/2006/main">
  <p:tag name="AS_UNIQUEID" val="41"/>
</p:tagLst>
</file>

<file path=ppt/tags/tag175.xml><?xml version="1.0" encoding="utf-8"?>
<p:tagLst xmlns:p="http://schemas.openxmlformats.org/presentationml/2006/main">
  <p:tag name="AS_UNIQUEID" val="42"/>
</p:tagLst>
</file>

<file path=ppt/tags/tag176.xml><?xml version="1.0" encoding="utf-8"?>
<p:tagLst xmlns:p="http://schemas.openxmlformats.org/presentationml/2006/main">
  <p:tag name="AS_UNIQUEID" val="43"/>
</p:tagLst>
</file>

<file path=ppt/tags/tag177.xml><?xml version="1.0" encoding="utf-8"?>
<p:tagLst xmlns:p="http://schemas.openxmlformats.org/presentationml/2006/main">
  <p:tag name="AS_UNIQUEID" val="44"/>
</p:tagLst>
</file>

<file path=ppt/tags/tag178.xml><?xml version="1.0" encoding="utf-8"?>
<p:tagLst xmlns:p="http://schemas.openxmlformats.org/presentationml/2006/main">
  <p:tag name="AS_UNIQUEID" val="45"/>
</p:tagLst>
</file>

<file path=ppt/tags/tag179.xml><?xml version="1.0" encoding="utf-8"?>
<p:tagLst xmlns:p="http://schemas.openxmlformats.org/presentationml/2006/main">
  <p:tag name="AS_UNIQUEID" val="46"/>
</p:tagLst>
</file>

<file path=ppt/tags/tag18.xml><?xml version="1.0" encoding="utf-8"?>
<p:tagLst xmlns:p="http://schemas.openxmlformats.org/presentationml/2006/main">
  <p:tag name="AS_UNIQUEID" val="236"/>
</p:tagLst>
</file>

<file path=ppt/tags/tag180.xml><?xml version="1.0" encoding="utf-8"?>
<p:tagLst xmlns:p="http://schemas.openxmlformats.org/presentationml/2006/main">
  <p:tag name="AS_UNIQUEID" val="47"/>
</p:tagLst>
</file>

<file path=ppt/tags/tag181.xml><?xml version="1.0" encoding="utf-8"?>
<p:tagLst xmlns:p="http://schemas.openxmlformats.org/presentationml/2006/main">
  <p:tag name="AS_UNIQUEID" val="48"/>
</p:tagLst>
</file>

<file path=ppt/tags/tag182.xml><?xml version="1.0" encoding="utf-8"?>
<p:tagLst xmlns:p="http://schemas.openxmlformats.org/presentationml/2006/main">
  <p:tag name="AS_UNIQUEID" val="49"/>
</p:tagLst>
</file>

<file path=ppt/tags/tag183.xml><?xml version="1.0" encoding="utf-8"?>
<p:tagLst xmlns:p="http://schemas.openxmlformats.org/presentationml/2006/main">
  <p:tag name="AS_UNIQUEID" val="50"/>
</p:tagLst>
</file>

<file path=ppt/tags/tag184.xml><?xml version="1.0" encoding="utf-8"?>
<p:tagLst xmlns:p="http://schemas.openxmlformats.org/presentationml/2006/main">
  <p:tag name="AS_UNIQUEID" val="51"/>
</p:tagLst>
</file>

<file path=ppt/tags/tag185.xml><?xml version="1.0" encoding="utf-8"?>
<p:tagLst xmlns:p="http://schemas.openxmlformats.org/presentationml/2006/main">
  <p:tag name="AS_UNIQUEID" val="52"/>
</p:tagLst>
</file>

<file path=ppt/tags/tag186.xml><?xml version="1.0" encoding="utf-8"?>
<p:tagLst xmlns:p="http://schemas.openxmlformats.org/presentationml/2006/main">
  <p:tag name="AS_UNIQUEID" val="53"/>
</p:tagLst>
</file>

<file path=ppt/tags/tag187.xml><?xml version="1.0" encoding="utf-8"?>
<p:tagLst xmlns:p="http://schemas.openxmlformats.org/presentationml/2006/main">
  <p:tag name="AS_UNIQUEID" val="54"/>
</p:tagLst>
</file>

<file path=ppt/tags/tag188.xml><?xml version="1.0" encoding="utf-8"?>
<p:tagLst xmlns:p="http://schemas.openxmlformats.org/presentationml/2006/main">
  <p:tag name="AS_UNIQUEID" val="55"/>
</p:tagLst>
</file>

<file path=ppt/tags/tag189.xml><?xml version="1.0" encoding="utf-8"?>
<p:tagLst xmlns:p="http://schemas.openxmlformats.org/presentationml/2006/main">
  <p:tag name="AS_UNIQUEID" val="56"/>
</p:tagLst>
</file>

<file path=ppt/tags/tag19.xml><?xml version="1.0" encoding="utf-8"?>
<p:tagLst xmlns:p="http://schemas.openxmlformats.org/presentationml/2006/main">
  <p:tag name="AS_UNIQUEID" val="237"/>
</p:tagLst>
</file>

<file path=ppt/tags/tag190.xml><?xml version="1.0" encoding="utf-8"?>
<p:tagLst xmlns:p="http://schemas.openxmlformats.org/presentationml/2006/main">
  <p:tag name="AS_UNIQUEID" val="57"/>
</p:tagLst>
</file>

<file path=ppt/tags/tag191.xml><?xml version="1.0" encoding="utf-8"?>
<p:tagLst xmlns:p="http://schemas.openxmlformats.org/presentationml/2006/main">
  <p:tag name="AS_UNIQUEID" val="58"/>
</p:tagLst>
</file>

<file path=ppt/tags/tag192.xml><?xml version="1.0" encoding="utf-8"?>
<p:tagLst xmlns:p="http://schemas.openxmlformats.org/presentationml/2006/main">
  <p:tag name="AS_UNIQUEID" val="59"/>
</p:tagLst>
</file>

<file path=ppt/tags/tag193.xml><?xml version="1.0" encoding="utf-8"?>
<p:tagLst xmlns:p="http://schemas.openxmlformats.org/presentationml/2006/main">
  <p:tag name="AS_UNIQUEID" val="60"/>
</p:tagLst>
</file>

<file path=ppt/tags/tag194.xml><?xml version="1.0" encoding="utf-8"?>
<p:tagLst xmlns:p="http://schemas.openxmlformats.org/presentationml/2006/main">
  <p:tag name="AS_UNIQUEID" val="61"/>
</p:tagLst>
</file>

<file path=ppt/tags/tag195.xml><?xml version="1.0" encoding="utf-8"?>
<p:tagLst xmlns:p="http://schemas.openxmlformats.org/presentationml/2006/main">
  <p:tag name="AS_UNIQUEID" val="62"/>
</p:tagLst>
</file>

<file path=ppt/tags/tag196.xml><?xml version="1.0" encoding="utf-8"?>
<p:tagLst xmlns:p="http://schemas.openxmlformats.org/presentationml/2006/main">
  <p:tag name="AS_UNIQUEID" val="63"/>
</p:tagLst>
</file>

<file path=ppt/tags/tag197.xml><?xml version="1.0" encoding="utf-8"?>
<p:tagLst xmlns:p="http://schemas.openxmlformats.org/presentationml/2006/main">
  <p:tag name="AS_UNIQUEID" val="64"/>
</p:tagLst>
</file>

<file path=ppt/tags/tag198.xml><?xml version="1.0" encoding="utf-8"?>
<p:tagLst xmlns:p="http://schemas.openxmlformats.org/presentationml/2006/main">
  <p:tag name="AS_UNIQUEID" val="65"/>
</p:tagLst>
</file>

<file path=ppt/tags/tag199.xml><?xml version="1.0" encoding="utf-8"?>
<p:tagLst xmlns:p="http://schemas.openxmlformats.org/presentationml/2006/main">
  <p:tag name="AS_UNIQUEID" val="66"/>
</p:tagLst>
</file>

<file path=ppt/tags/tag2.xml><?xml version="1.0" encoding="utf-8"?>
<p:tagLst xmlns:p="http://schemas.openxmlformats.org/presentationml/2006/main">
  <p:tag name="AS_UNIQUEID" val="220"/>
</p:tagLst>
</file>

<file path=ppt/tags/tag20.xml><?xml version="1.0" encoding="utf-8"?>
<p:tagLst xmlns:p="http://schemas.openxmlformats.org/presentationml/2006/main">
  <p:tag name="AS_UNIQUEID" val="238"/>
</p:tagLst>
</file>

<file path=ppt/tags/tag200.xml><?xml version="1.0" encoding="utf-8"?>
<p:tagLst xmlns:p="http://schemas.openxmlformats.org/presentationml/2006/main">
  <p:tag name="AS_UNIQUEID" val="67"/>
</p:tagLst>
</file>

<file path=ppt/tags/tag201.xml><?xml version="1.0" encoding="utf-8"?>
<p:tagLst xmlns:p="http://schemas.openxmlformats.org/presentationml/2006/main">
  <p:tag name="AS_UNIQUEID" val="68"/>
</p:tagLst>
</file>

<file path=ppt/tags/tag202.xml><?xml version="1.0" encoding="utf-8"?>
<p:tagLst xmlns:p="http://schemas.openxmlformats.org/presentationml/2006/main">
  <p:tag name="AS_UNIQUEID" val="69"/>
</p:tagLst>
</file>

<file path=ppt/tags/tag203.xml><?xml version="1.0" encoding="utf-8"?>
<p:tagLst xmlns:p="http://schemas.openxmlformats.org/presentationml/2006/main">
  <p:tag name="AS_UNIQUEID" val="70"/>
</p:tagLst>
</file>

<file path=ppt/tags/tag204.xml><?xml version="1.0" encoding="utf-8"?>
<p:tagLst xmlns:p="http://schemas.openxmlformats.org/presentationml/2006/main">
  <p:tag name="AS_UNIQUEID" val="71"/>
</p:tagLst>
</file>

<file path=ppt/tags/tag205.xml><?xml version="1.0" encoding="utf-8"?>
<p:tagLst xmlns:p="http://schemas.openxmlformats.org/presentationml/2006/main">
  <p:tag name="AS_UNIQUEID" val="72"/>
</p:tagLst>
</file>

<file path=ppt/tags/tag206.xml><?xml version="1.0" encoding="utf-8"?>
<p:tagLst xmlns:p="http://schemas.openxmlformats.org/presentationml/2006/main">
  <p:tag name="AS_UNIQUEID" val="73"/>
</p:tagLst>
</file>

<file path=ppt/tags/tag207.xml><?xml version="1.0" encoding="utf-8"?>
<p:tagLst xmlns:p="http://schemas.openxmlformats.org/presentationml/2006/main">
  <p:tag name="AS_UNIQUEID" val="74"/>
</p:tagLst>
</file>

<file path=ppt/tags/tag208.xml><?xml version="1.0" encoding="utf-8"?>
<p:tagLst xmlns:p="http://schemas.openxmlformats.org/presentationml/2006/main">
  <p:tag name="AS_UNIQUEID" val="75"/>
</p:tagLst>
</file>

<file path=ppt/tags/tag209.xml><?xml version="1.0" encoding="utf-8"?>
<p:tagLst xmlns:p="http://schemas.openxmlformats.org/presentationml/2006/main">
  <p:tag name="AS_UNIQUEID" val="76"/>
</p:tagLst>
</file>

<file path=ppt/tags/tag21.xml><?xml version="1.0" encoding="utf-8"?>
<p:tagLst xmlns:p="http://schemas.openxmlformats.org/presentationml/2006/main">
  <p:tag name="AS_UNIQUEID" val="239"/>
</p:tagLst>
</file>

<file path=ppt/tags/tag210.xml><?xml version="1.0" encoding="utf-8"?>
<p:tagLst xmlns:p="http://schemas.openxmlformats.org/presentationml/2006/main">
  <p:tag name="AS_UNIQUEID" val="77"/>
</p:tagLst>
</file>

<file path=ppt/tags/tag211.xml><?xml version="1.0" encoding="utf-8"?>
<p:tagLst xmlns:p="http://schemas.openxmlformats.org/presentationml/2006/main">
  <p:tag name="AS_UNIQUEID" val="78"/>
</p:tagLst>
</file>

<file path=ppt/tags/tag212.xml><?xml version="1.0" encoding="utf-8"?>
<p:tagLst xmlns:p="http://schemas.openxmlformats.org/presentationml/2006/main">
  <p:tag name="AS_UNIQUEID" val="79"/>
</p:tagLst>
</file>

<file path=ppt/tags/tag213.xml><?xml version="1.0" encoding="utf-8"?>
<p:tagLst xmlns:p="http://schemas.openxmlformats.org/presentationml/2006/main">
  <p:tag name="AS_UNIQUEID" val="80"/>
</p:tagLst>
</file>

<file path=ppt/tags/tag214.xml><?xml version="1.0" encoding="utf-8"?>
<p:tagLst xmlns:p="http://schemas.openxmlformats.org/presentationml/2006/main">
  <p:tag name="AS_UNIQUEID" val="81"/>
</p:tagLst>
</file>

<file path=ppt/tags/tag215.xml><?xml version="1.0" encoding="utf-8"?>
<p:tagLst xmlns:p="http://schemas.openxmlformats.org/presentationml/2006/main">
  <p:tag name="AS_UNIQUEID" val="82"/>
</p:tagLst>
</file>

<file path=ppt/tags/tag216.xml><?xml version="1.0" encoding="utf-8"?>
<p:tagLst xmlns:p="http://schemas.openxmlformats.org/presentationml/2006/main">
  <p:tag name="AS_UNIQUEID" val="83"/>
</p:tagLst>
</file>

<file path=ppt/tags/tag217.xml><?xml version="1.0" encoding="utf-8"?>
<p:tagLst xmlns:p="http://schemas.openxmlformats.org/presentationml/2006/main">
  <p:tag name="AS_UNIQUEID" val="84"/>
</p:tagLst>
</file>

<file path=ppt/tags/tag218.xml><?xml version="1.0" encoding="utf-8"?>
<p:tagLst xmlns:p="http://schemas.openxmlformats.org/presentationml/2006/main">
  <p:tag name="AS_UNIQUEID" val="85"/>
</p:tagLst>
</file>

<file path=ppt/tags/tag219.xml><?xml version="1.0" encoding="utf-8"?>
<p:tagLst xmlns:p="http://schemas.openxmlformats.org/presentationml/2006/main">
  <p:tag name="AS_UNIQUEID" val="86"/>
</p:tagLst>
</file>

<file path=ppt/tags/tag22.xml><?xml version="1.0" encoding="utf-8"?>
<p:tagLst xmlns:p="http://schemas.openxmlformats.org/presentationml/2006/main">
  <p:tag name="AS_UNIQUEID" val="240"/>
</p:tagLst>
</file>

<file path=ppt/tags/tag220.xml><?xml version="1.0" encoding="utf-8"?>
<p:tagLst xmlns:p="http://schemas.openxmlformats.org/presentationml/2006/main">
  <p:tag name="AS_UNIQUEID" val="87"/>
</p:tagLst>
</file>

<file path=ppt/tags/tag221.xml><?xml version="1.0" encoding="utf-8"?>
<p:tagLst xmlns:p="http://schemas.openxmlformats.org/presentationml/2006/main">
  <p:tag name="AS_UNIQUEID" val="88"/>
</p:tagLst>
</file>

<file path=ppt/tags/tag222.xml><?xml version="1.0" encoding="utf-8"?>
<p:tagLst xmlns:p="http://schemas.openxmlformats.org/presentationml/2006/main">
  <p:tag name="AS_UNIQUEID" val="89"/>
</p:tagLst>
</file>

<file path=ppt/tags/tag223.xml><?xml version="1.0" encoding="utf-8"?>
<p:tagLst xmlns:p="http://schemas.openxmlformats.org/presentationml/2006/main">
  <p:tag name="AS_UNIQUEID" val="90"/>
</p:tagLst>
</file>

<file path=ppt/tags/tag224.xml><?xml version="1.0" encoding="utf-8"?>
<p:tagLst xmlns:p="http://schemas.openxmlformats.org/presentationml/2006/main">
  <p:tag name="AS_UNIQUEID" val="91"/>
</p:tagLst>
</file>

<file path=ppt/tags/tag225.xml><?xml version="1.0" encoding="utf-8"?>
<p:tagLst xmlns:p="http://schemas.openxmlformats.org/presentationml/2006/main">
  <p:tag name="AS_UNIQUEID" val="92"/>
</p:tagLst>
</file>

<file path=ppt/tags/tag226.xml><?xml version="1.0" encoding="utf-8"?>
<p:tagLst xmlns:p="http://schemas.openxmlformats.org/presentationml/2006/main">
  <p:tag name="AS_UNIQUEID" val="93"/>
</p:tagLst>
</file>

<file path=ppt/tags/tag227.xml><?xml version="1.0" encoding="utf-8"?>
<p:tagLst xmlns:p="http://schemas.openxmlformats.org/presentationml/2006/main">
  <p:tag name="AS_UNIQUEID" val="94"/>
</p:tagLst>
</file>

<file path=ppt/tags/tag228.xml><?xml version="1.0" encoding="utf-8"?>
<p:tagLst xmlns:p="http://schemas.openxmlformats.org/presentationml/2006/main">
  <p:tag name="AS_UNIQUEID" val="95"/>
</p:tagLst>
</file>

<file path=ppt/tags/tag229.xml><?xml version="1.0" encoding="utf-8"?>
<p:tagLst xmlns:p="http://schemas.openxmlformats.org/presentationml/2006/main">
  <p:tag name="AS_UNIQUEID" val="96"/>
</p:tagLst>
</file>

<file path=ppt/tags/tag23.xml><?xml version="1.0" encoding="utf-8"?>
<p:tagLst xmlns:p="http://schemas.openxmlformats.org/presentationml/2006/main">
  <p:tag name="AS_UNIQUEID" val="241"/>
</p:tagLst>
</file>

<file path=ppt/tags/tag230.xml><?xml version="1.0" encoding="utf-8"?>
<p:tagLst xmlns:p="http://schemas.openxmlformats.org/presentationml/2006/main">
  <p:tag name="AS_UNIQUEID" val="97"/>
</p:tagLst>
</file>

<file path=ppt/tags/tag231.xml><?xml version="1.0" encoding="utf-8"?>
<p:tagLst xmlns:p="http://schemas.openxmlformats.org/presentationml/2006/main">
  <p:tag name="AS_UNIQUEID" val="98"/>
</p:tagLst>
</file>

<file path=ppt/tags/tag232.xml><?xml version="1.0" encoding="utf-8"?>
<p:tagLst xmlns:p="http://schemas.openxmlformats.org/presentationml/2006/main">
  <p:tag name="AS_UNIQUEID" val="99"/>
</p:tagLst>
</file>

<file path=ppt/tags/tag233.xml><?xml version="1.0" encoding="utf-8"?>
<p:tagLst xmlns:p="http://schemas.openxmlformats.org/presentationml/2006/main">
  <p:tag name="AS_UNIQUEID" val="100"/>
</p:tagLst>
</file>

<file path=ppt/tags/tag234.xml><?xml version="1.0" encoding="utf-8"?>
<p:tagLst xmlns:p="http://schemas.openxmlformats.org/presentationml/2006/main">
  <p:tag name="AS_UNIQUEID" val="101"/>
</p:tagLst>
</file>

<file path=ppt/tags/tag235.xml><?xml version="1.0" encoding="utf-8"?>
<p:tagLst xmlns:p="http://schemas.openxmlformats.org/presentationml/2006/main">
  <p:tag name="AS_UNIQUEID" val="102"/>
</p:tagLst>
</file>

<file path=ppt/tags/tag236.xml><?xml version="1.0" encoding="utf-8"?>
<p:tagLst xmlns:p="http://schemas.openxmlformats.org/presentationml/2006/main">
  <p:tag name="AS_UNIQUEID" val="103"/>
</p:tagLst>
</file>

<file path=ppt/tags/tag237.xml><?xml version="1.0" encoding="utf-8"?>
<p:tagLst xmlns:p="http://schemas.openxmlformats.org/presentationml/2006/main">
  <p:tag name="AS_UNIQUEID" val="104"/>
</p:tagLst>
</file>

<file path=ppt/tags/tag238.xml><?xml version="1.0" encoding="utf-8"?>
<p:tagLst xmlns:p="http://schemas.openxmlformats.org/presentationml/2006/main">
  <p:tag name="AS_UNIQUEID" val="105"/>
</p:tagLst>
</file>

<file path=ppt/tags/tag239.xml><?xml version="1.0" encoding="utf-8"?>
<p:tagLst xmlns:p="http://schemas.openxmlformats.org/presentationml/2006/main">
  <p:tag name="AS_UNIQUEID" val="106"/>
</p:tagLst>
</file>

<file path=ppt/tags/tag24.xml><?xml version="1.0" encoding="utf-8"?>
<p:tagLst xmlns:p="http://schemas.openxmlformats.org/presentationml/2006/main">
  <p:tag name="AS_UNIQUEID" val="242"/>
</p:tagLst>
</file>

<file path=ppt/tags/tag240.xml><?xml version="1.0" encoding="utf-8"?>
<p:tagLst xmlns:p="http://schemas.openxmlformats.org/presentationml/2006/main">
  <p:tag name="AS_UNIQUEID" val="107"/>
</p:tagLst>
</file>

<file path=ppt/tags/tag241.xml><?xml version="1.0" encoding="utf-8"?>
<p:tagLst xmlns:p="http://schemas.openxmlformats.org/presentationml/2006/main">
  <p:tag name="AS_UNIQUEID" val="108"/>
</p:tagLst>
</file>

<file path=ppt/tags/tag242.xml><?xml version="1.0" encoding="utf-8"?>
<p:tagLst xmlns:p="http://schemas.openxmlformats.org/presentationml/2006/main">
  <p:tag name="AS_UNIQUEID" val="109"/>
</p:tagLst>
</file>

<file path=ppt/tags/tag243.xml><?xml version="1.0" encoding="utf-8"?>
<p:tagLst xmlns:p="http://schemas.openxmlformats.org/presentationml/2006/main">
  <p:tag name="AS_UNIQUEID" val="110"/>
</p:tagLst>
</file>

<file path=ppt/tags/tag244.xml><?xml version="1.0" encoding="utf-8"?>
<p:tagLst xmlns:p="http://schemas.openxmlformats.org/presentationml/2006/main">
  <p:tag name="AS_UNIQUEID" val="111"/>
</p:tagLst>
</file>

<file path=ppt/tags/tag245.xml><?xml version="1.0" encoding="utf-8"?>
<p:tagLst xmlns:p="http://schemas.openxmlformats.org/presentationml/2006/main">
  <p:tag name="AS_UNIQUEID" val="112"/>
</p:tagLst>
</file>

<file path=ppt/tags/tag246.xml><?xml version="1.0" encoding="utf-8"?>
<p:tagLst xmlns:p="http://schemas.openxmlformats.org/presentationml/2006/main">
  <p:tag name="AS_UNIQUEID" val="113"/>
</p:tagLst>
</file>

<file path=ppt/tags/tag247.xml><?xml version="1.0" encoding="utf-8"?>
<p:tagLst xmlns:p="http://schemas.openxmlformats.org/presentationml/2006/main">
  <p:tag name="AS_UNIQUEID" val="114"/>
</p:tagLst>
</file>

<file path=ppt/tags/tag248.xml><?xml version="1.0" encoding="utf-8"?>
<p:tagLst xmlns:p="http://schemas.openxmlformats.org/presentationml/2006/main">
  <p:tag name="AS_UNIQUEID" val="115"/>
</p:tagLst>
</file>

<file path=ppt/tags/tag249.xml><?xml version="1.0" encoding="utf-8"?>
<p:tagLst xmlns:p="http://schemas.openxmlformats.org/presentationml/2006/main">
  <p:tag name="AS_UNIQUEID" val="116"/>
</p:tagLst>
</file>

<file path=ppt/tags/tag25.xml><?xml version="1.0" encoding="utf-8"?>
<p:tagLst xmlns:p="http://schemas.openxmlformats.org/presentationml/2006/main">
  <p:tag name="AS_UNIQUEID" val="243"/>
</p:tagLst>
</file>

<file path=ppt/tags/tag250.xml><?xml version="1.0" encoding="utf-8"?>
<p:tagLst xmlns:p="http://schemas.openxmlformats.org/presentationml/2006/main">
  <p:tag name="AS_UNIQUEID" val="117"/>
</p:tagLst>
</file>

<file path=ppt/tags/tag251.xml><?xml version="1.0" encoding="utf-8"?>
<p:tagLst xmlns:p="http://schemas.openxmlformats.org/presentationml/2006/main">
  <p:tag name="AS_UNIQUEID" val="118"/>
</p:tagLst>
</file>

<file path=ppt/tags/tag252.xml><?xml version="1.0" encoding="utf-8"?>
<p:tagLst xmlns:p="http://schemas.openxmlformats.org/presentationml/2006/main">
  <p:tag name="AS_UNIQUEID" val="119"/>
</p:tagLst>
</file>

<file path=ppt/tags/tag253.xml><?xml version="1.0" encoding="utf-8"?>
<p:tagLst xmlns:p="http://schemas.openxmlformats.org/presentationml/2006/main">
  <p:tag name="AS_UNIQUEID" val="120"/>
</p:tagLst>
</file>

<file path=ppt/tags/tag254.xml><?xml version="1.0" encoding="utf-8"?>
<p:tagLst xmlns:p="http://schemas.openxmlformats.org/presentationml/2006/main">
  <p:tag name="AS_UNIQUEID" val="121"/>
</p:tagLst>
</file>

<file path=ppt/tags/tag255.xml><?xml version="1.0" encoding="utf-8"?>
<p:tagLst xmlns:p="http://schemas.openxmlformats.org/presentationml/2006/main">
  <p:tag name="AS_UNIQUEID" val="122"/>
</p:tagLst>
</file>

<file path=ppt/tags/tag256.xml><?xml version="1.0" encoding="utf-8"?>
<p:tagLst xmlns:p="http://schemas.openxmlformats.org/presentationml/2006/main">
  <p:tag name="AS_UNIQUEID" val="123"/>
</p:tagLst>
</file>

<file path=ppt/tags/tag257.xml><?xml version="1.0" encoding="utf-8"?>
<p:tagLst xmlns:p="http://schemas.openxmlformats.org/presentationml/2006/main">
  <p:tag name="AS_UNIQUEID" val="124"/>
</p:tagLst>
</file>

<file path=ppt/tags/tag258.xml><?xml version="1.0" encoding="utf-8"?>
<p:tagLst xmlns:p="http://schemas.openxmlformats.org/presentationml/2006/main">
  <p:tag name="AS_UNIQUEID" val="125"/>
</p:tagLst>
</file>

<file path=ppt/tags/tag259.xml><?xml version="1.0" encoding="utf-8"?>
<p:tagLst xmlns:p="http://schemas.openxmlformats.org/presentationml/2006/main">
  <p:tag name="AS_UNIQUEID" val="126"/>
</p:tagLst>
</file>

<file path=ppt/tags/tag26.xml><?xml version="1.0" encoding="utf-8"?>
<p:tagLst xmlns:p="http://schemas.openxmlformats.org/presentationml/2006/main">
  <p:tag name="AS_UNIQUEID" val="244"/>
</p:tagLst>
</file>

<file path=ppt/tags/tag260.xml><?xml version="1.0" encoding="utf-8"?>
<p:tagLst xmlns:p="http://schemas.openxmlformats.org/presentationml/2006/main">
  <p:tag name="AS_UNIQUEID" val="127"/>
</p:tagLst>
</file>

<file path=ppt/tags/tag261.xml><?xml version="1.0" encoding="utf-8"?>
<p:tagLst xmlns:p="http://schemas.openxmlformats.org/presentationml/2006/main">
  <p:tag name="AS_UNIQUEID" val="128"/>
</p:tagLst>
</file>

<file path=ppt/tags/tag262.xml><?xml version="1.0" encoding="utf-8"?>
<p:tagLst xmlns:p="http://schemas.openxmlformats.org/presentationml/2006/main">
  <p:tag name="AS_UNIQUEID" val="129"/>
</p:tagLst>
</file>

<file path=ppt/tags/tag263.xml><?xml version="1.0" encoding="utf-8"?>
<p:tagLst xmlns:p="http://schemas.openxmlformats.org/presentationml/2006/main">
  <p:tag name="AS_UNIQUEID" val="130"/>
</p:tagLst>
</file>

<file path=ppt/tags/tag264.xml><?xml version="1.0" encoding="utf-8"?>
<p:tagLst xmlns:p="http://schemas.openxmlformats.org/presentationml/2006/main">
  <p:tag name="AS_UNIQUEID" val="131"/>
</p:tagLst>
</file>

<file path=ppt/tags/tag265.xml><?xml version="1.0" encoding="utf-8"?>
<p:tagLst xmlns:p="http://schemas.openxmlformats.org/presentationml/2006/main">
  <p:tag name="AS_UNIQUEID" val="132"/>
</p:tagLst>
</file>

<file path=ppt/tags/tag266.xml><?xml version="1.0" encoding="utf-8"?>
<p:tagLst xmlns:p="http://schemas.openxmlformats.org/presentationml/2006/main">
  <p:tag name="AS_UNIQUEID" val="133"/>
</p:tagLst>
</file>

<file path=ppt/tags/tag267.xml><?xml version="1.0" encoding="utf-8"?>
<p:tagLst xmlns:p="http://schemas.openxmlformats.org/presentationml/2006/main">
  <p:tag name="AS_UNIQUEID" val="134"/>
</p:tagLst>
</file>

<file path=ppt/tags/tag268.xml><?xml version="1.0" encoding="utf-8"?>
<p:tagLst xmlns:p="http://schemas.openxmlformats.org/presentationml/2006/main">
  <p:tag name="AS_UNIQUEID" val="135"/>
</p:tagLst>
</file>

<file path=ppt/tags/tag269.xml><?xml version="1.0" encoding="utf-8"?>
<p:tagLst xmlns:p="http://schemas.openxmlformats.org/presentationml/2006/main">
  <p:tag name="AS_UNIQUEID" val="136"/>
</p:tagLst>
</file>

<file path=ppt/tags/tag27.xml><?xml version="1.0" encoding="utf-8"?>
<p:tagLst xmlns:p="http://schemas.openxmlformats.org/presentationml/2006/main">
  <p:tag name="AS_UNIQUEID" val="245"/>
</p:tagLst>
</file>

<file path=ppt/tags/tag270.xml><?xml version="1.0" encoding="utf-8"?>
<p:tagLst xmlns:p="http://schemas.openxmlformats.org/presentationml/2006/main">
  <p:tag name="AS_UNIQUEID" val="137"/>
</p:tagLst>
</file>

<file path=ppt/tags/tag271.xml><?xml version="1.0" encoding="utf-8"?>
<p:tagLst xmlns:p="http://schemas.openxmlformats.org/presentationml/2006/main">
  <p:tag name="AS_UNIQUEID" val="138"/>
</p:tagLst>
</file>

<file path=ppt/tags/tag272.xml><?xml version="1.0" encoding="utf-8"?>
<p:tagLst xmlns:p="http://schemas.openxmlformats.org/presentationml/2006/main">
  <p:tag name="AS_UNIQUEID" val="139"/>
</p:tagLst>
</file>

<file path=ppt/tags/tag273.xml><?xml version="1.0" encoding="utf-8"?>
<p:tagLst xmlns:p="http://schemas.openxmlformats.org/presentationml/2006/main">
  <p:tag name="AS_UNIQUEID" val="140"/>
</p:tagLst>
</file>

<file path=ppt/tags/tag274.xml><?xml version="1.0" encoding="utf-8"?>
<p:tagLst xmlns:p="http://schemas.openxmlformats.org/presentationml/2006/main">
  <p:tag name="AS_UNIQUEID" val="141"/>
</p:tagLst>
</file>

<file path=ppt/tags/tag275.xml><?xml version="1.0" encoding="utf-8"?>
<p:tagLst xmlns:p="http://schemas.openxmlformats.org/presentationml/2006/main">
  <p:tag name="AS_UNIQUEID" val="142"/>
</p:tagLst>
</file>

<file path=ppt/tags/tag276.xml><?xml version="1.0" encoding="utf-8"?>
<p:tagLst xmlns:p="http://schemas.openxmlformats.org/presentationml/2006/main">
  <p:tag name="AS_UNIQUEID" val="143"/>
</p:tagLst>
</file>

<file path=ppt/tags/tag277.xml><?xml version="1.0" encoding="utf-8"?>
<p:tagLst xmlns:p="http://schemas.openxmlformats.org/presentationml/2006/main">
  <p:tag name="AS_UNIQUEID" val="144"/>
</p:tagLst>
</file>

<file path=ppt/tags/tag278.xml><?xml version="1.0" encoding="utf-8"?>
<p:tagLst xmlns:p="http://schemas.openxmlformats.org/presentationml/2006/main">
  <p:tag name="AS_UNIQUEID" val="145"/>
</p:tagLst>
</file>

<file path=ppt/tags/tag279.xml><?xml version="1.0" encoding="utf-8"?>
<p:tagLst xmlns:p="http://schemas.openxmlformats.org/presentationml/2006/main">
  <p:tag name="AS_UNIQUEID" val="146"/>
</p:tagLst>
</file>

<file path=ppt/tags/tag28.xml><?xml version="1.0" encoding="utf-8"?>
<p:tagLst xmlns:p="http://schemas.openxmlformats.org/presentationml/2006/main">
  <p:tag name="AS_UNIQUEID" val="246"/>
</p:tagLst>
</file>

<file path=ppt/tags/tag280.xml><?xml version="1.0" encoding="utf-8"?>
<p:tagLst xmlns:p="http://schemas.openxmlformats.org/presentationml/2006/main">
  <p:tag name="AS_UNIQUEID" val="147"/>
</p:tagLst>
</file>

<file path=ppt/tags/tag281.xml><?xml version="1.0" encoding="utf-8"?>
<p:tagLst xmlns:p="http://schemas.openxmlformats.org/presentationml/2006/main">
  <p:tag name="AS_UNIQUEID" val="148"/>
</p:tagLst>
</file>

<file path=ppt/tags/tag282.xml><?xml version="1.0" encoding="utf-8"?>
<p:tagLst xmlns:p="http://schemas.openxmlformats.org/presentationml/2006/main">
  <p:tag name="AS_UNIQUEID" val="149"/>
</p:tagLst>
</file>

<file path=ppt/tags/tag283.xml><?xml version="1.0" encoding="utf-8"?>
<p:tagLst xmlns:p="http://schemas.openxmlformats.org/presentationml/2006/main">
  <p:tag name="AS_UNIQUEID" val="150"/>
</p:tagLst>
</file>

<file path=ppt/tags/tag284.xml><?xml version="1.0" encoding="utf-8"?>
<p:tagLst xmlns:p="http://schemas.openxmlformats.org/presentationml/2006/main">
  <p:tag name="AS_UNIQUEID" val="151"/>
</p:tagLst>
</file>

<file path=ppt/tags/tag285.xml><?xml version="1.0" encoding="utf-8"?>
<p:tagLst xmlns:p="http://schemas.openxmlformats.org/presentationml/2006/main">
  <p:tag name="AS_UNIQUEID" val="152"/>
</p:tagLst>
</file>

<file path=ppt/tags/tag286.xml><?xml version="1.0" encoding="utf-8"?>
<p:tagLst xmlns:p="http://schemas.openxmlformats.org/presentationml/2006/main">
  <p:tag name="AS_UNIQUEID" val="153"/>
</p:tagLst>
</file>

<file path=ppt/tags/tag287.xml><?xml version="1.0" encoding="utf-8"?>
<p:tagLst xmlns:p="http://schemas.openxmlformats.org/presentationml/2006/main">
  <p:tag name="AS_UNIQUEID" val="154"/>
</p:tagLst>
</file>

<file path=ppt/tags/tag288.xml><?xml version="1.0" encoding="utf-8"?>
<p:tagLst xmlns:p="http://schemas.openxmlformats.org/presentationml/2006/main">
  <p:tag name="AS_UNIQUEID" val="155"/>
</p:tagLst>
</file>

<file path=ppt/tags/tag289.xml><?xml version="1.0" encoding="utf-8"?>
<p:tagLst xmlns:p="http://schemas.openxmlformats.org/presentationml/2006/main">
  <p:tag name="AS_UNIQUEID" val="156"/>
</p:tagLst>
</file>

<file path=ppt/tags/tag29.xml><?xml version="1.0" encoding="utf-8"?>
<p:tagLst xmlns:p="http://schemas.openxmlformats.org/presentationml/2006/main">
  <p:tag name="AS_UNIQUEID" val="247"/>
</p:tagLst>
</file>

<file path=ppt/tags/tag290.xml><?xml version="1.0" encoding="utf-8"?>
<p:tagLst xmlns:p="http://schemas.openxmlformats.org/presentationml/2006/main">
  <p:tag name="AS_UNIQUEID" val="157"/>
</p:tagLst>
</file>

<file path=ppt/tags/tag291.xml><?xml version="1.0" encoding="utf-8"?>
<p:tagLst xmlns:p="http://schemas.openxmlformats.org/presentationml/2006/main">
  <p:tag name="AS_UNIQUEID" val="158"/>
</p:tagLst>
</file>

<file path=ppt/tags/tag292.xml><?xml version="1.0" encoding="utf-8"?>
<p:tagLst xmlns:p="http://schemas.openxmlformats.org/presentationml/2006/main">
  <p:tag name="AS_UNIQUEID" val="159"/>
</p:tagLst>
</file>

<file path=ppt/tags/tag293.xml><?xml version="1.0" encoding="utf-8"?>
<p:tagLst xmlns:p="http://schemas.openxmlformats.org/presentationml/2006/main">
  <p:tag name="AS_UNIQUEID" val="160"/>
</p:tagLst>
</file>

<file path=ppt/tags/tag294.xml><?xml version="1.0" encoding="utf-8"?>
<p:tagLst xmlns:p="http://schemas.openxmlformats.org/presentationml/2006/main">
  <p:tag name="AS_UNIQUEID" val="161"/>
</p:tagLst>
</file>

<file path=ppt/tags/tag295.xml><?xml version="1.0" encoding="utf-8"?>
<p:tagLst xmlns:p="http://schemas.openxmlformats.org/presentationml/2006/main">
  <p:tag name="AS_UNIQUEID" val="162"/>
</p:tagLst>
</file>

<file path=ppt/tags/tag296.xml><?xml version="1.0" encoding="utf-8"?>
<p:tagLst xmlns:p="http://schemas.openxmlformats.org/presentationml/2006/main">
  <p:tag name="AS_UNIQUEID" val="163"/>
</p:tagLst>
</file>

<file path=ppt/tags/tag297.xml><?xml version="1.0" encoding="utf-8"?>
<p:tagLst xmlns:p="http://schemas.openxmlformats.org/presentationml/2006/main">
  <p:tag name="AS_UNIQUEID" val="164"/>
</p:tagLst>
</file>

<file path=ppt/tags/tag298.xml><?xml version="1.0" encoding="utf-8"?>
<p:tagLst xmlns:p="http://schemas.openxmlformats.org/presentationml/2006/main">
  <p:tag name="AS_UNIQUEID" val="165"/>
</p:tagLst>
</file>

<file path=ppt/tags/tag299.xml><?xml version="1.0" encoding="utf-8"?>
<p:tagLst xmlns:p="http://schemas.openxmlformats.org/presentationml/2006/main">
  <p:tag name="AS_UNIQUEID" val="166"/>
</p:tagLst>
</file>

<file path=ppt/tags/tag3.xml><?xml version="1.0" encoding="utf-8"?>
<p:tagLst xmlns:p="http://schemas.openxmlformats.org/presentationml/2006/main">
  <p:tag name="AS_UNIQUEID" val="221"/>
</p:tagLst>
</file>

<file path=ppt/tags/tag30.xml><?xml version="1.0" encoding="utf-8"?>
<p:tagLst xmlns:p="http://schemas.openxmlformats.org/presentationml/2006/main">
  <p:tag name="AS_UNIQUEID" val="248"/>
</p:tagLst>
</file>

<file path=ppt/tags/tag300.xml><?xml version="1.0" encoding="utf-8"?>
<p:tagLst xmlns:p="http://schemas.openxmlformats.org/presentationml/2006/main">
  <p:tag name="AS_UNIQUEID" val="167"/>
</p:tagLst>
</file>

<file path=ppt/tags/tag301.xml><?xml version="1.0" encoding="utf-8"?>
<p:tagLst xmlns:p="http://schemas.openxmlformats.org/presentationml/2006/main">
  <p:tag name="AS_UNIQUEID" val="168"/>
</p:tagLst>
</file>

<file path=ppt/tags/tag302.xml><?xml version="1.0" encoding="utf-8"?>
<p:tagLst xmlns:p="http://schemas.openxmlformats.org/presentationml/2006/main">
  <p:tag name="AS_UNIQUEID" val="169"/>
</p:tagLst>
</file>

<file path=ppt/tags/tag303.xml><?xml version="1.0" encoding="utf-8"?>
<p:tagLst xmlns:p="http://schemas.openxmlformats.org/presentationml/2006/main">
  <p:tag name="AS_UNIQUEID" val="170"/>
</p:tagLst>
</file>

<file path=ppt/tags/tag304.xml><?xml version="1.0" encoding="utf-8"?>
<p:tagLst xmlns:p="http://schemas.openxmlformats.org/presentationml/2006/main">
  <p:tag name="AS_UNIQUEID" val="171"/>
</p:tagLst>
</file>

<file path=ppt/tags/tag305.xml><?xml version="1.0" encoding="utf-8"?>
<p:tagLst xmlns:p="http://schemas.openxmlformats.org/presentationml/2006/main">
  <p:tag name="AS_UNIQUEID" val="172"/>
</p:tagLst>
</file>

<file path=ppt/tags/tag306.xml><?xml version="1.0" encoding="utf-8"?>
<p:tagLst xmlns:p="http://schemas.openxmlformats.org/presentationml/2006/main">
  <p:tag name="AS_UNIQUEID" val="173"/>
</p:tagLst>
</file>

<file path=ppt/tags/tag307.xml><?xml version="1.0" encoding="utf-8"?>
<p:tagLst xmlns:p="http://schemas.openxmlformats.org/presentationml/2006/main">
  <p:tag name="AS_UNIQUEID" val="174"/>
</p:tagLst>
</file>

<file path=ppt/tags/tag308.xml><?xml version="1.0" encoding="utf-8"?>
<p:tagLst xmlns:p="http://schemas.openxmlformats.org/presentationml/2006/main">
  <p:tag name="AS_UNIQUEID" val="175"/>
</p:tagLst>
</file>

<file path=ppt/tags/tag309.xml><?xml version="1.0" encoding="utf-8"?>
<p:tagLst xmlns:p="http://schemas.openxmlformats.org/presentationml/2006/main">
  <p:tag name="AS_UNIQUEID" val="176"/>
</p:tagLst>
</file>

<file path=ppt/tags/tag31.xml><?xml version="1.0" encoding="utf-8"?>
<p:tagLst xmlns:p="http://schemas.openxmlformats.org/presentationml/2006/main">
  <p:tag name="AS_UNIQUEID" val="249"/>
</p:tagLst>
</file>

<file path=ppt/tags/tag310.xml><?xml version="1.0" encoding="utf-8"?>
<p:tagLst xmlns:p="http://schemas.openxmlformats.org/presentationml/2006/main">
  <p:tag name="AS_UNIQUEID" val="177"/>
</p:tagLst>
</file>

<file path=ppt/tags/tag311.xml><?xml version="1.0" encoding="utf-8"?>
<p:tagLst xmlns:p="http://schemas.openxmlformats.org/presentationml/2006/main">
  <p:tag name="AS_UNIQUEID" val="178"/>
</p:tagLst>
</file>

<file path=ppt/tags/tag312.xml><?xml version="1.0" encoding="utf-8"?>
<p:tagLst xmlns:p="http://schemas.openxmlformats.org/presentationml/2006/main">
  <p:tag name="AS_UNIQUEID" val="179"/>
</p:tagLst>
</file>

<file path=ppt/tags/tag313.xml><?xml version="1.0" encoding="utf-8"?>
<p:tagLst xmlns:p="http://schemas.openxmlformats.org/presentationml/2006/main">
  <p:tag name="AS_UNIQUEID" val="180"/>
</p:tagLst>
</file>

<file path=ppt/tags/tag314.xml><?xml version="1.0" encoding="utf-8"?>
<p:tagLst xmlns:p="http://schemas.openxmlformats.org/presentationml/2006/main">
  <p:tag name="AS_UNIQUEID" val="181"/>
</p:tagLst>
</file>

<file path=ppt/tags/tag315.xml><?xml version="1.0" encoding="utf-8"?>
<p:tagLst xmlns:p="http://schemas.openxmlformats.org/presentationml/2006/main">
  <p:tag name="AS_UNIQUEID" val="182"/>
</p:tagLst>
</file>

<file path=ppt/tags/tag316.xml><?xml version="1.0" encoding="utf-8"?>
<p:tagLst xmlns:p="http://schemas.openxmlformats.org/presentationml/2006/main">
  <p:tag name="AS_UNIQUEID" val="183"/>
</p:tagLst>
</file>

<file path=ppt/tags/tag317.xml><?xml version="1.0" encoding="utf-8"?>
<p:tagLst xmlns:p="http://schemas.openxmlformats.org/presentationml/2006/main">
  <p:tag name="AS_UNIQUEID" val="184"/>
</p:tagLst>
</file>

<file path=ppt/tags/tag318.xml><?xml version="1.0" encoding="utf-8"?>
<p:tagLst xmlns:p="http://schemas.openxmlformats.org/presentationml/2006/main">
  <p:tag name="AS_UNIQUEID" val="185"/>
</p:tagLst>
</file>

<file path=ppt/tags/tag319.xml><?xml version="1.0" encoding="utf-8"?>
<p:tagLst xmlns:p="http://schemas.openxmlformats.org/presentationml/2006/main">
  <p:tag name="AS_UNIQUEID" val="186"/>
</p:tagLst>
</file>

<file path=ppt/tags/tag32.xml><?xml version="1.0" encoding="utf-8"?>
<p:tagLst xmlns:p="http://schemas.openxmlformats.org/presentationml/2006/main">
  <p:tag name="AS_UNIQUEID" val="250"/>
</p:tagLst>
</file>

<file path=ppt/tags/tag320.xml><?xml version="1.0" encoding="utf-8"?>
<p:tagLst xmlns:p="http://schemas.openxmlformats.org/presentationml/2006/main">
  <p:tag name="AS_UNIQUEID" val="187"/>
</p:tagLst>
</file>

<file path=ppt/tags/tag321.xml><?xml version="1.0" encoding="utf-8"?>
<p:tagLst xmlns:p="http://schemas.openxmlformats.org/presentationml/2006/main">
  <p:tag name="AS_UNIQUEID" val="188"/>
</p:tagLst>
</file>

<file path=ppt/tags/tag322.xml><?xml version="1.0" encoding="utf-8"?>
<p:tagLst xmlns:p="http://schemas.openxmlformats.org/presentationml/2006/main">
  <p:tag name="AS_UNIQUEID" val="189"/>
</p:tagLst>
</file>

<file path=ppt/tags/tag323.xml><?xml version="1.0" encoding="utf-8"?>
<p:tagLst xmlns:p="http://schemas.openxmlformats.org/presentationml/2006/main">
  <p:tag name="AS_UNIQUEID" val="190"/>
</p:tagLst>
</file>

<file path=ppt/tags/tag324.xml><?xml version="1.0" encoding="utf-8"?>
<p:tagLst xmlns:p="http://schemas.openxmlformats.org/presentationml/2006/main">
  <p:tag name="AS_UNIQUEID" val="191"/>
</p:tagLst>
</file>

<file path=ppt/tags/tag325.xml><?xml version="1.0" encoding="utf-8"?>
<p:tagLst xmlns:p="http://schemas.openxmlformats.org/presentationml/2006/main">
  <p:tag name="AS_UNIQUEID" val="192"/>
</p:tagLst>
</file>

<file path=ppt/tags/tag326.xml><?xml version="1.0" encoding="utf-8"?>
<p:tagLst xmlns:p="http://schemas.openxmlformats.org/presentationml/2006/main">
  <p:tag name="AS_UNIQUEID" val="193"/>
</p:tagLst>
</file>

<file path=ppt/tags/tag327.xml><?xml version="1.0" encoding="utf-8"?>
<p:tagLst xmlns:p="http://schemas.openxmlformats.org/presentationml/2006/main">
  <p:tag name="AS_UNIQUEID" val="194"/>
</p:tagLst>
</file>

<file path=ppt/tags/tag328.xml><?xml version="1.0" encoding="utf-8"?>
<p:tagLst xmlns:p="http://schemas.openxmlformats.org/presentationml/2006/main">
  <p:tag name="AS_UNIQUEID" val="195"/>
</p:tagLst>
</file>

<file path=ppt/tags/tag329.xml><?xml version="1.0" encoding="utf-8"?>
<p:tagLst xmlns:p="http://schemas.openxmlformats.org/presentationml/2006/main">
  <p:tag name="AS_UNIQUEID" val="196"/>
</p:tagLst>
</file>

<file path=ppt/tags/tag33.xml><?xml version="1.0" encoding="utf-8"?>
<p:tagLst xmlns:p="http://schemas.openxmlformats.org/presentationml/2006/main">
  <p:tag name="AS_UNIQUEID" val="251"/>
</p:tagLst>
</file>

<file path=ppt/tags/tag330.xml><?xml version="1.0" encoding="utf-8"?>
<p:tagLst xmlns:p="http://schemas.openxmlformats.org/presentationml/2006/main">
  <p:tag name="AS_UNIQUEID" val="197"/>
</p:tagLst>
</file>

<file path=ppt/tags/tag331.xml><?xml version="1.0" encoding="utf-8"?>
<p:tagLst xmlns:p="http://schemas.openxmlformats.org/presentationml/2006/main">
  <p:tag name="AS_UNIQUEID" val="198"/>
</p:tagLst>
</file>

<file path=ppt/tags/tag332.xml><?xml version="1.0" encoding="utf-8"?>
<p:tagLst xmlns:p="http://schemas.openxmlformats.org/presentationml/2006/main">
  <p:tag name="AS_UNIQUEID" val="199"/>
</p:tagLst>
</file>

<file path=ppt/tags/tag333.xml><?xml version="1.0" encoding="utf-8"?>
<p:tagLst xmlns:p="http://schemas.openxmlformats.org/presentationml/2006/main">
  <p:tag name="AS_UNIQUEID" val="200"/>
</p:tagLst>
</file>

<file path=ppt/tags/tag334.xml><?xml version="1.0" encoding="utf-8"?>
<p:tagLst xmlns:p="http://schemas.openxmlformats.org/presentationml/2006/main">
  <p:tag name="AS_UNIQUEID" val="201"/>
</p:tagLst>
</file>

<file path=ppt/tags/tag335.xml><?xml version="1.0" encoding="utf-8"?>
<p:tagLst xmlns:p="http://schemas.openxmlformats.org/presentationml/2006/main">
  <p:tag name="AS_UNIQUEID" val="202"/>
</p:tagLst>
</file>

<file path=ppt/tags/tag336.xml><?xml version="1.0" encoding="utf-8"?>
<p:tagLst xmlns:p="http://schemas.openxmlformats.org/presentationml/2006/main">
  <p:tag name="AS_UNIQUEID" val="203"/>
</p:tagLst>
</file>

<file path=ppt/tags/tag337.xml><?xml version="1.0" encoding="utf-8"?>
<p:tagLst xmlns:p="http://schemas.openxmlformats.org/presentationml/2006/main">
  <p:tag name="AS_UNIQUEID" val="204"/>
</p:tagLst>
</file>

<file path=ppt/tags/tag338.xml><?xml version="1.0" encoding="utf-8"?>
<p:tagLst xmlns:p="http://schemas.openxmlformats.org/presentationml/2006/main">
  <p:tag name="AS_UNIQUEID" val="205"/>
</p:tagLst>
</file>

<file path=ppt/tags/tag339.xml><?xml version="1.0" encoding="utf-8"?>
<p:tagLst xmlns:p="http://schemas.openxmlformats.org/presentationml/2006/main">
  <p:tag name="AS_UNIQUEID" val="206"/>
</p:tagLst>
</file>

<file path=ppt/tags/tag34.xml><?xml version="1.0" encoding="utf-8"?>
<p:tagLst xmlns:p="http://schemas.openxmlformats.org/presentationml/2006/main">
  <p:tag name="AS_UNIQUEID" val="252"/>
</p:tagLst>
</file>

<file path=ppt/tags/tag340.xml><?xml version="1.0" encoding="utf-8"?>
<p:tagLst xmlns:p="http://schemas.openxmlformats.org/presentationml/2006/main">
  <p:tag name="AS_UNIQUEID" val="207"/>
</p:tagLst>
</file>

<file path=ppt/tags/tag341.xml><?xml version="1.0" encoding="utf-8"?>
<p:tagLst xmlns:p="http://schemas.openxmlformats.org/presentationml/2006/main">
  <p:tag name="AS_UNIQUEID" val="208"/>
</p:tagLst>
</file>

<file path=ppt/tags/tag342.xml><?xml version="1.0" encoding="utf-8"?>
<p:tagLst xmlns:p="http://schemas.openxmlformats.org/presentationml/2006/main">
  <p:tag name="AS_UNIQUEID" val="209"/>
</p:tagLst>
</file>

<file path=ppt/tags/tag343.xml><?xml version="1.0" encoding="utf-8"?>
<p:tagLst xmlns:p="http://schemas.openxmlformats.org/presentationml/2006/main">
  <p:tag name="AS_UNIQUEID" val="210"/>
</p:tagLst>
</file>

<file path=ppt/tags/tag344.xml><?xml version="1.0" encoding="utf-8"?>
<p:tagLst xmlns:p="http://schemas.openxmlformats.org/presentationml/2006/main">
  <p:tag name="AS_UNIQUEID" val="211"/>
</p:tagLst>
</file>

<file path=ppt/tags/tag345.xml><?xml version="1.0" encoding="utf-8"?>
<p:tagLst xmlns:p="http://schemas.openxmlformats.org/presentationml/2006/main">
  <p:tag name="AS_UNIQUEID" val="212"/>
</p:tagLst>
</file>

<file path=ppt/tags/tag346.xml><?xml version="1.0" encoding="utf-8"?>
<p:tagLst xmlns:p="http://schemas.openxmlformats.org/presentationml/2006/main">
  <p:tag name="AS_UNIQUEID" val="213"/>
</p:tagLst>
</file>

<file path=ppt/tags/tag347.xml><?xml version="1.0" encoding="utf-8"?>
<p:tagLst xmlns:p="http://schemas.openxmlformats.org/presentationml/2006/main">
  <p:tag name="AS_UNIQUEID" val="214"/>
</p:tagLst>
</file>

<file path=ppt/tags/tag348.xml><?xml version="1.0" encoding="utf-8"?>
<p:tagLst xmlns:p="http://schemas.openxmlformats.org/presentationml/2006/main">
  <p:tag name="AS_UNIQUEID" val="215"/>
</p:tagLst>
</file>

<file path=ppt/tags/tag349.xml><?xml version="1.0" encoding="utf-8"?>
<p:tagLst xmlns:p="http://schemas.openxmlformats.org/presentationml/2006/main">
  <p:tag name="AS_UNIQUEID" val="216"/>
</p:tagLst>
</file>

<file path=ppt/tags/tag35.xml><?xml version="1.0" encoding="utf-8"?>
<p:tagLst xmlns:p="http://schemas.openxmlformats.org/presentationml/2006/main">
  <p:tag name="AS_UNIQUEID" val="253"/>
</p:tagLst>
</file>

<file path=ppt/tags/tag350.xml><?xml version="1.0" encoding="utf-8"?>
<p:tagLst xmlns:p="http://schemas.openxmlformats.org/presentationml/2006/main">
  <p:tag name="AS_UNIQUEID" val="217"/>
</p:tagLst>
</file>

<file path=ppt/tags/tag351.xml><?xml version="1.0" encoding="utf-8"?>
<p:tagLst xmlns:p="http://schemas.openxmlformats.org/presentationml/2006/main">
  <p:tag name="AS_UNIQUEID" val="218"/>
</p:tagLst>
</file>

<file path=ppt/tags/tag352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36.xml><?xml version="1.0" encoding="utf-8"?>
<p:tagLst xmlns:p="http://schemas.openxmlformats.org/presentationml/2006/main">
  <p:tag name="AS_UNIQUEID" val="254"/>
</p:tagLst>
</file>

<file path=ppt/tags/tag37.xml><?xml version="1.0" encoding="utf-8"?>
<p:tagLst xmlns:p="http://schemas.openxmlformats.org/presentationml/2006/main">
  <p:tag name="AS_UNIQUEID" val="255"/>
</p:tagLst>
</file>

<file path=ppt/tags/tag38.xml><?xml version="1.0" encoding="utf-8"?>
<p:tagLst xmlns:p="http://schemas.openxmlformats.org/presentationml/2006/main">
  <p:tag name="AS_UNIQUEID" val="256"/>
</p:tagLst>
</file>

<file path=ppt/tags/tag39.xml><?xml version="1.0" encoding="utf-8"?>
<p:tagLst xmlns:p="http://schemas.openxmlformats.org/presentationml/2006/main">
  <p:tag name="AS_UNIQUEID" val="257"/>
</p:tagLst>
</file>

<file path=ppt/tags/tag4.xml><?xml version="1.0" encoding="utf-8"?>
<p:tagLst xmlns:p="http://schemas.openxmlformats.org/presentationml/2006/main">
  <p:tag name="AS_UNIQUEID" val="222"/>
</p:tagLst>
</file>

<file path=ppt/tags/tag40.xml><?xml version="1.0" encoding="utf-8"?>
<p:tagLst xmlns:p="http://schemas.openxmlformats.org/presentationml/2006/main">
  <p:tag name="AS_UNIQUEID" val="258"/>
</p:tagLst>
</file>

<file path=ppt/tags/tag41.xml><?xml version="1.0" encoding="utf-8"?>
<p:tagLst xmlns:p="http://schemas.openxmlformats.org/presentationml/2006/main">
  <p:tag name="AS_UNIQUEID" val="259"/>
</p:tagLst>
</file>

<file path=ppt/tags/tag42.xml><?xml version="1.0" encoding="utf-8"?>
<p:tagLst xmlns:p="http://schemas.openxmlformats.org/presentationml/2006/main">
  <p:tag name="AS_UNIQUEID" val="260"/>
</p:tagLst>
</file>

<file path=ppt/tags/tag43.xml><?xml version="1.0" encoding="utf-8"?>
<p:tagLst xmlns:p="http://schemas.openxmlformats.org/presentationml/2006/main">
  <p:tag name="AS_UNIQUEID" val="261"/>
</p:tagLst>
</file>

<file path=ppt/tags/tag44.xml><?xml version="1.0" encoding="utf-8"?>
<p:tagLst xmlns:p="http://schemas.openxmlformats.org/presentationml/2006/main">
  <p:tag name="AS_UNIQUEID" val="262"/>
</p:tagLst>
</file>

<file path=ppt/tags/tag45.xml><?xml version="1.0" encoding="utf-8"?>
<p:tagLst xmlns:p="http://schemas.openxmlformats.org/presentationml/2006/main">
  <p:tag name="AS_UNIQUEID" val="263"/>
</p:tagLst>
</file>

<file path=ppt/tags/tag46.xml><?xml version="1.0" encoding="utf-8"?>
<p:tagLst xmlns:p="http://schemas.openxmlformats.org/presentationml/2006/main">
  <p:tag name="AS_UNIQUEID" val="264"/>
</p:tagLst>
</file>

<file path=ppt/tags/tag47.xml><?xml version="1.0" encoding="utf-8"?>
<p:tagLst xmlns:p="http://schemas.openxmlformats.org/presentationml/2006/main">
  <p:tag name="AS_UNIQUEID" val="265"/>
</p:tagLst>
</file>

<file path=ppt/tags/tag48.xml><?xml version="1.0" encoding="utf-8"?>
<p:tagLst xmlns:p="http://schemas.openxmlformats.org/presentationml/2006/main">
  <p:tag name="AS_UNIQUEID" val="266"/>
</p:tagLst>
</file>

<file path=ppt/tags/tag49.xml><?xml version="1.0" encoding="utf-8"?>
<p:tagLst xmlns:p="http://schemas.openxmlformats.org/presentationml/2006/main">
  <p:tag name="AS_UNIQUEID" val="267"/>
</p:tagLst>
</file>

<file path=ppt/tags/tag5.xml><?xml version="1.0" encoding="utf-8"?>
<p:tagLst xmlns:p="http://schemas.openxmlformats.org/presentationml/2006/main">
  <p:tag name="AS_UNIQUEID" val="223"/>
</p:tagLst>
</file>

<file path=ppt/tags/tag50.xml><?xml version="1.0" encoding="utf-8"?>
<p:tagLst xmlns:p="http://schemas.openxmlformats.org/presentationml/2006/main">
  <p:tag name="AS_UNIQUEID" val="268"/>
</p:tagLst>
</file>

<file path=ppt/tags/tag51.xml><?xml version="1.0" encoding="utf-8"?>
<p:tagLst xmlns:p="http://schemas.openxmlformats.org/presentationml/2006/main">
  <p:tag name="AS_UNIQUEID" val="269"/>
</p:tagLst>
</file>

<file path=ppt/tags/tag52.xml><?xml version="1.0" encoding="utf-8"?>
<p:tagLst xmlns:p="http://schemas.openxmlformats.org/presentationml/2006/main">
  <p:tag name="AS_UNIQUEID" val="270"/>
</p:tagLst>
</file>

<file path=ppt/tags/tag53.xml><?xml version="1.0" encoding="utf-8"?>
<p:tagLst xmlns:p="http://schemas.openxmlformats.org/presentationml/2006/main">
  <p:tag name="AS_UNIQUEID" val="271"/>
</p:tagLst>
</file>

<file path=ppt/tags/tag54.xml><?xml version="1.0" encoding="utf-8"?>
<p:tagLst xmlns:p="http://schemas.openxmlformats.org/presentationml/2006/main">
  <p:tag name="AS_UNIQUEID" val="272"/>
</p:tagLst>
</file>

<file path=ppt/tags/tag55.xml><?xml version="1.0" encoding="utf-8"?>
<p:tagLst xmlns:p="http://schemas.openxmlformats.org/presentationml/2006/main">
  <p:tag name="AS_UNIQUEID" val="273"/>
</p:tagLst>
</file>

<file path=ppt/tags/tag56.xml><?xml version="1.0" encoding="utf-8"?>
<p:tagLst xmlns:p="http://schemas.openxmlformats.org/presentationml/2006/main">
  <p:tag name="AS_UNIQUEID" val="274"/>
</p:tagLst>
</file>

<file path=ppt/tags/tag57.xml><?xml version="1.0" encoding="utf-8"?>
<p:tagLst xmlns:p="http://schemas.openxmlformats.org/presentationml/2006/main">
  <p:tag name="AS_UNIQUEID" val="275"/>
</p:tagLst>
</file>

<file path=ppt/tags/tag58.xml><?xml version="1.0" encoding="utf-8"?>
<p:tagLst xmlns:p="http://schemas.openxmlformats.org/presentationml/2006/main">
  <p:tag name="AS_UNIQUEID" val="276"/>
</p:tagLst>
</file>

<file path=ppt/tags/tag59.xml><?xml version="1.0" encoding="utf-8"?>
<p:tagLst xmlns:p="http://schemas.openxmlformats.org/presentationml/2006/main">
  <p:tag name="AS_UNIQUEID" val="277"/>
</p:tagLst>
</file>

<file path=ppt/tags/tag6.xml><?xml version="1.0" encoding="utf-8"?>
<p:tagLst xmlns:p="http://schemas.openxmlformats.org/presentationml/2006/main">
  <p:tag name="AS_UNIQUEID" val="224"/>
</p:tagLst>
</file>

<file path=ppt/tags/tag60.xml><?xml version="1.0" encoding="utf-8"?>
<p:tagLst xmlns:p="http://schemas.openxmlformats.org/presentationml/2006/main">
  <p:tag name="AS_UNIQUEID" val="278"/>
</p:tagLst>
</file>

<file path=ppt/tags/tag61.xml><?xml version="1.0" encoding="utf-8"?>
<p:tagLst xmlns:p="http://schemas.openxmlformats.org/presentationml/2006/main">
  <p:tag name="AS_UNIQUEID" val="279"/>
</p:tagLst>
</file>

<file path=ppt/tags/tag62.xml><?xml version="1.0" encoding="utf-8"?>
<p:tagLst xmlns:p="http://schemas.openxmlformats.org/presentationml/2006/main">
  <p:tag name="AS_UNIQUEID" val="280"/>
</p:tagLst>
</file>

<file path=ppt/tags/tag63.xml><?xml version="1.0" encoding="utf-8"?>
<p:tagLst xmlns:p="http://schemas.openxmlformats.org/presentationml/2006/main">
  <p:tag name="AS_UNIQUEID" val="281"/>
</p:tagLst>
</file>

<file path=ppt/tags/tag64.xml><?xml version="1.0" encoding="utf-8"?>
<p:tagLst xmlns:p="http://schemas.openxmlformats.org/presentationml/2006/main">
  <p:tag name="AS_UNIQUEID" val="282"/>
</p:tagLst>
</file>

<file path=ppt/tags/tag65.xml><?xml version="1.0" encoding="utf-8"?>
<p:tagLst xmlns:p="http://schemas.openxmlformats.org/presentationml/2006/main">
  <p:tag name="AS_UNIQUEID" val="283"/>
</p:tagLst>
</file>

<file path=ppt/tags/tag66.xml><?xml version="1.0" encoding="utf-8"?>
<p:tagLst xmlns:p="http://schemas.openxmlformats.org/presentationml/2006/main">
  <p:tag name="AS_UNIQUEID" val="284"/>
</p:tagLst>
</file>

<file path=ppt/tags/tag67.xml><?xml version="1.0" encoding="utf-8"?>
<p:tagLst xmlns:p="http://schemas.openxmlformats.org/presentationml/2006/main">
  <p:tag name="AS_UNIQUEID" val="285"/>
</p:tagLst>
</file>

<file path=ppt/tags/tag68.xml><?xml version="1.0" encoding="utf-8"?>
<p:tagLst xmlns:p="http://schemas.openxmlformats.org/presentationml/2006/main">
  <p:tag name="AS_UNIQUEID" val="286"/>
</p:tagLst>
</file>

<file path=ppt/tags/tag69.xml><?xml version="1.0" encoding="utf-8"?>
<p:tagLst xmlns:p="http://schemas.openxmlformats.org/presentationml/2006/main">
  <p:tag name="AS_UNIQUEID" val="287"/>
</p:tagLst>
</file>

<file path=ppt/tags/tag7.xml><?xml version="1.0" encoding="utf-8"?>
<p:tagLst xmlns:p="http://schemas.openxmlformats.org/presentationml/2006/main">
  <p:tag name="AS_UNIQUEID" val="225"/>
</p:tagLst>
</file>

<file path=ppt/tags/tag70.xml><?xml version="1.0" encoding="utf-8"?>
<p:tagLst xmlns:p="http://schemas.openxmlformats.org/presentationml/2006/main">
  <p:tag name="AS_UNIQUEID" val="288"/>
</p:tagLst>
</file>

<file path=ppt/tags/tag71.xml><?xml version="1.0" encoding="utf-8"?>
<p:tagLst xmlns:p="http://schemas.openxmlformats.org/presentationml/2006/main">
  <p:tag name="AS_UNIQUEID" val="289"/>
</p:tagLst>
</file>

<file path=ppt/tags/tag72.xml><?xml version="1.0" encoding="utf-8"?>
<p:tagLst xmlns:p="http://schemas.openxmlformats.org/presentationml/2006/main">
  <p:tag name="AS_UNIQUEID" val="290"/>
</p:tagLst>
</file>

<file path=ppt/tags/tag73.xml><?xml version="1.0" encoding="utf-8"?>
<p:tagLst xmlns:p="http://schemas.openxmlformats.org/presentationml/2006/main">
  <p:tag name="AS_UNIQUEID" val="291"/>
</p:tagLst>
</file>

<file path=ppt/tags/tag74.xml><?xml version="1.0" encoding="utf-8"?>
<p:tagLst xmlns:p="http://schemas.openxmlformats.org/presentationml/2006/main">
  <p:tag name="AS_UNIQUEID" val="292"/>
</p:tagLst>
</file>

<file path=ppt/tags/tag75.xml><?xml version="1.0" encoding="utf-8"?>
<p:tagLst xmlns:p="http://schemas.openxmlformats.org/presentationml/2006/main">
  <p:tag name="AS_UNIQUEID" val="293"/>
</p:tagLst>
</file>

<file path=ppt/tags/tag76.xml><?xml version="1.0" encoding="utf-8"?>
<p:tagLst xmlns:p="http://schemas.openxmlformats.org/presentationml/2006/main">
  <p:tag name="AS_UNIQUEID" val="294"/>
</p:tagLst>
</file>

<file path=ppt/tags/tag77.xml><?xml version="1.0" encoding="utf-8"?>
<p:tagLst xmlns:p="http://schemas.openxmlformats.org/presentationml/2006/main">
  <p:tag name="AS_UNIQUEID" val="295"/>
</p:tagLst>
</file>

<file path=ppt/tags/tag78.xml><?xml version="1.0" encoding="utf-8"?>
<p:tagLst xmlns:p="http://schemas.openxmlformats.org/presentationml/2006/main">
  <p:tag name="AS_UNIQUEID" val="296"/>
</p:tagLst>
</file>

<file path=ppt/tags/tag79.xml><?xml version="1.0" encoding="utf-8"?>
<p:tagLst xmlns:p="http://schemas.openxmlformats.org/presentationml/2006/main">
  <p:tag name="AS_UNIQUEID" val="297"/>
</p:tagLst>
</file>

<file path=ppt/tags/tag8.xml><?xml version="1.0" encoding="utf-8"?>
<p:tagLst xmlns:p="http://schemas.openxmlformats.org/presentationml/2006/main">
  <p:tag name="AS_UNIQUEID" val="226"/>
</p:tagLst>
</file>

<file path=ppt/tags/tag80.xml><?xml version="1.0" encoding="utf-8"?>
<p:tagLst xmlns:p="http://schemas.openxmlformats.org/presentationml/2006/main">
  <p:tag name="AS_UNIQUEID" val="298"/>
</p:tagLst>
</file>

<file path=ppt/tags/tag81.xml><?xml version="1.0" encoding="utf-8"?>
<p:tagLst xmlns:p="http://schemas.openxmlformats.org/presentationml/2006/main">
  <p:tag name="AS_UNIQUEID" val="299"/>
</p:tagLst>
</file>

<file path=ppt/tags/tag82.xml><?xml version="1.0" encoding="utf-8"?>
<p:tagLst xmlns:p="http://schemas.openxmlformats.org/presentationml/2006/main">
  <p:tag name="AS_UNIQUEID" val="300"/>
</p:tagLst>
</file>

<file path=ppt/tags/tag83.xml><?xml version="1.0" encoding="utf-8"?>
<p:tagLst xmlns:p="http://schemas.openxmlformats.org/presentationml/2006/main">
  <p:tag name="AS_UNIQUEID" val="301"/>
</p:tagLst>
</file>

<file path=ppt/tags/tag84.xml><?xml version="1.0" encoding="utf-8"?>
<p:tagLst xmlns:p="http://schemas.openxmlformats.org/presentationml/2006/main">
  <p:tag name="AS_UNIQUEID" val="302"/>
</p:tagLst>
</file>

<file path=ppt/tags/tag85.xml><?xml version="1.0" encoding="utf-8"?>
<p:tagLst xmlns:p="http://schemas.openxmlformats.org/presentationml/2006/main">
  <p:tag name="AS_UNIQUEID" val="303"/>
</p:tagLst>
</file>

<file path=ppt/tags/tag86.xml><?xml version="1.0" encoding="utf-8"?>
<p:tagLst xmlns:p="http://schemas.openxmlformats.org/presentationml/2006/main">
  <p:tag name="AS_UNIQUEID" val="304"/>
</p:tagLst>
</file>

<file path=ppt/tags/tag87.xml><?xml version="1.0" encoding="utf-8"?>
<p:tagLst xmlns:p="http://schemas.openxmlformats.org/presentationml/2006/main">
  <p:tag name="AS_UNIQUEID" val="305"/>
</p:tagLst>
</file>

<file path=ppt/tags/tag88.xml><?xml version="1.0" encoding="utf-8"?>
<p:tagLst xmlns:p="http://schemas.openxmlformats.org/presentationml/2006/main">
  <p:tag name="AS_UNIQUEID" val="306"/>
</p:tagLst>
</file>

<file path=ppt/tags/tag89.xml><?xml version="1.0" encoding="utf-8"?>
<p:tagLst xmlns:p="http://schemas.openxmlformats.org/presentationml/2006/main">
  <p:tag name="AS_UNIQUEID" val="307"/>
</p:tagLst>
</file>

<file path=ppt/tags/tag9.xml><?xml version="1.0" encoding="utf-8"?>
<p:tagLst xmlns:p="http://schemas.openxmlformats.org/presentationml/2006/main">
  <p:tag name="AS_UNIQUEID" val="227"/>
</p:tagLst>
</file>

<file path=ppt/tags/tag90.xml><?xml version="1.0" encoding="utf-8"?>
<p:tagLst xmlns:p="http://schemas.openxmlformats.org/presentationml/2006/main">
  <p:tag name="AS_UNIQUEID" val="308"/>
</p:tagLst>
</file>

<file path=ppt/tags/tag91.xml><?xml version="1.0" encoding="utf-8"?>
<p:tagLst xmlns:p="http://schemas.openxmlformats.org/presentationml/2006/main">
  <p:tag name="AS_UNIQUEID" val="309"/>
</p:tagLst>
</file>

<file path=ppt/tags/tag92.xml><?xml version="1.0" encoding="utf-8"?>
<p:tagLst xmlns:p="http://schemas.openxmlformats.org/presentationml/2006/main">
  <p:tag name="AS_UNIQUEID" val="310"/>
</p:tagLst>
</file>

<file path=ppt/tags/tag93.xml><?xml version="1.0" encoding="utf-8"?>
<p:tagLst xmlns:p="http://schemas.openxmlformats.org/presentationml/2006/main">
  <p:tag name="AS_UNIQUEID" val="311"/>
</p:tagLst>
</file>

<file path=ppt/tags/tag94.xml><?xml version="1.0" encoding="utf-8"?>
<p:tagLst xmlns:p="http://schemas.openxmlformats.org/presentationml/2006/main">
  <p:tag name="AS_UNIQUEID" val="312"/>
</p:tagLst>
</file>

<file path=ppt/tags/tag95.xml><?xml version="1.0" encoding="utf-8"?>
<p:tagLst xmlns:p="http://schemas.openxmlformats.org/presentationml/2006/main">
  <p:tag name="AS_UNIQUEID" val="313"/>
</p:tagLst>
</file>

<file path=ppt/tags/tag96.xml><?xml version="1.0" encoding="utf-8"?>
<p:tagLst xmlns:p="http://schemas.openxmlformats.org/presentationml/2006/main">
  <p:tag name="AS_UNIQUEID" val="314"/>
</p:tagLst>
</file>

<file path=ppt/tags/tag97.xml><?xml version="1.0" encoding="utf-8"?>
<p:tagLst xmlns:p="http://schemas.openxmlformats.org/presentationml/2006/main">
  <p:tag name="AS_UNIQUEID" val="315"/>
</p:tagLst>
</file>

<file path=ppt/tags/tag98.xml><?xml version="1.0" encoding="utf-8"?>
<p:tagLst xmlns:p="http://schemas.openxmlformats.org/presentationml/2006/main">
  <p:tag name="AS_UNIQUEID" val="316"/>
</p:tagLst>
</file>

<file path=ppt/tags/tag99.xml><?xml version="1.0" encoding="utf-8"?>
<p:tagLst xmlns:p="http://schemas.openxmlformats.org/presentationml/2006/main">
  <p:tag name="AS_UNIQUEID" val="317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3">
      <a:majorFont>
        <a:latin typeface="Century Gothic"/>
        <a:ea typeface="思源宋體 Heavy"/>
        <a:cs typeface="Arial"/>
      </a:majorFont>
      <a:minorFont>
        <a:latin typeface="Century Gothic"/>
        <a:ea typeface="微软雅黑 Light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6350">
          <a:solidFill>
            <a:srgbClr val="F7C7C5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173</Paragraphs>
  <Slides>42</Slides>
  <Notes>1</Notes>
  <TotalTime>0</TotalTime>
  <HiddenSlides>0</HiddenSlides>
  <MMClips>1</MMClips>
  <ScaleCrop>0</ScaleCrop>
  <HeadingPairs>
    <vt:vector baseType="variant" size="6">
      <vt:variant>
        <vt:lpstr>Fonts used</vt:lpstr>
      </vt:variant>
      <vt:variant>
        <vt:i4>15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baseType="lpstr" size="58">
      <vt:lpstr>Arial</vt:lpstr>
      <vt:lpstr>Century Gothic</vt:lpstr>
      <vt:lpstr>思源宋體 Heavy</vt:lpstr>
      <vt:lpstr>微软雅黑 Light</vt:lpstr>
      <vt:lpstr>Calibri Light</vt:lpstr>
      <vt:lpstr>Calibri</vt:lpstr>
      <vt:lpstr>字魂江舟行客</vt:lpstr>
      <vt:lpstr>楷体</vt:lpstr>
      <vt:lpstr>汉仪细中圆简</vt:lpstr>
      <vt:lpstr>宋体</vt:lpstr>
      <vt:lpstr>Times New Roman</vt:lpstr>
      <vt:lpstr>方正隶变_GBK</vt:lpstr>
      <vt:lpstr>兰米吴越体</vt:lpstr>
      <vt:lpstr>华文新魏</vt:lpstr>
      <vt:lpstr>幼圆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2021-04-02T15:44:43.775</cp:lastPrinted>
  <dcterms:created xsi:type="dcterms:W3CDTF">2021-04-02T15:44:43Z</dcterms:created>
  <dcterms:modified xsi:type="dcterms:W3CDTF">2021-04-02T07:44:57Z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