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Default Extension="wmv" ContentType="video/x-ms-wmv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ink/ink1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307" r:id="rId4"/>
    <p:sldId id="393" r:id="rId5"/>
    <p:sldId id="396" r:id="rId6"/>
    <p:sldId id="383" r:id="rId7"/>
    <p:sldId id="418" r:id="rId8"/>
    <p:sldId id="378" r:id="rId9"/>
    <p:sldId id="380" r:id="rId10"/>
    <p:sldId id="381" r:id="rId11"/>
    <p:sldId id="382" r:id="rId12"/>
    <p:sldId id="419" r:id="rId13"/>
    <p:sldId id="379" r:id="rId14"/>
    <p:sldId id="384" r:id="rId15"/>
    <p:sldId id="385" r:id="rId16"/>
    <p:sldId id="392" r:id="rId17"/>
    <p:sldId id="420" r:id="rId18"/>
    <p:sldId id="386" r:id="rId19"/>
    <p:sldId id="388" r:id="rId20"/>
    <p:sldId id="387" r:id="rId21"/>
    <p:sldId id="421" r:id="rId22"/>
    <p:sldId id="390" r:id="rId23"/>
    <p:sldId id="391" r:id="rId24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Source Sans Pro" panose="020B0503030403020204" charset="0"/>
      <p:regular r:id="rId27"/>
      <p:bold r:id="rId28"/>
      <p:italic r:id="rId29"/>
      <p:boldItalic r:id="rId30"/>
    </p:embeddedFont>
    <p:embeddedFont>
      <p:font typeface="华文隶书" panose="02010800040101010101" pitchFamily="2" charset="-122"/>
      <p:regular r:id="rId31"/>
    </p:embeddedFont>
    <p:embeddedFont>
      <p:font typeface="华文中宋" panose="02010600040101010101" pitchFamily="2" charset="-122"/>
      <p:regular r:id="rId32"/>
    </p:embeddedFont>
    <p:embeddedFont>
      <p:font typeface="方正粗黑宋简体" panose="02000000000000000000" pitchFamily="2" charset="-122"/>
      <p:regular r:id="rId33"/>
    </p:embeddedFont>
    <p:embeddedFont>
      <p:font typeface="华文新魏" panose="02010800040101010101" pitchFamily="2" charset="-122"/>
      <p:regular r:id="rId34"/>
    </p:embeddedFont>
    <p:embeddedFont>
      <p:font typeface="方正姚体" panose="02010601030101010101" pitchFamily="2" charset="-122"/>
      <p:regular r:id="rId35"/>
    </p:embeddedFont>
    <p:embeddedFont>
      <p:font typeface="Calibri" panose="020F0502020204030204"/>
      <p:regular r:id="rId36"/>
      <p:bold r:id="rId37"/>
      <p:italic r:id="rId38"/>
      <p:boldItalic r:id="rId39"/>
    </p:embeddedFont>
    <p:embeddedFont>
      <p:font typeface="华文楷体" panose="02010600040101010101" pitchFamily="2" charset="-122"/>
      <p:regular r:id="rId40"/>
    </p:embeddedFont>
    <p:embeddedFont>
      <p:font typeface="黑体" panose="02010609060101010101" pitchFamily="49" charset="-122"/>
      <p:regular r:id="rId41"/>
    </p:embeddedFont>
    <p:embeddedFont>
      <p:font typeface="华文行楷" panose="02010800040101010101" pitchFamily="2" charset="-122"/>
      <p:regular r:id="rId42"/>
    </p:embeddedFont>
    <p:embeddedFont>
      <p:font typeface="Calibri Light" panose="020F0302020204030204" charset="0"/>
      <p:regular r:id="rId43"/>
      <p:italic r:id="rId44"/>
    </p:embeddedFont>
    <p:embeddedFont>
      <p:font typeface="华文仿宋" panose="02010600040101010101" pitchFamily="2" charset="-122"/>
      <p:regular r:id="rId49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daphnelove2005@163.com" initials="d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211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319.xml" /><Relationship Id="rId26" Type="http://schemas.openxmlformats.org/officeDocument/2006/relationships/font" Target="fonts/font1.fntdata" /><Relationship Id="rId27" Type="http://schemas.openxmlformats.org/officeDocument/2006/relationships/font" Target="fonts/font2.fntdata" /><Relationship Id="rId28" Type="http://schemas.openxmlformats.org/officeDocument/2006/relationships/font" Target="fonts/font3.fntdata" /><Relationship Id="rId29" Type="http://schemas.openxmlformats.org/officeDocument/2006/relationships/font" Target="fonts/font4.fntdata" /><Relationship Id="rId3" Type="http://schemas.openxmlformats.org/officeDocument/2006/relationships/notesMaster" Target="notesMasters/notesMaster1.xml" /><Relationship Id="rId30" Type="http://schemas.openxmlformats.org/officeDocument/2006/relationships/font" Target="fonts/font5.fntdata" /><Relationship Id="rId31" Type="http://schemas.openxmlformats.org/officeDocument/2006/relationships/font" Target="fonts/font6.fntdata" /><Relationship Id="rId32" Type="http://schemas.openxmlformats.org/officeDocument/2006/relationships/font" Target="fonts/font7.fntdata" /><Relationship Id="rId33" Type="http://schemas.openxmlformats.org/officeDocument/2006/relationships/font" Target="fonts/font8.fntdata" /><Relationship Id="rId34" Type="http://schemas.openxmlformats.org/officeDocument/2006/relationships/font" Target="fonts/font9.fntdata" /><Relationship Id="rId35" Type="http://schemas.openxmlformats.org/officeDocument/2006/relationships/font" Target="fonts/font10.fntdata" /><Relationship Id="rId36" Type="http://schemas.openxmlformats.org/officeDocument/2006/relationships/font" Target="fonts/font11.fntdata" /><Relationship Id="rId37" Type="http://schemas.openxmlformats.org/officeDocument/2006/relationships/font" Target="fonts/font12.fntdata" /><Relationship Id="rId38" Type="http://schemas.openxmlformats.org/officeDocument/2006/relationships/font" Target="fonts/font13.fntdata" /><Relationship Id="rId39" Type="http://schemas.openxmlformats.org/officeDocument/2006/relationships/font" Target="fonts/font14.fntdata" /><Relationship Id="rId4" Type="http://schemas.openxmlformats.org/officeDocument/2006/relationships/slide" Target="slides/slide1.xml" /><Relationship Id="rId40" Type="http://schemas.openxmlformats.org/officeDocument/2006/relationships/font" Target="fonts/font15.fntdata" /><Relationship Id="rId41" Type="http://schemas.openxmlformats.org/officeDocument/2006/relationships/font" Target="fonts/font16.fntdata" /><Relationship Id="rId42" Type="http://schemas.openxmlformats.org/officeDocument/2006/relationships/font" Target="fonts/font21.fntdata" /><Relationship Id="rId43" Type="http://schemas.openxmlformats.org/officeDocument/2006/relationships/font" Target="fonts/font22.fntdata" /><Relationship Id="rId44" Type="http://schemas.openxmlformats.org/officeDocument/2006/relationships/font" Target="fonts/font23.fntdata" /><Relationship Id="rId45" Type="http://schemas.openxmlformats.org/officeDocument/2006/relationships/font" Target="fonts/font17.fntdata" /><Relationship Id="rId46" Type="http://schemas.openxmlformats.org/officeDocument/2006/relationships/font" Target="fonts/font18.fntdata" /><Relationship Id="rId47" Type="http://schemas.openxmlformats.org/officeDocument/2006/relationships/font" Target="fonts/font19.fntdata" /><Relationship Id="rId48" Type="http://schemas.openxmlformats.org/officeDocument/2006/relationships/font" Target="fonts/font20.fntdata" /><Relationship Id="rId49" Type="http://schemas.openxmlformats.org/officeDocument/2006/relationships/font" Target="fonts/font24.fntdata" /><Relationship Id="rId5" Type="http://schemas.openxmlformats.org/officeDocument/2006/relationships/slide" Target="slides/slide2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14848" units="cm"/>
          <inkml:channel name="Y" type="integer" min="0" max="9728" units="cm"/>
          <inkml:channel name="F" type="integer" min="0" max="4096" units="dev"/>
          <inkml:channel name="T" type="integer" min="0" max="2" units="dev"/>
        </inkml:traceFormat>
        <inkml:channelProperties>
          <inkml:channelProperty channel="X" name="resolution" value="668.82886" units="1/cm"/>
          <inkml:channelProperty channel="Y" name="resolution" value="657.2973" units="1/cm"/>
          <inkml:channelProperty channel="T" name="resolution" value="1" units="1/dev"/>
        </inkml:channelProperties>
      </inkml:inkSource>
      <inkml:timestamp xml:id="ts0" timeString="2021-04-06T08:14:23.00000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25763 7489 1408 0,'0'0'11'0,"0"0"0"0,0 0 1 0,0 0 0 0,0 0-9 16,0 0 1-16,0 0-1 0</inkml:trace>
  <inkml:trace contextRef="#ctx0" brushRef="#br0">26639 5630 1419 0,'0'0'0'0,"0"0"0"15,0 0 0-15,0 0 17 0,0 0 0 0,0 0 0 16,0 0-1-16,0 0-7 0,0 0 1 0,0 0 1 16,0 0-1-16,0 0 32 0,0 0 2 0,0 0-1 15,0 0 0-15,0 0-27 0,0 0 0 0,0 0 0 16</inkml:trace>
  <inkml:trace contextRef="#ctx0" brushRef="#br0">27642 6269 2009 0,'0'0'0'0,"0"0"0"16,0 0 0-16,0 0 0 0,0 0 0 0,0 0 0 15,0 0 1-15,0 0-1 0,0 0 0 0,0 0 0 16,0 0 2-16,0 0 1 0,0 0 0 0,0 0 1 15,0 0 0-15,0 0-2 0,0 0 2 0,0 0-2 16</inkml:trace>
</inkml:ink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A6072F0-4991-43E4-8DAC-1FF2AA014E8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10" Type="http://schemas.openxmlformats.org/officeDocument/2006/relationships/tags" Target="../tags/tag85.xml" /><Relationship Id="rId11" Type="http://schemas.openxmlformats.org/officeDocument/2006/relationships/tags" Target="../tags/tag86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2.xml" /><Relationship Id="rId4" Type="http://schemas.openxmlformats.org/officeDocument/2006/relationships/image" Target="../media/image3.png" /><Relationship Id="rId5" Type="http://schemas.microsoft.com/office/2007/relationships/hdphoto" Target="../media/image4.wdp" /><Relationship Id="rId6" Type="http://schemas.openxmlformats.org/officeDocument/2006/relationships/tags" Target="../tags/tag83.xml" /><Relationship Id="rId7" Type="http://schemas.openxmlformats.org/officeDocument/2006/relationships/image" Target="../media/image5.png" /><Relationship Id="rId8" Type="http://schemas.openxmlformats.org/officeDocument/2006/relationships/tags" Target="../tags/tag84.xml" /><Relationship Id="rId9" Type="http://schemas.openxmlformats.org/officeDocument/2006/relationships/image" Target="../media/image6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tags" Target="../tags/tag16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8_Title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  <p:custDataLst>
              <p:tags r:id="rId4"/>
            </p:custDataLst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  <p:custDataLst>
              <p:tags r:id="rId5"/>
            </p:custDataLst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  <p:custDataLst>
              <p:tags r:id="rId6"/>
            </p:custDataLst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  <p:custDataLst>
              <p:tags r:id="rId7"/>
            </p:custDataLst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2B8F931-1C39-45FB-B94A-0A5F622B050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2C2367D-6DD9-4A5C-B8E0-AB1017AD774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3" name="图片占位符 10"/>
          <p:cNvSpPr>
            <a:spLocks noGrp="1"/>
          </p:cNvSpPr>
          <p:nvPr>
            <p:ph type="pic" sz="quarter" idx="11"/>
            <p:custDataLst>
              <p:tags r:id="rId2"/>
            </p:custDataLst>
          </p:nvPr>
        </p:nvSpPr>
        <p:spPr>
          <a:xfrm>
            <a:off x="2072532" y="3633788"/>
            <a:ext cx="1978025" cy="1990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  <p:custDataLst>
              <p:tags r:id="rId3"/>
            </p:custDataLst>
          </p:nvPr>
        </p:nvSpPr>
        <p:spPr>
          <a:xfrm>
            <a:off x="5510213" y="1643063"/>
            <a:ext cx="1978025" cy="1990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1"/>
            <p:custDataLst>
              <p:tags r:id="rId2"/>
            </p:custDataLst>
          </p:nvPr>
        </p:nvSpPr>
        <p:spPr>
          <a:xfrm>
            <a:off x="4344294" y="2407920"/>
            <a:ext cx="1534160" cy="1534160"/>
          </a:xfrm>
          <a:custGeom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  <p:custDataLst>
              <p:tags r:id="rId3"/>
            </p:custDataLst>
          </p:nvPr>
        </p:nvSpPr>
        <p:spPr>
          <a:xfrm>
            <a:off x="6762374" y="2407920"/>
            <a:ext cx="1534160" cy="1534160"/>
          </a:xfrm>
          <a:custGeom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  <p:custDataLst>
              <p:tags r:id="rId4"/>
            </p:custDataLst>
          </p:nvPr>
        </p:nvSpPr>
        <p:spPr>
          <a:xfrm>
            <a:off x="1885574" y="2407920"/>
            <a:ext cx="1534160" cy="1534160"/>
          </a:xfrm>
          <a:custGeom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18" b="64488"/>
          <a:stretch>
            <a:fillRect/>
          </a:stretch>
        </p:blipFill>
        <p:spPr>
          <a:xfrm>
            <a:off x="0" y="0"/>
            <a:ext cx="2494319" cy="10259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706" y="4214811"/>
            <a:ext cx="1305293" cy="2035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145" y="493013"/>
            <a:ext cx="521209" cy="6903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10374">
            <a:off x="4417190" y="640096"/>
            <a:ext cx="510904" cy="6903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839759" y="322500"/>
            <a:ext cx="10515600" cy="1325563"/>
          </a:xfrm>
        </p:spPr>
        <p:txBody>
          <a:bodyPr>
            <a:normAutofit/>
          </a:bodyPr>
          <a:lstStyle>
            <a:lvl1pPr algn="ctr">
              <a:defRPr lang="zh-CN" altLang="en-US" sz="4400" kern="1200">
                <a:solidFill>
                  <a:schemeClr val="tx1"/>
                </a:solidFill>
                <a:latin typeface="汉仪昌黎宋刻本(精修版)W" panose="00020600040101010101" pitchFamily="18" charset="-122"/>
                <a:ea typeface="汉仪昌黎宋刻本(精修版)W" panose="00020600040101010101" pitchFamily="18" charset="-122"/>
                <a:cs typeface="+mj-cs"/>
              </a:defRPr>
            </a:lvl1pPr>
          </a:lstStyle>
          <a:p>
            <a:r>
              <a:rPr lang="zh-CN" altLang="en-US"/>
              <a:t>单击此处</a:t>
            </a: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tags" Target="../tags/tag87.xml" /><Relationship Id="rId18" Type="http://schemas.openxmlformats.org/officeDocument/2006/relationships/tags" Target="../tags/tag88.xm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9.xml" /><Relationship Id="rId21" Type="http://schemas.openxmlformats.org/officeDocument/2006/relationships/image" Target="../media/image7.png" /><Relationship Id="rId22" Type="http://schemas.openxmlformats.org/officeDocument/2006/relationships/tags" Target="../tags/tag90.xml" /><Relationship Id="rId23" Type="http://schemas.openxmlformats.org/officeDocument/2006/relationships/image" Target="file:///D:\qq&#25991;&#20214;\712321467\Image\C2C\Image2\%7b75232B38-A165-1FB7-499C-2E1C792CACB5%7d.png" TargetMode="External" /><Relationship Id="rId24" Type="http://schemas.openxmlformats.org/officeDocument/2006/relationships/image" Target="../media/image8.png" /><Relationship Id="rId25" Type="http://schemas.openxmlformats.org/officeDocument/2006/relationships/tags" Target="../tags/tag91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7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8"/>
            </p:custDataLst>
          </p:nvPr>
        </p:nvSpPr>
        <p:spPr>
          <a:xfrm>
            <a:off x="3048000" y="29673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484" y="3902752"/>
            <a:ext cx="12848967" cy="3901383"/>
          </a:xfrm>
          <a:prstGeom prst="rect">
            <a:avLst/>
          </a:prstGeom>
        </p:spPr>
      </p:pic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03.xml" /><Relationship Id="rId4" Type="http://schemas.openxmlformats.org/officeDocument/2006/relationships/image" Target="../media/image9.png" /><Relationship Id="rId5" Type="http://schemas.openxmlformats.org/officeDocument/2006/relationships/tags" Target="../tags/tag104.xml" /><Relationship Id="rId6" Type="http://schemas.openxmlformats.org/officeDocument/2006/relationships/image" Target="../media/image10.png" /><Relationship Id="rId7" Type="http://schemas.openxmlformats.org/officeDocument/2006/relationships/tags" Target="../tags/tag105.xml" /><Relationship Id="rId8" Type="http://schemas.openxmlformats.org/officeDocument/2006/relationships/image" Target="../media/image11.png" /><Relationship Id="rId9" Type="http://schemas.openxmlformats.org/officeDocument/2006/relationships/tags" Target="../tags/tag10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44.xml" /><Relationship Id="rId11" Type="http://schemas.openxmlformats.org/officeDocument/2006/relationships/tags" Target="../tags/tag245.xml" /><Relationship Id="rId12" Type="http://schemas.openxmlformats.org/officeDocument/2006/relationships/slide" Target="slide16.xml" TargetMode="Internal" /><Relationship Id="rId13" Type="http://schemas.openxmlformats.org/officeDocument/2006/relationships/tags" Target="../tags/tag246.xml" /><Relationship Id="rId14" Type="http://schemas.openxmlformats.org/officeDocument/2006/relationships/slide" Target="slide20.xml" TargetMode="Internal" /><Relationship Id="rId15" Type="http://schemas.openxmlformats.org/officeDocument/2006/relationships/tags" Target="../tags/tag247.xml" /><Relationship Id="rId16" Type="http://schemas.openxmlformats.org/officeDocument/2006/relationships/slide" Target="slide2.xml" TargetMode="Internal" /><Relationship Id="rId2" Type="http://schemas.openxmlformats.org/officeDocument/2006/relationships/tags" Target="../tags/tag240.xml" /><Relationship Id="rId3" Type="http://schemas.openxmlformats.org/officeDocument/2006/relationships/image" Target="../media/image18.png" /><Relationship Id="rId4" Type="http://schemas.openxmlformats.org/officeDocument/2006/relationships/tags" Target="../tags/tag241.xml" /><Relationship Id="rId5" Type="http://schemas.openxmlformats.org/officeDocument/2006/relationships/video" Target="../media/media1.wmv" /><Relationship Id="rId6" Type="http://schemas.microsoft.com/office/2007/relationships/media" Target="../media/media1.wmv" /><Relationship Id="rId7" Type="http://schemas.openxmlformats.org/officeDocument/2006/relationships/tags" Target="../tags/tag242.xml" /><Relationship Id="rId8" Type="http://schemas.openxmlformats.org/officeDocument/2006/relationships/slide" Target="slide7.xml" TargetMode="Internal" /><Relationship Id="rId9" Type="http://schemas.openxmlformats.org/officeDocument/2006/relationships/tags" Target="../tags/tag24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8.xml" /><Relationship Id="rId3" Type="http://schemas.openxmlformats.org/officeDocument/2006/relationships/image" Target="../media/image22.jpeg" /><Relationship Id="rId4" Type="http://schemas.microsoft.com/office/2007/relationships/hdphoto" Target="../media/image23.wdp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slide" Target="slide4.xml" TargetMode="Interna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58.xml" /><Relationship Id="rId2" Type="http://schemas.openxmlformats.org/officeDocument/2006/relationships/tags" Target="../tags/tag253.xml" /><Relationship Id="rId3" Type="http://schemas.openxmlformats.org/officeDocument/2006/relationships/image" Target="../media/image22.jpeg" /><Relationship Id="rId4" Type="http://schemas.microsoft.com/office/2007/relationships/hdphoto" Target="../media/image23.wdp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slide" Target="slide4.xml" TargetMode="Interna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slide" Target="slide4.xml" TargetMode="Internal" /><Relationship Id="rId5" Type="http://schemas.openxmlformats.org/officeDocument/2006/relationships/tags" Target="../tags/tag261.xml" /><Relationship Id="rId6" Type="http://schemas.openxmlformats.org/officeDocument/2006/relationships/slide" Target="slide14.xml" TargetMode="Internal" /><Relationship Id="rId7" Type="http://schemas.openxmlformats.org/officeDocument/2006/relationships/tags" Target="../tags/tag262.xml" /><Relationship Id="rId8" Type="http://schemas.openxmlformats.org/officeDocument/2006/relationships/slide" Target="slide15.xml" TargetMode="Internal" /><Relationship Id="rId9" Type="http://schemas.openxmlformats.org/officeDocument/2006/relationships/tags" Target="../tags/tag26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4.xml" /><Relationship Id="rId3" Type="http://schemas.openxmlformats.org/officeDocument/2006/relationships/image" Target="../media/image24.png" /><Relationship Id="rId4" Type="http://schemas.openxmlformats.org/officeDocument/2006/relationships/tags" Target="../tags/tag265.xml" /><Relationship Id="rId5" Type="http://schemas.openxmlformats.org/officeDocument/2006/relationships/video" Target="../media/media2.mp4" /><Relationship Id="rId6" Type="http://schemas.microsoft.com/office/2007/relationships/media" Target="../media/media2.mp4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12" Type="http://schemas.openxmlformats.org/officeDocument/2006/relationships/slide" Target="slide16.xml" TargetMode="Internal" /><Relationship Id="rId13" Type="http://schemas.openxmlformats.org/officeDocument/2006/relationships/tags" Target="../tags/tag272.xml" /><Relationship Id="rId14" Type="http://schemas.openxmlformats.org/officeDocument/2006/relationships/slide" Target="slide20.xml" TargetMode="Internal" /><Relationship Id="rId15" Type="http://schemas.openxmlformats.org/officeDocument/2006/relationships/tags" Target="../tags/tag273.xml" /><Relationship Id="rId16" Type="http://schemas.openxmlformats.org/officeDocument/2006/relationships/slide" Target="slide2.xml" TargetMode="Internal" /><Relationship Id="rId17" Type="http://schemas.openxmlformats.org/officeDocument/2006/relationships/tags" Target="../tags/tag274.xml" /><Relationship Id="rId2" Type="http://schemas.openxmlformats.org/officeDocument/2006/relationships/tags" Target="../tags/tag266.xml" /><Relationship Id="rId3" Type="http://schemas.openxmlformats.org/officeDocument/2006/relationships/image" Target="../media/image18.png" /><Relationship Id="rId4" Type="http://schemas.openxmlformats.org/officeDocument/2006/relationships/tags" Target="../tags/tag267.xml" /><Relationship Id="rId5" Type="http://schemas.openxmlformats.org/officeDocument/2006/relationships/video" Target="../media/media1.wmv" /><Relationship Id="rId6" Type="http://schemas.microsoft.com/office/2007/relationships/media" Target="../media/media1.wmv" /><Relationship Id="rId7" Type="http://schemas.openxmlformats.org/officeDocument/2006/relationships/tags" Target="../tags/tag268.xml" /><Relationship Id="rId8" Type="http://schemas.openxmlformats.org/officeDocument/2006/relationships/slide" Target="slide7.xml" TargetMode="Internal" /><Relationship Id="rId9" Type="http://schemas.openxmlformats.org/officeDocument/2006/relationships/tags" Target="../tags/tag26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80.xml" /><Relationship Id="rId11" Type="http://schemas.openxmlformats.org/officeDocument/2006/relationships/tags" Target="../tags/tag281.xml" /><Relationship Id="rId2" Type="http://schemas.openxmlformats.org/officeDocument/2006/relationships/tags" Target="../tags/tag275.xml" /><Relationship Id="rId3" Type="http://schemas.openxmlformats.org/officeDocument/2006/relationships/image" Target="../media/image22.jpeg" /><Relationship Id="rId4" Type="http://schemas.microsoft.com/office/2007/relationships/hdphoto" Target="../media/image23.wdp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slide" Target="slide4.xml" TargetMode="Internal" /><Relationship Id="rId8" Type="http://schemas.openxmlformats.org/officeDocument/2006/relationships/tags" Target="../tags/tag278.xml" /><Relationship Id="rId9" Type="http://schemas.openxmlformats.org/officeDocument/2006/relationships/tags" Target="../tags/tag27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tags" Target="../tags/tag287.xml" /><Relationship Id="rId8" Type="http://schemas.openxmlformats.org/officeDocument/2006/relationships/tags" Target="../tags/tag28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9.xml" /><Relationship Id="rId3" Type="http://schemas.openxmlformats.org/officeDocument/2006/relationships/image" Target="../media/image22.jpeg" /><Relationship Id="rId4" Type="http://schemas.microsoft.com/office/2007/relationships/hdphoto" Target="../media/image23.wdp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slide" Target="slide4.xml" TargetMode="Internal" /><Relationship Id="rId8" Type="http://schemas.openxmlformats.org/officeDocument/2006/relationships/tags" Target="../tags/tag292.xml" /><Relationship Id="rId9" Type="http://schemas.openxmlformats.org/officeDocument/2006/relationships/tags" Target="../tags/tag29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98.xml" /><Relationship Id="rId11" Type="http://schemas.openxmlformats.org/officeDocument/2006/relationships/tags" Target="../tags/tag299.xml" /><Relationship Id="rId12" Type="http://schemas.openxmlformats.org/officeDocument/2006/relationships/slide" Target="slide16.xml" TargetMode="Internal" /><Relationship Id="rId13" Type="http://schemas.openxmlformats.org/officeDocument/2006/relationships/tags" Target="../tags/tag300.xml" /><Relationship Id="rId14" Type="http://schemas.openxmlformats.org/officeDocument/2006/relationships/slide" Target="slide20.xml" TargetMode="Internal" /><Relationship Id="rId15" Type="http://schemas.openxmlformats.org/officeDocument/2006/relationships/tags" Target="../tags/tag301.xml" /><Relationship Id="rId16" Type="http://schemas.openxmlformats.org/officeDocument/2006/relationships/slide" Target="slide2.xml" TargetMode="Internal" /><Relationship Id="rId17" Type="http://schemas.openxmlformats.org/officeDocument/2006/relationships/tags" Target="../tags/tag302.xml" /><Relationship Id="rId18" Type="http://schemas.openxmlformats.org/officeDocument/2006/relationships/tags" Target="../tags/tag303.xml" /><Relationship Id="rId2" Type="http://schemas.openxmlformats.org/officeDocument/2006/relationships/tags" Target="../tags/tag294.xml" /><Relationship Id="rId3" Type="http://schemas.openxmlformats.org/officeDocument/2006/relationships/image" Target="../media/image18.png" /><Relationship Id="rId4" Type="http://schemas.openxmlformats.org/officeDocument/2006/relationships/tags" Target="../tags/tag295.xml" /><Relationship Id="rId5" Type="http://schemas.openxmlformats.org/officeDocument/2006/relationships/video" Target="../media/media1.wmv" /><Relationship Id="rId6" Type="http://schemas.microsoft.com/office/2007/relationships/media" Target="../media/media1.wmv" /><Relationship Id="rId7" Type="http://schemas.openxmlformats.org/officeDocument/2006/relationships/tags" Target="../tags/tag296.xml" /><Relationship Id="rId8" Type="http://schemas.openxmlformats.org/officeDocument/2006/relationships/slide" Target="slide7.xml" TargetMode="Internal" /><Relationship Id="rId9" Type="http://schemas.openxmlformats.org/officeDocument/2006/relationships/tags" Target="../tags/tag29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image" Target="../media/image13.png" /><Relationship Id="rId11" Type="http://schemas.openxmlformats.org/officeDocument/2006/relationships/tags" Target="../tags/tag116.xml" /><Relationship Id="rId12" Type="http://schemas.openxmlformats.org/officeDocument/2006/relationships/tags" Target="../tags/tag117.xml" /><Relationship Id="rId13" Type="http://schemas.openxmlformats.org/officeDocument/2006/relationships/tags" Target="../tags/tag118.xml" /><Relationship Id="rId14" Type="http://schemas.openxmlformats.org/officeDocument/2006/relationships/image" Target="../media/image14.png" /><Relationship Id="rId15" Type="http://schemas.openxmlformats.org/officeDocument/2006/relationships/tags" Target="../tags/tag119.xml" /><Relationship Id="rId16" Type="http://schemas.openxmlformats.org/officeDocument/2006/relationships/slide" Target="slide5.xml" TargetMode="Internal" /><Relationship Id="rId17" Type="http://schemas.openxmlformats.org/officeDocument/2006/relationships/tags" Target="../tags/tag120.xml" /><Relationship Id="rId18" Type="http://schemas.openxmlformats.org/officeDocument/2006/relationships/image" Target="../media/image15.png" /><Relationship Id="rId19" Type="http://schemas.microsoft.com/office/2007/relationships/hdphoto" Target="../media/image16.wdp" /><Relationship Id="rId2" Type="http://schemas.openxmlformats.org/officeDocument/2006/relationships/tags" Target="../tags/tag109.xml" /><Relationship Id="rId20" Type="http://schemas.openxmlformats.org/officeDocument/2006/relationships/tags" Target="../tags/tag121.xml" /><Relationship Id="rId21" Type="http://schemas.openxmlformats.org/officeDocument/2006/relationships/tags" Target="../tags/tag122.xml" /><Relationship Id="rId22" Type="http://schemas.openxmlformats.org/officeDocument/2006/relationships/tags" Target="../tags/tag123.xml" /><Relationship Id="rId23" Type="http://schemas.openxmlformats.org/officeDocument/2006/relationships/image" Target="../media/image17.png" /><Relationship Id="rId24" Type="http://schemas.openxmlformats.org/officeDocument/2006/relationships/tags" Target="../tags/tag124.xml" /><Relationship Id="rId25" Type="http://schemas.openxmlformats.org/officeDocument/2006/relationships/tags" Target="../tags/tag125.xml" /><Relationship Id="rId26" Type="http://schemas.openxmlformats.org/officeDocument/2006/relationships/tags" Target="../tags/tag126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image" Target="../media/image12.png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slide" Target="slide4.xml" TargetMode="Interna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308.xml" /><Relationship Id="rId4" Type="http://schemas.openxmlformats.org/officeDocument/2006/relationships/image" Target="../media/image25.png" /><Relationship Id="rId5" Type="http://schemas.openxmlformats.org/officeDocument/2006/relationships/tags" Target="../tags/tag309.xml" /><Relationship Id="rId6" Type="http://schemas.openxmlformats.org/officeDocument/2006/relationships/image" Target="../media/image26.png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9.png" /><Relationship Id="rId11" Type="http://schemas.openxmlformats.org/officeDocument/2006/relationships/tags" Target="../tags/tag318.xml" /><Relationship Id="rId2" Type="http://schemas.openxmlformats.org/officeDocument/2006/relationships/tags" Target="../tags/tag313.xml" /><Relationship Id="rId3" Type="http://schemas.openxmlformats.org/officeDocument/2006/relationships/image" Target="../media/image27.png" /><Relationship Id="rId4" Type="http://schemas.openxmlformats.org/officeDocument/2006/relationships/tags" Target="../tags/tag314.xml" /><Relationship Id="rId5" Type="http://schemas.openxmlformats.org/officeDocument/2006/relationships/image" Target="../media/image28.png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tags" Target="../tags/tag317.xml" /><Relationship Id="rId9" Type="http://schemas.openxmlformats.org/officeDocument/2006/relationships/slide" Target="slide4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13" Type="http://schemas.openxmlformats.org/officeDocument/2006/relationships/tags" Target="../tags/tag140.xml" /><Relationship Id="rId14" Type="http://schemas.openxmlformats.org/officeDocument/2006/relationships/tags" Target="../tags/tag141.xml" /><Relationship Id="rId15" Type="http://schemas.openxmlformats.org/officeDocument/2006/relationships/tags" Target="../tags/tag142.xml" /><Relationship Id="rId16" Type="http://schemas.openxmlformats.org/officeDocument/2006/relationships/tags" Target="../tags/tag143.xml" /><Relationship Id="rId17" Type="http://schemas.openxmlformats.org/officeDocument/2006/relationships/tags" Target="../tags/tag144.xml" /><Relationship Id="rId18" Type="http://schemas.openxmlformats.org/officeDocument/2006/relationships/tags" Target="../tags/tag145.xml" /><Relationship Id="rId19" Type="http://schemas.openxmlformats.org/officeDocument/2006/relationships/tags" Target="../tags/tag146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47.xml" /><Relationship Id="rId21" Type="http://schemas.openxmlformats.org/officeDocument/2006/relationships/tags" Target="../tags/tag148.xml" /><Relationship Id="rId22" Type="http://schemas.openxmlformats.org/officeDocument/2006/relationships/tags" Target="../tags/tag149.xml" /><Relationship Id="rId23" Type="http://schemas.openxmlformats.org/officeDocument/2006/relationships/tags" Target="../tags/tag150.xml" /><Relationship Id="rId24" Type="http://schemas.openxmlformats.org/officeDocument/2006/relationships/tags" Target="../tags/tag151.xml" /><Relationship Id="rId25" Type="http://schemas.openxmlformats.org/officeDocument/2006/relationships/tags" Target="../tags/tag152.xml" /><Relationship Id="rId26" Type="http://schemas.openxmlformats.org/officeDocument/2006/relationships/tags" Target="../tags/tag153.xml" /><Relationship Id="rId27" Type="http://schemas.openxmlformats.org/officeDocument/2006/relationships/tags" Target="../tags/tag154.xml" /><Relationship Id="rId28" Type="http://schemas.openxmlformats.org/officeDocument/2006/relationships/tags" Target="../tags/tag155.xml" /><Relationship Id="rId29" Type="http://schemas.openxmlformats.org/officeDocument/2006/relationships/tags" Target="../tags/tag156.xml" /><Relationship Id="rId3" Type="http://schemas.openxmlformats.org/officeDocument/2006/relationships/tags" Target="../tags/tag131.xml" /><Relationship Id="rId30" Type="http://schemas.openxmlformats.org/officeDocument/2006/relationships/tags" Target="../tags/tag157.xml" /><Relationship Id="rId31" Type="http://schemas.openxmlformats.org/officeDocument/2006/relationships/tags" Target="../tags/tag158.xml" /><Relationship Id="rId32" Type="http://schemas.openxmlformats.org/officeDocument/2006/relationships/tags" Target="../tags/tag159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slide" Target="slide2.xml" TargetMode="Interna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4.xml" /><Relationship Id="rId11" Type="http://schemas.openxmlformats.org/officeDocument/2006/relationships/tags" Target="../tags/tag165.xml" /><Relationship Id="rId12" Type="http://schemas.openxmlformats.org/officeDocument/2006/relationships/slide" Target="slide16.xml" TargetMode="Internal" /><Relationship Id="rId13" Type="http://schemas.openxmlformats.org/officeDocument/2006/relationships/tags" Target="../tags/tag166.xml" /><Relationship Id="rId14" Type="http://schemas.openxmlformats.org/officeDocument/2006/relationships/slide" Target="slide20.xml" TargetMode="Internal" /><Relationship Id="rId2" Type="http://schemas.openxmlformats.org/officeDocument/2006/relationships/tags" Target="../tags/tag160.xml" /><Relationship Id="rId3" Type="http://schemas.openxmlformats.org/officeDocument/2006/relationships/image" Target="../media/image18.png" /><Relationship Id="rId4" Type="http://schemas.openxmlformats.org/officeDocument/2006/relationships/tags" Target="../tags/tag161.xml" /><Relationship Id="rId5" Type="http://schemas.openxmlformats.org/officeDocument/2006/relationships/video" Target="../media/media1.wmv" /><Relationship Id="rId6" Type="http://schemas.microsoft.com/office/2007/relationships/media" Target="../media/media1.wmv" /><Relationship Id="rId7" Type="http://schemas.openxmlformats.org/officeDocument/2006/relationships/tags" Target="../tags/tag162.xml" /><Relationship Id="rId8" Type="http://schemas.openxmlformats.org/officeDocument/2006/relationships/slide" Target="slide7.xml" TargetMode="Internal" /><Relationship Id="rId9" Type="http://schemas.openxmlformats.org/officeDocument/2006/relationships/tags" Target="../tags/tag16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tags" Target="../tags/tag178.xml" /><Relationship Id="rId11" Type="http://schemas.openxmlformats.org/officeDocument/2006/relationships/tags" Target="../tags/tag179.xml" /><Relationship Id="rId12" Type="http://schemas.openxmlformats.org/officeDocument/2006/relationships/tags" Target="../tags/tag180.xml" /><Relationship Id="rId13" Type="http://schemas.openxmlformats.org/officeDocument/2006/relationships/tags" Target="../tags/tag181.xml" /><Relationship Id="rId14" Type="http://schemas.openxmlformats.org/officeDocument/2006/relationships/tags" Target="../tags/tag182.xml" /><Relationship Id="rId15" Type="http://schemas.openxmlformats.org/officeDocument/2006/relationships/tags" Target="../tags/tag183.xml" /><Relationship Id="rId16" Type="http://schemas.openxmlformats.org/officeDocument/2006/relationships/tags" Target="../tags/tag184.xml" /><Relationship Id="rId17" Type="http://schemas.openxmlformats.org/officeDocument/2006/relationships/tags" Target="../tags/tag18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tags" Target="../tags/tag17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4.xml" /><Relationship Id="rId11" Type="http://schemas.openxmlformats.org/officeDocument/2006/relationships/tags" Target="../tags/tag195.xml" /><Relationship Id="rId12" Type="http://schemas.openxmlformats.org/officeDocument/2006/relationships/tags" Target="../tags/tag196.xml" /><Relationship Id="rId13" Type="http://schemas.openxmlformats.org/officeDocument/2006/relationships/tags" Target="../tags/tag197.xml" /><Relationship Id="rId14" Type="http://schemas.openxmlformats.org/officeDocument/2006/relationships/tags" Target="../tags/tag19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90.xml" /><Relationship Id="rId4" Type="http://schemas.openxmlformats.org/officeDocument/2006/relationships/image" Target="../media/image19.png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image" Target="../media/image20.png" /><Relationship Id="rId8" Type="http://schemas.openxmlformats.org/officeDocument/2006/relationships/tags" Target="../tags/tag193.xml" /><Relationship Id="rId9" Type="http://schemas.openxmlformats.org/officeDocument/2006/relationships/image" Target="../media/image2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03.xml" /><Relationship Id="rId4" Type="http://schemas.openxmlformats.org/officeDocument/2006/relationships/image" Target="../media/image22.jpeg" /><Relationship Id="rId5" Type="http://schemas.microsoft.com/office/2007/relationships/hdphoto" Target="../media/image23.wdp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7.xml" /><Relationship Id="rId11" Type="http://schemas.openxmlformats.org/officeDocument/2006/relationships/tags" Target="../tags/tag218.xml" /><Relationship Id="rId12" Type="http://schemas.openxmlformats.org/officeDocument/2006/relationships/tags" Target="../tags/tag219.xml" /><Relationship Id="rId13" Type="http://schemas.openxmlformats.org/officeDocument/2006/relationships/customXml" Target="../ink/ink1.xml" /><Relationship Id="rId14" Type="http://schemas.openxmlformats.org/officeDocument/2006/relationships/tags" Target="../tags/tag220.xml" /><Relationship Id="rId15" Type="http://schemas.openxmlformats.org/officeDocument/2006/relationships/tags" Target="../tags/tag221.xml" /><Relationship Id="rId16" Type="http://schemas.openxmlformats.org/officeDocument/2006/relationships/tags" Target="../tags/tag222.xml" /><Relationship Id="rId17" Type="http://schemas.openxmlformats.org/officeDocument/2006/relationships/tags" Target="../tags/tag223.xml" /><Relationship Id="rId18" Type="http://schemas.openxmlformats.org/officeDocument/2006/relationships/tags" Target="../tags/tag22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12.xml" /><Relationship Id="rId4" Type="http://schemas.openxmlformats.org/officeDocument/2006/relationships/image" Target="../media/image22.jpeg" /><Relationship Id="rId5" Type="http://schemas.microsoft.com/office/2007/relationships/hdphoto" Target="../media/image23.wdp" /><Relationship Id="rId6" Type="http://schemas.openxmlformats.org/officeDocument/2006/relationships/tags" Target="../tags/tag213.xml" /><Relationship Id="rId7" Type="http://schemas.openxmlformats.org/officeDocument/2006/relationships/tags" Target="../tags/tag214.xml" /><Relationship Id="rId8" Type="http://schemas.openxmlformats.org/officeDocument/2006/relationships/tags" Target="../tags/tag215.xml" /><Relationship Id="rId9" Type="http://schemas.openxmlformats.org/officeDocument/2006/relationships/tags" Target="../tags/tag21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3.xml" /><Relationship Id="rId11" Type="http://schemas.openxmlformats.org/officeDocument/2006/relationships/tags" Target="../tags/tag234.xml" /><Relationship Id="rId12" Type="http://schemas.openxmlformats.org/officeDocument/2006/relationships/tags" Target="../tags/tag235.xml" /><Relationship Id="rId13" Type="http://schemas.openxmlformats.org/officeDocument/2006/relationships/tags" Target="../tags/tag236.xml" /><Relationship Id="rId14" Type="http://schemas.openxmlformats.org/officeDocument/2006/relationships/tags" Target="../tags/tag237.xml" /><Relationship Id="rId15" Type="http://schemas.openxmlformats.org/officeDocument/2006/relationships/tags" Target="../tags/tag238.xml" /><Relationship Id="rId16" Type="http://schemas.openxmlformats.org/officeDocument/2006/relationships/tags" Target="../tags/tag239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29.xml" /><Relationship Id="rId4" Type="http://schemas.openxmlformats.org/officeDocument/2006/relationships/image" Target="../media/image22.jpeg" /><Relationship Id="rId5" Type="http://schemas.microsoft.com/office/2007/relationships/hdphoto" Target="../media/image23.wdp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slide" Target="slide4.xml" TargetMode="Internal" /><Relationship Id="rId9" Type="http://schemas.openxmlformats.org/officeDocument/2006/relationships/tags" Target="../tags/tag23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68" y="2991310"/>
            <a:ext cx="3123096" cy="3866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63" y="262004"/>
            <a:ext cx="2255564" cy="1827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142" y="1642210"/>
            <a:ext cx="6631859" cy="521579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1967808" y="1642210"/>
            <a:ext cx="943399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chemeClr val="bg2">
                        <a:lumMod val="50000"/>
                      </a:schemeClr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</a:gradFill>
                <a:latin typeface="华文隶书" panose="02010800040101010101" pitchFamily="2" charset="-122"/>
                <a:ea typeface="华文隶书" panose="02010800040101010101" pitchFamily="2" charset="-122"/>
              </a:rPr>
              <a:t>一场灵魂与山水的邂逅</a:t>
            </a:r>
            <a:endParaRPr lang="en-US" altLang="zh-CN" sz="7200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chemeClr val="bg2">
                      <a:lumMod val="50000"/>
                    </a:schemeClr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lin ang="5400000" scaled="0"/>
              </a:gra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cap="none" spc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华文隶书" panose="02010800040101010101" pitchFamily="2" charset="-122"/>
                <a:ea typeface="华文隶书" panose="02010800040101010101" pitchFamily="2" charset="-122"/>
              </a:rPr>
              <a:t>中国古代文人的“治愈系”</a:t>
            </a:r>
            <a:endParaRPr lang="zh-CN" altLang="en-US" sz="4800" b="1" cap="none" spc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11"/>
            </p:custDataLst>
          </p:nvPr>
        </p:nvSpPr>
        <p:spPr>
          <a:xfrm>
            <a:off x="3321764" y="4548402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赤壁赋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》《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登泰山记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群文阅读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141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4008"/>
            <a:ext cx="12192000" cy="6858000"/>
          </a:xfrm>
          <a:prstGeom prst="rect">
            <a:avLst/>
          </a:prstGeom>
        </p:spPr>
      </p:pic>
      <p:sp>
        <p:nvSpPr>
          <p:cNvPr id="3" name="TextBox 2">
            <a:hlinkClick r:id="rId8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1272410" y="1723868"/>
            <a:ext cx="1107996" cy="32791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治愈之旅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左大括号 3"/>
          <p:cNvSpPr/>
          <p:nvPr>
            <p:custDataLst>
              <p:tags r:id="rId9"/>
            </p:custDataLst>
          </p:nvPr>
        </p:nvSpPr>
        <p:spPr>
          <a:xfrm>
            <a:off x="2638271" y="959371"/>
            <a:ext cx="540394" cy="4886793"/>
          </a:xfrm>
          <a:prstGeom prst="leftBrace">
            <a:avLst/>
          </a:prstGeom>
          <a:ln w="38100"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10"/>
            </p:custDataLst>
          </p:nvPr>
        </p:nvSpPr>
        <p:spPr>
          <a:xfrm>
            <a:off x="3357795" y="629587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原因：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>
            <a:hlinkClick r:id="rId12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360294" y="2985541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方式：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>
            <a:hlinkClick r:id="rId14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3362791" y="5296525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疗效：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>
            <a:hlinkClick r:id="rId16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5051686" y="68954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官场失意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Picture 2" descr="C:\Users\Administrator\Desktop\中国风素材\56cac3e4c2dee_102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0" y="5160002"/>
            <a:ext cx="12192000" cy="189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7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1186331" y="1254489"/>
            <a:ext cx="10558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1</a:t>
            </a:r>
            <a:r>
              <a:rPr lang="zh-CN" altLang="en-US" sz="4000" b="1"/>
              <a:t>、结合文本，概括两位作者的行程。</a:t>
            </a:r>
            <a:endParaRPr lang="zh-CN" altLang="en-US" sz="4000" b="1"/>
          </a:p>
        </p:txBody>
      </p:sp>
      <p:sp>
        <p:nvSpPr>
          <p:cNvPr id="5" name="TextBox 4"/>
          <p:cNvSpPr txBox="1"/>
          <p:nvPr>
            <p:custDataLst>
              <p:tags r:id="rId8"/>
            </p:custDataLst>
          </p:nvPr>
        </p:nvSpPr>
        <p:spPr>
          <a:xfrm>
            <a:off x="3028015" y="2578309"/>
            <a:ext cx="48013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苏轼：游赤壁观水月</a:t>
            </a:r>
            <a:endParaRPr lang="en-US" altLang="zh-CN" sz="4000" b="1">
              <a:solidFill>
                <a:schemeClr val="tx1">
                  <a:lumMod val="75000"/>
                  <a:lumOff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姚鼐：登泰山看日出</a:t>
            </a:r>
            <a:endParaRPr lang="zh-CN" altLang="en-US" sz="4000" b="1">
              <a:solidFill>
                <a:schemeClr val="tx1">
                  <a:lumMod val="75000"/>
                  <a:lumOff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0" y="85143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研读文本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Picture 2" descr="C:\Users\Administrator\Desktop\中国风素材\56cac3e4c2dee_102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0" y="5160002"/>
            <a:ext cx="12192000" cy="189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7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796587" y="789795"/>
            <a:ext cx="10558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2</a:t>
            </a:r>
            <a:r>
              <a:rPr lang="zh-CN" altLang="en-US" sz="3600" b="1"/>
              <a:t>、</a:t>
            </a:r>
            <a:r>
              <a:rPr lang="zh-CN" altLang="zh-CN" sz="3600" b="1"/>
              <a:t>找出二文中写景的句子，反复诵读，合作讨论，概括景物特点。</a:t>
            </a:r>
            <a:endParaRPr lang="zh-CN" altLang="en-US" sz="3600" b="1"/>
          </a:p>
        </p:txBody>
      </p:sp>
      <p:sp>
        <p:nvSpPr>
          <p:cNvPr id="5" name="TextBox 4"/>
          <p:cNvSpPr txBox="1"/>
          <p:nvPr>
            <p:custDataLst>
              <p:tags r:id="rId8"/>
            </p:custDataLst>
          </p:nvPr>
        </p:nvSpPr>
        <p:spPr>
          <a:xfrm>
            <a:off x="764501" y="2038662"/>
            <a:ext cx="10498110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/>
              <a:t> 《赤壁赋》：</a:t>
            </a:r>
            <a:r>
              <a:rPr lang="zh-CN" altLang="zh-CN" sz="3600" b="1">
                <a:latin typeface="楷体_GB2312" pitchFamily="49" charset="-122"/>
                <a:ea typeface="楷体_GB2312" pitchFamily="49" charset="-122"/>
              </a:rPr>
              <a:t>清风徐来，水波不兴。……月出于东山之上，徘徊于斗牛之间。白露横江，水光接天。纵一苇之所如，凌万顷之茫然。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0" y="0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研读文本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812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3456" y="4671509"/>
            <a:ext cx="7388561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特点：飘渺、朦胧、空灵、宁静</a:t>
            </a:r>
            <a:endParaRPr kumimoji="0" lang="zh-CN" sz="4000" b="1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12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TextBox 3">
            <a:hlinkClick r:id="rId4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631695" y="639892"/>
            <a:ext cx="11180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2</a:t>
            </a:r>
            <a:r>
              <a:rPr lang="zh-CN" altLang="en-US" sz="3600" b="1"/>
              <a:t>、</a:t>
            </a:r>
            <a:r>
              <a:rPr lang="zh-CN" altLang="zh-CN" sz="3600" b="1"/>
              <a:t>找出二文中写景的句子，反复诵读，合作讨论，概括景物特点。</a:t>
            </a:r>
            <a:endParaRPr lang="zh-CN" altLang="en-US" sz="3600" b="1"/>
          </a:p>
        </p:txBody>
      </p:sp>
      <p:sp>
        <p:nvSpPr>
          <p:cNvPr id="5" name="TextBox 4">
            <a:hlinkClick r:id="rId6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959374" y="2128604"/>
            <a:ext cx="10498110" cy="333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zh-CN" sz="32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200" b="1">
                <a:latin typeface="+mj-ea"/>
                <a:ea typeface="+mj-ea"/>
              </a:rPr>
              <a:t>《登泰山记》：</a:t>
            </a:r>
            <a:r>
              <a:rPr lang="zh-CN" altLang="zh-CN" sz="3200" b="1">
                <a:latin typeface="楷体_GB2312" pitchFamily="49" charset="-122"/>
                <a:ea typeface="楷体_GB2312" pitchFamily="49" charset="-122"/>
              </a:rPr>
              <a:t>苍山负雪，明烛天南；望晚日照城郭，汶水、徂徕如画，而半山居雾若带然。……大风扬积雪击面。亭东自足下皆云漫。稍见云中白若摴蒱数十立者，山也。极天云一线异色，须臾成五彩。日上，正赤如丹，下有红光，动摇承之。或曰，此东海也。回视日观以西峰，或得日，或否，绛皓驳色，而皆若偻。</a:t>
            </a:r>
            <a:endParaRPr lang="zh-CN" altLang="en-US" sz="3200" b="1">
              <a:solidFill>
                <a:schemeClr val="tx1">
                  <a:lumMod val="75000"/>
                  <a:lumOff val="2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>
            <a:hlinkClick r:id="rId8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0" y="0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研读文本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812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28407" y="5675850"/>
            <a:ext cx="7370929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r>
              <a:rPr kumimoji="0" lang="zh-CN" sz="4000" b="1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特点：</a:t>
            </a:r>
            <a:r>
              <a:rPr lang="zh-CN" altLang="zh-CN" sz="40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雄伟、绚丽、磅礴、壮美</a:t>
            </a:r>
            <a:endParaRPr lang="zh-CN" altLang="zh-CN" sz="40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12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video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7512" y="100584"/>
            <a:ext cx="11184128" cy="6291072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141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4008"/>
            <a:ext cx="12192000" cy="6858000"/>
          </a:xfrm>
          <a:prstGeom prst="rect">
            <a:avLst/>
          </a:prstGeom>
        </p:spPr>
      </p:pic>
      <p:sp>
        <p:nvSpPr>
          <p:cNvPr id="3" name="TextBox 2">
            <a:hlinkClick r:id="rId8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1272410" y="1723868"/>
            <a:ext cx="1107996" cy="32791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治愈之旅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左大括号 3"/>
          <p:cNvSpPr/>
          <p:nvPr>
            <p:custDataLst>
              <p:tags r:id="rId9"/>
            </p:custDataLst>
          </p:nvPr>
        </p:nvSpPr>
        <p:spPr>
          <a:xfrm>
            <a:off x="2638271" y="959371"/>
            <a:ext cx="540394" cy="4886793"/>
          </a:xfrm>
          <a:prstGeom prst="leftBrace">
            <a:avLst/>
          </a:prstGeom>
          <a:ln w="38100"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10"/>
            </p:custDataLst>
          </p:nvPr>
        </p:nvSpPr>
        <p:spPr>
          <a:xfrm>
            <a:off x="3357795" y="629587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原因：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>
            <a:hlinkClick r:id="rId12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360294" y="2985541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方式：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>
            <a:hlinkClick r:id="rId14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3362791" y="5296525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疗效：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>
            <a:hlinkClick r:id="rId16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5051686" y="68954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官场失意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2273" name="Rectangle 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991724" y="3053369"/>
            <a:ext cx="481734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用山水之美来抚慰心灵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2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822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Picture 2" descr="C:\Users\Administrator\Desktop\中国风素材\56cac3e4c2dee_102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0" y="5160002"/>
            <a:ext cx="12192000" cy="189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7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986306" y="983027"/>
            <a:ext cx="10558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/>
              <a:t>1</a:t>
            </a:r>
            <a:r>
              <a:rPr lang="zh-CN" altLang="en-US" sz="3600" b="1"/>
              <a:t>、</a:t>
            </a:r>
            <a:r>
              <a:rPr lang="zh-CN" altLang="zh-CN" sz="3600" b="1"/>
              <a:t>透过他们笔下的如画山水，你能感受到两位作者怎样的情感变化？</a:t>
            </a:r>
            <a:endParaRPr lang="zh-CN" altLang="zh-CN" sz="3600" b="1"/>
          </a:p>
        </p:txBody>
      </p:sp>
      <p:sp>
        <p:nvSpPr>
          <p:cNvPr id="5" name="TextBox 4"/>
          <p:cNvSpPr txBox="1"/>
          <p:nvPr>
            <p:custDataLst>
              <p:tags r:id="rId8"/>
            </p:custDataLst>
          </p:nvPr>
        </p:nvSpPr>
        <p:spPr>
          <a:xfrm>
            <a:off x="2699403" y="2249696"/>
            <a:ext cx="6391493" cy="1778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苏轼：</a:t>
            </a:r>
            <a:r>
              <a:rPr lang="zh-CN" altLang="zh-CN" sz="4400" b="1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在矛盾中走向旷达</a:t>
            </a:r>
            <a:endParaRPr lang="zh-CN" altLang="zh-CN" sz="4400" b="1">
              <a:solidFill>
                <a:schemeClr val="tx1">
                  <a:lumMod val="75000"/>
                  <a:lumOff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4300"/>
              </a:lnSpc>
            </a:pPr>
            <a:endParaRPr lang="en-US" altLang="zh-CN" sz="4400" b="1">
              <a:solidFill>
                <a:schemeClr val="tx1">
                  <a:lumMod val="75000"/>
                  <a:lumOff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zh-CN" alt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姚鼐：</a:t>
            </a:r>
            <a:r>
              <a:rPr lang="zh-CN" altLang="zh-CN" sz="4400" b="1">
                <a:solidFill>
                  <a:schemeClr val="tx1">
                    <a:lumMod val="75000"/>
                    <a:lumOff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在激荡中走向淡定</a:t>
            </a:r>
            <a:endParaRPr lang="zh-CN" altLang="en-US" sz="4400" b="1">
              <a:solidFill>
                <a:schemeClr val="tx1">
                  <a:lumMod val="75000"/>
                  <a:lumOff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224852" y="194871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深层探究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 rot="19525064">
            <a:off x="8489170" y="1733850"/>
            <a:ext cx="22621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短暂？</a:t>
            </a:r>
            <a:endParaRPr lang="en-US" altLang="zh-CN" sz="5400" b="1" cap="none" spc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r>
              <a:rPr lang="zh-CN" altLang="en-US" sz="5400" b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持久？</a:t>
            </a:r>
            <a:endParaRPr lang="zh-CN" altLang="en-US" sz="5400" b="1" cap="none" spc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1124688" y="4315896"/>
            <a:ext cx="82942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/>
              <a:t>2</a:t>
            </a:r>
            <a:r>
              <a:rPr lang="zh-CN" altLang="en-US" sz="3600" b="1"/>
              <a:t>、此番疗伤之旅疗效如何？请你评价。</a:t>
            </a:r>
            <a:endParaRPr lang="zh-CN" altLang="en-US" sz="3600" b="1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0" y="0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深层探究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89350" y="517080"/>
            <a:ext cx="364261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游赤壁后的苏轼：</a:t>
            </a:r>
            <a:endParaRPr kumimoji="0" lang="zh-CN" sz="32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5842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009048"/>
            <a:ext cx="6460761" cy="5847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元丰七年（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1084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年），苏轼调任汝州团练副使。未至汝州而幼子卒。申请暂居常州获准。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元丰八年（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1085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年），司马光复相，苏轼升任朝奉郎知登州。四个月后，还朝任礼部郎中。升中书舍人，再升翰林学士、知制诰，知礼部贡举。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元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楷体_GB2312" pitchFamily="49" charset="-122"/>
                <a:ea typeface="宋体" panose="02010600030101010101" pitchFamily="2" charset="-122"/>
                <a:cs typeface="Arial" panose="020b0604020202020204" pitchFamily="34" charset="0"/>
              </a:rPr>
              <a:t>祐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四年（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1089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年），苏轼任龙图阁学士、知杭州。整治西湖，修苏堤。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元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楷体_GB2312" pitchFamily="49" charset="-122"/>
                <a:ea typeface="宋体" panose="02010600030101010101" pitchFamily="2" charset="-122"/>
                <a:cs typeface="Arial" panose="020b0604020202020204" pitchFamily="34" charset="0"/>
              </a:rPr>
              <a:t>祐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六年（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1091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年），调知颍州。整治颍州水利，修筑堤坝。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元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楷体_GB2312" pitchFamily="49" charset="-122"/>
                <a:ea typeface="宋体" panose="02010600030101010101" pitchFamily="2" charset="-122"/>
                <a:cs typeface="Arial" panose="020b0604020202020204" pitchFamily="34" charset="0"/>
              </a:rPr>
              <a:t>祐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七年（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1092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年），调知扬州。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元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楷体_GB2312" pitchFamily="49" charset="-122"/>
                <a:ea typeface="宋体" panose="02010600030101010101" pitchFamily="2" charset="-122"/>
                <a:cs typeface="Arial" panose="020b0604020202020204" pitchFamily="34" charset="0"/>
              </a:rPr>
              <a:t>祐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八年（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1093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年），调知定州。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绍圣元年（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1094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年），苏轼被贬为远宁军节度副使，惠州（今广东惠阳）安置。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绍圣四年（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1097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年），再贬琼州别驾，儋州安置，兴办教育。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元符三年（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1100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年），赦复为朝奉郎。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建中靖国元年（</a:t>
            </a:r>
            <a:r>
              <a:rPr kumimoji="0" lang="en-US" altLang="zh-CN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1101</a:t>
            </a:r>
            <a:r>
              <a:rPr kumimoji="0" lang="zh-CN" altLang="en-US" sz="22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），北归途中病逝常州。</a:t>
            </a:r>
            <a:endParaRPr kumimoji="0" lang="zh-CN" altLang="en-US" sz="2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6445771" y="0"/>
            <a:ext cx="14990" cy="6858000"/>
          </a:xfrm>
          <a:prstGeom prst="line">
            <a:avLst/>
          </a:prstGeom>
          <a:ln w="22225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3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45172" y="502090"/>
            <a:ext cx="403235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32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登泰山后的姚鼐：</a:t>
            </a:r>
            <a:endParaRPr lang="zh-CN" sz="320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90740" y="1265238"/>
            <a:ext cx="5701259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乾隆四十一年至乾隆四十三年（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1776-1778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），主持扬州梅花书院。</a:t>
            </a: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乾隆四十五年至乾隆五十二年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(1780-1787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年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)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，主持安庆敬敷书院。</a:t>
            </a: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乾隆五十三年至乾隆五十四年（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1788-1789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），主持徽州紫阳书院。</a:t>
            </a: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乾隆五十五年至嘉庆五年（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1790-1800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），主持江宁钟山书院。</a:t>
            </a: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嘉庆六年至嘉庆十年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(1801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/>
                <a:ea typeface="楷体_GB2312" pitchFamily="49" charset="-122"/>
                <a:cs typeface="宋体" panose="02010600030101010101" pitchFamily="2" charset="-122"/>
              </a:rPr>
              <a:t>—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1805)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时，主持安庆敬敷书院。</a:t>
            </a: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嘉庆十年至嘉庆二十年（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1805-1815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），主持江宁钟山书院。</a:t>
            </a: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嘉庆二十年（</a:t>
            </a:r>
            <a:r>
              <a:rPr kumimoji="0" lang="en-US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1815</a:t>
            </a: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），卒于江宁钟山书院。</a:t>
            </a: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Picture 2" descr="C:\Users\Administrator\Desktop\中国风素材\56cac3e4c2dee_102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0" y="5294914"/>
            <a:ext cx="12192000" cy="189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hlinkClick r:id="rId7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224852" y="194871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深层探究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>
            <p:custDataLst>
              <p:tags r:id="rId8"/>
            </p:custDataLst>
          </p:nvPr>
        </p:nvSpPr>
        <p:spPr>
          <a:xfrm>
            <a:off x="1184416" y="1081440"/>
            <a:ext cx="10488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苏轼：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贬官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复官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干活儿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再贬官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再复官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再干活儿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184416" y="2828835"/>
            <a:ext cx="104881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姚鼐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：放弃官职，</a:t>
            </a:r>
            <a:r>
              <a:rPr lang="zh-CN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去做自己所爱做的事，不受制于人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141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4008"/>
            <a:ext cx="12192000" cy="6858000"/>
          </a:xfrm>
          <a:prstGeom prst="rect">
            <a:avLst/>
          </a:prstGeom>
        </p:spPr>
      </p:pic>
      <p:sp>
        <p:nvSpPr>
          <p:cNvPr id="3" name="TextBox 2">
            <a:hlinkClick r:id="rId8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1272410" y="1723868"/>
            <a:ext cx="1107996" cy="32791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治愈之旅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左大括号 3"/>
          <p:cNvSpPr/>
          <p:nvPr>
            <p:custDataLst>
              <p:tags r:id="rId9"/>
            </p:custDataLst>
          </p:nvPr>
        </p:nvSpPr>
        <p:spPr>
          <a:xfrm>
            <a:off x="2638271" y="959371"/>
            <a:ext cx="540394" cy="4886793"/>
          </a:xfrm>
          <a:prstGeom prst="leftBrace">
            <a:avLst/>
          </a:prstGeom>
          <a:ln w="38100"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10"/>
            </p:custDataLst>
          </p:nvPr>
        </p:nvSpPr>
        <p:spPr>
          <a:xfrm>
            <a:off x="3357795" y="629587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原因：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>
            <a:hlinkClick r:id="rId12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360294" y="2985541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方式：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>
            <a:hlinkClick r:id="rId14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3362791" y="5296525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疗效：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TextBox 7">
            <a:hlinkClick r:id="rId16" action="ppaction://hlinksldjump"/>
          </p:cNvPr>
          <p:cNvSpPr txBox="1"/>
          <p:nvPr>
            <p:custDataLst>
              <p:tags r:id="rId15"/>
            </p:custDataLst>
          </p:nvPr>
        </p:nvSpPr>
        <p:spPr>
          <a:xfrm>
            <a:off x="5051686" y="68954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官场失意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2273" name="Rectangle 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991724" y="3053369"/>
            <a:ext cx="481734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用山水之美来抚慰心灵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916774" y="5114835"/>
            <a:ext cx="3427541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苏：暂时的超脱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姚：彻底的解脱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3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5"/>
            </p:custDataLst>
          </p:nvPr>
        </p:nvGrpSpPr>
        <p:grpSpPr>
          <a:xfrm>
            <a:off x="8850517" y="2433372"/>
            <a:ext cx="2981067" cy="3900609"/>
            <a:chOff x="920803" y="1284700"/>
            <a:chExt cx="2981067" cy="3900609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920803" y="1672691"/>
              <a:ext cx="2981067" cy="2086747"/>
            </a:xfrm>
            <a:prstGeom prst="rect">
              <a:avLst/>
            </a:prstGeom>
          </p:spPr>
        </p:pic>
        <p:sp>
          <p:nvSpPr>
            <p:cNvPr id="6" name="标题 1"/>
            <p:cNvSpPr txBox="1"/>
            <p:nvPr>
              <p:custDataLst>
                <p:tags r:id="rId8"/>
              </p:custDataLst>
            </p:nvPr>
          </p:nvSpPr>
          <p:spPr>
            <a:xfrm>
              <a:off x="1827988" y="1284700"/>
              <a:ext cx="1374737" cy="3900609"/>
            </a:xfrm>
            <a:prstGeom prst="rect">
              <a:avLst/>
            </a:prstGeom>
          </p:spPr>
          <p:txBody>
            <a:bodyPr vert="eaVert" lIns="91440" tIns="45720" rIns="91440" bIns="45720" rtlCol="0" anchor="b">
              <a:normAutofit fontScale="75000" lnSpcReduction="20000"/>
            </a:bodyPr>
            <a:lstStyle>
              <a:lvl1pPr>
                <a:lnSpc>
                  <a:spcPct val="100000"/>
                </a:lnSpc>
                <a:spcBef>
                  <a:spcPct val="0"/>
                </a:spcBef>
                <a:buNone/>
                <a:defRPr sz="11500" b="1">
                  <a:latin typeface="汉仪寒石体繁" panose="00020600040101010101" pitchFamily="18" charset="-122"/>
                  <a:ea typeface="汉仪寒石体繁" panose="00020600040101010101" pitchFamily="18" charset="-122"/>
                  <a:cs typeface="+mj-cs"/>
                </a:defRPr>
              </a:lvl1pPr>
            </a:lstStyle>
            <a:p>
              <a:r>
                <a:rPr lang="zh-CN" altLang="en-US"/>
                <a:t>目录</a:t>
              </a:r>
              <a:endParaRPr lang="zh-CN" altLang="en-US"/>
            </a:p>
          </p:txBody>
        </p:sp>
      </p:grpSp>
      <p:grpSp>
        <p:nvGrpSpPr>
          <p:cNvPr id="7" name="组合 6"/>
          <p:cNvGrpSpPr/>
          <p:nvPr>
            <p:custDataLst>
              <p:tags r:id="rId9"/>
            </p:custDataLst>
          </p:nvPr>
        </p:nvGrpSpPr>
        <p:grpSpPr>
          <a:xfrm>
            <a:off x="7156799" y="1586613"/>
            <a:ext cx="1240126" cy="1238254"/>
            <a:chOff x="8387530" y="2563975"/>
            <a:chExt cx="546222" cy="555870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7530" y="2563975"/>
              <a:ext cx="546222" cy="55586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12"/>
              </p:custDataLst>
            </p:nvPr>
          </p:nvSpPr>
          <p:spPr>
            <a:xfrm>
              <a:off x="8515277" y="2753700"/>
              <a:ext cx="325350" cy="3661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壹</a:t>
              </a:r>
              <a:endParaRPr lang="zh-CN" altLang="en-US" sz="3600" b="1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3"/>
            </p:custDataLst>
          </p:nvPr>
        </p:nvGrpSpPr>
        <p:grpSpPr>
          <a:xfrm>
            <a:off x="5092353" y="1586613"/>
            <a:ext cx="1238250" cy="1205620"/>
            <a:chOff x="7222412" y="2598182"/>
            <a:chExt cx="595741" cy="626738"/>
          </a:xfrm>
        </p:grpSpPr>
        <p:pic>
          <p:nvPicPr>
            <p:cNvPr id="11" name="图片 10">
              <a:hlinkClick r:id="rId16" action="ppaction://hlinksldjump"/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2412" y="2598182"/>
              <a:ext cx="595741" cy="62673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17"/>
              </p:custDataLst>
            </p:nvPr>
          </p:nvSpPr>
          <p:spPr>
            <a:xfrm>
              <a:off x="7374630" y="2793709"/>
              <a:ext cx="355383" cy="3429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贰</a:t>
              </a:r>
              <a:endParaRPr lang="zh-CN" altLang="en-US" sz="3600" b="1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19113"/>
            <a:ext cx="3231836" cy="4377994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1"/>
            </p:custDataLst>
          </p:nvPr>
        </p:nvSpPr>
        <p:spPr>
          <a:xfrm>
            <a:off x="7222864" y="3072384"/>
            <a:ext cx="1107996" cy="37856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>
                <a:latin typeface="华文隶书" panose="02010800040101010101" pitchFamily="2" charset="-122"/>
                <a:ea typeface="华文隶书" panose="02010800040101010101" pitchFamily="2" charset="-122"/>
              </a:rPr>
              <a:t>教学目标</a:t>
            </a:r>
            <a:endParaRPr lang="zh-CN" altLang="en-US" sz="6000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2"/>
            </p:custDataLst>
          </p:nvPr>
        </p:nvSpPr>
        <p:spPr>
          <a:xfrm>
            <a:off x="5242024" y="3015302"/>
            <a:ext cx="1107996" cy="37856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>
                <a:latin typeface="华文隶书" panose="02010800040101010101" pitchFamily="2" charset="-122"/>
                <a:ea typeface="华文隶书" panose="02010800040101010101" pitchFamily="2" charset="-122"/>
              </a:rPr>
              <a:t>教学安排 </a:t>
            </a:r>
            <a:endParaRPr lang="zh-CN" altLang="en-US" sz="6000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279" y="1593346"/>
            <a:ext cx="1154375" cy="114847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25"/>
            </p:custDataLst>
          </p:nvPr>
        </p:nvSpPr>
        <p:spPr>
          <a:xfrm>
            <a:off x="3534683" y="1929944"/>
            <a:ext cx="738664" cy="475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叁</a:t>
            </a:r>
            <a:endParaRPr lang="zh-CN" altLang="en-US" sz="3600" b="1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6"/>
            </p:custDataLst>
          </p:nvPr>
        </p:nvSpPr>
        <p:spPr>
          <a:xfrm>
            <a:off x="3264529" y="3072384"/>
            <a:ext cx="1106170" cy="37856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>
                <a:latin typeface="华文隶书" panose="02010800040101010101" pitchFamily="2" charset="-122"/>
                <a:ea typeface="华文隶书" panose="02010800040101010101" pitchFamily="2" charset="-122"/>
              </a:rPr>
              <a:t>教学</a:t>
            </a:r>
            <a:endParaRPr lang="zh-CN" altLang="en-US" sz="6000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648" y="-111212"/>
            <a:ext cx="3233351" cy="3791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4186" y="3083011"/>
            <a:ext cx="4240659" cy="3321221"/>
          </a:xfrm>
          <a:prstGeom prst="rect">
            <a:avLst/>
          </a:prstGeom>
        </p:spPr>
      </p:pic>
      <p:sp>
        <p:nvSpPr>
          <p:cNvPr id="37889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698228" y="1270575"/>
            <a:ext cx="6415791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面对困难，融入山水，我们的心胸会豁然开朗</a:t>
            </a:r>
            <a:r>
              <a:rPr kumimoji="0" lang="zh-CN" alt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4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面</a:t>
            </a:r>
            <a:r>
              <a:rPr kumimoji="0" lang="zh-CN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对困境，我们要努力寻找出路，坚持与放弃，都是一种选择，一种智慧。</a:t>
            </a:r>
            <a:endParaRPr kumimoji="0" lang="zh-CN" sz="4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5">
            <a:hlinkClick r:id="rId10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0" y="0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总结归纳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559" y="1809955"/>
            <a:ext cx="3994513" cy="4789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9994" y="1039597"/>
            <a:ext cx="4755672" cy="6760135"/>
          </a:xfrm>
          <a:prstGeom prst="rect">
            <a:avLst/>
          </a:prstGeom>
        </p:spPr>
      </p:pic>
      <p:sp>
        <p:nvSpPr>
          <p:cNvPr id="39937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52671" y="323879"/>
            <a:ext cx="5261546" cy="6158096"/>
          </a:xfrm>
          <a:prstGeom prst="rect">
            <a:avLst/>
          </a:prstGeom>
          <a:noFill/>
          <a:ln w="22225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ts val="4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sz="3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中国知识分子的“治愈系”相对丰富，有一些是专属于知识分子（文人）的，梳理过之后，再凝视反思自己的治愈系：你有新的被“激活”的“治愈系”吗？和苏轼、姚鼐的治愈系有交集吗？效果如何？</a:t>
            </a:r>
            <a:r>
              <a:rPr kumimoji="0" lang="zh-CN" altLang="zh-CN" sz="3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……</a:t>
            </a:r>
            <a:r>
              <a:rPr kumimoji="0" lang="zh-CN" sz="3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Times New Roman" panose="02020603050405020304" pitchFamily="18" charset="0"/>
              </a:rPr>
              <a:t>以“我的治愈系”或“我看我的治愈系”为题，写一篇小作文。</a:t>
            </a:r>
            <a:endParaRPr kumimoji="0" lang="zh-CN" sz="32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华文仿宋" panose="02010600040101010101" pitchFamily="2" charset="-122"/>
              <a:ea typeface="华文仿宋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5">
            <a:hlinkClick r:id="rId9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0" y="0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总结归纳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pic>
        <p:nvPicPr>
          <p:cNvPr id="39938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633200" y="117602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03936" y="1256660"/>
            <a:ext cx="12191999" cy="17823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125382" y="241015"/>
            <a:ext cx="3986784" cy="815321"/>
          </a:xfrm>
        </p:spPr>
        <p:txBody>
          <a:bodyPr/>
          <a:lstStyle/>
          <a:p>
            <a:r>
              <a:rPr lang="zh-CN" altLang="en-US" b="1">
                <a:hlinkClick r:id="rId6" action="ppaction://hlinksldjump"/>
              </a:rPr>
              <a:t>教学目标</a:t>
            </a:r>
            <a:endParaRPr lang="zh-CN" altLang="en-US" b="1">
              <a:hlinkClick r:id="rId6" action="ppaction://hlinksldjump"/>
            </a:endParaRPr>
          </a:p>
        </p:txBody>
      </p:sp>
      <p:grpSp>
        <p:nvGrpSpPr>
          <p:cNvPr id="64" name="组合 63"/>
          <p:cNvGrpSpPr/>
          <p:nvPr>
            <p:custDataLst>
              <p:tags r:id="rId7"/>
            </p:custDataLst>
          </p:nvPr>
        </p:nvGrpSpPr>
        <p:grpSpPr>
          <a:xfrm>
            <a:off x="369046" y="1252202"/>
            <a:ext cx="2138172" cy="1782337"/>
            <a:chOff x="895350" y="1771649"/>
            <a:chExt cx="1573283" cy="1307045"/>
          </a:xfrm>
        </p:grpSpPr>
        <p:grpSp>
          <p:nvGrpSpPr>
            <p:cNvPr id="6" name="组合 5"/>
            <p:cNvGrpSpPr/>
            <p:nvPr>
              <p:custDataLst>
                <p:tags r:id="rId8"/>
              </p:custDataLst>
            </p:nvPr>
          </p:nvGrpSpPr>
          <p:grpSpPr>
            <a:xfrm>
              <a:off x="895350" y="1771649"/>
              <a:ext cx="1447645" cy="1307045"/>
              <a:chOff x="1892453" y="2095499"/>
              <a:chExt cx="1447644" cy="1307045"/>
            </a:xfrm>
          </p:grpSpPr>
          <p:sp>
            <p:nvSpPr>
              <p:cNvPr id="23" name="泪滴形 22"/>
              <p:cNvSpPr/>
              <p:nvPr>
                <p:custDataLst>
                  <p:tags r:id="rId9"/>
                </p:custDataLst>
              </p:nvPr>
            </p:nvSpPr>
            <p:spPr>
              <a:xfrm rot="10800000">
                <a:off x="1892453" y="2095499"/>
                <a:ext cx="1447644" cy="1307045"/>
              </a:xfrm>
              <a:prstGeom prst="teardrop">
                <a:avLst/>
              </a:prstGeom>
              <a:solidFill>
                <a:srgbClr val="8A76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24" name="椭圆 23"/>
              <p:cNvSpPr/>
              <p:nvPr>
                <p:custDataLst>
                  <p:tags r:id="rId10"/>
                </p:custDataLst>
              </p:nvPr>
            </p:nvSpPr>
            <p:spPr>
              <a:xfrm>
                <a:off x="2111526" y="2196864"/>
                <a:ext cx="1160847" cy="11608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38" name="TextBox 37"/>
            <p:cNvSpPr txBox="1"/>
            <p:nvPr>
              <p:custDataLst>
                <p:tags r:id="rId11"/>
              </p:custDataLst>
            </p:nvPr>
          </p:nvSpPr>
          <p:spPr>
            <a:xfrm>
              <a:off x="1219035" y="1890373"/>
              <a:ext cx="1249598" cy="1151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语言建构与运用</a:t>
              </a:r>
              <a:endPara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65" name="组合 64"/>
          <p:cNvGrpSpPr/>
          <p:nvPr>
            <p:custDataLst>
              <p:tags r:id="rId12"/>
            </p:custDataLst>
          </p:nvPr>
        </p:nvGrpSpPr>
        <p:grpSpPr>
          <a:xfrm>
            <a:off x="3245917" y="1252201"/>
            <a:ext cx="2019300" cy="1782338"/>
            <a:chOff x="3409950" y="1904999"/>
            <a:chExt cx="1485900" cy="1307045"/>
          </a:xfrm>
        </p:grpSpPr>
        <p:grpSp>
          <p:nvGrpSpPr>
            <p:cNvPr id="39" name="组合 38"/>
            <p:cNvGrpSpPr/>
            <p:nvPr>
              <p:custDataLst>
                <p:tags r:id="rId13"/>
              </p:custDataLst>
            </p:nvPr>
          </p:nvGrpSpPr>
          <p:grpSpPr>
            <a:xfrm>
              <a:off x="3409950" y="1904999"/>
              <a:ext cx="1447645" cy="1307045"/>
              <a:chOff x="1892453" y="2095499"/>
              <a:chExt cx="1447644" cy="1307045"/>
            </a:xfrm>
          </p:grpSpPr>
          <p:sp>
            <p:nvSpPr>
              <p:cNvPr id="40" name="泪滴形 39"/>
              <p:cNvSpPr/>
              <p:nvPr>
                <p:custDataLst>
                  <p:tags r:id="rId14"/>
                </p:custDataLst>
              </p:nvPr>
            </p:nvSpPr>
            <p:spPr>
              <a:xfrm rot="10800000">
                <a:off x="1892453" y="2095499"/>
                <a:ext cx="1447644" cy="1307045"/>
              </a:xfrm>
              <a:prstGeom prst="teardrop">
                <a:avLst/>
              </a:prstGeom>
              <a:solidFill>
                <a:srgbClr val="8A76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41" name="椭圆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2111526" y="2196864"/>
                <a:ext cx="1160847" cy="11608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61" name="TextBox 60"/>
            <p:cNvSpPr txBox="1"/>
            <p:nvPr>
              <p:custDataLst>
                <p:tags r:id="rId16"/>
              </p:custDataLst>
            </p:nvPr>
          </p:nvSpPr>
          <p:spPr>
            <a:xfrm>
              <a:off x="3676650" y="1960629"/>
              <a:ext cx="1219200" cy="1151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思维发展与提升</a:t>
              </a:r>
              <a:endPara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67" name="组合 66"/>
          <p:cNvGrpSpPr/>
          <p:nvPr>
            <p:custDataLst>
              <p:tags r:id="rId17"/>
            </p:custDataLst>
          </p:nvPr>
        </p:nvGrpSpPr>
        <p:grpSpPr>
          <a:xfrm>
            <a:off x="9532463" y="1269482"/>
            <a:ext cx="1992759" cy="1773973"/>
            <a:chOff x="9525000" y="1828799"/>
            <a:chExt cx="1505136" cy="1307045"/>
          </a:xfrm>
        </p:grpSpPr>
        <p:grpSp>
          <p:nvGrpSpPr>
            <p:cNvPr id="54" name="组合 53"/>
            <p:cNvGrpSpPr/>
            <p:nvPr>
              <p:custDataLst>
                <p:tags r:id="rId18"/>
              </p:custDataLst>
            </p:nvPr>
          </p:nvGrpSpPr>
          <p:grpSpPr>
            <a:xfrm>
              <a:off x="9525000" y="1828799"/>
              <a:ext cx="1447645" cy="1307045"/>
              <a:chOff x="1892453" y="2095499"/>
              <a:chExt cx="1447644" cy="1307045"/>
            </a:xfrm>
          </p:grpSpPr>
          <p:sp>
            <p:nvSpPr>
              <p:cNvPr id="55" name="泪滴形 54"/>
              <p:cNvSpPr/>
              <p:nvPr>
                <p:custDataLst>
                  <p:tags r:id="rId19"/>
                </p:custDataLst>
              </p:nvPr>
            </p:nvSpPr>
            <p:spPr>
              <a:xfrm rot="10800000">
                <a:off x="1892453" y="2095499"/>
                <a:ext cx="1447644" cy="1307045"/>
              </a:xfrm>
              <a:prstGeom prst="teardrop">
                <a:avLst/>
              </a:prstGeom>
              <a:solidFill>
                <a:srgbClr val="8A76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56" name="椭圆 55"/>
              <p:cNvSpPr/>
              <p:nvPr>
                <p:custDataLst>
                  <p:tags r:id="rId20"/>
                </p:custDataLst>
              </p:nvPr>
            </p:nvSpPr>
            <p:spPr>
              <a:xfrm>
                <a:off x="2111526" y="2196864"/>
                <a:ext cx="1160847" cy="11608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62" name="TextBox 61"/>
            <p:cNvSpPr txBox="1"/>
            <p:nvPr>
              <p:custDataLst>
                <p:tags r:id="rId21"/>
              </p:custDataLst>
            </p:nvPr>
          </p:nvSpPr>
          <p:spPr>
            <a:xfrm>
              <a:off x="9810936" y="1937583"/>
              <a:ext cx="1219200" cy="1156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文化传承与理解</a:t>
              </a:r>
              <a:endPara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66" name="组合 65"/>
          <p:cNvGrpSpPr/>
          <p:nvPr>
            <p:custDataLst>
              <p:tags r:id="rId22"/>
            </p:custDataLst>
          </p:nvPr>
        </p:nvGrpSpPr>
        <p:grpSpPr>
          <a:xfrm>
            <a:off x="6192515" y="1185088"/>
            <a:ext cx="2074163" cy="1801387"/>
            <a:chOff x="6457950" y="1866899"/>
            <a:chExt cx="1546108" cy="1307045"/>
          </a:xfrm>
        </p:grpSpPr>
        <p:grpSp>
          <p:nvGrpSpPr>
            <p:cNvPr id="47" name="组合 46"/>
            <p:cNvGrpSpPr/>
            <p:nvPr>
              <p:custDataLst>
                <p:tags r:id="rId23"/>
              </p:custDataLst>
            </p:nvPr>
          </p:nvGrpSpPr>
          <p:grpSpPr>
            <a:xfrm>
              <a:off x="6457950" y="1866899"/>
              <a:ext cx="1447645" cy="1307045"/>
              <a:chOff x="1892453" y="2095499"/>
              <a:chExt cx="1447644" cy="1307045"/>
            </a:xfrm>
          </p:grpSpPr>
          <p:sp>
            <p:nvSpPr>
              <p:cNvPr id="48" name="泪滴形 47"/>
              <p:cNvSpPr/>
              <p:nvPr>
                <p:custDataLst>
                  <p:tags r:id="rId24"/>
                </p:custDataLst>
              </p:nvPr>
            </p:nvSpPr>
            <p:spPr>
              <a:xfrm rot="10800000">
                <a:off x="1892453" y="2095499"/>
                <a:ext cx="1447644" cy="1307045"/>
              </a:xfrm>
              <a:prstGeom prst="teardrop">
                <a:avLst/>
              </a:prstGeom>
              <a:solidFill>
                <a:srgbClr val="8A76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0"/>
              </a:p>
            </p:txBody>
          </p:sp>
          <p:sp>
            <p:nvSpPr>
              <p:cNvPr id="49" name="椭圆 48"/>
              <p:cNvSpPr/>
              <p:nvPr>
                <p:custDataLst>
                  <p:tags r:id="rId25"/>
                </p:custDataLst>
              </p:nvPr>
            </p:nvSpPr>
            <p:spPr>
              <a:xfrm>
                <a:off x="2133886" y="2164362"/>
                <a:ext cx="1160847" cy="11608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63" name="TextBox 62"/>
            <p:cNvSpPr txBox="1"/>
            <p:nvPr>
              <p:custDataLst>
                <p:tags r:id="rId26"/>
              </p:custDataLst>
            </p:nvPr>
          </p:nvSpPr>
          <p:spPr>
            <a:xfrm>
              <a:off x="6740656" y="1951809"/>
              <a:ext cx="1263402" cy="1138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C0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审美鉴赏与创造</a:t>
              </a:r>
              <a:endPara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68" name="TextBox 67"/>
          <p:cNvSpPr txBox="1"/>
          <p:nvPr>
            <p:custDataLst>
              <p:tags r:id="rId27"/>
            </p:custDataLst>
          </p:nvPr>
        </p:nvSpPr>
        <p:spPr>
          <a:xfrm>
            <a:off x="343107" y="3235598"/>
            <a:ext cx="2019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理解重要词语、句子的意义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感受作品文辞之美 。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9" name="TextBox 68"/>
          <p:cNvSpPr txBox="1"/>
          <p:nvPr>
            <p:custDataLst>
              <p:tags r:id="rId28"/>
            </p:custDataLst>
          </p:nvPr>
        </p:nvSpPr>
        <p:spPr>
          <a:xfrm>
            <a:off x="3118213" y="3290856"/>
            <a:ext cx="20950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培养对文本的分析判断和评价质疑的能力。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0" name="TextBox 69"/>
          <p:cNvSpPr txBox="1"/>
          <p:nvPr>
            <p:custDataLst>
              <p:tags r:id="rId29"/>
            </p:custDataLst>
          </p:nvPr>
        </p:nvSpPr>
        <p:spPr>
          <a:xfrm>
            <a:off x="6119604" y="3364588"/>
            <a:ext cx="2019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体会两篇文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章</a:t>
            </a:r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中所描写的景物之美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1" name="TextBox 70"/>
          <p:cNvSpPr txBox="1"/>
          <p:nvPr>
            <p:custDataLst>
              <p:tags r:id="rId30"/>
            </p:custDataLst>
          </p:nvPr>
        </p:nvSpPr>
        <p:spPr>
          <a:xfrm>
            <a:off x="9300423" y="3239321"/>
            <a:ext cx="23256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了解</a:t>
            </a:r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中国古代文人的治愈方式，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感知</a:t>
            </a:r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民族心理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关注作品中的人生思考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" name="星形: 六角 2"/>
          <p:cNvSpPr/>
          <p:nvPr>
            <p:custDataLst>
              <p:tags r:id="rId31"/>
            </p:custDataLst>
          </p:nvPr>
        </p:nvSpPr>
        <p:spPr>
          <a:xfrm>
            <a:off x="6980410" y="4898974"/>
            <a:ext cx="2325624" cy="1782337"/>
          </a:xfrm>
          <a:prstGeom prst="star6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重难点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cxnSp>
        <p:nvCxnSpPr>
          <p:cNvPr id="9" name="连接符: 曲线 8"/>
          <p:cNvCxnSpPr/>
          <p:nvPr>
            <p:custDataLst>
              <p:tags r:id="rId32"/>
            </p:custDataLst>
          </p:nvPr>
        </p:nvCxnSpPr>
        <p:spPr>
          <a:xfrm rot="5400000">
            <a:off x="7827860" y="2716215"/>
            <a:ext cx="2622865" cy="2000776"/>
          </a:xfrm>
          <a:prstGeom prst="curvedConnector3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141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4008"/>
            <a:ext cx="12192000" cy="6858000"/>
          </a:xfrm>
          <a:prstGeom prst="rect">
            <a:avLst/>
          </a:prstGeom>
        </p:spPr>
      </p:pic>
      <p:sp>
        <p:nvSpPr>
          <p:cNvPr id="3" name="TextBox 2">
            <a:hlinkClick r:id="rId8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1272410" y="1723868"/>
            <a:ext cx="1107996" cy="32791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latin typeface="华文新魏" panose="02010800040101010101" pitchFamily="2" charset="-122"/>
                <a:ea typeface="华文新魏" panose="02010800040101010101" pitchFamily="2" charset="-122"/>
              </a:rPr>
              <a:t>治愈之旅</a:t>
            </a:r>
            <a:endParaRPr lang="zh-CN" altLang="en-US" sz="60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左大括号 3"/>
          <p:cNvSpPr/>
          <p:nvPr>
            <p:custDataLst>
              <p:tags r:id="rId9"/>
            </p:custDataLst>
          </p:nvPr>
        </p:nvSpPr>
        <p:spPr>
          <a:xfrm>
            <a:off x="2638271" y="959371"/>
            <a:ext cx="540394" cy="4886793"/>
          </a:xfrm>
          <a:prstGeom prst="leftBrace">
            <a:avLst/>
          </a:prstGeom>
          <a:ln w="38100">
            <a:gradFill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10"/>
            </p:custDataLst>
          </p:nvPr>
        </p:nvSpPr>
        <p:spPr>
          <a:xfrm>
            <a:off x="3357795" y="629587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原因：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5">
            <a:hlinkClick r:id="rId12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360294" y="2985541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方式：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Box 6">
            <a:hlinkClick r:id="rId14" action="ppaction://hlinksldjump"/>
          </p:cNvPr>
          <p:cNvSpPr txBox="1"/>
          <p:nvPr>
            <p:custDataLst>
              <p:tags r:id="rId13"/>
            </p:custDataLst>
          </p:nvPr>
        </p:nvSpPr>
        <p:spPr>
          <a:xfrm>
            <a:off x="3362791" y="5296525"/>
            <a:ext cx="1693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华文中宋" panose="02010600040101010101" pitchFamily="2" charset="-122"/>
                <a:ea typeface="华文中宋" panose="02010600040101010101" pitchFamily="2" charset="-122"/>
              </a:rPr>
              <a:t>疗效：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3" name="标题 2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932737" y="477948"/>
            <a:ext cx="10515600" cy="1325563"/>
          </a:xfrm>
        </p:spPr>
        <p:txBody>
          <a:bodyPr/>
          <a:lstStyle/>
          <a:p>
            <a:r>
              <a:rPr lang="zh-CN" altLang="en-US" b="1"/>
              <a:t>教学安排</a:t>
            </a:r>
            <a:endParaRPr lang="zh-CN" altLang="en-US" b="1"/>
          </a:p>
        </p:txBody>
      </p:sp>
      <p:grpSp>
        <p:nvGrpSpPr>
          <p:cNvPr id="3" name="12f1ddf5-daff-4890-8673-b03081a331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0" y="2926080"/>
            <a:ext cx="12192000" cy="1371600"/>
            <a:chOff x="0" y="2814989"/>
            <a:chExt cx="12192000" cy="1371600"/>
          </a:xfrm>
        </p:grpSpPr>
        <p:sp>
          <p:nvSpPr>
            <p:cNvPr id="6" name="ïṡḷîďê"/>
            <p:cNvSpPr/>
            <p:nvPr>
              <p:custDataLst>
                <p:tags r:id="rId6"/>
              </p:custDataLst>
            </p:nvPr>
          </p:nvSpPr>
          <p:spPr>
            <a:xfrm>
              <a:off x="1863342" y="2814989"/>
              <a:ext cx="1371600" cy="13716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005840" anchor="b">
              <a:noAutofit/>
            </a:bodyPr>
            <a:lstStyle/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情境导入</a:t>
              </a:r>
              <a:endPara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" name="îṩļiḓè"/>
            <p:cNvSpPr/>
            <p:nvPr>
              <p:custDataLst>
                <p:tags r:id="rId7"/>
              </p:custDataLst>
            </p:nvPr>
          </p:nvSpPr>
          <p:spPr>
            <a:xfrm>
              <a:off x="3655465" y="2814989"/>
              <a:ext cx="1371600" cy="13716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005840" anchor="b">
              <a:noAutofit/>
            </a:bodyPr>
            <a:lstStyle/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分析背景</a:t>
              </a:r>
              <a:endPara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8" name="îšḻîďè"/>
            <p:cNvSpPr/>
            <p:nvPr>
              <p:custDataLst>
                <p:tags r:id="rId8"/>
              </p:custDataLst>
            </p:nvPr>
          </p:nvSpPr>
          <p:spPr>
            <a:xfrm>
              <a:off x="5504738" y="2814989"/>
              <a:ext cx="1371600" cy="13716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005840" anchor="b">
              <a:noAutofit/>
            </a:bodyPr>
            <a:lstStyle/>
            <a:p>
              <a:pPr algn="ctr"/>
              <a:r>
                <a:rPr lang="zh-CN" altLang="zh-CN" sz="24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研读文本</a:t>
              </a:r>
              <a:endPara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9" name="ïSḻíďe"/>
            <p:cNvSpPr/>
            <p:nvPr>
              <p:custDataLst>
                <p:tags r:id="rId9"/>
              </p:custDataLst>
            </p:nvPr>
          </p:nvSpPr>
          <p:spPr>
            <a:xfrm>
              <a:off x="7258761" y="2814989"/>
              <a:ext cx="1371600" cy="13716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005840" anchor="b">
              <a:noAutofit/>
            </a:bodyPr>
            <a:lstStyle/>
            <a:p>
              <a:pPr algn="ctr"/>
              <a:r>
                <a:rPr lang="zh-CN" altLang="zh-CN" sz="24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深层探究</a:t>
              </a:r>
              <a:endPara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1" name="ïṧlíḓê"/>
            <p:cNvSpPr/>
            <p:nvPr>
              <p:custDataLst>
                <p:tags r:id="rId10"/>
              </p:custDataLst>
            </p:nvPr>
          </p:nvSpPr>
          <p:spPr>
            <a:xfrm>
              <a:off x="9033258" y="2814989"/>
              <a:ext cx="1371600" cy="13716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005840" anchor="b">
              <a:noAutofit/>
            </a:bodyPr>
            <a:lstStyle/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总结归纳</a:t>
              </a:r>
              <a:endParaRPr lang="zh-CN" altLang="en-US" sz="2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2" name="iṥ1îḑe"/>
            <p:cNvSpPr/>
            <p:nvPr>
              <p:custDataLst>
                <p:tags r:id="rId11"/>
              </p:custDataLst>
            </p:nvPr>
          </p:nvSpPr>
          <p:spPr>
            <a:xfrm>
              <a:off x="0" y="3272189"/>
              <a:ext cx="170951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iṣļiḍè"/>
            <p:cNvSpPr/>
            <p:nvPr>
              <p:custDataLst>
                <p:tags r:id="rId12"/>
              </p:custDataLst>
            </p:nvPr>
          </p:nvSpPr>
          <p:spPr>
            <a:xfrm>
              <a:off x="10482482" y="3272189"/>
              <a:ext cx="170951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iŝľîḋé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6022101" y="3107444"/>
              <a:ext cx="336873" cy="381053"/>
            </a:xfrm>
            <a:custGeom>
              <a:gdLst>
                <a:gd name="connsiteX0" fmla="*/ 32079 w 449102"/>
                <a:gd name="connsiteY0" fmla="*/ 355245 h 508000"/>
                <a:gd name="connsiteX1" fmla="*/ 32079 w 449102"/>
                <a:gd name="connsiteY1" fmla="*/ 387217 h 508000"/>
                <a:gd name="connsiteX2" fmla="*/ 60593 w 449102"/>
                <a:gd name="connsiteY2" fmla="*/ 387217 h 508000"/>
                <a:gd name="connsiteX3" fmla="*/ 32079 w 449102"/>
                <a:gd name="connsiteY3" fmla="*/ 355245 h 508000"/>
                <a:gd name="connsiteX4" fmla="*/ 231680 w 449102"/>
                <a:gd name="connsiteY4" fmla="*/ 248672 h 508000"/>
                <a:gd name="connsiteX5" fmla="*/ 213858 w 449102"/>
                <a:gd name="connsiteY5" fmla="*/ 266434 h 508000"/>
                <a:gd name="connsiteX6" fmla="*/ 213858 w 449102"/>
                <a:gd name="connsiteY6" fmla="*/ 284196 h 508000"/>
                <a:gd name="connsiteX7" fmla="*/ 352866 w 449102"/>
                <a:gd name="connsiteY7" fmla="*/ 284196 h 508000"/>
                <a:gd name="connsiteX8" fmla="*/ 370688 w 449102"/>
                <a:gd name="connsiteY8" fmla="*/ 266434 h 508000"/>
                <a:gd name="connsiteX9" fmla="*/ 370688 w 449102"/>
                <a:gd name="connsiteY9" fmla="*/ 248672 h 508000"/>
                <a:gd name="connsiteX10" fmla="*/ 231680 w 449102"/>
                <a:gd name="connsiteY10" fmla="*/ 248672 h 508000"/>
                <a:gd name="connsiteX11" fmla="*/ 217107 w 449102"/>
                <a:gd name="connsiteY11" fmla="*/ 98655 h 508000"/>
                <a:gd name="connsiteX12" fmla="*/ 316580 w 449102"/>
                <a:gd name="connsiteY12" fmla="*/ 98655 h 508000"/>
                <a:gd name="connsiteX13" fmla="*/ 316580 w 449102"/>
                <a:gd name="connsiteY13" fmla="*/ 112934 h 508000"/>
                <a:gd name="connsiteX14" fmla="*/ 309475 w 449102"/>
                <a:gd name="connsiteY14" fmla="*/ 130782 h 508000"/>
                <a:gd name="connsiteX15" fmla="*/ 302370 w 449102"/>
                <a:gd name="connsiteY15" fmla="*/ 130782 h 508000"/>
                <a:gd name="connsiteX16" fmla="*/ 302370 w 449102"/>
                <a:gd name="connsiteY16" fmla="*/ 112934 h 508000"/>
                <a:gd name="connsiteX17" fmla="*/ 224212 w 449102"/>
                <a:gd name="connsiteY17" fmla="*/ 112934 h 508000"/>
                <a:gd name="connsiteX18" fmla="*/ 213554 w 449102"/>
                <a:gd name="connsiteY18" fmla="*/ 130782 h 508000"/>
                <a:gd name="connsiteX19" fmla="*/ 117633 w 449102"/>
                <a:gd name="connsiteY19" fmla="*/ 130782 h 508000"/>
                <a:gd name="connsiteX20" fmla="*/ 106976 w 449102"/>
                <a:gd name="connsiteY20" fmla="*/ 141491 h 508000"/>
                <a:gd name="connsiteX21" fmla="*/ 106976 w 449102"/>
                <a:gd name="connsiteY21" fmla="*/ 216452 h 508000"/>
                <a:gd name="connsiteX22" fmla="*/ 99870 w 449102"/>
                <a:gd name="connsiteY22" fmla="*/ 216452 h 508000"/>
                <a:gd name="connsiteX23" fmla="*/ 92765 w 449102"/>
                <a:gd name="connsiteY23" fmla="*/ 198604 h 508000"/>
                <a:gd name="connsiteX24" fmla="*/ 92765 w 449102"/>
                <a:gd name="connsiteY24" fmla="*/ 141491 h 508000"/>
                <a:gd name="connsiteX25" fmla="*/ 117633 w 449102"/>
                <a:gd name="connsiteY25" fmla="*/ 116503 h 508000"/>
                <a:gd name="connsiteX26" fmla="*/ 206449 w 449102"/>
                <a:gd name="connsiteY26" fmla="*/ 116503 h 508000"/>
                <a:gd name="connsiteX27" fmla="*/ 185531 w 449102"/>
                <a:gd name="connsiteY27" fmla="*/ 55954 h 508000"/>
                <a:gd name="connsiteX28" fmla="*/ 285658 w 449102"/>
                <a:gd name="connsiteY28" fmla="*/ 55954 h 508000"/>
                <a:gd name="connsiteX29" fmla="*/ 285658 w 449102"/>
                <a:gd name="connsiteY29" fmla="*/ 70159 h 508000"/>
                <a:gd name="connsiteX30" fmla="*/ 278506 w 449102"/>
                <a:gd name="connsiteY30" fmla="*/ 87915 h 508000"/>
                <a:gd name="connsiteX31" fmla="*/ 271354 w 449102"/>
                <a:gd name="connsiteY31" fmla="*/ 87915 h 508000"/>
                <a:gd name="connsiteX32" fmla="*/ 271354 w 449102"/>
                <a:gd name="connsiteY32" fmla="*/ 70159 h 508000"/>
                <a:gd name="connsiteX33" fmla="*/ 196258 w 449102"/>
                <a:gd name="connsiteY33" fmla="*/ 70159 h 508000"/>
                <a:gd name="connsiteX34" fmla="*/ 181955 w 449102"/>
                <a:gd name="connsiteY34" fmla="*/ 87915 h 508000"/>
                <a:gd name="connsiteX35" fmla="*/ 85403 w 449102"/>
                <a:gd name="connsiteY35" fmla="*/ 87915 h 508000"/>
                <a:gd name="connsiteX36" fmla="*/ 74675 w 449102"/>
                <a:gd name="connsiteY36" fmla="*/ 102120 h 508000"/>
                <a:gd name="connsiteX37" fmla="*/ 74675 w 449102"/>
                <a:gd name="connsiteY37" fmla="*/ 176696 h 508000"/>
                <a:gd name="connsiteX38" fmla="*/ 67523 w 449102"/>
                <a:gd name="connsiteY38" fmla="*/ 176696 h 508000"/>
                <a:gd name="connsiteX39" fmla="*/ 60371 w 449102"/>
                <a:gd name="connsiteY39" fmla="*/ 155389 h 508000"/>
                <a:gd name="connsiteX40" fmla="*/ 60371 w 449102"/>
                <a:gd name="connsiteY40" fmla="*/ 102120 h 508000"/>
                <a:gd name="connsiteX41" fmla="*/ 85403 w 449102"/>
                <a:gd name="connsiteY41" fmla="*/ 73710 h 508000"/>
                <a:gd name="connsiteX42" fmla="*/ 174803 w 449102"/>
                <a:gd name="connsiteY42" fmla="*/ 73710 h 508000"/>
                <a:gd name="connsiteX43" fmla="*/ 185531 w 449102"/>
                <a:gd name="connsiteY43" fmla="*/ 55954 h 508000"/>
                <a:gd name="connsiteX44" fmla="*/ 49900 w 449102"/>
                <a:gd name="connsiteY44" fmla="*/ 35525 h 508000"/>
                <a:gd name="connsiteX45" fmla="*/ 32079 w 449102"/>
                <a:gd name="connsiteY45" fmla="*/ 53287 h 508000"/>
                <a:gd name="connsiteX46" fmla="*/ 32079 w 449102"/>
                <a:gd name="connsiteY46" fmla="*/ 198937 h 508000"/>
                <a:gd name="connsiteX47" fmla="*/ 128315 w 449102"/>
                <a:gd name="connsiteY47" fmla="*/ 287748 h 508000"/>
                <a:gd name="connsiteX48" fmla="*/ 128315 w 449102"/>
                <a:gd name="connsiteY48" fmla="*/ 195385 h 508000"/>
                <a:gd name="connsiteX49" fmla="*/ 163958 w 449102"/>
                <a:gd name="connsiteY49" fmla="*/ 156308 h 508000"/>
                <a:gd name="connsiteX50" fmla="*/ 352866 w 449102"/>
                <a:gd name="connsiteY50" fmla="*/ 156308 h 508000"/>
                <a:gd name="connsiteX51" fmla="*/ 352866 w 449102"/>
                <a:gd name="connsiteY51" fmla="*/ 35525 h 508000"/>
                <a:gd name="connsiteX52" fmla="*/ 49900 w 449102"/>
                <a:gd name="connsiteY52" fmla="*/ 35525 h 508000"/>
                <a:gd name="connsiteX53" fmla="*/ 39207 w 449102"/>
                <a:gd name="connsiteY53" fmla="*/ 0 h 508000"/>
                <a:gd name="connsiteX54" fmla="*/ 377816 w 449102"/>
                <a:gd name="connsiteY54" fmla="*/ 0 h 508000"/>
                <a:gd name="connsiteX55" fmla="*/ 377816 w 449102"/>
                <a:gd name="connsiteY55" fmla="*/ 156308 h 508000"/>
                <a:gd name="connsiteX56" fmla="*/ 449102 w 449102"/>
                <a:gd name="connsiteY56" fmla="*/ 156308 h 508000"/>
                <a:gd name="connsiteX57" fmla="*/ 449102 w 449102"/>
                <a:gd name="connsiteY57" fmla="*/ 468923 h 508000"/>
                <a:gd name="connsiteX58" fmla="*/ 409895 w 449102"/>
                <a:gd name="connsiteY58" fmla="*/ 508000 h 508000"/>
                <a:gd name="connsiteX59" fmla="*/ 128315 w 449102"/>
                <a:gd name="connsiteY59" fmla="*/ 508000 h 508000"/>
                <a:gd name="connsiteX60" fmla="*/ 128315 w 449102"/>
                <a:gd name="connsiteY60" fmla="*/ 458266 h 508000"/>
                <a:gd name="connsiteX61" fmla="*/ 74850 w 449102"/>
                <a:gd name="connsiteY61" fmla="*/ 401427 h 508000"/>
                <a:gd name="connsiteX62" fmla="*/ 0 w 449102"/>
                <a:gd name="connsiteY62" fmla="*/ 401427 h 508000"/>
                <a:gd name="connsiteX63" fmla="*/ 0 w 449102"/>
                <a:gd name="connsiteY63" fmla="*/ 39077 h 508000"/>
                <a:gd name="connsiteX64" fmla="*/ 39207 w 449102"/>
                <a:gd name="connsiteY64" fmla="*/ 0 h 508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49102" h="508000">
                  <a:moveTo>
                    <a:pt x="32079" y="355245"/>
                  </a:moveTo>
                  <a:cubicBezTo>
                    <a:pt x="32079" y="355245"/>
                    <a:pt x="32079" y="355245"/>
                    <a:pt x="32079" y="387217"/>
                  </a:cubicBezTo>
                  <a:lnTo>
                    <a:pt x="60593" y="387217"/>
                  </a:lnTo>
                  <a:cubicBezTo>
                    <a:pt x="60593" y="387217"/>
                    <a:pt x="60593" y="387217"/>
                    <a:pt x="32079" y="355245"/>
                  </a:cubicBezTo>
                  <a:close/>
                  <a:moveTo>
                    <a:pt x="231680" y="248672"/>
                  </a:moveTo>
                  <a:cubicBezTo>
                    <a:pt x="220987" y="248672"/>
                    <a:pt x="213858" y="255776"/>
                    <a:pt x="213858" y="266434"/>
                  </a:cubicBezTo>
                  <a:cubicBezTo>
                    <a:pt x="213858" y="266434"/>
                    <a:pt x="213858" y="266434"/>
                    <a:pt x="213858" y="284196"/>
                  </a:cubicBezTo>
                  <a:cubicBezTo>
                    <a:pt x="213858" y="284196"/>
                    <a:pt x="213858" y="284196"/>
                    <a:pt x="352866" y="284196"/>
                  </a:cubicBezTo>
                  <a:cubicBezTo>
                    <a:pt x="363559" y="284196"/>
                    <a:pt x="370688" y="277091"/>
                    <a:pt x="370688" y="266434"/>
                  </a:cubicBezTo>
                  <a:cubicBezTo>
                    <a:pt x="370688" y="255776"/>
                    <a:pt x="370688" y="248672"/>
                    <a:pt x="370688" y="248672"/>
                  </a:cubicBezTo>
                  <a:cubicBezTo>
                    <a:pt x="370688" y="248672"/>
                    <a:pt x="370688" y="248672"/>
                    <a:pt x="231680" y="248672"/>
                  </a:cubicBezTo>
                  <a:close/>
                  <a:moveTo>
                    <a:pt x="217107" y="98655"/>
                  </a:moveTo>
                  <a:cubicBezTo>
                    <a:pt x="217107" y="98655"/>
                    <a:pt x="217107" y="98655"/>
                    <a:pt x="316580" y="98655"/>
                  </a:cubicBezTo>
                  <a:cubicBezTo>
                    <a:pt x="316580" y="98655"/>
                    <a:pt x="316580" y="98655"/>
                    <a:pt x="316580" y="112934"/>
                  </a:cubicBezTo>
                  <a:cubicBezTo>
                    <a:pt x="316580" y="123642"/>
                    <a:pt x="313028" y="130782"/>
                    <a:pt x="309475" y="130782"/>
                  </a:cubicBezTo>
                  <a:cubicBezTo>
                    <a:pt x="309475" y="130782"/>
                    <a:pt x="309475" y="130782"/>
                    <a:pt x="302370" y="130782"/>
                  </a:cubicBezTo>
                  <a:cubicBezTo>
                    <a:pt x="302370" y="130782"/>
                    <a:pt x="302370" y="130782"/>
                    <a:pt x="302370" y="112934"/>
                  </a:cubicBezTo>
                  <a:cubicBezTo>
                    <a:pt x="302370" y="112934"/>
                    <a:pt x="302370" y="112934"/>
                    <a:pt x="224212" y="112934"/>
                  </a:cubicBezTo>
                  <a:cubicBezTo>
                    <a:pt x="224212" y="112934"/>
                    <a:pt x="224212" y="112934"/>
                    <a:pt x="213554" y="130782"/>
                  </a:cubicBezTo>
                  <a:cubicBezTo>
                    <a:pt x="213554" y="130782"/>
                    <a:pt x="213554" y="130782"/>
                    <a:pt x="117633" y="130782"/>
                  </a:cubicBezTo>
                  <a:cubicBezTo>
                    <a:pt x="110528" y="130782"/>
                    <a:pt x="106976" y="134351"/>
                    <a:pt x="106976" y="141491"/>
                  </a:cubicBezTo>
                  <a:cubicBezTo>
                    <a:pt x="106976" y="141491"/>
                    <a:pt x="106976" y="141491"/>
                    <a:pt x="106976" y="216452"/>
                  </a:cubicBezTo>
                  <a:cubicBezTo>
                    <a:pt x="106976" y="216452"/>
                    <a:pt x="106976" y="216452"/>
                    <a:pt x="99870" y="216452"/>
                  </a:cubicBezTo>
                  <a:cubicBezTo>
                    <a:pt x="92765" y="216452"/>
                    <a:pt x="92765" y="209313"/>
                    <a:pt x="92765" y="198604"/>
                  </a:cubicBezTo>
                  <a:cubicBezTo>
                    <a:pt x="92765" y="198604"/>
                    <a:pt x="92765" y="198604"/>
                    <a:pt x="92765" y="141491"/>
                  </a:cubicBezTo>
                  <a:cubicBezTo>
                    <a:pt x="92765" y="127212"/>
                    <a:pt x="103423" y="116503"/>
                    <a:pt x="117633" y="116503"/>
                  </a:cubicBezTo>
                  <a:cubicBezTo>
                    <a:pt x="117633" y="116503"/>
                    <a:pt x="117633" y="116503"/>
                    <a:pt x="206449" y="116503"/>
                  </a:cubicBezTo>
                  <a:close/>
                  <a:moveTo>
                    <a:pt x="185531" y="55954"/>
                  </a:moveTo>
                  <a:cubicBezTo>
                    <a:pt x="185531" y="55954"/>
                    <a:pt x="185531" y="55954"/>
                    <a:pt x="285658" y="55954"/>
                  </a:cubicBezTo>
                  <a:cubicBezTo>
                    <a:pt x="285658" y="55954"/>
                    <a:pt x="285658" y="55954"/>
                    <a:pt x="285658" y="70159"/>
                  </a:cubicBezTo>
                  <a:cubicBezTo>
                    <a:pt x="285658" y="80813"/>
                    <a:pt x="282082" y="87915"/>
                    <a:pt x="278506" y="87915"/>
                  </a:cubicBezTo>
                  <a:cubicBezTo>
                    <a:pt x="278506" y="87915"/>
                    <a:pt x="278506" y="87915"/>
                    <a:pt x="271354" y="87915"/>
                  </a:cubicBezTo>
                  <a:cubicBezTo>
                    <a:pt x="271354" y="87915"/>
                    <a:pt x="271354" y="87915"/>
                    <a:pt x="271354" y="70159"/>
                  </a:cubicBezTo>
                  <a:cubicBezTo>
                    <a:pt x="271354" y="70159"/>
                    <a:pt x="271354" y="70159"/>
                    <a:pt x="196258" y="70159"/>
                  </a:cubicBezTo>
                  <a:lnTo>
                    <a:pt x="181955" y="87915"/>
                  </a:lnTo>
                  <a:cubicBezTo>
                    <a:pt x="181955" y="87915"/>
                    <a:pt x="181955" y="87915"/>
                    <a:pt x="85403" y="87915"/>
                  </a:cubicBezTo>
                  <a:cubicBezTo>
                    <a:pt x="78251" y="87915"/>
                    <a:pt x="74675" y="95018"/>
                    <a:pt x="74675" y="102120"/>
                  </a:cubicBezTo>
                  <a:cubicBezTo>
                    <a:pt x="74675" y="102120"/>
                    <a:pt x="74675" y="102120"/>
                    <a:pt x="74675" y="176696"/>
                  </a:cubicBezTo>
                  <a:cubicBezTo>
                    <a:pt x="74675" y="176696"/>
                    <a:pt x="74675" y="176696"/>
                    <a:pt x="67523" y="176696"/>
                  </a:cubicBezTo>
                  <a:cubicBezTo>
                    <a:pt x="63947" y="176696"/>
                    <a:pt x="60371" y="166043"/>
                    <a:pt x="60371" y="155389"/>
                  </a:cubicBezTo>
                  <a:cubicBezTo>
                    <a:pt x="60371" y="155389"/>
                    <a:pt x="60371" y="155389"/>
                    <a:pt x="60371" y="102120"/>
                  </a:cubicBezTo>
                  <a:cubicBezTo>
                    <a:pt x="60371" y="87915"/>
                    <a:pt x="71099" y="73710"/>
                    <a:pt x="85403" y="73710"/>
                  </a:cubicBezTo>
                  <a:cubicBezTo>
                    <a:pt x="85403" y="73710"/>
                    <a:pt x="85403" y="73710"/>
                    <a:pt x="174803" y="73710"/>
                  </a:cubicBezTo>
                  <a:cubicBezTo>
                    <a:pt x="174803" y="73710"/>
                    <a:pt x="174803" y="73710"/>
                    <a:pt x="185531" y="55954"/>
                  </a:cubicBezTo>
                  <a:close/>
                  <a:moveTo>
                    <a:pt x="49900" y="35525"/>
                  </a:moveTo>
                  <a:cubicBezTo>
                    <a:pt x="39207" y="35525"/>
                    <a:pt x="32079" y="42630"/>
                    <a:pt x="32079" y="53287"/>
                  </a:cubicBezTo>
                  <a:cubicBezTo>
                    <a:pt x="32079" y="53287"/>
                    <a:pt x="32079" y="53287"/>
                    <a:pt x="32079" y="198937"/>
                  </a:cubicBezTo>
                  <a:cubicBezTo>
                    <a:pt x="32079" y="198937"/>
                    <a:pt x="32079" y="198937"/>
                    <a:pt x="128315" y="287748"/>
                  </a:cubicBezTo>
                  <a:cubicBezTo>
                    <a:pt x="128315" y="287748"/>
                    <a:pt x="128315" y="287748"/>
                    <a:pt x="128315" y="195385"/>
                  </a:cubicBezTo>
                  <a:cubicBezTo>
                    <a:pt x="128315" y="174070"/>
                    <a:pt x="142572" y="156308"/>
                    <a:pt x="163958" y="156308"/>
                  </a:cubicBezTo>
                  <a:cubicBezTo>
                    <a:pt x="163958" y="156308"/>
                    <a:pt x="163958" y="156308"/>
                    <a:pt x="352866" y="156308"/>
                  </a:cubicBezTo>
                  <a:cubicBezTo>
                    <a:pt x="352866" y="156308"/>
                    <a:pt x="352866" y="156308"/>
                    <a:pt x="352866" y="35525"/>
                  </a:cubicBezTo>
                  <a:cubicBezTo>
                    <a:pt x="352866" y="35525"/>
                    <a:pt x="352866" y="35525"/>
                    <a:pt x="49900" y="35525"/>
                  </a:cubicBezTo>
                  <a:close/>
                  <a:moveTo>
                    <a:pt x="39207" y="0"/>
                  </a:moveTo>
                  <a:cubicBezTo>
                    <a:pt x="39207" y="0"/>
                    <a:pt x="39207" y="0"/>
                    <a:pt x="377816" y="0"/>
                  </a:cubicBezTo>
                  <a:lnTo>
                    <a:pt x="377816" y="156308"/>
                  </a:lnTo>
                  <a:cubicBezTo>
                    <a:pt x="377816" y="156308"/>
                    <a:pt x="377816" y="156308"/>
                    <a:pt x="449102" y="156308"/>
                  </a:cubicBezTo>
                  <a:cubicBezTo>
                    <a:pt x="449102" y="156308"/>
                    <a:pt x="449102" y="156308"/>
                    <a:pt x="449102" y="468923"/>
                  </a:cubicBezTo>
                  <a:cubicBezTo>
                    <a:pt x="449102" y="490238"/>
                    <a:pt x="431281" y="508000"/>
                    <a:pt x="409895" y="508000"/>
                  </a:cubicBezTo>
                  <a:cubicBezTo>
                    <a:pt x="409895" y="508000"/>
                    <a:pt x="409895" y="508000"/>
                    <a:pt x="128315" y="508000"/>
                  </a:cubicBezTo>
                  <a:cubicBezTo>
                    <a:pt x="128315" y="508000"/>
                    <a:pt x="128315" y="508000"/>
                    <a:pt x="128315" y="458266"/>
                  </a:cubicBezTo>
                  <a:cubicBezTo>
                    <a:pt x="128315" y="458266"/>
                    <a:pt x="128315" y="458266"/>
                    <a:pt x="74850" y="401427"/>
                  </a:cubicBezTo>
                  <a:cubicBezTo>
                    <a:pt x="74850" y="401427"/>
                    <a:pt x="74850" y="401427"/>
                    <a:pt x="0" y="401427"/>
                  </a:cubicBezTo>
                  <a:cubicBezTo>
                    <a:pt x="0" y="401427"/>
                    <a:pt x="0" y="401427"/>
                    <a:pt x="0" y="39077"/>
                  </a:cubicBezTo>
                  <a:cubicBezTo>
                    <a:pt x="0" y="17762"/>
                    <a:pt x="17822" y="0"/>
                    <a:pt x="392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ş1îḋê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7866556" y="3061460"/>
              <a:ext cx="284026" cy="381053"/>
            </a:xfrm>
            <a:custGeom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ṡ1iḋè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auto">
            <a:xfrm>
              <a:off x="4150738" y="3113578"/>
              <a:ext cx="381053" cy="379997"/>
            </a:xfrm>
            <a:custGeom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ísļîḋe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auto">
            <a:xfrm>
              <a:off x="9565100" y="3107443"/>
              <a:ext cx="307916" cy="381053"/>
            </a:xfrm>
            <a:custGeom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7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íṡ1íḋè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auto">
            <a:xfrm>
              <a:off x="2358693" y="3119736"/>
              <a:ext cx="380897" cy="381053"/>
            </a:xfrm>
            <a:custGeom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1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highlight>
                  <a:srgbClr val="DB0707"/>
                </a:highlight>
              </a:endParaRPr>
            </a:p>
          </p:txBody>
        </p:sp>
      </p:grpSp>
    </p:spTree>
  </p:cSld>
  <p:clrMapOvr>
    <a:masterClrMapping/>
  </p:clrMapOvr>
  <p:transition spd="slow">
    <p:wipe dir="r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76508" r="49237"/>
          <a:stretch>
            <a:fillRect/>
          </a:stretch>
        </p:blipFill>
        <p:spPr>
          <a:xfrm>
            <a:off x="310234" y="5078627"/>
            <a:ext cx="3607293" cy="2051222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934510" y="679533"/>
            <a:ext cx="8909578" cy="3578142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31"/>
          <a:stretch>
            <a:fillRect/>
          </a:stretch>
        </p:blipFill>
        <p:spPr bwMode="auto">
          <a:xfrm>
            <a:off x="1036067" y="1097700"/>
            <a:ext cx="3407345" cy="25535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475" y="251374"/>
            <a:ext cx="3438525" cy="3000375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11"/>
            </p:custDataLst>
          </p:nvPr>
        </p:nvSpPr>
        <p:spPr>
          <a:xfrm>
            <a:off x="4557709" y="1271589"/>
            <a:ext cx="49291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/>
              <a:t>日本</a:t>
            </a:r>
            <a:r>
              <a:rPr lang="zh-CN" altLang="en-US" sz="2800" b="1"/>
              <a:t>：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指其表演能让人感到平静、舒畅的女性艺人。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/>
              <a:t>中国：</a:t>
            </a:r>
            <a:r>
              <a:rPr lang="zh-CN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泛指所有有助于抚平心理创作、舒缓放松心情的方式。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6484977" y="74560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治愈系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>
            <p:custDataLst>
              <p:tags r:id="rId13"/>
            </p:custDataLst>
          </p:nvPr>
        </p:nvSpPr>
        <p:spPr>
          <a:xfrm>
            <a:off x="3398809" y="4838997"/>
            <a:ext cx="85090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gradFill>
                  <a:gsLst>
                    <a:gs pos="0">
                      <a:srgbClr val="FC9FCB"/>
                    </a:gs>
                    <a:gs pos="13000">
                      <a:srgbClr val="F8B049"/>
                    </a:gs>
                    <a:gs pos="21001">
                      <a:srgbClr val="F8B049"/>
                    </a:gs>
                    <a:gs pos="63000">
                      <a:srgbClr val="FEE7F2"/>
                    </a:gs>
                    <a:gs pos="67000">
                      <a:srgbClr val="F952A0"/>
                    </a:gs>
                    <a:gs pos="69000">
                      <a:srgbClr val="C50849"/>
                    </a:gs>
                    <a:gs pos="82001">
                      <a:srgbClr val="B43E85"/>
                    </a:gs>
                    <a:gs pos="100000">
                      <a:srgbClr val="F8B049"/>
                    </a:gs>
                  </a:gsLst>
                  <a:lin ang="5400000" scaled="0"/>
                </a:gra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一场说走就走的旅行</a:t>
            </a:r>
            <a:endParaRPr lang="zh-CN" altLang="en-US" sz="7200" b="1" cap="none" spc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gradFill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lin ang="5400000" scaled="0"/>
              </a:gra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Box 5"/>
          <p:cNvSpPr txBox="1"/>
          <p:nvPr>
            <p:custDataLst>
              <p:tags r:id="rId14"/>
            </p:custDataLst>
          </p:nvPr>
        </p:nvSpPr>
        <p:spPr>
          <a:xfrm>
            <a:off x="0" y="0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情境导入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 descr="C:\Users\Administrator\Desktop\中国风素材\56cac3e4c2dee_1024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25454" y="5388714"/>
            <a:ext cx="12035482" cy="200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>
            <p:custDataLst>
              <p:tags r:id="rId7"/>
            </p:custDataLst>
          </p:nvPr>
        </p:nvSpPr>
        <p:spPr>
          <a:xfrm>
            <a:off x="871538" y="400050"/>
            <a:ext cx="10558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将你收集到的相关资料与同学分享，概括二文的写作背景，并从文中找出对应的句子来说明作者当时面对的困境。</a:t>
            </a:r>
            <a:endParaRPr lang="zh-CN" altLang="en-US" sz="2800" b="1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8649" y="1486846"/>
            <a:ext cx="10801351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66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苏轼：因乌台诗案被贬为黄州团练副使</a:t>
            </a:r>
            <a:endParaRPr kumimoji="0" lang="zh-CN" sz="4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  <a:p>
            <a:pPr marL="0" marR="0" lvl="0" indent="466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桂</a:t>
            </a:r>
            <a:r>
              <a:rPr lang="zh-CN" altLang="en-US" sz="2800" b="1"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棹兮</a:t>
            </a:r>
            <a:r>
              <a:rPr kumimoji="0" lang="zh-CN" alt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兰桨，击空明兮溯流光。渺渺兮予怀，望美人兮天一方。</a:t>
            </a:r>
            <a:r>
              <a:rPr kumimoji="0" lang="zh-CN" altLang="en-US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</a:t>
            </a:r>
            <a:endParaRPr kumimoji="0" lang="en-US" altLang="zh-CN" sz="2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46672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3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怀才不遇，壮志难酬</a:t>
            </a:r>
            <a:endParaRPr kumimoji="0" lang="zh-CN" altLang="en-US" sz="3600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466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“而今安在哉？”</a:t>
            </a:r>
            <a:endParaRPr lang="en-US" altLang="zh-CN" sz="2800" b="1">
              <a:latin typeface="宋体" panose="02010600030101010101" pitchFamily="2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466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——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英雄不再、功业未成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466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“寄蜉蝣于天地，渺沧海之一粟。哀吾生之须臾，羡长江之无穷。”</a:t>
            </a:r>
            <a:endParaRPr lang="en-US" altLang="zh-CN" sz="2800" b="1">
              <a:latin typeface="宋体" panose="02010600030101010101" pitchFamily="2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marL="0" marR="0" lvl="0" indent="466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个体渺小、生命短暂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50908" y="18414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分析背景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5000" p14:dur="1500">
        <p15:prstTrans prst="pageCurlDouble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 descr="C:\Users\Administrator\Desktop\中国风素材\56cac3e4c2dee_1024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36575" y="4957764"/>
            <a:ext cx="12141091" cy="182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>
            <p:custDataLst>
              <p:tags r:id="rId7"/>
            </p:custDataLst>
          </p:nvPr>
        </p:nvSpPr>
        <p:spPr>
          <a:xfrm>
            <a:off x="871538" y="400050"/>
            <a:ext cx="10558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将你收集到的相关资料与同学分享，概括二文的写作背景，并从文中找出对应的句子来说明作者当时面对的困境。</a:t>
            </a:r>
            <a:endParaRPr lang="zh-CN" altLang="en-US" sz="2800" b="1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57262" y="1511821"/>
            <a:ext cx="10801351" cy="27392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46672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姚鼐：“以病羸”“养双亲”为由辞去《四库全书》纂修官的职务。</a:t>
            </a:r>
            <a:endParaRPr lang="en-US" altLang="zh-CN" sz="3600" b="1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 indent="466725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3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 indent="466725" fontAlgn="base">
              <a:spcBef>
                <a:spcPct val="0"/>
              </a:spcBef>
              <a:spcAft>
                <a:spcPct val="0"/>
              </a:spcAft>
            </a:pPr>
            <a:endParaRPr lang="en-US" altLang="zh-CN" sz="3600" b="1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lvl="0" indent="466725"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 rot="19525064">
            <a:off x="8984425" y="1062337"/>
            <a:ext cx="22717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真病？</a:t>
            </a:r>
            <a:endParaRPr lang="en-US" altLang="zh-CN" sz="5400" b="1" cap="none" spc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r>
              <a:rPr lang="zh-CN" altLang="en-US" sz="5400" b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尽孝？</a:t>
            </a:r>
            <a:endParaRPr lang="zh-CN" altLang="en-US" sz="5400" b="1" cap="none" spc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57262" y="2661054"/>
            <a:ext cx="1107281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①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乾隆三十八年，清廷开四库全书馆，姚鼐被荐入馆充纂修官。总纂官为政坛文坛双宿将纪晓岚。</a:t>
            </a:r>
            <a:endParaRPr kumimoji="0" lang="zh-CN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②乾隆三十九年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四库全书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完成，姚鼐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以病羸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养双亲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为由上述致仕。后姚鼐补辞官原因：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被疾还江南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余病归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鼐以疾归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鼐以疾还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”“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鼐以病归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。</a:t>
            </a:r>
            <a:endParaRPr kumimoji="0" lang="zh-CN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③乾隆三十九年十二月除夕，登上泰山，随后游灵岩，盘桓数日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Times New Roman" panose="02020603050405020304" pitchFamily="18" charset="0"/>
              </a:rPr>
              <a:t>……</a:t>
            </a:r>
            <a:endParaRPr kumimoji="0" lang="zh-CN" altLang="zh-CN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④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乾隆四十年元月，游完灵岩，返回京师，处理完公私事务，数月后南归故里。</a:t>
            </a:r>
            <a:endParaRPr kumimoji="0" lang="zh-CN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2986087" y="1514475"/>
            <a:ext cx="4471988" cy="714375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>
            <p:custDataLst>
              <p:tags r:id="rId12"/>
            </p:custDataLst>
          </p:nvPr>
        </p:nvSpPr>
        <p:spPr>
          <a:xfrm rot="19416548">
            <a:off x="4186237" y="1071563"/>
            <a:ext cx="30575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借口！</a:t>
            </a:r>
            <a:endParaRPr lang="zh-CN" altLang="en-US" sz="660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contentPart p14:bwMode="auto" r:id="rId13">
        <p14:nvContentPartPr>
          <p14:cNvPr id="2" name="墨迹 1"/>
          <p14:cNvContentPartPr/>
          <p14:nvPr/>
        </p14:nvContentPartPr>
        <p14:xfrm>
          <a:off x="9274680" y="2026800"/>
          <a:ext cx="676800" cy="669600"/>
        </p14:xfrm>
      </p:contentPart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566928" y="2834928"/>
            <a:ext cx="10558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华文行楷" panose="02010800040101010101" pitchFamily="2" charset="-122"/>
                <a:ea typeface="楷体_GB2312"/>
              </a:rPr>
              <a:t>1</a:t>
            </a:r>
            <a:r>
              <a:rPr lang="zh-CN" altLang="en-US" sz="3600" b="1">
                <a:latin typeface="华文行楷" panose="02010800040101010101" pitchFamily="2" charset="-122"/>
                <a:ea typeface="楷体_GB2312"/>
              </a:rPr>
              <a:t>、“四十五里，道皆砌石为磴，其级七千有余。”</a:t>
            </a:r>
            <a:endParaRPr lang="en-US" altLang="zh-CN" sz="3600" b="1">
              <a:latin typeface="华文行楷" panose="02010800040101010101" pitchFamily="2" charset="-122"/>
              <a:ea typeface="楷体_GB2312"/>
            </a:endParaRPr>
          </a:p>
          <a:p>
            <a:r>
              <a:rPr lang="en-US" altLang="zh-CN" sz="3600" b="1">
                <a:latin typeface="华文行楷" panose="02010800040101010101" pitchFamily="2" charset="-122"/>
                <a:ea typeface="楷体_GB2312"/>
              </a:rPr>
              <a:t>2</a:t>
            </a:r>
            <a:r>
              <a:rPr lang="zh-CN" altLang="en-US" sz="3600" b="1">
                <a:latin typeface="华文行楷" panose="02010800040101010101" pitchFamily="2" charset="-122"/>
                <a:ea typeface="楷体_GB2312"/>
              </a:rPr>
              <a:t>、“道中迷雾冰滑，磴几不可登。”</a:t>
            </a:r>
            <a:endParaRPr lang="en-US" altLang="zh-CN" sz="3600" b="1">
              <a:latin typeface="华文行楷" panose="02010800040101010101" pitchFamily="2" charset="-122"/>
              <a:ea typeface="楷体_GB2312"/>
            </a:endParaRPr>
          </a:p>
          <a:p>
            <a:r>
              <a:rPr lang="en-US" altLang="zh-CN" sz="3600" b="1">
                <a:latin typeface="华文行楷" panose="02010800040101010101" pitchFamily="2" charset="-122"/>
                <a:ea typeface="楷体_GB2312"/>
              </a:rPr>
              <a:t>3</a:t>
            </a:r>
            <a:r>
              <a:rPr lang="zh-CN" altLang="en-US" sz="3600" b="1">
                <a:latin typeface="华文行楷" panose="02010800040101010101" pitchFamily="2" charset="-122"/>
                <a:ea typeface="楷体_GB2312"/>
              </a:rPr>
              <a:t>、“</a:t>
            </a:r>
            <a:r>
              <a:rPr lang="zh-CN" altLang="zh-CN" sz="3600" b="1">
                <a:latin typeface="华文行楷" panose="02010800040101010101" pitchFamily="2" charset="-122"/>
                <a:ea typeface="楷体_GB2312"/>
              </a:rPr>
              <a:t>病羸</a:t>
            </a:r>
            <a:r>
              <a:rPr lang="zh-CN" altLang="en-US" sz="3600" b="1">
                <a:latin typeface="华文行楷" panose="02010800040101010101" pitchFamily="2" charset="-122"/>
                <a:ea typeface="楷体_GB2312"/>
              </a:rPr>
              <a:t>”</a:t>
            </a:r>
            <a:endParaRPr lang="zh-CN" altLang="en-US" sz="3600" b="1">
              <a:latin typeface="华文行楷" panose="02010800040101010101" pitchFamily="2" charset="-122"/>
              <a:ea typeface="楷体_GB2312"/>
            </a:endParaRPr>
          </a:p>
        </p:txBody>
      </p:sp>
      <p:sp>
        <p:nvSpPr>
          <p:cNvPr id="11" name="TextBox 5"/>
          <p:cNvSpPr txBox="1"/>
          <p:nvPr>
            <p:custDataLst>
              <p:tags r:id="rId15"/>
            </p:custDataLst>
          </p:nvPr>
        </p:nvSpPr>
        <p:spPr>
          <a:xfrm>
            <a:off x="50908" y="18414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分析背景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3" name="椭圆 2"/>
          <p:cNvSpPr/>
          <p:nvPr>
            <p:custDataLst>
              <p:tags r:id="rId16"/>
            </p:custDataLst>
          </p:nvPr>
        </p:nvSpPr>
        <p:spPr>
          <a:xfrm>
            <a:off x="4114044" y="4475493"/>
            <a:ext cx="539496" cy="394907"/>
          </a:xfrm>
          <a:prstGeom prst="ellipse">
            <a:avLst/>
          </a:prstGeom>
          <a:solidFill>
            <a:srgbClr val="C000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0"/>
                </a:schemeClr>
              </a:solidFill>
            </a:endParaRPr>
          </a:p>
        </p:txBody>
      </p:sp>
      <p:sp>
        <p:nvSpPr>
          <p:cNvPr id="14" name="椭圆 13"/>
          <p:cNvSpPr/>
          <p:nvPr>
            <p:custDataLst>
              <p:tags r:id="rId17"/>
            </p:custDataLst>
          </p:nvPr>
        </p:nvSpPr>
        <p:spPr>
          <a:xfrm>
            <a:off x="8889314" y="4551321"/>
            <a:ext cx="539496" cy="394907"/>
          </a:xfrm>
          <a:prstGeom prst="ellipse">
            <a:avLst/>
          </a:prstGeom>
          <a:solidFill>
            <a:srgbClr val="C000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0"/>
                </a:schemeClr>
              </a:solidFill>
            </a:endParaRPr>
          </a:p>
        </p:txBody>
      </p:sp>
      <p:sp>
        <p:nvSpPr>
          <p:cNvPr id="15" name="椭圆 14"/>
          <p:cNvSpPr/>
          <p:nvPr>
            <p:custDataLst>
              <p:tags r:id="rId18"/>
            </p:custDataLst>
          </p:nvPr>
        </p:nvSpPr>
        <p:spPr>
          <a:xfrm>
            <a:off x="9159061" y="4957764"/>
            <a:ext cx="875587" cy="388415"/>
          </a:xfrm>
          <a:prstGeom prst="ellipse">
            <a:avLst/>
          </a:prstGeom>
          <a:solidFill>
            <a:srgbClr val="C000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0"/>
                </a:schemeClr>
              </a:solidFill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Tm="5000" p14:dur="1500">
        <p15:prstTrans prst="pageCurlDouble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6" grpId="0"/>
      <p:bldP spid="7" grpId="0"/>
      <p:bldP spid="8" grpId="0"/>
      <p:bldP spid="9" grpId="0"/>
      <p:bldP spid="4" grpId="0" uiExpand="1" build="allAtOnce"/>
      <p:bldP spid="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 descr="C:\Users\Administrator\Desktop\中国风素材\56cac3e4c2dee_1024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0" y="5279922"/>
            <a:ext cx="12192000" cy="189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hlinkClick r:id="rId8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871538" y="400050"/>
            <a:ext cx="10558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将你收集到的相关资料与同学分享，概括二文的写作背景，并从文中找出对应的句子来说明作者当时面对的困境。</a:t>
            </a:r>
            <a:endParaRPr lang="zh-CN" altLang="en-US" sz="2800" b="1"/>
          </a:p>
        </p:txBody>
      </p:sp>
      <p:sp>
        <p:nvSpPr>
          <p:cNvPr id="178178" name="Rectangle 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72447" y="2574713"/>
            <a:ext cx="10810568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Times New Roman" panose="02020603050405020304" pitchFamily="18" charset="0"/>
              </a:rPr>
              <a:t>⑤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纂修（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四库全书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）者竞尚新奇，厌薄宋元以来儒者，以为空疏，掊击讪笑之，不遗余力。先生往复辨论，诸公虽无以难，而莫能助也。将归，大兴翁覃溪（翁方纲）学士为叙送之，亦知先生不再出矣，临行乞言，先生曰：诸君皆欲读人未见之书，某则愿读人所常见书耳。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/>
                <a:ea typeface="楷体_GB2312" pitchFamily="49" charset="-122"/>
                <a:cs typeface="Arial" panose="020b0604020202020204" pitchFamily="34" charset="0"/>
              </a:rPr>
              <a:t>——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孙姚莹在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从祖惜抱先生行状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》</a:t>
            </a:r>
            <a:endParaRPr kumimoji="0" lang="zh-CN" altLang="zh-CN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⑥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去秋始得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四库全书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》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一部，阅之，其持论大不公平。鼐在京时，尚未见纪晓岚猖獗若此之甚，今观此，则略无忌惮矣。岂不为世道忧邪？鼐老矣，望海内诸贤，尚能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楷体_GB2312" pitchFamily="49" charset="-122"/>
                <a:ea typeface="宋体" panose="02010600030101010101" pitchFamily="2" charset="-122"/>
                <a:cs typeface="Arial" panose="020b0604020202020204" pitchFamily="34" charset="0"/>
              </a:rPr>
              <a:t>捄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（救）其敝也。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宋体" panose="02010600030101010101" pitchFamily="2" charset="-122"/>
                <a:ea typeface="楷体_GB2312" pitchFamily="49" charset="-122"/>
                <a:cs typeface="Arial" panose="020b0604020202020204" pitchFamily="34" charset="0"/>
              </a:rPr>
              <a:t>”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 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Arial"/>
                <a:ea typeface="楷体_GB2312" pitchFamily="49" charset="-122"/>
                <a:cs typeface="Arial" panose="020b0604020202020204" pitchFamily="34" charset="0"/>
              </a:rPr>
              <a:t>——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姚鼐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《</a:t>
            </a:r>
            <a:r>
              <a:rPr kumimoji="0" 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与胡雒君书</a:t>
            </a:r>
            <a:r>
              <a:rPr kumimoji="0" lang="zh-CN" altLang="zh-CN" sz="2400" b="1" i="0" u="none" strike="noStrike" cap="none" normalizeH="0" baseline="0">
                <a:ln>
                  <a:noFill/>
                </a:ln>
                <a:solidFill>
                  <a:srgbClr val="191919"/>
                </a:solidFill>
                <a:effectLst/>
                <a:latin typeface="Calibri" panose="020f0502020204030204" pitchFamily="34" charset="0"/>
                <a:ea typeface="楷体_GB2312" pitchFamily="49" charset="-122"/>
                <a:cs typeface="Arial" panose="020b0604020202020204" pitchFamily="34" charset="0"/>
              </a:rPr>
              <a:t>》</a:t>
            </a:r>
            <a:endParaRPr kumimoji="0" lang="zh-CN" altLang="zh-CN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8179" name="Rectangle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9808" y="1361559"/>
            <a:ext cx="1151219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姚鼐：</a:t>
            </a:r>
            <a:r>
              <a:rPr lang="zh-CN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与《四库全书》的总纂纪晓岚等当时文坛大家的龃龉而辞官</a:t>
            </a:r>
            <a:endParaRPr lang="zh-CN" altLang="zh-CN" sz="3600" b="1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11"/>
            </p:custDataLst>
          </p:nvPr>
        </p:nvSpPr>
        <p:spPr>
          <a:xfrm>
            <a:off x="50908" y="18414"/>
            <a:ext cx="14221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分析背景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3" name="直接连接符 2"/>
          <p:cNvCxnSpPr/>
          <p:nvPr>
            <p:custDataLst>
              <p:tags r:id="rId12"/>
            </p:custDataLst>
          </p:nvPr>
        </p:nvCxnSpPr>
        <p:spPr>
          <a:xfrm>
            <a:off x="3265714" y="3313216"/>
            <a:ext cx="571827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3"/>
            </p:custDataLst>
          </p:nvPr>
        </p:nvCxnSpPr>
        <p:spPr>
          <a:xfrm>
            <a:off x="871538" y="4098207"/>
            <a:ext cx="571827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4"/>
            </p:custDataLst>
          </p:nvPr>
        </p:nvCxnSpPr>
        <p:spPr>
          <a:xfrm>
            <a:off x="10460182" y="3738749"/>
            <a:ext cx="79762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5"/>
            </p:custDataLst>
          </p:nvPr>
        </p:nvCxnSpPr>
        <p:spPr>
          <a:xfrm>
            <a:off x="871537" y="5151912"/>
            <a:ext cx="258418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16"/>
            </p:custDataLst>
          </p:nvPr>
        </p:nvCxnSpPr>
        <p:spPr>
          <a:xfrm>
            <a:off x="9975273" y="4853050"/>
            <a:ext cx="11519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5="http://schemas.microsoft.com/office/powerpoint/2012/main" Requires="p15">
      <p:transition spd="slow" advTm="5000" p14:dur="1500">
        <p15:prstTrans prst="pageCurlDouble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/>
      <p:bldP spid="178179" grpId="0"/>
    </p:bldLst>
  </p:timing>
</p:sld>
</file>

<file path=ppt/tags/tag1.xml><?xml version="1.0" encoding="utf-8"?>
<p:tagLst xmlns:p="http://schemas.openxmlformats.org/presentationml/2006/main">
  <p:tag name="AS_UNIQUEID" val="71"/>
</p:tagLst>
</file>

<file path=ppt/tags/tag10.xml><?xml version="1.0" encoding="utf-8"?>
<p:tagLst xmlns:p="http://schemas.openxmlformats.org/presentationml/2006/main">
  <p:tag name="AS_UNIQUEID" val="80"/>
</p:tagLst>
</file>

<file path=ppt/tags/tag100.xml><?xml version="1.0" encoding="utf-8"?>
<p:tagLst xmlns:p="http://schemas.openxmlformats.org/presentationml/2006/main">
  <p:tag name="AS_UNIQUEID" val="170"/>
</p:tagLst>
</file>

<file path=ppt/tags/tag101.xml><?xml version="1.0" encoding="utf-8"?>
<p:tagLst xmlns:p="http://schemas.openxmlformats.org/presentationml/2006/main">
  <p:tag name="AS_UNIQUEID" val="171"/>
</p:tagLst>
</file>

<file path=ppt/tags/tag102.xml><?xml version="1.0" encoding="utf-8"?>
<p:tagLst xmlns:p="http://schemas.openxmlformats.org/presentationml/2006/main">
  <p:tag name="AS_UNIQUEID" val="172"/>
</p:tagLst>
</file>

<file path=ppt/tags/tag103.xml><?xml version="1.0" encoding="utf-8"?>
<p:tagLst xmlns:p="http://schemas.openxmlformats.org/presentationml/2006/main">
  <p:tag name="AS_UNIQUEID" val="173"/>
</p:tagLst>
</file>

<file path=ppt/tags/tag104.xml><?xml version="1.0" encoding="utf-8"?>
<p:tagLst xmlns:p="http://schemas.openxmlformats.org/presentationml/2006/main">
  <p:tag name="AS_UNIQUEID" val="174"/>
</p:tagLst>
</file>

<file path=ppt/tags/tag105.xml><?xml version="1.0" encoding="utf-8"?>
<p:tagLst xmlns:p="http://schemas.openxmlformats.org/presentationml/2006/main">
  <p:tag name="AS_UNIQUEID" val="175"/>
</p:tagLst>
</file>

<file path=ppt/tags/tag106.xml><?xml version="1.0" encoding="utf-8"?>
<p:tagLst xmlns:p="http://schemas.openxmlformats.org/presentationml/2006/main">
  <p:tag name="AS_UNIQUEID" val="176"/>
</p:tagLst>
</file>

<file path=ppt/tags/tag107.xml><?xml version="1.0" encoding="utf-8"?>
<p:tagLst xmlns:p="http://schemas.openxmlformats.org/presentationml/2006/main">
  <p:tag name="AS_UNIQUEID" val="177"/>
</p:tagLst>
</file>

<file path=ppt/tags/tag108.xml><?xml version="1.0" encoding="utf-8"?>
<p:tagLst xmlns:p="http://schemas.openxmlformats.org/presentationml/2006/main">
  <p:tag name="AS_UNIQUEID" val="178"/>
</p:tagLst>
</file>

<file path=ppt/tags/tag109.xml><?xml version="1.0" encoding="utf-8"?>
<p:tagLst xmlns:p="http://schemas.openxmlformats.org/presentationml/2006/main">
  <p:tag name="AS_UNIQUEID" val="179"/>
</p:tagLst>
</file>

<file path=ppt/tags/tag11.xml><?xml version="1.0" encoding="utf-8"?>
<p:tagLst xmlns:p="http://schemas.openxmlformats.org/presentationml/2006/main">
  <p:tag name="AS_UNIQUEID" val="81"/>
</p:tagLst>
</file>

<file path=ppt/tags/tag110.xml><?xml version="1.0" encoding="utf-8"?>
<p:tagLst xmlns:p="http://schemas.openxmlformats.org/presentationml/2006/main">
  <p:tag name="AS_UNIQUEID" val="180"/>
</p:tagLst>
</file>

<file path=ppt/tags/tag111.xml><?xml version="1.0" encoding="utf-8"?>
<p:tagLst xmlns:p="http://schemas.openxmlformats.org/presentationml/2006/main">
  <p:tag name="AS_UNIQUEID" val="181"/>
</p:tagLst>
</file>

<file path=ppt/tags/tag112.xml><?xml version="1.0" encoding="utf-8"?>
<p:tagLst xmlns:p="http://schemas.openxmlformats.org/presentationml/2006/main">
  <p:tag name="AS_UNIQUEID" val="182"/>
</p:tagLst>
</file>

<file path=ppt/tags/tag113.xml><?xml version="1.0" encoding="utf-8"?>
<p:tagLst xmlns:p="http://schemas.openxmlformats.org/presentationml/2006/main">
  <p:tag name="AS_UNIQUEID" val="183"/>
</p:tagLst>
</file>

<file path=ppt/tags/tag114.xml><?xml version="1.0" encoding="utf-8"?>
<p:tagLst xmlns:p="http://schemas.openxmlformats.org/presentationml/2006/main">
  <p:tag name="AS_UNIQUEID" val="184"/>
</p:tagLst>
</file>

<file path=ppt/tags/tag115.xml><?xml version="1.0" encoding="utf-8"?>
<p:tagLst xmlns:p="http://schemas.openxmlformats.org/presentationml/2006/main">
  <p:tag name="AS_UNIQUEID" val="185"/>
</p:tagLst>
</file>

<file path=ppt/tags/tag116.xml><?xml version="1.0" encoding="utf-8"?>
<p:tagLst xmlns:p="http://schemas.openxmlformats.org/presentationml/2006/main">
  <p:tag name="AS_UNIQUEID" val="186"/>
</p:tagLst>
</file>

<file path=ppt/tags/tag117.xml><?xml version="1.0" encoding="utf-8"?>
<p:tagLst xmlns:p="http://schemas.openxmlformats.org/presentationml/2006/main">
  <p:tag name="AS_UNIQUEID" val="187"/>
</p:tagLst>
</file>

<file path=ppt/tags/tag118.xml><?xml version="1.0" encoding="utf-8"?>
<p:tagLst xmlns:p="http://schemas.openxmlformats.org/presentationml/2006/main">
  <p:tag name="AS_UNIQUEID" val="188"/>
</p:tagLst>
</file>

<file path=ppt/tags/tag119.xml><?xml version="1.0" encoding="utf-8"?>
<p:tagLst xmlns:p="http://schemas.openxmlformats.org/presentationml/2006/main">
  <p:tag name="AS_UNIQUEID" val="189"/>
</p:tagLst>
</file>

<file path=ppt/tags/tag12.xml><?xml version="1.0" encoding="utf-8"?>
<p:tagLst xmlns:p="http://schemas.openxmlformats.org/presentationml/2006/main">
  <p:tag name="AS_UNIQUEID" val="82"/>
</p:tagLst>
</file>

<file path=ppt/tags/tag120.xml><?xml version="1.0" encoding="utf-8"?>
<p:tagLst xmlns:p="http://schemas.openxmlformats.org/presentationml/2006/main">
  <p:tag name="AS_UNIQUEID" val="190"/>
</p:tagLst>
</file>

<file path=ppt/tags/tag121.xml><?xml version="1.0" encoding="utf-8"?>
<p:tagLst xmlns:p="http://schemas.openxmlformats.org/presentationml/2006/main">
  <p:tag name="AS_UNIQUEID" val="191"/>
</p:tagLst>
</file>

<file path=ppt/tags/tag122.xml><?xml version="1.0" encoding="utf-8"?>
<p:tagLst xmlns:p="http://schemas.openxmlformats.org/presentationml/2006/main">
  <p:tag name="AS_UNIQUEID" val="192"/>
</p:tagLst>
</file>

<file path=ppt/tags/tag123.xml><?xml version="1.0" encoding="utf-8"?>
<p:tagLst xmlns:p="http://schemas.openxmlformats.org/presentationml/2006/main">
  <p:tag name="AS_UNIQUEID" val="193"/>
</p:tagLst>
</file>

<file path=ppt/tags/tag124.xml><?xml version="1.0" encoding="utf-8"?>
<p:tagLst xmlns:p="http://schemas.openxmlformats.org/presentationml/2006/main">
  <p:tag name="AS_UNIQUEID" val="194"/>
</p:tagLst>
</file>

<file path=ppt/tags/tag125.xml><?xml version="1.0" encoding="utf-8"?>
<p:tagLst xmlns:p="http://schemas.openxmlformats.org/presentationml/2006/main">
  <p:tag name="AS_UNIQUEID" val="195"/>
</p:tagLst>
</file>

<file path=ppt/tags/tag126.xml><?xml version="1.0" encoding="utf-8"?>
<p:tagLst xmlns:p="http://schemas.openxmlformats.org/presentationml/2006/main">
  <p:tag name="AS_UNIQUEID" val="196"/>
</p:tagLst>
</file>

<file path=ppt/tags/tag127.xml><?xml version="1.0" encoding="utf-8"?>
<p:tagLst xmlns:p="http://schemas.openxmlformats.org/presentationml/2006/main">
  <p:tag name="AS_UNIQUEID" val="197"/>
</p:tagLst>
</file>

<file path=ppt/tags/tag128.xml><?xml version="1.0" encoding="utf-8"?>
<p:tagLst xmlns:p="http://schemas.openxmlformats.org/presentationml/2006/main">
  <p:tag name="AS_UNIQUEID" val="198"/>
</p:tagLst>
</file>

<file path=ppt/tags/tag129.xml><?xml version="1.0" encoding="utf-8"?>
<p:tagLst xmlns:p="http://schemas.openxmlformats.org/presentationml/2006/main">
  <p:tag name="AS_UNIQUEID" val="199"/>
</p:tagLst>
</file>

<file path=ppt/tags/tag13.xml><?xml version="1.0" encoding="utf-8"?>
<p:tagLst xmlns:p="http://schemas.openxmlformats.org/presentationml/2006/main">
  <p:tag name="AS_UNIQUEID" val="83"/>
</p:tagLst>
</file>

<file path=ppt/tags/tag130.xml><?xml version="1.0" encoding="utf-8"?>
<p:tagLst xmlns:p="http://schemas.openxmlformats.org/presentationml/2006/main">
  <p:tag name="AS_UNIQUEID" val="200"/>
</p:tagLst>
</file>

<file path=ppt/tags/tag131.xml><?xml version="1.0" encoding="utf-8"?>
<p:tagLst xmlns:p="http://schemas.openxmlformats.org/presentationml/2006/main">
  <p:tag name="AS_UNIQUEID" val="201"/>
</p:tagLst>
</file>

<file path=ppt/tags/tag132.xml><?xml version="1.0" encoding="utf-8"?>
<p:tagLst xmlns:p="http://schemas.openxmlformats.org/presentationml/2006/main">
  <p:tag name="AS_UNIQUEID" val="202"/>
</p:tagLst>
</file>

<file path=ppt/tags/tag133.xml><?xml version="1.0" encoding="utf-8"?>
<p:tagLst xmlns:p="http://schemas.openxmlformats.org/presentationml/2006/main">
  <p:tag name="AS_UNIQUEID" val="203"/>
</p:tagLst>
</file>

<file path=ppt/tags/tag134.xml><?xml version="1.0" encoding="utf-8"?>
<p:tagLst xmlns:p="http://schemas.openxmlformats.org/presentationml/2006/main">
  <p:tag name="AS_UNIQUEID" val="204"/>
</p:tagLst>
</file>

<file path=ppt/tags/tag135.xml><?xml version="1.0" encoding="utf-8"?>
<p:tagLst xmlns:p="http://schemas.openxmlformats.org/presentationml/2006/main">
  <p:tag name="AS_UNIQUEID" val="205"/>
</p:tagLst>
</file>

<file path=ppt/tags/tag136.xml><?xml version="1.0" encoding="utf-8"?>
<p:tagLst xmlns:p="http://schemas.openxmlformats.org/presentationml/2006/main">
  <p:tag name="AS_UNIQUEID" val="206"/>
</p:tagLst>
</file>

<file path=ppt/tags/tag137.xml><?xml version="1.0" encoding="utf-8"?>
<p:tagLst xmlns:p="http://schemas.openxmlformats.org/presentationml/2006/main">
  <p:tag name="AS_UNIQUEID" val="207"/>
</p:tagLst>
</file>

<file path=ppt/tags/tag138.xml><?xml version="1.0" encoding="utf-8"?>
<p:tagLst xmlns:p="http://schemas.openxmlformats.org/presentationml/2006/main">
  <p:tag name="AS_UNIQUEID" val="208"/>
</p:tagLst>
</file>

<file path=ppt/tags/tag139.xml><?xml version="1.0" encoding="utf-8"?>
<p:tagLst xmlns:p="http://schemas.openxmlformats.org/presentationml/2006/main">
  <p:tag name="AS_UNIQUEID" val="209"/>
</p:tagLst>
</file>

<file path=ppt/tags/tag14.xml><?xml version="1.0" encoding="utf-8"?>
<p:tagLst xmlns:p="http://schemas.openxmlformats.org/presentationml/2006/main">
  <p:tag name="AS_UNIQUEID" val="84"/>
</p:tagLst>
</file>

<file path=ppt/tags/tag140.xml><?xml version="1.0" encoding="utf-8"?>
<p:tagLst xmlns:p="http://schemas.openxmlformats.org/presentationml/2006/main">
  <p:tag name="AS_UNIQUEID" val="210"/>
</p:tagLst>
</file>

<file path=ppt/tags/tag141.xml><?xml version="1.0" encoding="utf-8"?>
<p:tagLst xmlns:p="http://schemas.openxmlformats.org/presentationml/2006/main">
  <p:tag name="AS_UNIQUEID" val="211"/>
</p:tagLst>
</file>

<file path=ppt/tags/tag142.xml><?xml version="1.0" encoding="utf-8"?>
<p:tagLst xmlns:p="http://schemas.openxmlformats.org/presentationml/2006/main">
  <p:tag name="AS_UNIQUEID" val="212"/>
</p:tagLst>
</file>

<file path=ppt/tags/tag143.xml><?xml version="1.0" encoding="utf-8"?>
<p:tagLst xmlns:p="http://schemas.openxmlformats.org/presentationml/2006/main">
  <p:tag name="AS_UNIQUEID" val="213"/>
</p:tagLst>
</file>

<file path=ppt/tags/tag144.xml><?xml version="1.0" encoding="utf-8"?>
<p:tagLst xmlns:p="http://schemas.openxmlformats.org/presentationml/2006/main">
  <p:tag name="AS_UNIQUEID" val="214"/>
</p:tagLst>
</file>

<file path=ppt/tags/tag145.xml><?xml version="1.0" encoding="utf-8"?>
<p:tagLst xmlns:p="http://schemas.openxmlformats.org/presentationml/2006/main">
  <p:tag name="AS_UNIQUEID" val="215"/>
</p:tagLst>
</file>

<file path=ppt/tags/tag146.xml><?xml version="1.0" encoding="utf-8"?>
<p:tagLst xmlns:p="http://schemas.openxmlformats.org/presentationml/2006/main">
  <p:tag name="AS_UNIQUEID" val="216"/>
</p:tagLst>
</file>

<file path=ppt/tags/tag147.xml><?xml version="1.0" encoding="utf-8"?>
<p:tagLst xmlns:p="http://schemas.openxmlformats.org/presentationml/2006/main">
  <p:tag name="AS_UNIQUEID" val="217"/>
</p:tagLst>
</file>

<file path=ppt/tags/tag148.xml><?xml version="1.0" encoding="utf-8"?>
<p:tagLst xmlns:p="http://schemas.openxmlformats.org/presentationml/2006/main">
  <p:tag name="AS_UNIQUEID" val="218"/>
</p:tagLst>
</file>

<file path=ppt/tags/tag149.xml><?xml version="1.0" encoding="utf-8"?>
<p:tagLst xmlns:p="http://schemas.openxmlformats.org/presentationml/2006/main">
  <p:tag name="AS_UNIQUEID" val="219"/>
</p:tagLst>
</file>

<file path=ppt/tags/tag15.xml><?xml version="1.0" encoding="utf-8"?>
<p:tagLst xmlns:p="http://schemas.openxmlformats.org/presentationml/2006/main">
  <p:tag name="AS_UNIQUEID" val="85"/>
</p:tagLst>
</file>

<file path=ppt/tags/tag150.xml><?xml version="1.0" encoding="utf-8"?>
<p:tagLst xmlns:p="http://schemas.openxmlformats.org/presentationml/2006/main">
  <p:tag name="AS_UNIQUEID" val="220"/>
</p:tagLst>
</file>

<file path=ppt/tags/tag151.xml><?xml version="1.0" encoding="utf-8"?>
<p:tagLst xmlns:p="http://schemas.openxmlformats.org/presentationml/2006/main">
  <p:tag name="AS_UNIQUEID" val="221"/>
</p:tagLst>
</file>

<file path=ppt/tags/tag152.xml><?xml version="1.0" encoding="utf-8"?>
<p:tagLst xmlns:p="http://schemas.openxmlformats.org/presentationml/2006/main">
  <p:tag name="AS_UNIQUEID" val="222"/>
</p:tagLst>
</file>

<file path=ppt/tags/tag153.xml><?xml version="1.0" encoding="utf-8"?>
<p:tagLst xmlns:p="http://schemas.openxmlformats.org/presentationml/2006/main">
  <p:tag name="AS_UNIQUEID" val="223"/>
</p:tagLst>
</file>

<file path=ppt/tags/tag154.xml><?xml version="1.0" encoding="utf-8"?>
<p:tagLst xmlns:p="http://schemas.openxmlformats.org/presentationml/2006/main">
  <p:tag name="AS_UNIQUEID" val="224"/>
</p:tagLst>
</file>

<file path=ppt/tags/tag155.xml><?xml version="1.0" encoding="utf-8"?>
<p:tagLst xmlns:p="http://schemas.openxmlformats.org/presentationml/2006/main">
  <p:tag name="AS_UNIQUEID" val="225"/>
</p:tagLst>
</file>

<file path=ppt/tags/tag156.xml><?xml version="1.0" encoding="utf-8"?>
<p:tagLst xmlns:p="http://schemas.openxmlformats.org/presentationml/2006/main">
  <p:tag name="AS_UNIQUEID" val="226"/>
</p:tagLst>
</file>

<file path=ppt/tags/tag157.xml><?xml version="1.0" encoding="utf-8"?>
<p:tagLst xmlns:p="http://schemas.openxmlformats.org/presentationml/2006/main">
  <p:tag name="AS_UNIQUEID" val="227"/>
</p:tagLst>
</file>

<file path=ppt/tags/tag158.xml><?xml version="1.0" encoding="utf-8"?>
<p:tagLst xmlns:p="http://schemas.openxmlformats.org/presentationml/2006/main">
  <p:tag name="AS_UNIQUEID" val="228"/>
</p:tagLst>
</file>

<file path=ppt/tags/tag159.xml><?xml version="1.0" encoding="utf-8"?>
<p:tagLst xmlns:p="http://schemas.openxmlformats.org/presentationml/2006/main">
  <p:tag name="AS_UNIQUEID" val="229"/>
</p:tagLst>
</file>

<file path=ppt/tags/tag16.xml><?xml version="1.0" encoding="utf-8"?>
<p:tagLst xmlns:p="http://schemas.openxmlformats.org/presentationml/2006/main">
  <p:tag name="AS_UNIQUEID" val="86"/>
</p:tagLst>
</file>

<file path=ppt/tags/tag160.xml><?xml version="1.0" encoding="utf-8"?>
<p:tagLst xmlns:p="http://schemas.openxmlformats.org/presentationml/2006/main">
  <p:tag name="AS_UNIQUEID" val="230"/>
</p:tagLst>
</file>

<file path=ppt/tags/tag161.xml><?xml version="1.0" encoding="utf-8"?>
<p:tagLst xmlns:p="http://schemas.openxmlformats.org/presentationml/2006/main">
  <p:tag name="AS_UNIQUEID" val="231"/>
</p:tagLst>
</file>

<file path=ppt/tags/tag162.xml><?xml version="1.0" encoding="utf-8"?>
<p:tagLst xmlns:p="http://schemas.openxmlformats.org/presentationml/2006/main">
  <p:tag name="AS_UNIQUEID" val="232"/>
</p:tagLst>
</file>

<file path=ppt/tags/tag163.xml><?xml version="1.0" encoding="utf-8"?>
<p:tagLst xmlns:p="http://schemas.openxmlformats.org/presentationml/2006/main">
  <p:tag name="AS_UNIQUEID" val="233"/>
</p:tagLst>
</file>

<file path=ppt/tags/tag164.xml><?xml version="1.0" encoding="utf-8"?>
<p:tagLst xmlns:p="http://schemas.openxmlformats.org/presentationml/2006/main">
  <p:tag name="AS_UNIQUEID" val="234"/>
</p:tagLst>
</file>

<file path=ppt/tags/tag165.xml><?xml version="1.0" encoding="utf-8"?>
<p:tagLst xmlns:p="http://schemas.openxmlformats.org/presentationml/2006/main">
  <p:tag name="AS_UNIQUEID" val="235"/>
</p:tagLst>
</file>

<file path=ppt/tags/tag166.xml><?xml version="1.0" encoding="utf-8"?>
<p:tagLst xmlns:p="http://schemas.openxmlformats.org/presentationml/2006/main">
  <p:tag name="AS_UNIQUEID" val="236"/>
</p:tagLst>
</file>

<file path=ppt/tags/tag167.xml><?xml version="1.0" encoding="utf-8"?>
<p:tagLst xmlns:p="http://schemas.openxmlformats.org/presentationml/2006/main">
  <p:tag name="AS_UNIQUEID" val="237"/>
</p:tagLst>
</file>

<file path=ppt/tags/tag168.xml><?xml version="1.0" encoding="utf-8"?>
<p:tagLst xmlns:p="http://schemas.openxmlformats.org/presentationml/2006/main">
  <p:tag name="AS_UNIQUEID" val="238"/>
</p:tagLst>
</file>

<file path=ppt/tags/tag169.xml><?xml version="1.0" encoding="utf-8"?>
<p:tagLst xmlns:p="http://schemas.openxmlformats.org/presentationml/2006/main">
  <p:tag name="AS_UNIQUEID" val="239"/>
</p:tagLst>
</file>

<file path=ppt/tags/tag17.xml><?xml version="1.0" encoding="utf-8"?>
<p:tagLst xmlns:p="http://schemas.openxmlformats.org/presentationml/2006/main">
  <p:tag name="AS_UNIQUEID" val="87"/>
</p:tagLst>
</file>

<file path=ppt/tags/tag170.xml><?xml version="1.0" encoding="utf-8"?>
<p:tagLst xmlns:p="http://schemas.openxmlformats.org/presentationml/2006/main">
  <p:tag name="AS_UNIQUEID" val="240"/>
</p:tagLst>
</file>

<file path=ppt/tags/tag171.xml><?xml version="1.0" encoding="utf-8"?>
<p:tagLst xmlns:p="http://schemas.openxmlformats.org/presentationml/2006/main">
  <p:tag name="AS_UNIQUEID" val="241"/>
</p:tagLst>
</file>

<file path=ppt/tags/tag172.xml><?xml version="1.0" encoding="utf-8"?>
<p:tagLst xmlns:p="http://schemas.openxmlformats.org/presentationml/2006/main">
  <p:tag name="AS_UNIQUEID" val="242"/>
</p:tagLst>
</file>

<file path=ppt/tags/tag173.xml><?xml version="1.0" encoding="utf-8"?>
<p:tagLst xmlns:p="http://schemas.openxmlformats.org/presentationml/2006/main">
  <p:tag name="AS_UNIQUEID" val="243"/>
  <p:tag name="ISLIDE.DIAGRAM" val="12f1ddf5-daff-4890-8673-b03081a33126"/>
</p:tagLst>
</file>

<file path=ppt/tags/tag174.xml><?xml version="1.0" encoding="utf-8"?>
<p:tagLst xmlns:p="http://schemas.openxmlformats.org/presentationml/2006/main">
  <p:tag name="AS_UNIQUEID" val="244"/>
</p:tagLst>
</file>

<file path=ppt/tags/tag175.xml><?xml version="1.0" encoding="utf-8"?>
<p:tagLst xmlns:p="http://schemas.openxmlformats.org/presentationml/2006/main">
  <p:tag name="AS_UNIQUEID" val="245"/>
</p:tagLst>
</file>

<file path=ppt/tags/tag176.xml><?xml version="1.0" encoding="utf-8"?>
<p:tagLst xmlns:p="http://schemas.openxmlformats.org/presentationml/2006/main">
  <p:tag name="AS_UNIQUEID" val="246"/>
</p:tagLst>
</file>

<file path=ppt/tags/tag177.xml><?xml version="1.0" encoding="utf-8"?>
<p:tagLst xmlns:p="http://schemas.openxmlformats.org/presentationml/2006/main">
  <p:tag name="AS_UNIQUEID" val="247"/>
</p:tagLst>
</file>

<file path=ppt/tags/tag178.xml><?xml version="1.0" encoding="utf-8"?>
<p:tagLst xmlns:p="http://schemas.openxmlformats.org/presentationml/2006/main">
  <p:tag name="AS_UNIQUEID" val="248"/>
</p:tagLst>
</file>

<file path=ppt/tags/tag179.xml><?xml version="1.0" encoding="utf-8"?>
<p:tagLst xmlns:p="http://schemas.openxmlformats.org/presentationml/2006/main">
  <p:tag name="AS_UNIQUEID" val="249"/>
</p:tagLst>
</file>

<file path=ppt/tags/tag18.xml><?xml version="1.0" encoding="utf-8"?>
<p:tagLst xmlns:p="http://schemas.openxmlformats.org/presentationml/2006/main">
  <p:tag name="AS_UNIQUEID" val="88"/>
</p:tagLst>
</file>

<file path=ppt/tags/tag180.xml><?xml version="1.0" encoding="utf-8"?>
<p:tagLst xmlns:p="http://schemas.openxmlformats.org/presentationml/2006/main">
  <p:tag name="AS_UNIQUEID" val="250"/>
</p:tagLst>
</file>

<file path=ppt/tags/tag181.xml><?xml version="1.0" encoding="utf-8"?>
<p:tagLst xmlns:p="http://schemas.openxmlformats.org/presentationml/2006/main">
  <p:tag name="AS_UNIQUEID" val="251"/>
</p:tagLst>
</file>

<file path=ppt/tags/tag182.xml><?xml version="1.0" encoding="utf-8"?>
<p:tagLst xmlns:p="http://schemas.openxmlformats.org/presentationml/2006/main">
  <p:tag name="AS_UNIQUEID" val="252"/>
</p:tagLst>
</file>

<file path=ppt/tags/tag183.xml><?xml version="1.0" encoding="utf-8"?>
<p:tagLst xmlns:p="http://schemas.openxmlformats.org/presentationml/2006/main">
  <p:tag name="AS_UNIQUEID" val="253"/>
</p:tagLst>
</file>

<file path=ppt/tags/tag184.xml><?xml version="1.0" encoding="utf-8"?>
<p:tagLst xmlns:p="http://schemas.openxmlformats.org/presentationml/2006/main">
  <p:tag name="AS_UNIQUEID" val="254"/>
</p:tagLst>
</file>

<file path=ppt/tags/tag185.xml><?xml version="1.0" encoding="utf-8"?>
<p:tagLst xmlns:p="http://schemas.openxmlformats.org/presentationml/2006/main">
  <p:tag name="AS_UNIQUEID" val="255"/>
</p:tagLst>
</file>

<file path=ppt/tags/tag186.xml><?xml version="1.0" encoding="utf-8"?>
<p:tagLst xmlns:p="http://schemas.openxmlformats.org/presentationml/2006/main">
  <p:tag name="AS_UNIQUEID" val="256"/>
</p:tagLst>
</file>

<file path=ppt/tags/tag187.xml><?xml version="1.0" encoding="utf-8"?>
<p:tagLst xmlns:p="http://schemas.openxmlformats.org/presentationml/2006/main">
  <p:tag name="AS_UNIQUEID" val="257"/>
</p:tagLst>
</file>

<file path=ppt/tags/tag188.xml><?xml version="1.0" encoding="utf-8"?>
<p:tagLst xmlns:p="http://schemas.openxmlformats.org/presentationml/2006/main">
  <p:tag name="AS_UNIQUEID" val="258"/>
</p:tagLst>
</file>

<file path=ppt/tags/tag189.xml><?xml version="1.0" encoding="utf-8"?>
<p:tagLst xmlns:p="http://schemas.openxmlformats.org/presentationml/2006/main">
  <p:tag name="AS_UNIQUEID" val="259"/>
</p:tagLst>
</file>

<file path=ppt/tags/tag19.xml><?xml version="1.0" encoding="utf-8"?>
<p:tagLst xmlns:p="http://schemas.openxmlformats.org/presentationml/2006/main">
  <p:tag name="AS_UNIQUEID" val="89"/>
</p:tagLst>
</file>

<file path=ppt/tags/tag190.xml><?xml version="1.0" encoding="utf-8"?>
<p:tagLst xmlns:p="http://schemas.openxmlformats.org/presentationml/2006/main">
  <p:tag name="AS_UNIQUEID" val="260"/>
</p:tagLst>
</file>

<file path=ppt/tags/tag191.xml><?xml version="1.0" encoding="utf-8"?>
<p:tagLst xmlns:p="http://schemas.openxmlformats.org/presentationml/2006/main">
  <p:tag name="AS_UNIQUEID" val="261"/>
</p:tagLst>
</file>

<file path=ppt/tags/tag192.xml><?xml version="1.0" encoding="utf-8"?>
<p:tagLst xmlns:p="http://schemas.openxmlformats.org/presentationml/2006/main">
  <p:tag name="AS_UNIQUEID" val="262"/>
</p:tagLst>
</file>

<file path=ppt/tags/tag193.xml><?xml version="1.0" encoding="utf-8"?>
<p:tagLst xmlns:p="http://schemas.openxmlformats.org/presentationml/2006/main">
  <p:tag name="AS_UNIQUEID" val="263"/>
</p:tagLst>
</file>

<file path=ppt/tags/tag194.xml><?xml version="1.0" encoding="utf-8"?>
<p:tagLst xmlns:p="http://schemas.openxmlformats.org/presentationml/2006/main">
  <p:tag name="AS_UNIQUEID" val="264"/>
</p:tagLst>
</file>

<file path=ppt/tags/tag195.xml><?xml version="1.0" encoding="utf-8"?>
<p:tagLst xmlns:p="http://schemas.openxmlformats.org/presentationml/2006/main">
  <p:tag name="AS_UNIQUEID" val="265"/>
</p:tagLst>
</file>

<file path=ppt/tags/tag196.xml><?xml version="1.0" encoding="utf-8"?>
<p:tagLst xmlns:p="http://schemas.openxmlformats.org/presentationml/2006/main">
  <p:tag name="AS_UNIQUEID" val="266"/>
</p:tagLst>
</file>

<file path=ppt/tags/tag197.xml><?xml version="1.0" encoding="utf-8"?>
<p:tagLst xmlns:p="http://schemas.openxmlformats.org/presentationml/2006/main">
  <p:tag name="AS_UNIQUEID" val="267"/>
</p:tagLst>
</file>

<file path=ppt/tags/tag198.xml><?xml version="1.0" encoding="utf-8"?>
<p:tagLst xmlns:p="http://schemas.openxmlformats.org/presentationml/2006/main">
  <p:tag name="AS_UNIQUEID" val="268"/>
</p:tagLst>
</file>

<file path=ppt/tags/tag199.xml><?xml version="1.0" encoding="utf-8"?>
<p:tagLst xmlns:p="http://schemas.openxmlformats.org/presentationml/2006/main">
  <p:tag name="AS_UNIQUEID" val="269"/>
</p:tagLst>
</file>

<file path=ppt/tags/tag2.xml><?xml version="1.0" encoding="utf-8"?>
<p:tagLst xmlns:p="http://schemas.openxmlformats.org/presentationml/2006/main">
  <p:tag name="AS_UNIQUEID" val="72"/>
</p:tagLst>
</file>

<file path=ppt/tags/tag20.xml><?xml version="1.0" encoding="utf-8"?>
<p:tagLst xmlns:p="http://schemas.openxmlformats.org/presentationml/2006/main">
  <p:tag name="AS_UNIQUEID" val="90"/>
</p:tagLst>
</file>

<file path=ppt/tags/tag200.xml><?xml version="1.0" encoding="utf-8"?>
<p:tagLst xmlns:p="http://schemas.openxmlformats.org/presentationml/2006/main">
  <p:tag name="AS_UNIQUEID" val="270"/>
</p:tagLst>
</file>

<file path=ppt/tags/tag201.xml><?xml version="1.0" encoding="utf-8"?>
<p:tagLst xmlns:p="http://schemas.openxmlformats.org/presentationml/2006/main">
  <p:tag name="AS_UNIQUEID" val="271"/>
</p:tagLst>
</file>

<file path=ppt/tags/tag202.xml><?xml version="1.0" encoding="utf-8"?>
<p:tagLst xmlns:p="http://schemas.openxmlformats.org/presentationml/2006/main">
  <p:tag name="AS_UNIQUEID" val="272"/>
</p:tagLst>
</file>

<file path=ppt/tags/tag203.xml><?xml version="1.0" encoding="utf-8"?>
<p:tagLst xmlns:p="http://schemas.openxmlformats.org/presentationml/2006/main">
  <p:tag name="AS_UNIQUEID" val="273"/>
</p:tagLst>
</file>

<file path=ppt/tags/tag204.xml><?xml version="1.0" encoding="utf-8"?>
<p:tagLst xmlns:p="http://schemas.openxmlformats.org/presentationml/2006/main">
  <p:tag name="AS_UNIQUEID" val="274"/>
</p:tagLst>
</file>

<file path=ppt/tags/tag205.xml><?xml version="1.0" encoding="utf-8"?>
<p:tagLst xmlns:p="http://schemas.openxmlformats.org/presentationml/2006/main">
  <p:tag name="AS_UNIQUEID" val="275"/>
</p:tagLst>
</file>

<file path=ppt/tags/tag206.xml><?xml version="1.0" encoding="utf-8"?>
<p:tagLst xmlns:p="http://schemas.openxmlformats.org/presentationml/2006/main">
  <p:tag name="AS_UNIQUEID" val="276"/>
</p:tagLst>
</file>

<file path=ppt/tags/tag207.xml><?xml version="1.0" encoding="utf-8"?>
<p:tagLst xmlns:p="http://schemas.openxmlformats.org/presentationml/2006/main">
  <p:tag name="AS_UNIQUEID" val="277"/>
</p:tagLst>
</file>

<file path=ppt/tags/tag208.xml><?xml version="1.0" encoding="utf-8"?>
<p:tagLst xmlns:p="http://schemas.openxmlformats.org/presentationml/2006/main">
  <p:tag name="AS_UNIQUEID" val="278"/>
</p:tagLst>
</file>

<file path=ppt/tags/tag209.xml><?xml version="1.0" encoding="utf-8"?>
<p:tagLst xmlns:p="http://schemas.openxmlformats.org/presentationml/2006/main">
  <p:tag name="AS_UNIQUEID" val="279"/>
</p:tagLst>
</file>

<file path=ppt/tags/tag21.xml><?xml version="1.0" encoding="utf-8"?>
<p:tagLst xmlns:p="http://schemas.openxmlformats.org/presentationml/2006/main">
  <p:tag name="AS_UNIQUEID" val="91"/>
</p:tagLst>
</file>

<file path=ppt/tags/tag210.xml><?xml version="1.0" encoding="utf-8"?>
<p:tagLst xmlns:p="http://schemas.openxmlformats.org/presentationml/2006/main">
  <p:tag name="AS_UNIQUEID" val="280"/>
</p:tagLst>
</file>

<file path=ppt/tags/tag211.xml><?xml version="1.0" encoding="utf-8"?>
<p:tagLst xmlns:p="http://schemas.openxmlformats.org/presentationml/2006/main">
  <p:tag name="AS_UNIQUEID" val="281"/>
</p:tagLst>
</file>

<file path=ppt/tags/tag212.xml><?xml version="1.0" encoding="utf-8"?>
<p:tagLst xmlns:p="http://schemas.openxmlformats.org/presentationml/2006/main">
  <p:tag name="AS_UNIQUEID" val="282"/>
</p:tagLst>
</file>

<file path=ppt/tags/tag213.xml><?xml version="1.0" encoding="utf-8"?>
<p:tagLst xmlns:p="http://schemas.openxmlformats.org/presentationml/2006/main">
  <p:tag name="AS_UNIQUEID" val="283"/>
</p:tagLst>
</file>

<file path=ppt/tags/tag214.xml><?xml version="1.0" encoding="utf-8"?>
<p:tagLst xmlns:p="http://schemas.openxmlformats.org/presentationml/2006/main">
  <p:tag name="AS_UNIQUEID" val="284"/>
</p:tagLst>
</file>

<file path=ppt/tags/tag215.xml><?xml version="1.0" encoding="utf-8"?>
<p:tagLst xmlns:p="http://schemas.openxmlformats.org/presentationml/2006/main">
  <p:tag name="AS_UNIQUEID" val="285"/>
</p:tagLst>
</file>

<file path=ppt/tags/tag216.xml><?xml version="1.0" encoding="utf-8"?>
<p:tagLst xmlns:p="http://schemas.openxmlformats.org/presentationml/2006/main">
  <p:tag name="AS_UNIQUEID" val="286"/>
</p:tagLst>
</file>

<file path=ppt/tags/tag217.xml><?xml version="1.0" encoding="utf-8"?>
<p:tagLst xmlns:p="http://schemas.openxmlformats.org/presentationml/2006/main">
  <p:tag name="AS_UNIQUEID" val="287"/>
</p:tagLst>
</file>

<file path=ppt/tags/tag218.xml><?xml version="1.0" encoding="utf-8"?>
<p:tagLst xmlns:p="http://schemas.openxmlformats.org/presentationml/2006/main">
  <p:tag name="AS_UNIQUEID" val="288"/>
</p:tagLst>
</file>

<file path=ppt/tags/tag219.xml><?xml version="1.0" encoding="utf-8"?>
<p:tagLst xmlns:p="http://schemas.openxmlformats.org/presentationml/2006/main">
  <p:tag name="AS_UNIQUEID" val="289"/>
</p:tagLst>
</file>

<file path=ppt/tags/tag22.xml><?xml version="1.0" encoding="utf-8"?>
<p:tagLst xmlns:p="http://schemas.openxmlformats.org/presentationml/2006/main">
  <p:tag name="AS_UNIQUEID" val="92"/>
</p:tagLst>
</file>

<file path=ppt/tags/tag220.xml><?xml version="1.0" encoding="utf-8"?>
<p:tagLst xmlns:p="http://schemas.openxmlformats.org/presentationml/2006/main">
  <p:tag name="AS_UNIQUEID" val="290"/>
</p:tagLst>
</file>

<file path=ppt/tags/tag221.xml><?xml version="1.0" encoding="utf-8"?>
<p:tagLst xmlns:p="http://schemas.openxmlformats.org/presentationml/2006/main">
  <p:tag name="AS_UNIQUEID" val="291"/>
</p:tagLst>
</file>

<file path=ppt/tags/tag222.xml><?xml version="1.0" encoding="utf-8"?>
<p:tagLst xmlns:p="http://schemas.openxmlformats.org/presentationml/2006/main">
  <p:tag name="AS_UNIQUEID" val="292"/>
</p:tagLst>
</file>

<file path=ppt/tags/tag223.xml><?xml version="1.0" encoding="utf-8"?>
<p:tagLst xmlns:p="http://schemas.openxmlformats.org/presentationml/2006/main">
  <p:tag name="AS_UNIQUEID" val="293"/>
</p:tagLst>
</file>

<file path=ppt/tags/tag224.xml><?xml version="1.0" encoding="utf-8"?>
<p:tagLst xmlns:p="http://schemas.openxmlformats.org/presentationml/2006/main">
  <p:tag name="AS_UNIQUEID" val="294"/>
</p:tagLst>
</file>

<file path=ppt/tags/tag225.xml><?xml version="1.0" encoding="utf-8"?>
<p:tagLst xmlns:p="http://schemas.openxmlformats.org/presentationml/2006/main">
  <p:tag name="AS_UNIQUEID" val="295"/>
</p:tagLst>
</file>

<file path=ppt/tags/tag226.xml><?xml version="1.0" encoding="utf-8"?>
<p:tagLst xmlns:p="http://schemas.openxmlformats.org/presentationml/2006/main">
  <p:tag name="AS_UNIQUEID" val="296"/>
</p:tagLst>
</file>

<file path=ppt/tags/tag227.xml><?xml version="1.0" encoding="utf-8"?>
<p:tagLst xmlns:p="http://schemas.openxmlformats.org/presentationml/2006/main">
  <p:tag name="AS_UNIQUEID" val="297"/>
</p:tagLst>
</file>

<file path=ppt/tags/tag228.xml><?xml version="1.0" encoding="utf-8"?>
<p:tagLst xmlns:p="http://schemas.openxmlformats.org/presentationml/2006/main">
  <p:tag name="AS_UNIQUEID" val="298"/>
</p:tagLst>
</file>

<file path=ppt/tags/tag229.xml><?xml version="1.0" encoding="utf-8"?>
<p:tagLst xmlns:p="http://schemas.openxmlformats.org/presentationml/2006/main">
  <p:tag name="AS_UNIQUEID" val="299"/>
</p:tagLst>
</file>

<file path=ppt/tags/tag23.xml><?xml version="1.0" encoding="utf-8"?>
<p:tagLst xmlns:p="http://schemas.openxmlformats.org/presentationml/2006/main">
  <p:tag name="AS_UNIQUEID" val="93"/>
</p:tagLst>
</file>

<file path=ppt/tags/tag230.xml><?xml version="1.0" encoding="utf-8"?>
<p:tagLst xmlns:p="http://schemas.openxmlformats.org/presentationml/2006/main">
  <p:tag name="AS_UNIQUEID" val="300"/>
</p:tagLst>
</file>

<file path=ppt/tags/tag231.xml><?xml version="1.0" encoding="utf-8"?>
<p:tagLst xmlns:p="http://schemas.openxmlformats.org/presentationml/2006/main">
  <p:tag name="AS_UNIQUEID" val="301"/>
</p:tagLst>
</file>

<file path=ppt/tags/tag232.xml><?xml version="1.0" encoding="utf-8"?>
<p:tagLst xmlns:p="http://schemas.openxmlformats.org/presentationml/2006/main">
  <p:tag name="AS_UNIQUEID" val="302"/>
</p:tagLst>
</file>

<file path=ppt/tags/tag233.xml><?xml version="1.0" encoding="utf-8"?>
<p:tagLst xmlns:p="http://schemas.openxmlformats.org/presentationml/2006/main">
  <p:tag name="AS_UNIQUEID" val="303"/>
</p:tagLst>
</file>

<file path=ppt/tags/tag234.xml><?xml version="1.0" encoding="utf-8"?>
<p:tagLst xmlns:p="http://schemas.openxmlformats.org/presentationml/2006/main">
  <p:tag name="AS_UNIQUEID" val="304"/>
</p:tagLst>
</file>

<file path=ppt/tags/tag235.xml><?xml version="1.0" encoding="utf-8"?>
<p:tagLst xmlns:p="http://schemas.openxmlformats.org/presentationml/2006/main">
  <p:tag name="AS_UNIQUEID" val="305"/>
</p:tagLst>
</file>

<file path=ppt/tags/tag236.xml><?xml version="1.0" encoding="utf-8"?>
<p:tagLst xmlns:p="http://schemas.openxmlformats.org/presentationml/2006/main">
  <p:tag name="AS_UNIQUEID" val="306"/>
</p:tagLst>
</file>

<file path=ppt/tags/tag237.xml><?xml version="1.0" encoding="utf-8"?>
<p:tagLst xmlns:p="http://schemas.openxmlformats.org/presentationml/2006/main">
  <p:tag name="AS_UNIQUEID" val="307"/>
</p:tagLst>
</file>

<file path=ppt/tags/tag238.xml><?xml version="1.0" encoding="utf-8"?>
<p:tagLst xmlns:p="http://schemas.openxmlformats.org/presentationml/2006/main">
  <p:tag name="AS_UNIQUEID" val="308"/>
</p:tagLst>
</file>

<file path=ppt/tags/tag239.xml><?xml version="1.0" encoding="utf-8"?>
<p:tagLst xmlns:p="http://schemas.openxmlformats.org/presentationml/2006/main">
  <p:tag name="AS_UNIQUEID" val="309"/>
</p:tagLst>
</file>

<file path=ppt/tags/tag24.xml><?xml version="1.0" encoding="utf-8"?>
<p:tagLst xmlns:p="http://schemas.openxmlformats.org/presentationml/2006/main">
  <p:tag name="AS_UNIQUEID" val="94"/>
</p:tagLst>
</file>

<file path=ppt/tags/tag240.xml><?xml version="1.0" encoding="utf-8"?>
<p:tagLst xmlns:p="http://schemas.openxmlformats.org/presentationml/2006/main">
  <p:tag name="AS_UNIQUEID" val="310"/>
</p:tagLst>
</file>

<file path=ppt/tags/tag241.xml><?xml version="1.0" encoding="utf-8"?>
<p:tagLst xmlns:p="http://schemas.openxmlformats.org/presentationml/2006/main">
  <p:tag name="AS_UNIQUEID" val="311"/>
</p:tagLst>
</file>

<file path=ppt/tags/tag242.xml><?xml version="1.0" encoding="utf-8"?>
<p:tagLst xmlns:p="http://schemas.openxmlformats.org/presentationml/2006/main">
  <p:tag name="AS_UNIQUEID" val="312"/>
</p:tagLst>
</file>

<file path=ppt/tags/tag243.xml><?xml version="1.0" encoding="utf-8"?>
<p:tagLst xmlns:p="http://schemas.openxmlformats.org/presentationml/2006/main">
  <p:tag name="AS_UNIQUEID" val="313"/>
</p:tagLst>
</file>

<file path=ppt/tags/tag244.xml><?xml version="1.0" encoding="utf-8"?>
<p:tagLst xmlns:p="http://schemas.openxmlformats.org/presentationml/2006/main">
  <p:tag name="AS_UNIQUEID" val="314"/>
</p:tagLst>
</file>

<file path=ppt/tags/tag245.xml><?xml version="1.0" encoding="utf-8"?>
<p:tagLst xmlns:p="http://schemas.openxmlformats.org/presentationml/2006/main">
  <p:tag name="AS_UNIQUEID" val="315"/>
</p:tagLst>
</file>

<file path=ppt/tags/tag246.xml><?xml version="1.0" encoding="utf-8"?>
<p:tagLst xmlns:p="http://schemas.openxmlformats.org/presentationml/2006/main">
  <p:tag name="AS_UNIQUEID" val="316"/>
</p:tagLst>
</file>

<file path=ppt/tags/tag247.xml><?xml version="1.0" encoding="utf-8"?>
<p:tagLst xmlns:p="http://schemas.openxmlformats.org/presentationml/2006/main">
  <p:tag name="AS_UNIQUEID" val="317"/>
</p:tagLst>
</file>

<file path=ppt/tags/tag248.xml><?xml version="1.0" encoding="utf-8"?>
<p:tagLst xmlns:p="http://schemas.openxmlformats.org/presentationml/2006/main">
  <p:tag name="AS_UNIQUEID" val="1"/>
</p:tagLst>
</file>

<file path=ppt/tags/tag249.xml><?xml version="1.0" encoding="utf-8"?>
<p:tagLst xmlns:p="http://schemas.openxmlformats.org/presentationml/2006/main">
  <p:tag name="AS_UNIQUEID" val="2"/>
</p:tagLst>
</file>

<file path=ppt/tags/tag25.xml><?xml version="1.0" encoding="utf-8"?>
<p:tagLst xmlns:p="http://schemas.openxmlformats.org/presentationml/2006/main">
  <p:tag name="AS_UNIQUEID" val="95"/>
</p:tagLst>
</file>

<file path=ppt/tags/tag250.xml><?xml version="1.0" encoding="utf-8"?>
<p:tagLst xmlns:p="http://schemas.openxmlformats.org/presentationml/2006/main">
  <p:tag name="AS_UNIQUEID" val="3"/>
</p:tagLst>
</file>

<file path=ppt/tags/tag251.xml><?xml version="1.0" encoding="utf-8"?>
<p:tagLst xmlns:p="http://schemas.openxmlformats.org/presentationml/2006/main">
  <p:tag name="AS_UNIQUEID" val="4"/>
</p:tagLst>
</file>

<file path=ppt/tags/tag252.xml><?xml version="1.0" encoding="utf-8"?>
<p:tagLst xmlns:p="http://schemas.openxmlformats.org/presentationml/2006/main">
  <p:tag name="AS_UNIQUEID" val="5"/>
</p:tagLst>
</file>

<file path=ppt/tags/tag253.xml><?xml version="1.0" encoding="utf-8"?>
<p:tagLst xmlns:p="http://schemas.openxmlformats.org/presentationml/2006/main">
  <p:tag name="AS_UNIQUEID" val="6"/>
</p:tagLst>
</file>

<file path=ppt/tags/tag254.xml><?xml version="1.0" encoding="utf-8"?>
<p:tagLst xmlns:p="http://schemas.openxmlformats.org/presentationml/2006/main">
  <p:tag name="AS_UNIQUEID" val="7"/>
</p:tagLst>
</file>

<file path=ppt/tags/tag255.xml><?xml version="1.0" encoding="utf-8"?>
<p:tagLst xmlns:p="http://schemas.openxmlformats.org/presentationml/2006/main">
  <p:tag name="AS_UNIQUEID" val="8"/>
</p:tagLst>
</file>

<file path=ppt/tags/tag256.xml><?xml version="1.0" encoding="utf-8"?>
<p:tagLst xmlns:p="http://schemas.openxmlformats.org/presentationml/2006/main">
  <p:tag name="AS_UNIQUEID" val="9"/>
</p:tagLst>
</file>

<file path=ppt/tags/tag257.xml><?xml version="1.0" encoding="utf-8"?>
<p:tagLst xmlns:p="http://schemas.openxmlformats.org/presentationml/2006/main">
  <p:tag name="AS_UNIQUEID" val="10"/>
</p:tagLst>
</file>

<file path=ppt/tags/tag258.xml><?xml version="1.0" encoding="utf-8"?>
<p:tagLst xmlns:p="http://schemas.openxmlformats.org/presentationml/2006/main">
  <p:tag name="AS_UNIQUEID" val="11"/>
</p:tagLst>
</file>

<file path=ppt/tags/tag259.xml><?xml version="1.0" encoding="utf-8"?>
<p:tagLst xmlns:p="http://schemas.openxmlformats.org/presentationml/2006/main">
  <p:tag name="AS_UNIQUEID" val="12"/>
</p:tagLst>
</file>

<file path=ppt/tags/tag26.xml><?xml version="1.0" encoding="utf-8"?>
<p:tagLst xmlns:p="http://schemas.openxmlformats.org/presentationml/2006/main">
  <p:tag name="AS_UNIQUEID" val="96"/>
</p:tagLst>
</file>

<file path=ppt/tags/tag260.xml><?xml version="1.0" encoding="utf-8"?>
<p:tagLst xmlns:p="http://schemas.openxmlformats.org/presentationml/2006/main">
  <p:tag name="AS_UNIQUEID" val="13"/>
</p:tagLst>
</file>

<file path=ppt/tags/tag261.xml><?xml version="1.0" encoding="utf-8"?>
<p:tagLst xmlns:p="http://schemas.openxmlformats.org/presentationml/2006/main">
  <p:tag name="AS_UNIQUEID" val="14"/>
</p:tagLst>
</file>

<file path=ppt/tags/tag262.xml><?xml version="1.0" encoding="utf-8"?>
<p:tagLst xmlns:p="http://schemas.openxmlformats.org/presentationml/2006/main">
  <p:tag name="AS_UNIQUEID" val="15"/>
</p:tagLst>
</file>

<file path=ppt/tags/tag263.xml><?xml version="1.0" encoding="utf-8"?>
<p:tagLst xmlns:p="http://schemas.openxmlformats.org/presentationml/2006/main">
  <p:tag name="AS_UNIQUEID" val="16"/>
</p:tagLst>
</file>

<file path=ppt/tags/tag264.xml><?xml version="1.0" encoding="utf-8"?>
<p:tagLst xmlns:p="http://schemas.openxmlformats.org/presentationml/2006/main">
  <p:tag name="AS_UNIQUEID" val="17"/>
</p:tagLst>
</file>

<file path=ppt/tags/tag265.xml><?xml version="1.0" encoding="utf-8"?>
<p:tagLst xmlns:p="http://schemas.openxmlformats.org/presentationml/2006/main">
  <p:tag name="AS_UNIQUEID" val="18"/>
</p:tagLst>
</file>

<file path=ppt/tags/tag266.xml><?xml version="1.0" encoding="utf-8"?>
<p:tagLst xmlns:p="http://schemas.openxmlformats.org/presentationml/2006/main">
  <p:tag name="AS_UNIQUEID" val="19"/>
</p:tagLst>
</file>

<file path=ppt/tags/tag267.xml><?xml version="1.0" encoding="utf-8"?>
<p:tagLst xmlns:p="http://schemas.openxmlformats.org/presentationml/2006/main">
  <p:tag name="AS_UNIQUEID" val="20"/>
</p:tagLst>
</file>

<file path=ppt/tags/tag268.xml><?xml version="1.0" encoding="utf-8"?>
<p:tagLst xmlns:p="http://schemas.openxmlformats.org/presentationml/2006/main">
  <p:tag name="AS_UNIQUEID" val="21"/>
</p:tagLst>
</file>

<file path=ppt/tags/tag269.xml><?xml version="1.0" encoding="utf-8"?>
<p:tagLst xmlns:p="http://schemas.openxmlformats.org/presentationml/2006/main">
  <p:tag name="AS_UNIQUEID" val="22"/>
</p:tagLst>
</file>

<file path=ppt/tags/tag27.xml><?xml version="1.0" encoding="utf-8"?>
<p:tagLst xmlns:p="http://schemas.openxmlformats.org/presentationml/2006/main">
  <p:tag name="AS_UNIQUEID" val="97"/>
</p:tagLst>
</file>

<file path=ppt/tags/tag270.xml><?xml version="1.0" encoding="utf-8"?>
<p:tagLst xmlns:p="http://schemas.openxmlformats.org/presentationml/2006/main">
  <p:tag name="AS_UNIQUEID" val="23"/>
</p:tagLst>
</file>

<file path=ppt/tags/tag271.xml><?xml version="1.0" encoding="utf-8"?>
<p:tagLst xmlns:p="http://schemas.openxmlformats.org/presentationml/2006/main">
  <p:tag name="AS_UNIQUEID" val="24"/>
</p:tagLst>
</file>

<file path=ppt/tags/tag272.xml><?xml version="1.0" encoding="utf-8"?>
<p:tagLst xmlns:p="http://schemas.openxmlformats.org/presentationml/2006/main">
  <p:tag name="AS_UNIQUEID" val="25"/>
</p:tagLst>
</file>

<file path=ppt/tags/tag273.xml><?xml version="1.0" encoding="utf-8"?>
<p:tagLst xmlns:p="http://schemas.openxmlformats.org/presentationml/2006/main">
  <p:tag name="AS_UNIQUEID" val="26"/>
</p:tagLst>
</file>

<file path=ppt/tags/tag274.xml><?xml version="1.0" encoding="utf-8"?>
<p:tagLst xmlns:p="http://schemas.openxmlformats.org/presentationml/2006/main">
  <p:tag name="AS_UNIQUEID" val="27"/>
</p:tagLst>
</file>

<file path=ppt/tags/tag275.xml><?xml version="1.0" encoding="utf-8"?>
<p:tagLst xmlns:p="http://schemas.openxmlformats.org/presentationml/2006/main">
  <p:tag name="AS_UNIQUEID" val="28"/>
</p:tagLst>
</file>

<file path=ppt/tags/tag276.xml><?xml version="1.0" encoding="utf-8"?>
<p:tagLst xmlns:p="http://schemas.openxmlformats.org/presentationml/2006/main">
  <p:tag name="AS_UNIQUEID" val="29"/>
</p:tagLst>
</file>

<file path=ppt/tags/tag277.xml><?xml version="1.0" encoding="utf-8"?>
<p:tagLst xmlns:p="http://schemas.openxmlformats.org/presentationml/2006/main">
  <p:tag name="AS_UNIQUEID" val="30"/>
</p:tagLst>
</file>

<file path=ppt/tags/tag278.xml><?xml version="1.0" encoding="utf-8"?>
<p:tagLst xmlns:p="http://schemas.openxmlformats.org/presentationml/2006/main">
  <p:tag name="AS_UNIQUEID" val="31"/>
</p:tagLst>
</file>

<file path=ppt/tags/tag279.xml><?xml version="1.0" encoding="utf-8"?>
<p:tagLst xmlns:p="http://schemas.openxmlformats.org/presentationml/2006/main">
  <p:tag name="AS_UNIQUEID" val="32"/>
</p:tagLst>
</file>

<file path=ppt/tags/tag28.xml><?xml version="1.0" encoding="utf-8"?>
<p:tagLst xmlns:p="http://schemas.openxmlformats.org/presentationml/2006/main">
  <p:tag name="AS_UNIQUEID" val="98"/>
</p:tagLst>
</file>

<file path=ppt/tags/tag280.xml><?xml version="1.0" encoding="utf-8"?>
<p:tagLst xmlns:p="http://schemas.openxmlformats.org/presentationml/2006/main">
  <p:tag name="AS_UNIQUEID" val="33"/>
</p:tagLst>
</file>

<file path=ppt/tags/tag281.xml><?xml version="1.0" encoding="utf-8"?>
<p:tagLst xmlns:p="http://schemas.openxmlformats.org/presentationml/2006/main">
  <p:tag name="AS_UNIQUEID" val="34"/>
</p:tagLst>
</file>

<file path=ppt/tags/tag282.xml><?xml version="1.0" encoding="utf-8"?>
<p:tagLst xmlns:p="http://schemas.openxmlformats.org/presentationml/2006/main">
  <p:tag name="AS_UNIQUEID" val="35"/>
</p:tagLst>
</file>

<file path=ppt/tags/tag283.xml><?xml version="1.0" encoding="utf-8"?>
<p:tagLst xmlns:p="http://schemas.openxmlformats.org/presentationml/2006/main">
  <p:tag name="AS_UNIQUEID" val="36"/>
</p:tagLst>
</file>

<file path=ppt/tags/tag284.xml><?xml version="1.0" encoding="utf-8"?>
<p:tagLst xmlns:p="http://schemas.openxmlformats.org/presentationml/2006/main">
  <p:tag name="AS_UNIQUEID" val="37"/>
</p:tagLst>
</file>

<file path=ppt/tags/tag285.xml><?xml version="1.0" encoding="utf-8"?>
<p:tagLst xmlns:p="http://schemas.openxmlformats.org/presentationml/2006/main">
  <p:tag name="AS_UNIQUEID" val="38"/>
</p:tagLst>
</file>

<file path=ppt/tags/tag286.xml><?xml version="1.0" encoding="utf-8"?>
<p:tagLst xmlns:p="http://schemas.openxmlformats.org/presentationml/2006/main">
  <p:tag name="AS_UNIQUEID" val="39"/>
</p:tagLst>
</file>

<file path=ppt/tags/tag287.xml><?xml version="1.0" encoding="utf-8"?>
<p:tagLst xmlns:p="http://schemas.openxmlformats.org/presentationml/2006/main">
  <p:tag name="AS_UNIQUEID" val="40"/>
</p:tagLst>
</file>

<file path=ppt/tags/tag288.xml><?xml version="1.0" encoding="utf-8"?>
<p:tagLst xmlns:p="http://schemas.openxmlformats.org/presentationml/2006/main">
  <p:tag name="AS_UNIQUEID" val="41"/>
</p:tagLst>
</file>

<file path=ppt/tags/tag289.xml><?xml version="1.0" encoding="utf-8"?>
<p:tagLst xmlns:p="http://schemas.openxmlformats.org/presentationml/2006/main">
  <p:tag name="AS_UNIQUEID" val="42"/>
</p:tagLst>
</file>

<file path=ppt/tags/tag29.xml><?xml version="1.0" encoding="utf-8"?>
<p:tagLst xmlns:p="http://schemas.openxmlformats.org/presentationml/2006/main">
  <p:tag name="AS_UNIQUEID" val="99"/>
</p:tagLst>
</file>

<file path=ppt/tags/tag290.xml><?xml version="1.0" encoding="utf-8"?>
<p:tagLst xmlns:p="http://schemas.openxmlformats.org/presentationml/2006/main">
  <p:tag name="AS_UNIQUEID" val="43"/>
</p:tagLst>
</file>

<file path=ppt/tags/tag291.xml><?xml version="1.0" encoding="utf-8"?>
<p:tagLst xmlns:p="http://schemas.openxmlformats.org/presentationml/2006/main">
  <p:tag name="AS_UNIQUEID" val="44"/>
</p:tagLst>
</file>

<file path=ppt/tags/tag292.xml><?xml version="1.0" encoding="utf-8"?>
<p:tagLst xmlns:p="http://schemas.openxmlformats.org/presentationml/2006/main">
  <p:tag name="AS_UNIQUEID" val="45"/>
</p:tagLst>
</file>

<file path=ppt/tags/tag293.xml><?xml version="1.0" encoding="utf-8"?>
<p:tagLst xmlns:p="http://schemas.openxmlformats.org/presentationml/2006/main">
  <p:tag name="AS_UNIQUEID" val="46"/>
</p:tagLst>
</file>

<file path=ppt/tags/tag294.xml><?xml version="1.0" encoding="utf-8"?>
<p:tagLst xmlns:p="http://schemas.openxmlformats.org/presentationml/2006/main">
  <p:tag name="AS_UNIQUEID" val="47"/>
</p:tagLst>
</file>

<file path=ppt/tags/tag295.xml><?xml version="1.0" encoding="utf-8"?>
<p:tagLst xmlns:p="http://schemas.openxmlformats.org/presentationml/2006/main">
  <p:tag name="AS_UNIQUEID" val="48"/>
</p:tagLst>
</file>

<file path=ppt/tags/tag296.xml><?xml version="1.0" encoding="utf-8"?>
<p:tagLst xmlns:p="http://schemas.openxmlformats.org/presentationml/2006/main">
  <p:tag name="AS_UNIQUEID" val="49"/>
</p:tagLst>
</file>

<file path=ppt/tags/tag297.xml><?xml version="1.0" encoding="utf-8"?>
<p:tagLst xmlns:p="http://schemas.openxmlformats.org/presentationml/2006/main">
  <p:tag name="AS_UNIQUEID" val="50"/>
</p:tagLst>
</file>

<file path=ppt/tags/tag298.xml><?xml version="1.0" encoding="utf-8"?>
<p:tagLst xmlns:p="http://schemas.openxmlformats.org/presentationml/2006/main">
  <p:tag name="AS_UNIQUEID" val="51"/>
</p:tagLst>
</file>

<file path=ppt/tags/tag299.xml><?xml version="1.0" encoding="utf-8"?>
<p:tagLst xmlns:p="http://schemas.openxmlformats.org/presentationml/2006/main">
  <p:tag name="AS_UNIQUEID" val="52"/>
</p:tagLst>
</file>

<file path=ppt/tags/tag3.xml><?xml version="1.0" encoding="utf-8"?>
<p:tagLst xmlns:p="http://schemas.openxmlformats.org/presentationml/2006/main">
  <p:tag name="AS_UNIQUEID" val="73"/>
</p:tagLst>
</file>

<file path=ppt/tags/tag30.xml><?xml version="1.0" encoding="utf-8"?>
<p:tagLst xmlns:p="http://schemas.openxmlformats.org/presentationml/2006/main">
  <p:tag name="AS_UNIQUEID" val="100"/>
</p:tagLst>
</file>

<file path=ppt/tags/tag300.xml><?xml version="1.0" encoding="utf-8"?>
<p:tagLst xmlns:p="http://schemas.openxmlformats.org/presentationml/2006/main">
  <p:tag name="AS_UNIQUEID" val="53"/>
</p:tagLst>
</file>

<file path=ppt/tags/tag301.xml><?xml version="1.0" encoding="utf-8"?>
<p:tagLst xmlns:p="http://schemas.openxmlformats.org/presentationml/2006/main">
  <p:tag name="AS_UNIQUEID" val="54"/>
</p:tagLst>
</file>

<file path=ppt/tags/tag302.xml><?xml version="1.0" encoding="utf-8"?>
<p:tagLst xmlns:p="http://schemas.openxmlformats.org/presentationml/2006/main">
  <p:tag name="AS_UNIQUEID" val="55"/>
</p:tagLst>
</file>

<file path=ppt/tags/tag303.xml><?xml version="1.0" encoding="utf-8"?>
<p:tagLst xmlns:p="http://schemas.openxmlformats.org/presentationml/2006/main">
  <p:tag name="AS_UNIQUEID" val="56"/>
</p:tagLst>
</file>

<file path=ppt/tags/tag304.xml><?xml version="1.0" encoding="utf-8"?>
<p:tagLst xmlns:p="http://schemas.openxmlformats.org/presentationml/2006/main">
  <p:tag name="AS_UNIQUEID" val="57"/>
</p:tagLst>
</file>

<file path=ppt/tags/tag305.xml><?xml version="1.0" encoding="utf-8"?>
<p:tagLst xmlns:p="http://schemas.openxmlformats.org/presentationml/2006/main">
  <p:tag name="AS_UNIQUEID" val="58"/>
</p:tagLst>
</file>

<file path=ppt/tags/tag306.xml><?xml version="1.0" encoding="utf-8"?>
<p:tagLst xmlns:p="http://schemas.openxmlformats.org/presentationml/2006/main">
  <p:tag name="AS_UNIQUEID" val="59"/>
</p:tagLst>
</file>

<file path=ppt/tags/tag307.xml><?xml version="1.0" encoding="utf-8"?>
<p:tagLst xmlns:p="http://schemas.openxmlformats.org/presentationml/2006/main">
  <p:tag name="AS_UNIQUEID" val="60"/>
</p:tagLst>
</file>

<file path=ppt/tags/tag308.xml><?xml version="1.0" encoding="utf-8"?>
<p:tagLst xmlns:p="http://schemas.openxmlformats.org/presentationml/2006/main">
  <p:tag name="AS_UNIQUEID" val="61"/>
</p:tagLst>
</file>

<file path=ppt/tags/tag309.xml><?xml version="1.0" encoding="utf-8"?>
<p:tagLst xmlns:p="http://schemas.openxmlformats.org/presentationml/2006/main">
  <p:tag name="AS_UNIQUEID" val="62"/>
</p:tagLst>
</file>

<file path=ppt/tags/tag31.xml><?xml version="1.0" encoding="utf-8"?>
<p:tagLst xmlns:p="http://schemas.openxmlformats.org/presentationml/2006/main">
  <p:tag name="AS_UNIQUEID" val="101"/>
</p:tagLst>
</file>

<file path=ppt/tags/tag310.xml><?xml version="1.0" encoding="utf-8"?>
<p:tagLst xmlns:p="http://schemas.openxmlformats.org/presentationml/2006/main">
  <p:tag name="AS_UNIQUEID" val="63"/>
</p:tagLst>
</file>

<file path=ppt/tags/tag311.xml><?xml version="1.0" encoding="utf-8"?>
<p:tagLst xmlns:p="http://schemas.openxmlformats.org/presentationml/2006/main">
  <p:tag name="AS_UNIQUEID" val="64"/>
</p:tagLst>
</file>

<file path=ppt/tags/tag312.xml><?xml version="1.0" encoding="utf-8"?>
<p:tagLst xmlns:p="http://schemas.openxmlformats.org/presentationml/2006/main">
  <p:tag name="AS_UNIQUEID" val="65"/>
</p:tagLst>
</file>

<file path=ppt/tags/tag313.xml><?xml version="1.0" encoding="utf-8"?>
<p:tagLst xmlns:p="http://schemas.openxmlformats.org/presentationml/2006/main">
  <p:tag name="AS_UNIQUEID" val="66"/>
</p:tagLst>
</file>

<file path=ppt/tags/tag314.xml><?xml version="1.0" encoding="utf-8"?>
<p:tagLst xmlns:p="http://schemas.openxmlformats.org/presentationml/2006/main">
  <p:tag name="AS_UNIQUEID" val="67"/>
</p:tagLst>
</file>

<file path=ppt/tags/tag315.xml><?xml version="1.0" encoding="utf-8"?>
<p:tagLst xmlns:p="http://schemas.openxmlformats.org/presentationml/2006/main">
  <p:tag name="AS_UNIQUEID" val="68"/>
</p:tagLst>
</file>

<file path=ppt/tags/tag316.xml><?xml version="1.0" encoding="utf-8"?>
<p:tagLst xmlns:p="http://schemas.openxmlformats.org/presentationml/2006/main">
  <p:tag name="AS_UNIQUEID" val="69"/>
</p:tagLst>
</file>

<file path=ppt/tags/tag317.xml><?xml version="1.0" encoding="utf-8"?>
<p:tagLst xmlns:p="http://schemas.openxmlformats.org/presentationml/2006/main">
  <p:tag name="AS_UNIQUEID" val="70"/>
</p:tagLst>
</file>

<file path=ppt/tags/tag318.xml><?xml version="1.0" encoding="utf-8"?>
<p:tagLst xmlns:p="http://schemas.openxmlformats.org/presentationml/2006/main">
  <p:tag name="AS_UNIQUEID" val="318"/>
</p:tagLst>
</file>

<file path=ppt/tags/tag31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TM4MjNhMzEzZDEzNWZmNWYxODIwMmVjMThmNmMzYmUifQ=="/>
  <p:tag name="ISPRING_PRESENTATION_TITLE" val="PowerPoint 演示文稿"/>
</p:tagLst>
</file>

<file path=ppt/tags/tag32.xml><?xml version="1.0" encoding="utf-8"?>
<p:tagLst xmlns:p="http://schemas.openxmlformats.org/presentationml/2006/main">
  <p:tag name="AS_UNIQUEID" val="102"/>
</p:tagLst>
</file>

<file path=ppt/tags/tag33.xml><?xml version="1.0" encoding="utf-8"?>
<p:tagLst xmlns:p="http://schemas.openxmlformats.org/presentationml/2006/main">
  <p:tag name="AS_UNIQUEID" val="103"/>
</p:tagLst>
</file>

<file path=ppt/tags/tag34.xml><?xml version="1.0" encoding="utf-8"?>
<p:tagLst xmlns:p="http://schemas.openxmlformats.org/presentationml/2006/main">
  <p:tag name="AS_UNIQUEID" val="104"/>
</p:tagLst>
</file>

<file path=ppt/tags/tag35.xml><?xml version="1.0" encoding="utf-8"?>
<p:tagLst xmlns:p="http://schemas.openxmlformats.org/presentationml/2006/main">
  <p:tag name="AS_UNIQUEID" val="105"/>
</p:tagLst>
</file>

<file path=ppt/tags/tag36.xml><?xml version="1.0" encoding="utf-8"?>
<p:tagLst xmlns:p="http://schemas.openxmlformats.org/presentationml/2006/main">
  <p:tag name="AS_UNIQUEID" val="106"/>
</p:tagLst>
</file>

<file path=ppt/tags/tag37.xml><?xml version="1.0" encoding="utf-8"?>
<p:tagLst xmlns:p="http://schemas.openxmlformats.org/presentationml/2006/main">
  <p:tag name="AS_UNIQUEID" val="107"/>
</p:tagLst>
</file>

<file path=ppt/tags/tag38.xml><?xml version="1.0" encoding="utf-8"?>
<p:tagLst xmlns:p="http://schemas.openxmlformats.org/presentationml/2006/main">
  <p:tag name="AS_UNIQUEID" val="108"/>
</p:tagLst>
</file>

<file path=ppt/tags/tag39.xml><?xml version="1.0" encoding="utf-8"?>
<p:tagLst xmlns:p="http://schemas.openxmlformats.org/presentationml/2006/main">
  <p:tag name="AS_UNIQUEID" val="109"/>
</p:tagLst>
</file>

<file path=ppt/tags/tag4.xml><?xml version="1.0" encoding="utf-8"?>
<p:tagLst xmlns:p="http://schemas.openxmlformats.org/presentationml/2006/main">
  <p:tag name="AS_UNIQUEID" val="74"/>
</p:tagLst>
</file>

<file path=ppt/tags/tag40.xml><?xml version="1.0" encoding="utf-8"?>
<p:tagLst xmlns:p="http://schemas.openxmlformats.org/presentationml/2006/main">
  <p:tag name="AS_UNIQUEID" val="110"/>
</p:tagLst>
</file>

<file path=ppt/tags/tag41.xml><?xml version="1.0" encoding="utf-8"?>
<p:tagLst xmlns:p="http://schemas.openxmlformats.org/presentationml/2006/main">
  <p:tag name="AS_UNIQUEID" val="111"/>
</p:tagLst>
</file>

<file path=ppt/tags/tag42.xml><?xml version="1.0" encoding="utf-8"?>
<p:tagLst xmlns:p="http://schemas.openxmlformats.org/presentationml/2006/main">
  <p:tag name="AS_UNIQUEID" val="112"/>
</p:tagLst>
</file>

<file path=ppt/tags/tag43.xml><?xml version="1.0" encoding="utf-8"?>
<p:tagLst xmlns:p="http://schemas.openxmlformats.org/presentationml/2006/main">
  <p:tag name="AS_UNIQUEID" val="113"/>
</p:tagLst>
</file>

<file path=ppt/tags/tag44.xml><?xml version="1.0" encoding="utf-8"?>
<p:tagLst xmlns:p="http://schemas.openxmlformats.org/presentationml/2006/main">
  <p:tag name="AS_UNIQUEID" val="114"/>
</p:tagLst>
</file>

<file path=ppt/tags/tag45.xml><?xml version="1.0" encoding="utf-8"?>
<p:tagLst xmlns:p="http://schemas.openxmlformats.org/presentationml/2006/main">
  <p:tag name="AS_UNIQUEID" val="115"/>
</p:tagLst>
</file>

<file path=ppt/tags/tag46.xml><?xml version="1.0" encoding="utf-8"?>
<p:tagLst xmlns:p="http://schemas.openxmlformats.org/presentationml/2006/main">
  <p:tag name="AS_UNIQUEID" val="116"/>
</p:tagLst>
</file>

<file path=ppt/tags/tag47.xml><?xml version="1.0" encoding="utf-8"?>
<p:tagLst xmlns:p="http://schemas.openxmlformats.org/presentationml/2006/main">
  <p:tag name="AS_UNIQUEID" val="117"/>
</p:tagLst>
</file>

<file path=ppt/tags/tag48.xml><?xml version="1.0" encoding="utf-8"?>
<p:tagLst xmlns:p="http://schemas.openxmlformats.org/presentationml/2006/main">
  <p:tag name="AS_UNIQUEID" val="118"/>
</p:tagLst>
</file>

<file path=ppt/tags/tag49.xml><?xml version="1.0" encoding="utf-8"?>
<p:tagLst xmlns:p="http://schemas.openxmlformats.org/presentationml/2006/main">
  <p:tag name="AS_UNIQUEID" val="119"/>
</p:tagLst>
</file>

<file path=ppt/tags/tag5.xml><?xml version="1.0" encoding="utf-8"?>
<p:tagLst xmlns:p="http://schemas.openxmlformats.org/presentationml/2006/main">
  <p:tag name="AS_UNIQUEID" val="75"/>
</p:tagLst>
</file>

<file path=ppt/tags/tag50.xml><?xml version="1.0" encoding="utf-8"?>
<p:tagLst xmlns:p="http://schemas.openxmlformats.org/presentationml/2006/main">
  <p:tag name="AS_UNIQUEID" val="120"/>
</p:tagLst>
</file>

<file path=ppt/tags/tag51.xml><?xml version="1.0" encoding="utf-8"?>
<p:tagLst xmlns:p="http://schemas.openxmlformats.org/presentationml/2006/main">
  <p:tag name="AS_UNIQUEID" val="121"/>
</p:tagLst>
</file>

<file path=ppt/tags/tag52.xml><?xml version="1.0" encoding="utf-8"?>
<p:tagLst xmlns:p="http://schemas.openxmlformats.org/presentationml/2006/main">
  <p:tag name="AS_UNIQUEID" val="122"/>
</p:tagLst>
</file>

<file path=ppt/tags/tag53.xml><?xml version="1.0" encoding="utf-8"?>
<p:tagLst xmlns:p="http://schemas.openxmlformats.org/presentationml/2006/main">
  <p:tag name="AS_UNIQUEID" val="123"/>
</p:tagLst>
</file>

<file path=ppt/tags/tag54.xml><?xml version="1.0" encoding="utf-8"?>
<p:tagLst xmlns:p="http://schemas.openxmlformats.org/presentationml/2006/main">
  <p:tag name="AS_UNIQUEID" val="124"/>
</p:tagLst>
</file>

<file path=ppt/tags/tag55.xml><?xml version="1.0" encoding="utf-8"?>
<p:tagLst xmlns:p="http://schemas.openxmlformats.org/presentationml/2006/main">
  <p:tag name="AS_UNIQUEID" val="125"/>
</p:tagLst>
</file>

<file path=ppt/tags/tag56.xml><?xml version="1.0" encoding="utf-8"?>
<p:tagLst xmlns:p="http://schemas.openxmlformats.org/presentationml/2006/main">
  <p:tag name="AS_UNIQUEID" val="126"/>
</p:tagLst>
</file>

<file path=ppt/tags/tag57.xml><?xml version="1.0" encoding="utf-8"?>
<p:tagLst xmlns:p="http://schemas.openxmlformats.org/presentationml/2006/main">
  <p:tag name="AS_UNIQUEID" val="127"/>
</p:tagLst>
</file>

<file path=ppt/tags/tag58.xml><?xml version="1.0" encoding="utf-8"?>
<p:tagLst xmlns:p="http://schemas.openxmlformats.org/presentationml/2006/main">
  <p:tag name="AS_UNIQUEID" val="128"/>
</p:tagLst>
</file>

<file path=ppt/tags/tag59.xml><?xml version="1.0" encoding="utf-8"?>
<p:tagLst xmlns:p="http://schemas.openxmlformats.org/presentationml/2006/main">
  <p:tag name="AS_UNIQUEID" val="129"/>
</p:tagLst>
</file>

<file path=ppt/tags/tag6.xml><?xml version="1.0" encoding="utf-8"?>
<p:tagLst xmlns:p="http://schemas.openxmlformats.org/presentationml/2006/main">
  <p:tag name="AS_UNIQUEID" val="76"/>
</p:tagLst>
</file>

<file path=ppt/tags/tag60.xml><?xml version="1.0" encoding="utf-8"?>
<p:tagLst xmlns:p="http://schemas.openxmlformats.org/presentationml/2006/main">
  <p:tag name="AS_UNIQUEID" val="130"/>
</p:tagLst>
</file>

<file path=ppt/tags/tag61.xml><?xml version="1.0" encoding="utf-8"?>
<p:tagLst xmlns:p="http://schemas.openxmlformats.org/presentationml/2006/main">
  <p:tag name="AS_UNIQUEID" val="131"/>
</p:tagLst>
</file>

<file path=ppt/tags/tag62.xml><?xml version="1.0" encoding="utf-8"?>
<p:tagLst xmlns:p="http://schemas.openxmlformats.org/presentationml/2006/main">
  <p:tag name="AS_UNIQUEID" val="132"/>
</p:tagLst>
</file>

<file path=ppt/tags/tag63.xml><?xml version="1.0" encoding="utf-8"?>
<p:tagLst xmlns:p="http://schemas.openxmlformats.org/presentationml/2006/main">
  <p:tag name="AS_UNIQUEID" val="133"/>
</p:tagLst>
</file>

<file path=ppt/tags/tag64.xml><?xml version="1.0" encoding="utf-8"?>
<p:tagLst xmlns:p="http://schemas.openxmlformats.org/presentationml/2006/main">
  <p:tag name="AS_UNIQUEID" val="134"/>
</p:tagLst>
</file>

<file path=ppt/tags/tag65.xml><?xml version="1.0" encoding="utf-8"?>
<p:tagLst xmlns:p="http://schemas.openxmlformats.org/presentationml/2006/main">
  <p:tag name="AS_UNIQUEID" val="135"/>
</p:tagLst>
</file>

<file path=ppt/tags/tag66.xml><?xml version="1.0" encoding="utf-8"?>
<p:tagLst xmlns:p="http://schemas.openxmlformats.org/presentationml/2006/main">
  <p:tag name="AS_UNIQUEID" val="136"/>
</p:tagLst>
</file>

<file path=ppt/tags/tag67.xml><?xml version="1.0" encoding="utf-8"?>
<p:tagLst xmlns:p="http://schemas.openxmlformats.org/presentationml/2006/main">
  <p:tag name="AS_UNIQUEID" val="137"/>
</p:tagLst>
</file>

<file path=ppt/tags/tag68.xml><?xml version="1.0" encoding="utf-8"?>
<p:tagLst xmlns:p="http://schemas.openxmlformats.org/presentationml/2006/main">
  <p:tag name="AS_UNIQUEID" val="138"/>
</p:tagLst>
</file>

<file path=ppt/tags/tag69.xml><?xml version="1.0" encoding="utf-8"?>
<p:tagLst xmlns:p="http://schemas.openxmlformats.org/presentationml/2006/main">
  <p:tag name="AS_UNIQUEID" val="139"/>
</p:tagLst>
</file>

<file path=ppt/tags/tag7.xml><?xml version="1.0" encoding="utf-8"?>
<p:tagLst xmlns:p="http://schemas.openxmlformats.org/presentationml/2006/main">
  <p:tag name="AS_UNIQUEID" val="77"/>
</p:tagLst>
</file>

<file path=ppt/tags/tag70.xml><?xml version="1.0" encoding="utf-8"?>
<p:tagLst xmlns:p="http://schemas.openxmlformats.org/presentationml/2006/main">
  <p:tag name="AS_UNIQUEID" val="140"/>
</p:tagLst>
</file>

<file path=ppt/tags/tag71.xml><?xml version="1.0" encoding="utf-8"?>
<p:tagLst xmlns:p="http://schemas.openxmlformats.org/presentationml/2006/main">
  <p:tag name="AS_UNIQUEID" val="141"/>
</p:tagLst>
</file>

<file path=ppt/tags/tag72.xml><?xml version="1.0" encoding="utf-8"?>
<p:tagLst xmlns:p="http://schemas.openxmlformats.org/presentationml/2006/main">
  <p:tag name="AS_UNIQUEID" val="142"/>
</p:tagLst>
</file>

<file path=ppt/tags/tag73.xml><?xml version="1.0" encoding="utf-8"?>
<p:tagLst xmlns:p="http://schemas.openxmlformats.org/presentationml/2006/main">
  <p:tag name="AS_UNIQUEID" val="143"/>
</p:tagLst>
</file>

<file path=ppt/tags/tag74.xml><?xml version="1.0" encoding="utf-8"?>
<p:tagLst xmlns:p="http://schemas.openxmlformats.org/presentationml/2006/main">
  <p:tag name="AS_UNIQUEID" val="144"/>
</p:tagLst>
</file>

<file path=ppt/tags/tag75.xml><?xml version="1.0" encoding="utf-8"?>
<p:tagLst xmlns:p="http://schemas.openxmlformats.org/presentationml/2006/main">
  <p:tag name="AS_UNIQUEID" val="145"/>
</p:tagLst>
</file>

<file path=ppt/tags/tag76.xml><?xml version="1.0" encoding="utf-8"?>
<p:tagLst xmlns:p="http://schemas.openxmlformats.org/presentationml/2006/main">
  <p:tag name="AS_UNIQUEID" val="146"/>
</p:tagLst>
</file>

<file path=ppt/tags/tag77.xml><?xml version="1.0" encoding="utf-8"?>
<p:tagLst xmlns:p="http://schemas.openxmlformats.org/presentationml/2006/main">
  <p:tag name="AS_UNIQUEID" val="147"/>
</p:tagLst>
</file>

<file path=ppt/tags/tag78.xml><?xml version="1.0" encoding="utf-8"?>
<p:tagLst xmlns:p="http://schemas.openxmlformats.org/presentationml/2006/main">
  <p:tag name="AS_UNIQUEID" val="148"/>
</p:tagLst>
</file>

<file path=ppt/tags/tag79.xml><?xml version="1.0" encoding="utf-8"?>
<p:tagLst xmlns:p="http://schemas.openxmlformats.org/presentationml/2006/main">
  <p:tag name="AS_UNIQUEID" val="149"/>
</p:tagLst>
</file>

<file path=ppt/tags/tag8.xml><?xml version="1.0" encoding="utf-8"?>
<p:tagLst xmlns:p="http://schemas.openxmlformats.org/presentationml/2006/main">
  <p:tag name="AS_UNIQUEID" val="78"/>
</p:tagLst>
</file>

<file path=ppt/tags/tag80.xml><?xml version="1.0" encoding="utf-8"?>
<p:tagLst xmlns:p="http://schemas.openxmlformats.org/presentationml/2006/main">
  <p:tag name="AS_UNIQUEID" val="150"/>
</p:tagLst>
</file>

<file path=ppt/tags/tag81.xml><?xml version="1.0" encoding="utf-8"?>
<p:tagLst xmlns:p="http://schemas.openxmlformats.org/presentationml/2006/main">
  <p:tag name="AS_UNIQUEID" val="151"/>
</p:tagLst>
</file>

<file path=ppt/tags/tag82.xml><?xml version="1.0" encoding="utf-8"?>
<p:tagLst xmlns:p="http://schemas.openxmlformats.org/presentationml/2006/main">
  <p:tag name="AS_UNIQUEID" val="152"/>
</p:tagLst>
</file>

<file path=ppt/tags/tag83.xml><?xml version="1.0" encoding="utf-8"?>
<p:tagLst xmlns:p="http://schemas.openxmlformats.org/presentationml/2006/main">
  <p:tag name="AS_UNIQUEID" val="153"/>
</p:tagLst>
</file>

<file path=ppt/tags/tag84.xml><?xml version="1.0" encoding="utf-8"?>
<p:tagLst xmlns:p="http://schemas.openxmlformats.org/presentationml/2006/main">
  <p:tag name="AS_UNIQUEID" val="154"/>
</p:tagLst>
</file>

<file path=ppt/tags/tag85.xml><?xml version="1.0" encoding="utf-8"?>
<p:tagLst xmlns:p="http://schemas.openxmlformats.org/presentationml/2006/main">
  <p:tag name="AS_UNIQUEID" val="155"/>
</p:tagLst>
</file>

<file path=ppt/tags/tag86.xml><?xml version="1.0" encoding="utf-8"?>
<p:tagLst xmlns:p="http://schemas.openxmlformats.org/presentationml/2006/main">
  <p:tag name="AS_UNIQUEID" val="156"/>
</p:tagLst>
</file>

<file path=ppt/tags/tag87.xml><?xml version="1.0" encoding="utf-8"?>
<p:tagLst xmlns:p="http://schemas.openxmlformats.org/presentationml/2006/main">
  <p:tag name="AS_UNIQUEID" val="157"/>
</p:tagLst>
</file>

<file path=ppt/tags/tag88.xml><?xml version="1.0" encoding="utf-8"?>
<p:tagLst xmlns:p="http://schemas.openxmlformats.org/presentationml/2006/main">
  <p:tag name="AS_UNIQUEID" val="158"/>
</p:tagLst>
</file>

<file path=ppt/tags/tag89.xml><?xml version="1.0" encoding="utf-8"?>
<p:tagLst xmlns:p="http://schemas.openxmlformats.org/presentationml/2006/main">
  <p:tag name="AS_UNIQUEID" val="159"/>
</p:tagLst>
</file>

<file path=ppt/tags/tag9.xml><?xml version="1.0" encoding="utf-8"?>
<p:tagLst xmlns:p="http://schemas.openxmlformats.org/presentationml/2006/main">
  <p:tag name="AS_UNIQUEID" val="79"/>
</p:tagLst>
</file>

<file path=ppt/tags/tag90.xml><?xml version="1.0" encoding="utf-8"?>
<p:tagLst xmlns:p="http://schemas.openxmlformats.org/presentationml/2006/main">
  <p:tag name="AS_UNIQUEID" val="160"/>
</p:tagLst>
</file>

<file path=ppt/tags/tag91.xml><?xml version="1.0" encoding="utf-8"?>
<p:tagLst xmlns:p="http://schemas.openxmlformats.org/presentationml/2006/main">
  <p:tag name="AS_UNIQUEID" val="161"/>
</p:tagLst>
</file>

<file path=ppt/tags/tag92.xml><?xml version="1.0" encoding="utf-8"?>
<p:tagLst xmlns:p="http://schemas.openxmlformats.org/presentationml/2006/main">
  <p:tag name="AS_UNIQUEID" val="162"/>
</p:tagLst>
</file>

<file path=ppt/tags/tag93.xml><?xml version="1.0" encoding="utf-8"?>
<p:tagLst xmlns:p="http://schemas.openxmlformats.org/presentationml/2006/main">
  <p:tag name="AS_UNIQUEID" val="163"/>
</p:tagLst>
</file>

<file path=ppt/tags/tag94.xml><?xml version="1.0" encoding="utf-8"?>
<p:tagLst xmlns:p="http://schemas.openxmlformats.org/presentationml/2006/main">
  <p:tag name="AS_UNIQUEID" val="164"/>
</p:tagLst>
</file>

<file path=ppt/tags/tag95.xml><?xml version="1.0" encoding="utf-8"?>
<p:tagLst xmlns:p="http://schemas.openxmlformats.org/presentationml/2006/main">
  <p:tag name="AS_UNIQUEID" val="165"/>
</p:tagLst>
</file>

<file path=ppt/tags/tag96.xml><?xml version="1.0" encoding="utf-8"?>
<p:tagLst xmlns:p="http://schemas.openxmlformats.org/presentationml/2006/main">
  <p:tag name="AS_UNIQUEID" val="166"/>
</p:tagLst>
</file>

<file path=ppt/tags/tag97.xml><?xml version="1.0" encoding="utf-8"?>
<p:tagLst xmlns:p="http://schemas.openxmlformats.org/presentationml/2006/main">
  <p:tag name="AS_UNIQUEID" val="167"/>
</p:tagLst>
</file>

<file path=ppt/tags/tag98.xml><?xml version="1.0" encoding="utf-8"?>
<p:tagLst xmlns:p="http://schemas.openxmlformats.org/presentationml/2006/main">
  <p:tag name="AS_UNIQUEID" val="168"/>
</p:tagLst>
</file>

<file path=ppt/tags/tag99.xml><?xml version="1.0" encoding="utf-8"?>
<p:tagLst xmlns:p="http://schemas.openxmlformats.org/presentationml/2006/main">
  <p:tag name="AS_UNIQUEID" val="16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128</Paragraphs>
  <Slides>21</Slides>
  <Notes>8</Notes>
  <TotalTime>0</TotalTime>
  <HiddenSlides>0</HiddenSlides>
  <MMClips>5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43">
      <vt:lpstr>Arial</vt:lpstr>
      <vt:lpstr>Calibri Light</vt:lpstr>
      <vt:lpstr>Calibri</vt:lpstr>
      <vt:lpstr>微软雅黑</vt:lpstr>
      <vt:lpstr>Roboto Black</vt:lpstr>
      <vt:lpstr>Roboto Medium</vt:lpstr>
      <vt:lpstr>Source Sans Pro</vt:lpstr>
      <vt:lpstr>汉仪昌黎宋刻本(精修版)W</vt:lpstr>
      <vt:lpstr>华文隶书</vt:lpstr>
      <vt:lpstr>华文中宋</vt:lpstr>
      <vt:lpstr>汉仪寒石体繁</vt:lpstr>
      <vt:lpstr>方正粗黑宋简体</vt:lpstr>
      <vt:lpstr>华文新魏</vt:lpstr>
      <vt:lpstr>方正姚体</vt:lpstr>
      <vt:lpstr>宋体</vt:lpstr>
      <vt:lpstr>华文楷体</vt:lpstr>
      <vt:lpstr>黑体</vt:lpstr>
      <vt:lpstr>Times New Roman</vt:lpstr>
      <vt:lpstr>楷体_GB2312</vt:lpstr>
      <vt:lpstr>华文行楷</vt:lpstr>
      <vt:lpstr>华文仿宋</vt:lpstr>
      <vt:lpstr>Office 主题</vt:lpstr>
      <vt:lpstr>PowerPoint Presentation</vt:lpstr>
      <vt:lpstr>PowerPoint Presentation</vt:lpstr>
      <vt:lpstr>教学目标</vt:lpstr>
      <vt:lpstr>PowerPoint Presentation</vt:lpstr>
      <vt:lpstr>教学安排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2022-05-01T16:37:11.111</cp:lastPrinted>
  <dcterms:created xsi:type="dcterms:W3CDTF">2022-05-01T16:37:11Z</dcterms:created>
  <dcterms:modified xsi:type="dcterms:W3CDTF">2022-05-01T08:37:13Z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