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Default Extension="wav" ContentType="audio/x-wav"/>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removePersonalInfoOnSave="1">
  <p:sldMasterIdLst>
    <p:sldMasterId id="2147483648" r:id="rId2"/>
    <p:sldMasterId id="2147483655" r:id="rId3"/>
  </p:sldMasterIdLst>
  <p:notesMasterIdLst>
    <p:notesMasterId r:id="rId4"/>
  </p:notesMasterIdLst>
  <p:sldIdLst>
    <p:sldId id="3309" r:id="rId5"/>
    <p:sldId id="3182" r:id="rId6"/>
    <p:sldId id="3211" r:id="rId7"/>
    <p:sldId id="3213" r:id="rId8"/>
    <p:sldId id="3282" r:id="rId9"/>
    <p:sldId id="3185" r:id="rId10"/>
    <p:sldId id="3214" r:id="rId11"/>
    <p:sldId id="3187" r:id="rId12"/>
    <p:sldId id="3240" r:id="rId13"/>
    <p:sldId id="3189" r:id="rId14"/>
    <p:sldId id="3190" r:id="rId15"/>
    <p:sldId id="3191" r:id="rId16"/>
    <p:sldId id="3264" r:id="rId17"/>
    <p:sldId id="3194" r:id="rId18"/>
    <p:sldId id="3195" r:id="rId19"/>
    <p:sldId id="3241" r:id="rId20"/>
    <p:sldId id="3242" r:id="rId21"/>
    <p:sldId id="3243" r:id="rId22"/>
    <p:sldId id="3244" r:id="rId23"/>
    <p:sldId id="3245" r:id="rId24"/>
    <p:sldId id="3246" r:id="rId25"/>
    <p:sldId id="3247" r:id="rId26"/>
    <p:sldId id="3248" r:id="rId27"/>
    <p:sldId id="3250" r:id="rId28"/>
    <p:sldId id="3252" r:id="rId29"/>
    <p:sldId id="3254" r:id="rId30"/>
    <p:sldId id="3257" r:id="rId31"/>
    <p:sldId id="3283" r:id="rId32"/>
    <p:sldId id="3258" r:id="rId33"/>
    <p:sldId id="3259" r:id="rId34"/>
    <p:sldId id="3181" r:id="rId35"/>
  </p:sldIdLst>
  <p:sldSz cx="12858750" cy="7232650"/>
  <p:notesSz cx="6858000" cy="9144000"/>
  <p:custDataLst>
    <p:tags r:id="rId36"/>
  </p:custDataLst>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640080" indent="-182880" algn="l" rtl="0" fontAlgn="base">
      <a:spcBef>
        <a:spcPct val="0"/>
      </a:spcBef>
      <a:spcAft>
        <a:spcPct val="0"/>
      </a:spcAft>
      <a:defRPr kern="1200">
        <a:solidFill>
          <a:schemeClr val="tx1"/>
        </a:solidFill>
        <a:latin typeface="Calibri" pitchFamily="34" charset="0"/>
        <a:ea typeface="宋体" pitchFamily="2" charset="-122"/>
        <a:cs typeface="+mn-cs"/>
      </a:defRPr>
    </a:lvl2pPr>
    <a:lvl3pPr marL="1282700" indent="-368300" algn="l" rtl="0" fontAlgn="base">
      <a:spcBef>
        <a:spcPct val="0"/>
      </a:spcBef>
      <a:spcAft>
        <a:spcPct val="0"/>
      </a:spcAft>
      <a:defRPr kern="1200">
        <a:solidFill>
          <a:schemeClr val="tx1"/>
        </a:solidFill>
        <a:latin typeface="Calibri" pitchFamily="34" charset="0"/>
        <a:ea typeface="宋体" pitchFamily="2" charset="-122"/>
        <a:cs typeface="+mn-cs"/>
      </a:defRPr>
    </a:lvl3pPr>
    <a:lvl4pPr marL="1925955" indent="-554355" algn="l" rtl="0" fontAlgn="base">
      <a:spcBef>
        <a:spcPct val="0"/>
      </a:spcBef>
      <a:spcAft>
        <a:spcPct val="0"/>
      </a:spcAft>
      <a:defRPr kern="1200">
        <a:solidFill>
          <a:schemeClr val="tx1"/>
        </a:solidFill>
        <a:latin typeface="Calibri" pitchFamily="34" charset="0"/>
        <a:ea typeface="宋体" pitchFamily="2" charset="-122"/>
        <a:cs typeface="+mn-cs"/>
      </a:defRPr>
    </a:lvl4pPr>
    <a:lvl5pPr marL="2568575" indent="-739775"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31" autoAdjust="0"/>
    <p:restoredTop sz="92986" autoAdjust="0"/>
  </p:normalViewPr>
  <p:slideViewPr>
    <p:cSldViewPr>
      <p:cViewPr>
        <p:scale>
          <a:sx n="85" d="100"/>
          <a:sy n="85" d="100"/>
        </p:scale>
        <p:origin x="-528" y="-528"/>
      </p:cViewPr>
      <p:guideLst>
        <p:guide orient="horz" pos="404"/>
        <p:guide orient="horz" pos="4167"/>
        <p:guide pos="4099"/>
        <p:guide pos="509"/>
        <p:guide pos="7582"/>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tags" Target="tags/tag233.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notesMaster" Target="notesMasters/notesMaster1.xml" /><Relationship Id="rId40"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3" name="幻灯片图像占位符 63489"/>
          <p:cNvSpPr>
            <a:spLocks noGrp="1" noRot="1" noTextEdit="1"/>
          </p:cNvSpPr>
          <p:nvPr>
            <p:ph type="sldImg"/>
          </p:nvPr>
        </p:nvSpPr>
        <p:spPr/>
      </p:sp>
      <p:sp>
        <p:nvSpPr>
          <p:cNvPr id="13314" name="文本占位符 63490"/>
          <p:cNvSpPr>
            <a:spLocks noGrp="1"/>
          </p:cNvSpPr>
          <p:nvPr>
            <p:ph type="body" idx="1"/>
          </p:nvPr>
        </p:nvSpPr>
        <p:spPr/>
        <p:txBody>
          <a:bodyPr lIns="91440" tIns="45720" rIns="91440" bIns="45720" anchor="t"/>
          <a:lstStyle/>
          <a:p>
            <a:pPr lvl="0" indent="0"/>
            <a:endParaRPr lang="zh-CN" altLang="zh-CN"/>
          </a:p>
        </p:txBody>
      </p:sp>
      <p:sp>
        <p:nvSpPr>
          <p:cNvPr id="13315" name="灯片编号占位符 1"/>
          <p:cNvSpPr/>
          <p:nvPr>
            <p:ph type="sldNum" sz="quarter" idx="10"/>
          </p:nvPr>
        </p:nvSpPr>
        <p:spPr>
          <a:xfrm>
            <a:off x="3884613" y="8685213"/>
            <a:ext cx="2971800" cy="457200"/>
          </a:xfrm>
          <a:prstGeom prst="rect">
            <a:avLst/>
          </a:prstGeom>
          <a:noFill/>
          <a:ln w="9525">
            <a:noFill/>
          </a:ln>
        </p:spPr>
        <p:txBody>
          <a:bodyPr vert="horz" lIns="91440" tIns="45720" rIns="91440" bIns="45720" anchor="b"/>
          <a:lstStyle/>
          <a:p>
            <a:pPr lvl="0" indent="0" algn="r"/>
            <a:fld id="{9A0DB2DC-4C9A-4742-B13C-FB6460FD3503}" type="slidenum">
              <a:rPr lang="en-US" altLang="zh-CN" sz="1200"/>
              <a:t>12</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5"/>
          </p:nvPr>
        </p:nvSpPr>
        <p:spPr/>
        <p:txBody>
          <a:bodyPr/>
          <a:lstStyle/>
          <a:p>
            <a:fld id="{3F82CD8D-686E-4623-B6B4-2BFD42BFEAE0}" type="slidenum">
              <a:rPr lang="zh-CN" altLang="en-US" smtClean="0"/>
              <a:t>24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2.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Ref idx="1001">
        <a:schemeClr val="bg1"/>
      </p:bgRef>
    </p:bg>
    <p:spTree>
      <p:nvGrpSpPr>
        <p:cNvPr id="1" name=""/>
        <p:cNvGrpSpPr/>
        <p:nvPr/>
      </p:nvGrpSpPr>
      <p:grpSpPr>
        <a:xfrm>
          <a:off x="0" y="0"/>
          <a:ext cx="0" cy="0"/>
        </a:xfrm>
      </p:grpSpPr>
      <p:sp>
        <p:nvSpPr>
          <p:cNvPr id="2" name="日期占位符 3"/>
          <p:cNvSpPr>
            <a:spLocks noGrp="1"/>
          </p:cNvSpPr>
          <p:nvPr>
            <p:ph type="dt" sz="half" idx="10"/>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t/>
            </a:fld>
            <a:endParaRPr lang="zh-CN" altLang="en-US"/>
          </a:p>
        </p:txBody>
      </p:sp>
      <p:sp>
        <p:nvSpPr>
          <p:cNvPr id="3" name="页脚占位符 4"/>
          <p:cNvSpPr>
            <a:spLocks noGrp="1"/>
          </p:cNvSpPr>
          <p:nvPr>
            <p:ph type="ftr" sz="quarter" idx="11"/>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9214988" y="6704013"/>
            <a:ext cx="3000745" cy="385762"/>
          </a:xfrm>
          <a:prstGeom prst="rect">
            <a:avLst/>
          </a:prstGeom>
        </p:spPr>
        <p:txBody>
          <a:bodyPr/>
          <a:lstStyle>
            <a:lvl1pPr>
              <a:defRPr/>
            </a:lvl1pPr>
          </a:lstStyle>
          <a:p>
            <a:fld id="{438595A7-F137-4A1C-94F3-17BF434764D1}" type="slidenum">
              <a:rPr lang="zh-CN" altLang="en-US"/>
              <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706516" y="467448"/>
            <a:ext cx="11445719" cy="466108"/>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lumMod val="85000"/>
                    <a:lumOff val="15000"/>
                  </a:schemeClr>
                </a:solidFill>
                <a:uFillTx/>
                <a:latin typeface="Arial" pitchFamily="34" charset="0"/>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706567" y="1004543"/>
            <a:ext cx="5572169" cy="5683301"/>
          </a:xfrm>
        </p:spPr>
        <p:txBody>
          <a:bodyPr vert="horz" lIns="101600" tIns="0" rIns="82550" bIns="0" rtlCol="0">
            <a:normAutofit/>
          </a:bodyPr>
          <a:lstStyle>
            <a:lvl1pPr marL="241300" marR="0" lvl="0"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580066" y="1004543"/>
            <a:ext cx="5572169" cy="5683301"/>
          </a:xfrm>
        </p:spPr>
        <p:txBody>
          <a:bodyPr>
            <a:normAutofit/>
          </a:bodyPr>
          <a:lstStyle>
            <a:lvl1pPr>
              <a:lnSpc>
                <a:spcPct val="130000"/>
              </a:lnSpc>
              <a:defRPr sz="1685" baseline="0">
                <a:solidFill>
                  <a:schemeClr val="tx1">
                    <a:lumMod val="85000"/>
                    <a:lumOff val="15000"/>
                  </a:schemeClr>
                </a:solidFill>
                <a:latin typeface="Arial" pitchFamily="34" charset="0"/>
                <a:ea typeface="微软雅黑"/>
              </a:defRPr>
            </a:lvl1pPr>
            <a:lvl2pPr>
              <a:lnSpc>
                <a:spcPct val="130000"/>
              </a:lnSpc>
              <a:defRPr sz="1685" baseline="0">
                <a:solidFill>
                  <a:schemeClr val="tx1">
                    <a:lumMod val="85000"/>
                    <a:lumOff val="15000"/>
                  </a:schemeClr>
                </a:solidFill>
                <a:latin typeface="Arial" pitchFamily="34" charset="0"/>
                <a:ea typeface="微软雅黑"/>
              </a:defRPr>
            </a:lvl2pPr>
            <a:lvl3pPr>
              <a:lnSpc>
                <a:spcPct val="130000"/>
              </a:lnSpc>
              <a:defRPr sz="1685" baseline="0">
                <a:solidFill>
                  <a:schemeClr val="tx1">
                    <a:lumMod val="85000"/>
                    <a:lumOff val="15000"/>
                  </a:schemeClr>
                </a:solidFill>
                <a:latin typeface="Arial" pitchFamily="34" charset="0"/>
                <a:ea typeface="微软雅黑"/>
              </a:defRPr>
            </a:lvl3pPr>
            <a:lvl4pPr>
              <a:lnSpc>
                <a:spcPct val="130000"/>
              </a:lnSpc>
              <a:defRPr sz="1685" baseline="0">
                <a:solidFill>
                  <a:schemeClr val="tx1">
                    <a:lumMod val="85000"/>
                    <a:lumOff val="15000"/>
                  </a:schemeClr>
                </a:solidFill>
                <a:latin typeface="Arial" pitchFamily="34" charset="0"/>
                <a:ea typeface="微软雅黑"/>
              </a:defRPr>
            </a:lvl4pPr>
            <a:lvl5pPr>
              <a:lnSpc>
                <a:spcPct val="130000"/>
              </a:lnSpc>
              <a:defRPr sz="1685" baseline="0">
                <a:solidFill>
                  <a:schemeClr val="tx1">
                    <a:lumMod val="85000"/>
                    <a:lumOff val="15000"/>
                  </a:schemeClr>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lvl1pPr>
              <a:lnSpc>
                <a:spcPct val="120000"/>
              </a:lnSpc>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lvl1pPr>
              <a:lnSpc>
                <a:spcPct val="120000"/>
              </a:lnSpc>
              <a:defRPr/>
            </a:lvl1pPr>
          </a:lstStyle>
          <a:p>
            <a:endParaRPr lang="zh-CN" altLang="en-US"/>
          </a:p>
        </p:txBody>
      </p:sp>
      <p:sp>
        <p:nvSpPr>
          <p:cNvPr id="7" name="灯片编号占位符 6"/>
          <p:cNvSpPr>
            <a:spLocks noGrp="1"/>
          </p:cNvSpPr>
          <p:nvPr>
            <p:ph type="sldNum" sz="quarter" idx="12"/>
            <p:custDataLst>
              <p:tags r:id="rId6"/>
            </p:custDataLst>
          </p:nvPr>
        </p:nvSpPr>
        <p:spPr/>
        <p:txBody>
          <a:bodyPr/>
          <a:lstStyle>
            <a:lvl1pPr>
              <a:lnSpc>
                <a:spcPct val="120000"/>
              </a:lnSpc>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706516" y="467448"/>
            <a:ext cx="11445719" cy="466108"/>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lumMod val="85000"/>
                    <a:lumOff val="15000"/>
                  </a:schemeClr>
                </a:solidFill>
                <a:uFillTx/>
                <a:latin typeface="Arial" pitchFamily="34" charset="0"/>
                <a:ea typeface="微软雅黑"/>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706567" y="1004543"/>
            <a:ext cx="5572169" cy="401817"/>
          </a:xfrm>
        </p:spPr>
        <p:txBody>
          <a:bodyPr lIns="101600" tIns="38100" rIns="76200" bIns="38100" anchor="t" anchorCtr="0">
            <a:normAutofit/>
          </a:bodyPr>
          <a:lstStyle>
            <a:lvl1pPr marL="0" indent="0" eaLnBrk="1" fontAlgn="auto" latinLnBrk="0" hangingPunct="1">
              <a:lnSpc>
                <a:spcPct val="100000"/>
              </a:lnSpc>
              <a:spcAft>
                <a:spcPct val="0"/>
              </a:spcAft>
              <a:buNone/>
              <a:defRPr sz="2110" b="0" u="none" strike="noStrike" kern="1200" cap="none" spc="200" normalizeH="0" baseline="0">
                <a:solidFill>
                  <a:schemeClr val="tx1">
                    <a:lumMod val="85000"/>
                    <a:lumOff val="15000"/>
                  </a:schemeClr>
                </a:solidFill>
                <a:uFillTx/>
                <a:latin typeface="Arial" pitchFamily="34" charset="0"/>
                <a:ea typeface="微软雅黑"/>
              </a:defRPr>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706562" y="1483363"/>
            <a:ext cx="5572125" cy="5204336"/>
          </a:xfrm>
        </p:spPr>
        <p:txBody>
          <a:bodyPr vert="horz" lIns="101600" tIns="0" rIns="82550" bIns="0" rtlCol="0">
            <a:normAutofit/>
          </a:bodyPr>
          <a:lstStyle>
            <a:lvl1pPr marL="241300" marR="0" lvl="0"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576768" y="1004543"/>
            <a:ext cx="5572169" cy="40181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110" b="0" i="0" u="none" strike="noStrike" kern="1200" cap="none" spc="200" normalizeH="0" baseline="0" noProof="1">
                <a:solidFill>
                  <a:schemeClr val="tx1">
                    <a:lumMod val="85000"/>
                    <a:lumOff val="15000"/>
                  </a:schemeClr>
                </a:solidFill>
                <a:uFillTx/>
                <a:latin typeface="Arial" pitchFamily="34" charset="0"/>
                <a:ea typeface="微软雅黑"/>
                <a:cs typeface="+mn-cs"/>
                <a:sym typeface="+mn-ea"/>
              </a:defRPr>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576768" y="1483363"/>
            <a:ext cx="5572169" cy="5204336"/>
          </a:xfrm>
        </p:spPr>
        <p:txBody>
          <a:bodyPr vert="horz" lIns="101600" tIns="0" rIns="82550" bIns="0" rtlCol="0">
            <a:normAutofit/>
          </a:bodyPr>
          <a:lstStyle>
            <a:lvl1pPr marL="241300" marR="0" lvl="0"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lvl1pPr>
              <a:lnSpc>
                <a:spcPct val="120000"/>
              </a:lnSpc>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lvl1pPr>
              <a:lnSpc>
                <a:spcPct val="120000"/>
              </a:lnSpc>
              <a:defRPr/>
            </a:lvl1pPr>
          </a:lstStyle>
          <a:p>
            <a:endParaRPr lang="zh-CN" altLang="en-US"/>
          </a:p>
        </p:txBody>
      </p:sp>
      <p:sp>
        <p:nvSpPr>
          <p:cNvPr id="9" name="灯片编号占位符 8"/>
          <p:cNvSpPr>
            <a:spLocks noGrp="1"/>
          </p:cNvSpPr>
          <p:nvPr>
            <p:ph type="sldNum" sz="quarter" idx="12"/>
            <p:custDataLst>
              <p:tags r:id="rId8"/>
            </p:custDataLst>
          </p:nvPr>
        </p:nvSpPr>
        <p:spPr/>
        <p:txBody>
          <a:bodyPr/>
          <a:lstStyle>
            <a:lvl1pPr>
              <a:lnSpc>
                <a:spcPct val="120000"/>
              </a:lnSpc>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lumMod val="85000"/>
                    <a:lumOff val="15000"/>
                  </a:schemeClr>
                </a:solidFill>
                <a:uFillTx/>
                <a:latin typeface="Arial" pitchFamily="34" charset="0"/>
                <a:ea typeface="微软雅黑"/>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706567" y="467448"/>
            <a:ext cx="11445719" cy="466108"/>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530" b="1" i="0" u="none" strike="noStrike" kern="1200" cap="none" spc="200" normalizeH="0" baseline="0" noProof="1">
                <a:solidFill>
                  <a:schemeClr val="tx1">
                    <a:lumMod val="85000"/>
                    <a:lumOff val="15000"/>
                  </a:schemeClr>
                </a:solidFill>
                <a:uFillTx/>
                <a:latin typeface="Arial" pitchFamily="34" charset="0"/>
                <a:ea typeface="微软雅黑"/>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706567" y="1004543"/>
            <a:ext cx="5572169" cy="5683301"/>
          </a:xfrm>
        </p:spPr>
        <p:txBody>
          <a:bodyPr vert="horz" lIns="101600" tIns="0" rIns="82550" bIns="0" rtlCol="0">
            <a:noAutofit/>
          </a:bodyPr>
          <a:lstStyle>
            <a:lvl1pPr marL="0" marR="0" lvl="0" indent="0" algn="l" defTabSz="914400" rtl="0" eaLnBrk="1" fontAlgn="auto" latinLnBrk="0" hangingPunct="1">
              <a:lnSpc>
                <a:spcPct val="100000"/>
              </a:lnSpc>
              <a:spcBef>
                <a:spcPct val="0"/>
              </a:spcBef>
              <a:spcAft>
                <a:spcPts val="1000"/>
              </a:spcAft>
              <a:buFont typeface="Arial" pitchFamily="34" charset="0"/>
              <a:buNone/>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85" b="0" i="0" u="none" strike="noStrike" kern="1200" cap="none" spc="150" normalizeH="0" baseline="0" noProof="1">
                <a:solidFill>
                  <a:schemeClr val="tx1"/>
                </a:solidFill>
                <a:uFillTx/>
                <a:latin typeface="+mn-lt"/>
                <a:ea typeface="+mn-ea"/>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mn-lt"/>
                <a:ea typeface="+mn-ea"/>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mn-lt"/>
                <a:ea typeface="+mn-ea"/>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580116" y="1004543"/>
            <a:ext cx="5572169" cy="5683301"/>
          </a:xfrm>
        </p:spPr>
        <p:txBody>
          <a:bodyPr vert="horz" lIns="101600" tIns="0" rIns="82550" bIns="0" rtlCol="0">
            <a:normAutofit/>
          </a:bodyPr>
          <a:lstStyle>
            <a:lvl1pPr marL="241300" marR="0" lvl="0"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lvl1pPr>
              <a:lnSpc>
                <a:spcPct val="120000"/>
              </a:lnSpc>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lvl1pPr>
              <a:lnSpc>
                <a:spcPct val="120000"/>
              </a:lnSpc>
              <a:defRPr/>
            </a:lvl1pPr>
          </a:lstStyle>
          <a:p>
            <a:endParaRPr lang="zh-CN" altLang="en-US"/>
          </a:p>
        </p:txBody>
      </p:sp>
      <p:sp>
        <p:nvSpPr>
          <p:cNvPr id="7" name="灯片编号占位符 6"/>
          <p:cNvSpPr>
            <a:spLocks noGrp="1"/>
          </p:cNvSpPr>
          <p:nvPr>
            <p:ph type="sldNum" sz="quarter" idx="12"/>
            <p:custDataLst>
              <p:tags r:id="rId6"/>
            </p:custDataLst>
          </p:nvPr>
        </p:nvSpPr>
        <p:spPr/>
        <p:txBody>
          <a:bodyPr/>
          <a:lstStyle>
            <a:lvl1pPr>
              <a:lnSpc>
                <a:spcPct val="120000"/>
              </a:lnSpc>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1149244" y="1004543"/>
            <a:ext cx="1002991" cy="5683301"/>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530" b="1" i="0" u="none" strike="noStrike" kern="1200" cap="none" spc="200" normalizeH="0" baseline="0" noProof="1">
                <a:solidFill>
                  <a:schemeClr val="tx1">
                    <a:lumMod val="85000"/>
                    <a:lumOff val="15000"/>
                  </a:schemeClr>
                </a:solidFill>
                <a:uFillTx/>
                <a:latin typeface="Arial" pitchFamily="34" charset="0"/>
                <a:ea typeface="微软雅黑"/>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706562" y="1004535"/>
            <a:ext cx="10365575" cy="5683301"/>
          </a:xfrm>
        </p:spPr>
        <p:txBody>
          <a:bodyPr vert="eaVert"/>
          <a:lstStyle>
            <a:lvl1pPr marL="542290" indent="-301625" eaLnBrk="1" fontAlgn="auto" latinLnBrk="0" hangingPunct="1">
              <a:lnSpc>
                <a:spcPct val="130000"/>
              </a:lnSpc>
              <a:buFont typeface="Arial" pitchFamily="34" charset="0"/>
              <a:buChar char="•"/>
              <a:defRPr baseline="0">
                <a:solidFill>
                  <a:schemeClr val="tx1">
                    <a:lumMod val="85000"/>
                    <a:lumOff val="15000"/>
                  </a:schemeClr>
                </a:solidFill>
                <a:latin typeface="Arial" pitchFamily="34" charset="0"/>
                <a:ea typeface="微软雅黑"/>
              </a:defRPr>
            </a:lvl1pPr>
            <a:lvl2pPr marL="1024890" indent="-301625" eaLnBrk="1" fontAlgn="auto" latinLnBrk="0" hangingPunct="1">
              <a:lnSpc>
                <a:spcPct val="130000"/>
              </a:lnSpc>
              <a:buFont typeface="Arial" pitchFamily="34" charset="0"/>
              <a:buChar char="•"/>
              <a:defRPr baseline="0">
                <a:solidFill>
                  <a:schemeClr val="tx1">
                    <a:lumMod val="85000"/>
                    <a:lumOff val="15000"/>
                  </a:schemeClr>
                </a:solidFill>
                <a:latin typeface="Arial" pitchFamily="34" charset="0"/>
                <a:ea typeface="微软雅黑"/>
              </a:defRPr>
            </a:lvl2pPr>
            <a:lvl3pPr marL="1506855" indent="-301625" eaLnBrk="1" fontAlgn="auto" latinLnBrk="0" hangingPunct="1">
              <a:lnSpc>
                <a:spcPct val="130000"/>
              </a:lnSpc>
              <a:buFont typeface="Arial" pitchFamily="34" charset="0"/>
              <a:buChar char="•"/>
              <a:defRPr baseline="0">
                <a:solidFill>
                  <a:schemeClr val="tx1">
                    <a:lumMod val="85000"/>
                    <a:lumOff val="15000"/>
                  </a:schemeClr>
                </a:solidFill>
                <a:latin typeface="Arial" pitchFamily="34" charset="0"/>
                <a:ea typeface="微软雅黑"/>
              </a:defRPr>
            </a:lvl3pPr>
            <a:lvl4pPr marL="1988820" indent="-301625" eaLnBrk="1" fontAlgn="auto" latinLnBrk="0" hangingPunct="1">
              <a:lnSpc>
                <a:spcPct val="130000"/>
              </a:lnSpc>
              <a:buFont typeface="Arial" pitchFamily="34" charset="0"/>
              <a:buChar char="•"/>
              <a:defRPr baseline="0">
                <a:solidFill>
                  <a:schemeClr val="tx1">
                    <a:lumMod val="85000"/>
                    <a:lumOff val="15000"/>
                  </a:schemeClr>
                </a:solidFill>
                <a:latin typeface="Arial" pitchFamily="34" charset="0"/>
                <a:ea typeface="微软雅黑"/>
              </a:defRPr>
            </a:lvl4pPr>
            <a:lvl5pPr marL="2471420" indent="-301625" eaLnBrk="1" fontAlgn="auto" latinLnBrk="0" hangingPunct="1">
              <a:lnSpc>
                <a:spcPct val="130000"/>
              </a:lnSpc>
              <a:buFont typeface="Arial" pitchFamily="34" charset="0"/>
              <a:buChar char="•"/>
              <a:defRPr baseline="0">
                <a:solidFill>
                  <a:schemeClr val="tx1">
                    <a:lumMod val="85000"/>
                    <a:lumOff val="15000"/>
                  </a:schemeClr>
                </a:solidFill>
                <a:latin typeface="Arial"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lvl1pPr>
              <a:lnSpc>
                <a:spcPct val="120000"/>
              </a:lnSpc>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lnSpc>
                <a:spcPct val="120000"/>
              </a:lnSpc>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706567" y="1004543"/>
            <a:ext cx="11445719" cy="568330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706516" y="2729678"/>
            <a:ext cx="11445719" cy="948288"/>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695" b="1" i="0" u="none" strike="noStrike" kern="1200" cap="none" spc="600" normalizeH="0" baseline="0" noProof="1">
                <a:solidFill>
                  <a:schemeClr val="tx1">
                    <a:lumMod val="85000"/>
                    <a:lumOff val="15000"/>
                  </a:schemeClr>
                </a:solidFill>
                <a:uFillTx/>
                <a:latin typeface="Arial" pitchFamily="34" charset="0"/>
                <a:ea typeface="微软雅黑"/>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186699" y="162529"/>
            <a:ext cx="11090672" cy="519937"/>
          </a:xfrm>
        </p:spPr>
        <p:txBody>
          <a:bodyPr>
            <a:noAutofit/>
          </a:bodyPr>
          <a:lstStyle>
            <a:lvl1pPr>
              <a:defRPr sz="2955"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84039" y="6703595"/>
            <a:ext cx="2893219" cy="385072"/>
          </a:xfrm>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a:xfrm>
            <a:off x="4259461" y="6703595"/>
            <a:ext cx="4339828" cy="385072"/>
          </a:xfrm>
        </p:spPr>
        <p:txBody>
          <a:bodyPr/>
          <a:lstStyle/>
          <a:p>
            <a:endParaRPr lang="zh-CN" altLang="en-US"/>
          </a:p>
        </p:txBody>
      </p:sp>
      <p:sp>
        <p:nvSpPr>
          <p:cNvPr id="5" name="灯片编号占位符 4"/>
          <p:cNvSpPr>
            <a:spLocks noGrp="1"/>
          </p:cNvSpPr>
          <p:nvPr>
            <p:ph type="sldNum" sz="quarter" idx="12"/>
          </p:nvPr>
        </p:nvSpPr>
        <p:spPr>
          <a:xfrm>
            <a:off x="9081492" y="6703595"/>
            <a:ext cx="2893219" cy="385072"/>
          </a:xfrm>
        </p:spPr>
        <p:txBody>
          <a:bodyPr/>
          <a:lstStyle/>
          <a:p>
            <a:fld id="{565CE74E-AB26-4998-AD42-012C4C1AD076}" type="slidenum">
              <a:rPr lang="zh-CN" altLang="en-US" smtClean="0"/>
              <a:t/>
            </a:fld>
            <a:endParaRPr lang="zh-CN" altLang="en-US"/>
          </a:p>
        </p:txBody>
      </p:sp>
      <p:sp>
        <p:nvSpPr>
          <p:cNvPr id="6" name="矩形 5"/>
          <p:cNvSpPr/>
          <p:nvPr userDrawn="1"/>
        </p:nvSpPr>
        <p:spPr>
          <a:xfrm>
            <a:off x="0" y="682466"/>
            <a:ext cx="12858750" cy="6550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84039" y="385072"/>
            <a:ext cx="11090672" cy="1397978"/>
          </a:xfrm>
        </p:spPr>
        <p:txBody>
          <a:bodyPr/>
          <a:lstStyle/>
          <a:p>
            <a:r>
              <a:rPr lang="zh-CN" altLang="en-US"/>
              <a:t>单击此处编辑母版标题样式</a:t>
            </a:r>
          </a:p>
        </p:txBody>
      </p:sp>
      <p:sp>
        <p:nvSpPr>
          <p:cNvPr id="3" name="内容占位符 2"/>
          <p:cNvSpPr>
            <a:spLocks noGrp="1"/>
          </p:cNvSpPr>
          <p:nvPr>
            <p:ph idx="1" hasCustomPrompt="1"/>
          </p:nvPr>
        </p:nvSpPr>
        <p:spPr>
          <a:xfrm>
            <a:off x="884039" y="1925358"/>
            <a:ext cx="11090672" cy="45890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84039" y="6703595"/>
            <a:ext cx="2893219" cy="385072"/>
          </a:xfrm>
        </p:spPr>
        <p:txBody>
          <a:bodyPr/>
          <a:lstStyle/>
          <a:p>
            <a:fld id="{904633C7-0C01-4672-8BF1-E8A9B0B93446}" type="datetimeFigureOut">
              <a:rPr lang="zh-CN" altLang="en-US" smtClean="0"/>
              <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87587C7A-3ECE-48A3-822A-386751A1E13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自定义版式">
    <p:spTree>
      <p:nvGrpSpPr>
        <p:cNvPr id="1" name=""/>
        <p:cNvGrpSpPr/>
        <p:nvPr/>
      </p:nvGrpSpPr>
      <p:grpSpPr>
        <a:xfrm>
          <a:off x="0" y="0"/>
          <a:ext cx="0" cy="0"/>
        </a:xfrm>
      </p:grpSpPr>
      <p:sp>
        <p:nvSpPr>
          <p:cNvPr id="2" name="标题 1"/>
          <p:cNvSpPr>
            <a:spLocks noGrp="1"/>
          </p:cNvSpPr>
          <p:nvPr>
            <p:ph type="title"/>
          </p:nvPr>
        </p:nvSpPr>
        <p:spPr>
          <a:xfrm>
            <a:off x="884039" y="385072"/>
            <a:ext cx="11090672" cy="1397978"/>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xfrm>
            <a:off x="884039" y="6703595"/>
            <a:ext cx="2893219" cy="385072"/>
          </a:xfrm>
        </p:spPr>
        <p:txBody>
          <a:bodyPr/>
          <a:lstStyle>
            <a:lvl1pPr>
              <a:defRPr/>
            </a:lvl1pPr>
          </a:lstStyle>
          <a:p>
            <a:pPr>
              <a:defRPr/>
            </a:pPr>
            <a:fld id="{C8E707FB-9A4B-43C9-BEBC-5527A0815104}" type="datetime1">
              <a:rPr lang="zh-CN" altLang="en-US"/>
              <a:t/>
            </a:fld>
            <a:endParaRPr lang="zh-CN" altLang="en-US" sz="1800">
              <a:solidFill>
                <a:schemeClr val="tx1"/>
              </a:solidFill>
            </a:endParaRPr>
          </a:p>
        </p:txBody>
      </p:sp>
      <p:sp>
        <p:nvSpPr>
          <p:cNvPr id="4" name="页脚占位符 4"/>
          <p:cNvSpPr>
            <a:spLocks noGrp="1" noChangeArrowheads="1"/>
          </p:cNvSpPr>
          <p:nvPr>
            <p:ph type="ftr" sz="quarter" idx="11"/>
          </p:nvPr>
        </p:nvSpPr>
        <p:spPr>
          <a:xfrm>
            <a:off x="4259461" y="6703595"/>
            <a:ext cx="4339828" cy="385072"/>
          </a:xfrm>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xfrm>
            <a:off x="9081492" y="6703595"/>
            <a:ext cx="2893219" cy="385072"/>
          </a:xfrm>
        </p:spPr>
        <p:txBody>
          <a:bodyPr/>
          <a:lstStyle>
            <a:lvl1pPr>
              <a:defRPr/>
            </a:lvl1pPr>
          </a:lstStyle>
          <a:p>
            <a:pPr>
              <a:defRPr/>
            </a:pPr>
            <a:fld id="{D81D8D7C-BAC7-484D-8442-92C965557AA3}" type="slidenum">
              <a:rPr lang="zh-CN" altLang="en-US"/>
              <a:t/>
            </a:fld>
            <a:endParaRPr lang="zh-CN" altLang="en-US" sz="1800">
              <a:solidFill>
                <a:schemeClr val="tx1"/>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页_3">
    <p:spTree>
      <p:nvGrpSpPr>
        <p:cNvPr id="1" name=""/>
        <p:cNvGrpSpPr/>
        <p:nvPr/>
      </p:nvGrpSpPr>
      <p:grpSpPr>
        <a:xfrm>
          <a:off x="0" y="0"/>
          <a:ext cx="0" cy="0"/>
        </a:xfrm>
      </p:grpSpPr>
      <p:cxnSp>
        <p:nvCxnSpPr>
          <p:cNvPr id="7" name="直接连接符 6"/>
          <p:cNvCxnSpPr/>
          <p:nvPr userDrawn="1"/>
        </p:nvCxnSpPr>
        <p:spPr>
          <a:xfrm flipH="1">
            <a:off x="68312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136624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202927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269230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335533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401835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H="1">
            <a:off x="470148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542478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flipH="1">
            <a:off x="612799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681111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747414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813717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flipH="1">
            <a:off x="880020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9463236"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1014635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1086966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1157287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12235904"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flipV="1">
            <a:off x="-442020" y="6528339"/>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flipH="1" flipV="1">
            <a:off x="-442020" y="5743665"/>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flipH="1" flipV="1">
            <a:off x="-442020" y="4956717"/>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nvCxnSpPr>
        <p:spPr>
          <a:xfrm flipH="1" flipV="1">
            <a:off x="-442020" y="4190998"/>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nvCxnSpPr>
        <p:spPr>
          <a:xfrm flipH="1" flipV="1">
            <a:off x="-442020" y="340632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nvCxnSpPr>
        <p:spPr>
          <a:xfrm flipH="1" flipV="1">
            <a:off x="-442020" y="261937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nvCxnSpPr>
        <p:spPr>
          <a:xfrm flipH="1" flipV="1">
            <a:off x="-442020" y="187488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nvCxnSpPr>
        <p:spPr>
          <a:xfrm flipH="1" flipV="1">
            <a:off x="-442020" y="1090212"/>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flipH="1" flipV="1">
            <a:off x="-442020" y="30326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userDrawn="1"/>
        </p:nvGrpSpPr>
        <p:grpSpPr>
          <a:xfrm>
            <a:off x="10639194" y="6386146"/>
            <a:ext cx="844151" cy="681171"/>
            <a:chOff x="10087532" y="6055345"/>
            <a:chExt cx="800380" cy="645886"/>
          </a:xfrm>
        </p:grpSpPr>
        <p:sp>
          <p:nvSpPr>
            <p:cNvPr id="30" name="椭圆 29"/>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椭圆 30"/>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0" name="文本框 39"/>
            <p:cNvSpPr txBox="1"/>
            <p:nvPr/>
          </p:nvSpPr>
          <p:spPr>
            <a:xfrm>
              <a:off x="10145315" y="6166446"/>
              <a:ext cx="533753" cy="101154"/>
            </a:xfrm>
            <a:prstGeom prst="rect">
              <a:avLst/>
            </a:prstGeom>
            <a:noFill/>
          </p:spPr>
          <p:txBody>
            <a:bodyPr wrap="square" rtlCol="0">
              <a:spAutoFit/>
            </a:bodyPr>
            <a:lstStyle/>
            <a:p>
              <a:endParaRPr lang="zh-CN" altLang="en-US" sz="100"/>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607344" y="1183677"/>
            <a:ext cx="9644063" cy="2518034"/>
          </a:xfrm>
        </p:spPr>
        <p:txBody>
          <a:bodyPr anchor="b"/>
          <a:lstStyle>
            <a:lvl1pPr algn="ctr">
              <a:defRPr sz="633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07344" y="3798816"/>
            <a:ext cx="9644063" cy="1746216"/>
          </a:xfr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84039" y="6703595"/>
            <a:ext cx="2893219" cy="385072"/>
          </a:xfrm>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706516" y="2729678"/>
            <a:ext cx="11445719" cy="948288"/>
          </a:xfrm>
        </p:spPr>
        <p:txBody>
          <a:bodyPr lIns="101600" tIns="38100" rIns="25400" bIns="38100" anchor="t" anchorCtr="0">
            <a:noAutofit/>
          </a:bodyPr>
          <a:lstStyle>
            <a:lvl1pPr algn="ctr">
              <a:defRPr sz="5695" spc="600">
                <a:solidFill>
                  <a:schemeClr val="tx1">
                    <a:lumMod val="85000"/>
                    <a:lumOff val="15000"/>
                  </a:schemeClr>
                </a:solidFill>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706516" y="3760978"/>
            <a:ext cx="11445719" cy="1002936"/>
          </a:xfrm>
        </p:spPr>
        <p:txBody>
          <a:bodyPr lIns="101600" tIns="38100" rIns="76200" bIns="38100">
            <a:noAutofit/>
          </a:bodyPr>
          <a:lstStyle>
            <a:lvl1pPr marL="0" indent="0" algn="ctr" eaLnBrk="1" fontAlgn="auto" latinLnBrk="0" hangingPunct="1">
              <a:lnSpc>
                <a:spcPct val="100000"/>
              </a:lnSpc>
              <a:buNone/>
              <a:defRPr sz="2530" u="none" strike="noStrike" kern="1200" cap="none" spc="200" normalizeH="0" baseline="0">
                <a:solidFill>
                  <a:schemeClr val="tx1">
                    <a:lumMod val="85000"/>
                    <a:lumOff val="15000"/>
                  </a:schemeClr>
                </a:solidFill>
                <a:uFillTx/>
              </a:defRPr>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706516" y="467448"/>
            <a:ext cx="11445719" cy="466108"/>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530" b="1" i="0" u="none" strike="noStrike" kern="1200" cap="none" spc="200" normalizeH="0" baseline="0" noProof="1">
                <a:solidFill>
                  <a:schemeClr val="tx1">
                    <a:lumMod val="85000"/>
                    <a:lumOff val="15000"/>
                  </a:schemeClr>
                </a:solidFill>
                <a:uFillTx/>
                <a:latin typeface="Arial" pitchFamily="34" charset="0"/>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706516" y="1004543"/>
            <a:ext cx="11445719" cy="5683301"/>
          </a:xfrm>
        </p:spPr>
        <p:txBody>
          <a:bodyPr vert="horz" lIns="101600" tIns="0" rIns="82550" bIns="0" rtlCol="0">
            <a:normAutofit/>
          </a:bodyPr>
          <a:lstStyle>
            <a:lvl1pPr marL="241300" marR="0" lvl="0"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1pPr>
            <a:lvl2pPr marL="723265" marR="0" lvl="1" indent="-2413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2pPr>
            <a:lvl3pPr marL="1205230" marR="0" lvl="2"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3pPr>
            <a:lvl4pPr marL="1687830" marR="0" lvl="3"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4pPr>
            <a:lvl5pPr marL="2169795" marR="0" lvl="4" indent="-241300" algn="l" defTabSz="914400" rtl="0" eaLnBrk="1" fontAlgn="auto" latinLnBrk="0" hangingPunct="1">
              <a:lnSpc>
                <a:spcPct val="130000"/>
              </a:lnSpc>
              <a:spcBef>
                <a:spcPct val="0"/>
              </a:spcBef>
              <a:spcAft>
                <a:spcPts val="1000"/>
              </a:spcAft>
              <a:buFont typeface="Arial" pitchFamily="34" charset="0"/>
              <a:buChar char="•"/>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lvl1pPr>
              <a:lnSpc>
                <a:spcPct val="120000"/>
              </a:lnSpc>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lnSpc>
                <a:spcPct val="120000"/>
              </a:lnSpc>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706567" y="4016800"/>
            <a:ext cx="11445719" cy="658980"/>
          </a:xfrm>
        </p:spPr>
        <p:txBody>
          <a:bodyPr lIns="101600" tIns="38100" rIns="63500" bIns="38100" anchor="t" anchorCtr="0">
            <a:noAutofit/>
          </a:bodyPr>
          <a:lstStyle>
            <a:lvl1pPr>
              <a:defRPr sz="3795" u="none" strike="noStrike" kern="1200" cap="none" spc="300" normalizeH="0" baseline="0">
                <a:solidFill>
                  <a:schemeClr val="tx1">
                    <a:lumMod val="85000"/>
                    <a:lumOff val="15000"/>
                  </a:schemeClr>
                </a:solidFill>
                <a:uFillTx/>
                <a:latin typeface="Arial" pitchFamily="34" charset="0"/>
                <a:ea typeface="微软雅黑"/>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706562" y="4758146"/>
            <a:ext cx="11445719" cy="1136875"/>
          </a:xfrm>
        </p:spPr>
        <p:txBody>
          <a:bodyPr lIns="101600" tIns="38100" rIns="76200" bIns="38100">
            <a:noAutofit/>
          </a:bodyPr>
          <a:lstStyle>
            <a:lvl1pPr marL="0" indent="0" eaLnBrk="1" fontAlgn="auto" latinLnBrk="0" hangingPunct="1">
              <a:buNone/>
              <a:defRPr kumimoji="0" lang="zh-CN" altLang="en-US" sz="1685"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1pPr>
            <a:lvl2pPr marL="481965" indent="0">
              <a:buNone/>
              <a:defRPr sz="2110">
                <a:solidFill>
                  <a:schemeClr val="tx1">
                    <a:tint val="75000"/>
                  </a:schemeClr>
                </a:solidFill>
              </a:defRPr>
            </a:lvl2pPr>
            <a:lvl3pPr marL="964565" indent="0">
              <a:buNone/>
              <a:defRPr sz="1900">
                <a:solidFill>
                  <a:schemeClr val="tx1">
                    <a:tint val="75000"/>
                  </a:schemeClr>
                </a:solidFill>
              </a:defRPr>
            </a:lvl3pPr>
            <a:lvl4pPr marL="1446530" indent="0">
              <a:buNone/>
              <a:defRPr sz="1685">
                <a:solidFill>
                  <a:schemeClr val="tx1">
                    <a:tint val="75000"/>
                  </a:schemeClr>
                </a:solidFill>
              </a:defRPr>
            </a:lvl4pPr>
            <a:lvl5pPr marL="1928495" indent="0">
              <a:buNone/>
              <a:defRPr sz="1685">
                <a:solidFill>
                  <a:schemeClr val="tx1">
                    <a:tint val="75000"/>
                  </a:schemeClr>
                </a:solidFill>
              </a:defRPr>
            </a:lvl5pPr>
            <a:lvl6pPr marL="2411095" indent="0">
              <a:buNone/>
              <a:defRPr sz="1685">
                <a:solidFill>
                  <a:schemeClr val="tx1">
                    <a:tint val="75000"/>
                  </a:schemeClr>
                </a:solidFill>
              </a:defRPr>
            </a:lvl6pPr>
            <a:lvl7pPr marL="2893060" indent="0">
              <a:buNone/>
              <a:defRPr sz="1685">
                <a:solidFill>
                  <a:schemeClr val="tx1">
                    <a:tint val="75000"/>
                  </a:schemeClr>
                </a:solidFill>
              </a:defRPr>
            </a:lvl7pPr>
            <a:lvl8pPr marL="3375025" indent="0">
              <a:buNone/>
              <a:defRPr sz="1685">
                <a:solidFill>
                  <a:schemeClr val="tx1">
                    <a:tint val="75000"/>
                  </a:schemeClr>
                </a:solidFill>
              </a:defRPr>
            </a:lvl8pPr>
            <a:lvl9pPr marL="3857625" indent="0">
              <a:buNone/>
              <a:defRPr sz="168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slideLayout" Target="../slideLayouts/slideLayout16.xml" /><Relationship Id="rId11" Type="http://schemas.openxmlformats.org/officeDocument/2006/relationships/slideLayout" Target="../slideLayouts/slideLayout17.xml" /><Relationship Id="rId12" Type="http://schemas.openxmlformats.org/officeDocument/2006/relationships/tags" Target="../tags/tag56.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theme" Target="../theme/theme2.xml" /><Relationship Id="rId2" Type="http://schemas.openxmlformats.org/officeDocument/2006/relationships/slideLayout" Target="../slideLayouts/slideLayout8.xml" /><Relationship Id="rId3" Type="http://schemas.openxmlformats.org/officeDocument/2006/relationships/slideLayout" Target="../slideLayouts/slideLayout9.xml" /><Relationship Id="rId4" Type="http://schemas.openxmlformats.org/officeDocument/2006/relationships/slideLayout" Target="../slideLayouts/slideLayout10.xml" /><Relationship Id="rId5" Type="http://schemas.openxmlformats.org/officeDocument/2006/relationships/slideLayout" Target="../slideLayouts/slideLayout11.xml" /><Relationship Id="rId6" Type="http://schemas.openxmlformats.org/officeDocument/2006/relationships/slideLayout" Target="../slideLayouts/slideLayout12.xml" /><Relationship Id="rId7" Type="http://schemas.openxmlformats.org/officeDocument/2006/relationships/slideLayout" Target="../slideLayouts/slideLayout13.xml" /><Relationship Id="rId8" Type="http://schemas.openxmlformats.org/officeDocument/2006/relationships/slideLayout" Target="../slideLayouts/slideLayout14.xml" /><Relationship Id="rId9" Type="http://schemas.openxmlformats.org/officeDocument/2006/relationships/slideLayout" Target="../slideLayouts/slideLayout15.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706516" y="467443"/>
            <a:ext cx="11445719" cy="466108"/>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706516" y="1004543"/>
            <a:ext cx="11445719" cy="5683301"/>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927853" y="6696722"/>
            <a:ext cx="2847656" cy="334107"/>
          </a:xfrm>
          <a:prstGeom prst="rect">
            <a:avLst/>
          </a:prstGeom>
        </p:spPr>
        <p:txBody>
          <a:bodyPr vert="horz" lIns="91440" tIns="45720" rIns="91440" bIns="45720" rtlCol="0" anchor="ctr">
            <a:normAutofit/>
          </a:bodyPr>
          <a:lstStyle>
            <a:lvl1pPr algn="l">
              <a:lnSpc>
                <a:spcPct val="120000"/>
              </a:lnSpc>
              <a:defRPr sz="1265">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341094" y="6696722"/>
            <a:ext cx="4176563" cy="334107"/>
          </a:xfrm>
          <a:prstGeom prst="rect">
            <a:avLst/>
          </a:prstGeom>
        </p:spPr>
        <p:txBody>
          <a:bodyPr vert="horz" lIns="91440" tIns="45720" rIns="91440" bIns="45720" rtlCol="0" anchor="ctr">
            <a:normAutofit/>
          </a:bodyPr>
          <a:lstStyle>
            <a:lvl1pPr algn="ctr">
              <a:lnSpc>
                <a:spcPct val="120000"/>
              </a:lnSpc>
              <a:defRPr sz="1265">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9081492" y="6696722"/>
            <a:ext cx="2847656" cy="334107"/>
          </a:xfrm>
          <a:prstGeom prst="rect">
            <a:avLst/>
          </a:prstGeom>
        </p:spPr>
        <p:txBody>
          <a:bodyPr vert="horz" lIns="91440" tIns="45720" rIns="91440" bIns="45720" rtlCol="0" anchor="ctr">
            <a:normAutofit/>
          </a:bodyPr>
          <a:lstStyle>
            <a:lvl1pPr algn="r">
              <a:lnSpc>
                <a:spcPct val="120000"/>
              </a:lnSpc>
              <a:defRPr sz="1265">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ransition/>
  <p:timing/>
  <p:txStyles>
    <p:titleStyle>
      <a:lvl1pPr algn="l" defTabSz="964565" rtl="0" eaLnBrk="1" fontAlgn="auto" latinLnBrk="0" hangingPunct="1">
        <a:lnSpc>
          <a:spcPct val="100000"/>
        </a:lnSpc>
        <a:spcBef>
          <a:spcPct val="0"/>
        </a:spcBef>
        <a:buNone/>
        <a:defRPr sz="2530" b="1" u="none" strike="noStrike" kern="1200" cap="none" spc="200" normalizeH="0" baseline="0">
          <a:solidFill>
            <a:schemeClr val="tx1">
              <a:lumMod val="85000"/>
              <a:lumOff val="15000"/>
            </a:schemeClr>
          </a:solidFill>
          <a:uFillTx/>
          <a:latin typeface="Arial" pitchFamily="34" charset="0"/>
          <a:ea typeface="微软雅黑"/>
          <a:cs typeface="+mj-cs"/>
        </a:defRPr>
      </a:lvl1pPr>
    </p:titleStyle>
    <p:bodyStyle>
      <a:lvl1pPr marL="241300" indent="-241300" algn="l" defTabSz="964565" rtl="0" eaLnBrk="1" fontAlgn="auto" latinLnBrk="0" hangingPunct="1">
        <a:lnSpc>
          <a:spcPct val="130000"/>
        </a:lnSpc>
        <a:spcBef>
          <a:spcPct val="0"/>
        </a:spcBef>
        <a:spcAft>
          <a:spcPts val="1000"/>
        </a:spcAft>
        <a:buFont typeface="Arial" pitchFamily="34" charset="0"/>
        <a:buChar char="•"/>
        <a:defRPr sz="1685" u="none" strike="noStrike" kern="1200" cap="none" spc="150" normalizeH="0" baseline="0">
          <a:solidFill>
            <a:schemeClr val="tx1">
              <a:lumMod val="85000"/>
              <a:lumOff val="15000"/>
            </a:schemeClr>
          </a:solidFill>
          <a:uFillTx/>
          <a:latin typeface="Arial" pitchFamily="34" charset="0"/>
          <a:ea typeface="微软雅黑"/>
          <a:cs typeface="+mn-cs"/>
        </a:defRPr>
      </a:lvl1pPr>
      <a:lvl2pPr marL="723265" indent="-241300" algn="l" defTabSz="964565" rtl="0" eaLnBrk="1" fontAlgn="auto" latinLnBrk="0" hangingPunct="1">
        <a:lnSpc>
          <a:spcPct val="130000"/>
        </a:lnSpc>
        <a:spcBef>
          <a:spcPct val="0"/>
        </a:spcBef>
        <a:spcAft>
          <a:spcPts val="1000"/>
        </a:spcAft>
        <a:buFont typeface="Arial" pitchFamily="34" charset="0"/>
        <a:buChar char="•"/>
        <a:tabLst>
          <a:tab pos="1697355"/>
        </a:tabLst>
        <a:defRPr sz="1685" u="none" strike="noStrike" kern="1200" cap="none" spc="150" normalizeH="0" baseline="0">
          <a:solidFill>
            <a:schemeClr val="tx1">
              <a:lumMod val="85000"/>
              <a:lumOff val="15000"/>
            </a:schemeClr>
          </a:solidFill>
          <a:uFillTx/>
          <a:latin typeface="Arial" pitchFamily="34" charset="0"/>
          <a:ea typeface="微软雅黑"/>
          <a:cs typeface="+mn-cs"/>
        </a:defRPr>
      </a:lvl2pPr>
      <a:lvl3pPr marL="1205230" indent="-241300" algn="l" defTabSz="964565" rtl="0" eaLnBrk="1" fontAlgn="auto" latinLnBrk="0" hangingPunct="1">
        <a:lnSpc>
          <a:spcPct val="130000"/>
        </a:lnSpc>
        <a:spcBef>
          <a:spcPct val="0"/>
        </a:spcBef>
        <a:spcAft>
          <a:spcPts val="1000"/>
        </a:spcAft>
        <a:buFont typeface="Arial" pitchFamily="34" charset="0"/>
        <a:buChar char="•"/>
        <a:defRPr sz="1685"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87830" indent="-241300" algn="l" defTabSz="964565" rtl="0" eaLnBrk="1" fontAlgn="auto" latinLnBrk="0" hangingPunct="1">
        <a:lnSpc>
          <a:spcPct val="130000"/>
        </a:lnSpc>
        <a:spcBef>
          <a:spcPct val="0"/>
        </a:spcBef>
        <a:spcAft>
          <a:spcPts val="1000"/>
        </a:spcAft>
        <a:buFont typeface="Arial" pitchFamily="34" charset="0"/>
        <a:buChar char="•"/>
        <a:defRPr sz="1685" u="none" strike="noStrike" kern="1200" cap="none" spc="150" normalizeH="0" baseline="0">
          <a:solidFill>
            <a:schemeClr val="tx1">
              <a:lumMod val="85000"/>
              <a:lumOff val="15000"/>
            </a:schemeClr>
          </a:solidFill>
          <a:uFillTx/>
          <a:latin typeface="Arial" pitchFamily="34" charset="0"/>
          <a:ea typeface="微软雅黑"/>
          <a:cs typeface="+mn-cs"/>
        </a:defRPr>
      </a:lvl4pPr>
      <a:lvl5pPr marL="2169795" indent="-241300" algn="l" defTabSz="964565" rtl="0" eaLnBrk="1" fontAlgn="auto" latinLnBrk="0" hangingPunct="1">
        <a:lnSpc>
          <a:spcPct val="130000"/>
        </a:lnSpc>
        <a:spcBef>
          <a:spcPct val="0"/>
        </a:spcBef>
        <a:spcAft>
          <a:spcPts val="1000"/>
        </a:spcAft>
        <a:buFont typeface="Arial" pitchFamily="34" charset="0"/>
        <a:buChar char="•"/>
        <a:defRPr sz="1685" u="none" strike="noStrike" kern="1200" cap="none" spc="150" normalizeH="0" baseline="0">
          <a:solidFill>
            <a:schemeClr val="tx1">
              <a:lumMod val="85000"/>
              <a:lumOff val="15000"/>
            </a:schemeClr>
          </a:solidFill>
          <a:uFillTx/>
          <a:latin typeface="Arial" pitchFamily="34" charset="0"/>
          <a:ea typeface="微软雅黑"/>
          <a:cs typeface="+mn-cs"/>
        </a:defRPr>
      </a:lvl5pPr>
      <a:lvl6pPr marL="2651760" indent="-241300" algn="l" defTabSz="964565" rtl="0" eaLnBrk="1" latinLnBrk="0" hangingPunct="1">
        <a:lnSpc>
          <a:spcPct val="90000"/>
        </a:lnSpc>
        <a:spcBef>
          <a:spcPct val="106000"/>
        </a:spcBef>
        <a:buFont typeface="Arial"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itchFamily="34" charset="0"/>
        <a:buChar char="•"/>
        <a:defRPr sz="1900" kern="1200">
          <a:solidFill>
            <a:schemeClr val="tx1"/>
          </a:solidFill>
          <a:latin typeface="+mn-lt"/>
          <a:ea typeface="+mn-ea"/>
          <a:cs typeface="+mn-cs"/>
        </a:defRPr>
      </a:lvl9pPr>
    </p:bodyStyle>
    <p:otherStyle>
      <a:defPPr>
        <a:defRPr lang="zh-CN"/>
      </a:defPPr>
      <a:lvl1pPr marL="0" algn="l" defTabSz="964565" rtl="0" eaLnBrk="1" latinLnBrk="0" hangingPunct="1">
        <a:defRPr sz="1900" kern="1200">
          <a:solidFill>
            <a:schemeClr val="tx1"/>
          </a:solidFill>
          <a:latin typeface="+mn-lt"/>
          <a:ea typeface="+mn-ea"/>
          <a:cs typeface="+mn-cs"/>
        </a:defRPr>
      </a:lvl1pPr>
      <a:lvl2pPr marL="481965" algn="l" defTabSz="964565" rtl="0" eaLnBrk="1" latinLnBrk="0" hangingPunct="1">
        <a:defRPr sz="1900" kern="1200">
          <a:solidFill>
            <a:schemeClr val="tx1"/>
          </a:solidFill>
          <a:latin typeface="+mn-lt"/>
          <a:ea typeface="+mn-ea"/>
          <a:cs typeface="+mn-cs"/>
        </a:defRPr>
      </a:lvl2pPr>
      <a:lvl3pPr marL="964565" algn="l" defTabSz="964565" rtl="0" eaLnBrk="1" latinLnBrk="0" hangingPunct="1">
        <a:defRPr sz="1900" kern="1200">
          <a:solidFill>
            <a:schemeClr val="tx1"/>
          </a:solidFill>
          <a:latin typeface="+mn-lt"/>
          <a:ea typeface="+mn-ea"/>
          <a:cs typeface="+mn-cs"/>
        </a:defRPr>
      </a:lvl3pPr>
      <a:lvl4pPr marL="1446530" algn="l" defTabSz="964565" rtl="0" eaLnBrk="1" latinLnBrk="0" hangingPunct="1">
        <a:defRPr sz="1900" kern="1200">
          <a:solidFill>
            <a:schemeClr val="tx1"/>
          </a:solidFill>
          <a:latin typeface="+mn-lt"/>
          <a:ea typeface="+mn-ea"/>
          <a:cs typeface="+mn-cs"/>
        </a:defRPr>
      </a:lvl4pPr>
      <a:lvl5pPr marL="1928495" algn="l" defTabSz="964565" rtl="0" eaLnBrk="1" latinLnBrk="0" hangingPunct="1">
        <a:defRPr sz="1900" kern="1200">
          <a:solidFill>
            <a:schemeClr val="tx1"/>
          </a:solidFill>
          <a:latin typeface="+mn-lt"/>
          <a:ea typeface="+mn-ea"/>
          <a:cs typeface="+mn-cs"/>
        </a:defRPr>
      </a:lvl5pPr>
      <a:lvl6pPr marL="2411095" algn="l" defTabSz="964565" rtl="0" eaLnBrk="1" latinLnBrk="0" hangingPunct="1">
        <a:defRPr sz="1900" kern="1200">
          <a:solidFill>
            <a:schemeClr val="tx1"/>
          </a:solidFill>
          <a:latin typeface="+mn-lt"/>
          <a:ea typeface="+mn-ea"/>
          <a:cs typeface="+mn-cs"/>
        </a:defRPr>
      </a:lvl6pPr>
      <a:lvl7pPr marL="2893060" algn="l" defTabSz="964565" rtl="0" eaLnBrk="1" latinLnBrk="0" hangingPunct="1">
        <a:defRPr sz="1900" kern="1200">
          <a:solidFill>
            <a:schemeClr val="tx1"/>
          </a:solidFill>
          <a:latin typeface="+mn-lt"/>
          <a:ea typeface="+mn-ea"/>
          <a:cs typeface="+mn-cs"/>
        </a:defRPr>
      </a:lvl7pPr>
      <a:lvl8pPr marL="3375025" algn="l" defTabSz="964565" rtl="0" eaLnBrk="1" latinLnBrk="0" hangingPunct="1">
        <a:defRPr sz="1900" kern="1200">
          <a:solidFill>
            <a:schemeClr val="tx1"/>
          </a:solidFill>
          <a:latin typeface="+mn-lt"/>
          <a:ea typeface="+mn-ea"/>
          <a:cs typeface="+mn-cs"/>
        </a:defRPr>
      </a:lvl8pPr>
      <a:lvl9pPr marL="3857625" algn="l" defTabSz="964565" rtl="0" eaLnBrk="1" latinLnBrk="0" hangingPunct="1">
        <a:defRPr sz="19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xml" /><Relationship Id="rId3" Type="http://schemas.openxmlformats.org/officeDocument/2006/relationships/image" Target="../media/image1.jpeg" /><Relationship Id="rId4" Type="http://schemas.openxmlformats.org/officeDocument/2006/relationships/image" Target="../media/image2.png" /><Relationship Id="rId5" Type="http://schemas.openxmlformats.org/officeDocument/2006/relationships/image" Target="../media/image3.png" /><Relationship Id="rId6"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0.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1.jpeg" /><Relationship Id="rId3" Type="http://schemas.openxmlformats.org/officeDocument/2006/relationships/image" Target="../media/image10.png" /><Relationship Id="rId4" Type="http://schemas.openxmlformats.org/officeDocument/2006/relationships/image" Target="../media/image1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 Id="rId3" Type="http://schemas.openxmlformats.org/officeDocument/2006/relationships/image" Target="../media/image10.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33.xml" /><Relationship Id="rId11" Type="http://schemas.openxmlformats.org/officeDocument/2006/relationships/tags" Target="../tags/tag134.xml" /><Relationship Id="rId12" Type="http://schemas.openxmlformats.org/officeDocument/2006/relationships/image" Target="../media/image13.jpeg" /><Relationship Id="rId13" Type="http://schemas.openxmlformats.org/officeDocument/2006/relationships/image" Target="../media/image14.jpeg" /><Relationship Id="rId14" Type="http://schemas.openxmlformats.org/officeDocument/2006/relationships/tags" Target="../tags/tag135.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 Id="rId6" Type="http://schemas.openxmlformats.org/officeDocument/2006/relationships/tags" Target="../tags/tag129.xml" /><Relationship Id="rId7" Type="http://schemas.openxmlformats.org/officeDocument/2006/relationships/tags" Target="../tags/tag130.xml" /><Relationship Id="rId8" Type="http://schemas.openxmlformats.org/officeDocument/2006/relationships/tags" Target="../tags/tag131.xml" /><Relationship Id="rId9" Type="http://schemas.openxmlformats.org/officeDocument/2006/relationships/tags" Target="../tags/tag13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png" /><Relationship Id="rId3" Type="http://schemas.openxmlformats.org/officeDocument/2006/relationships/image" Target="../media/image15.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6.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7.jpeg"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image" Target="../media/image17.jpeg" /><Relationship Id="rId6" Type="http://schemas.openxmlformats.org/officeDocument/2006/relationships/tags" Target="../tags/tag143.xml" /><Relationship Id="rId7" Type="http://schemas.openxmlformats.org/officeDocument/2006/relationships/tags" Target="../tags/tag14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8.jpeg"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9.png"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tags" Target="../tags/tag15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jpeg" /><Relationship Id="rId3" Type="http://schemas.openxmlformats.org/officeDocument/2006/relationships/image" Target="../media/image6.gif" /><Relationship Id="rId4" Type="http://schemas.openxmlformats.org/officeDocument/2006/relationships/audio" Target="../media/NIGHTBUG1.wav"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9.png"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9.png"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69.xml" /><Relationship Id="rId11" Type="http://schemas.openxmlformats.org/officeDocument/2006/relationships/tags" Target="../tags/tag170.xml" /><Relationship Id="rId12" Type="http://schemas.openxmlformats.org/officeDocument/2006/relationships/tags" Target="../tags/tag171.xml" /><Relationship Id="rId13" Type="http://schemas.openxmlformats.org/officeDocument/2006/relationships/tags" Target="../tags/tag172.xml" /><Relationship Id="rId2" Type="http://schemas.openxmlformats.org/officeDocument/2006/relationships/tags" Target="../tags/tag161.xml" /><Relationship Id="rId3" Type="http://schemas.openxmlformats.org/officeDocument/2006/relationships/tags" Target="../tags/tag162.xml"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tags" Target="../tags/tag166.xml" /><Relationship Id="rId8" Type="http://schemas.openxmlformats.org/officeDocument/2006/relationships/tags" Target="../tags/tag167.xml" /><Relationship Id="rId9" Type="http://schemas.openxmlformats.org/officeDocument/2006/relationships/tags" Target="../tags/tag16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81.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tags" Target="../tags/tag177.xml" /><Relationship Id="rId7" Type="http://schemas.openxmlformats.org/officeDocument/2006/relationships/tags" Target="../tags/tag178.xml" /><Relationship Id="rId8" Type="http://schemas.openxmlformats.org/officeDocument/2006/relationships/tags" Target="../tags/tag179.xml" /><Relationship Id="rId9" Type="http://schemas.openxmlformats.org/officeDocument/2006/relationships/tags" Target="../tags/tag18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3.xml" /><Relationship Id="rId3" Type="http://schemas.openxmlformats.org/officeDocument/2006/relationships/tags" Target="../tags/tag182.xml" /><Relationship Id="rId4" Type="http://schemas.openxmlformats.org/officeDocument/2006/relationships/tags" Target="../tags/tag183.xml" /><Relationship Id="rId5" Type="http://schemas.openxmlformats.org/officeDocument/2006/relationships/tags" Target="../tags/tag184.xml" /><Relationship Id="rId6" Type="http://schemas.openxmlformats.org/officeDocument/2006/relationships/tags" Target="../tags/tag185.xml" /><Relationship Id="rId7" Type="http://schemas.openxmlformats.org/officeDocument/2006/relationships/tags" Target="../tags/tag186.xml" /><Relationship Id="rId8" Type="http://schemas.openxmlformats.org/officeDocument/2006/relationships/tags" Target="../tags/tag187.xml" /><Relationship Id="rId9" Type="http://schemas.openxmlformats.org/officeDocument/2006/relationships/tags" Target="../tags/tag18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image" Target="../media/image20.jpeg" /><Relationship Id="rId7" Type="http://schemas.openxmlformats.org/officeDocument/2006/relationships/tags" Target="../tags/tag193.xml" /><Relationship Id="rId8" Type="http://schemas.openxmlformats.org/officeDocument/2006/relationships/tags" Target="../tags/tag194.xml" /><Relationship Id="rId9" Type="http://schemas.openxmlformats.org/officeDocument/2006/relationships/tags" Target="../tags/tag19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03.xml" /><Relationship Id="rId11" Type="http://schemas.openxmlformats.org/officeDocument/2006/relationships/tags" Target="../tags/tag204.xml" /><Relationship Id="rId2" Type="http://schemas.openxmlformats.org/officeDocument/2006/relationships/image" Target="../media/image9.jpeg"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tags" Target="../tags/tag198.xml" /><Relationship Id="rId6" Type="http://schemas.openxmlformats.org/officeDocument/2006/relationships/tags" Target="../tags/tag199.xml" /><Relationship Id="rId7" Type="http://schemas.openxmlformats.org/officeDocument/2006/relationships/tags" Target="../tags/tag200.xml" /><Relationship Id="rId8" Type="http://schemas.openxmlformats.org/officeDocument/2006/relationships/tags" Target="../tags/tag201.xml" /><Relationship Id="rId9" Type="http://schemas.openxmlformats.org/officeDocument/2006/relationships/tags" Target="../tags/tag20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05.xml" /><Relationship Id="rId3" Type="http://schemas.openxmlformats.org/officeDocument/2006/relationships/image" Target="../media/image21.png" /><Relationship Id="rId4" Type="http://schemas.openxmlformats.org/officeDocument/2006/relationships/tags" Target="../tags/tag20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hyperlink" Target="&#27468;&#26354;&#12298;&#38182;&#29791;&#12299;_&#26631;&#28165;.mp4" TargetMode="External" /><Relationship Id="rId11" Type="http://schemas.openxmlformats.org/officeDocument/2006/relationships/tags" Target="../tags/tag214.xml" /><Relationship Id="rId2" Type="http://schemas.openxmlformats.org/officeDocument/2006/relationships/tags" Target="../tags/tag207.xml" /><Relationship Id="rId3" Type="http://schemas.openxmlformats.org/officeDocument/2006/relationships/tags" Target="../tags/tag208.xml" /><Relationship Id="rId4" Type="http://schemas.openxmlformats.org/officeDocument/2006/relationships/tags" Target="../tags/tag209.xml" /><Relationship Id="rId5" Type="http://schemas.openxmlformats.org/officeDocument/2006/relationships/tags" Target="../tags/tag210.xml" /><Relationship Id="rId6" Type="http://schemas.openxmlformats.org/officeDocument/2006/relationships/tags" Target="../tags/tag211.xml" /><Relationship Id="rId7" Type="http://schemas.openxmlformats.org/officeDocument/2006/relationships/tags" Target="../tags/tag212.xml" /><Relationship Id="rId8" Type="http://schemas.openxmlformats.org/officeDocument/2006/relationships/tags" Target="../tags/tag213.xml" /><Relationship Id="rId9" Type="http://schemas.openxmlformats.org/officeDocument/2006/relationships/image" Target="../media/image22.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23.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tags" Target="../tags/tag218.xml" /><Relationship Id="rId6" Type="http://schemas.openxmlformats.org/officeDocument/2006/relationships/tags" Target="../tags/tag219.xml" /><Relationship Id="rId7" Type="http://schemas.openxmlformats.org/officeDocument/2006/relationships/tags" Target="../tags/tag220.xml" /><Relationship Id="rId8" Type="http://schemas.openxmlformats.org/officeDocument/2006/relationships/tags" Target="../tags/tag221.xml" /><Relationship Id="rId9" Type="http://schemas.openxmlformats.org/officeDocument/2006/relationships/tags" Target="../tags/tag22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70.xml" /><Relationship Id="rId2" Type="http://schemas.openxmlformats.org/officeDocument/2006/relationships/tags" Target="../tags/tag62.xml"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tags" Target="../tags/tag65.xml" /><Relationship Id="rId6" Type="http://schemas.openxmlformats.org/officeDocument/2006/relationships/tags" Target="../tags/tag66.xml" /><Relationship Id="rId7" Type="http://schemas.openxmlformats.org/officeDocument/2006/relationships/tags" Target="../tags/tag67.xml" /><Relationship Id="rId8" Type="http://schemas.openxmlformats.org/officeDocument/2006/relationships/tags" Target="../tags/tag68.xml" /><Relationship Id="rId9" Type="http://schemas.openxmlformats.org/officeDocument/2006/relationships/tags" Target="../tags/tag6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32.xml" /><Relationship Id="rId2" Type="http://schemas.openxmlformats.org/officeDocument/2006/relationships/tags" Target="../tags/tag224.xml" /><Relationship Id="rId3" Type="http://schemas.openxmlformats.org/officeDocument/2006/relationships/tags" Target="../tags/tag225.xml" /><Relationship Id="rId4" Type="http://schemas.openxmlformats.org/officeDocument/2006/relationships/tags" Target="../tags/tag226.xml" /><Relationship Id="rId5" Type="http://schemas.openxmlformats.org/officeDocument/2006/relationships/tags" Target="../tags/tag227.xml" /><Relationship Id="rId6" Type="http://schemas.openxmlformats.org/officeDocument/2006/relationships/tags" Target="../tags/tag228.xml" /><Relationship Id="rId7" Type="http://schemas.openxmlformats.org/officeDocument/2006/relationships/tags" Target="../tags/tag229.xml" /><Relationship Id="rId8" Type="http://schemas.openxmlformats.org/officeDocument/2006/relationships/tags" Target="../tags/tag230.xml" /><Relationship Id="rId9" Type="http://schemas.openxmlformats.org/officeDocument/2006/relationships/tags" Target="../tags/tag23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4.xml" /><Relationship Id="rId3" Type="http://schemas.openxmlformats.org/officeDocument/2006/relationships/image" Target="../media/image23.png" /><Relationship Id="rId4" Type="http://schemas.openxmlformats.org/officeDocument/2006/relationships/image" Target="../media/image4.png" /><Relationship Id="rId5" Type="http://schemas.openxmlformats.org/officeDocument/2006/relationships/image" Target="../media/image24.jpeg" /><Relationship Id="rId6" Type="http://schemas.openxmlformats.org/officeDocument/2006/relationships/image" Target="../media/image25.png" /><Relationship Id="rId7" Type="http://schemas.openxmlformats.org/officeDocument/2006/relationships/image" Target="../media/image26.png" /><Relationship Id="rId8" Type="http://schemas.openxmlformats.org/officeDocument/2006/relationships/image" Target="../media/image2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79.xml" /><Relationship Id="rId11" Type="http://schemas.openxmlformats.org/officeDocument/2006/relationships/tags" Target="../tags/tag80.xml" /><Relationship Id="rId12" Type="http://schemas.openxmlformats.org/officeDocument/2006/relationships/tags" Target="../tags/tag81.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tags" Target="../tags/tag75.xml" /><Relationship Id="rId7" Type="http://schemas.openxmlformats.org/officeDocument/2006/relationships/tags" Target="../tags/tag76.xml" /><Relationship Id="rId8" Type="http://schemas.openxmlformats.org/officeDocument/2006/relationships/tags" Target="../tags/tag77.xml" /><Relationship Id="rId9" Type="http://schemas.openxmlformats.org/officeDocument/2006/relationships/tags" Target="../tags/tag7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hyperlink" Target="&#24247;&#26725;&#26391;&#35829;&#20316;&#21697;&#65306;&#38182;&#29791;&#65288;&#26446;&#21830;&#38544;&#65289;_&#39640;&#28165;_&#26631;&#28165;.mp4" TargetMode="External" /><Relationship Id="rId11" Type="http://schemas.openxmlformats.org/officeDocument/2006/relationships/tags" Target="../tags/tag89.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image" Target="../media/image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8.png" /><Relationship Id="rId3" Type="http://schemas.openxmlformats.org/officeDocument/2006/relationships/hyperlink" Target="../../&#26700;&#38754;/&#36951;&#20256;&#30149;.ppt" TargetMode="Ex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98.xml" /><Relationship Id="rId11" Type="http://schemas.openxmlformats.org/officeDocument/2006/relationships/tags" Target="../tags/tag99.xml" /><Relationship Id="rId12" Type="http://schemas.openxmlformats.org/officeDocument/2006/relationships/tags" Target="../tags/tag100.xml" /><Relationship Id="rId13" Type="http://schemas.openxmlformats.org/officeDocument/2006/relationships/tags" Target="../tags/tag101.xml" /><Relationship Id="rId14" Type="http://schemas.openxmlformats.org/officeDocument/2006/relationships/tags" Target="../tags/tag102.xml" /><Relationship Id="rId15" Type="http://schemas.openxmlformats.org/officeDocument/2006/relationships/tags" Target="../tags/tag103.xml" /><Relationship Id="rId16" Type="http://schemas.openxmlformats.org/officeDocument/2006/relationships/tags" Target="../tags/tag104.xml" /><Relationship Id="rId17" Type="http://schemas.openxmlformats.org/officeDocument/2006/relationships/tags" Target="../tags/tag105.xml" /><Relationship Id="rId18" Type="http://schemas.openxmlformats.org/officeDocument/2006/relationships/tags" Target="../tags/tag106.xml" /><Relationship Id="rId19" Type="http://schemas.openxmlformats.org/officeDocument/2006/relationships/tags" Target="../tags/tag107.xml" /><Relationship Id="rId2" Type="http://schemas.openxmlformats.org/officeDocument/2006/relationships/tags" Target="../tags/tag90.xml" /><Relationship Id="rId20" Type="http://schemas.openxmlformats.org/officeDocument/2006/relationships/tags" Target="../tags/tag108.xml" /><Relationship Id="rId21" Type="http://schemas.openxmlformats.org/officeDocument/2006/relationships/tags" Target="../tags/tag109.xml" /><Relationship Id="rId22" Type="http://schemas.openxmlformats.org/officeDocument/2006/relationships/tags" Target="../tags/tag110.xml" /><Relationship Id="rId23" Type="http://schemas.openxmlformats.org/officeDocument/2006/relationships/tags" Target="../tags/tag111.xml" /><Relationship Id="rId24" Type="http://schemas.openxmlformats.org/officeDocument/2006/relationships/tags" Target="../tags/tag112.xml" /><Relationship Id="rId25" Type="http://schemas.openxmlformats.org/officeDocument/2006/relationships/tags" Target="../tags/tag113.xml" /><Relationship Id="rId26" Type="http://schemas.openxmlformats.org/officeDocument/2006/relationships/tags" Target="../tags/tag114.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tags" Target="../tags/tag95.xml" /><Relationship Id="rId8" Type="http://schemas.openxmlformats.org/officeDocument/2006/relationships/tags" Target="../tags/tag96.xml" /><Relationship Id="rId9" Type="http://schemas.openxmlformats.org/officeDocument/2006/relationships/tags" Target="../tags/tag9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tags" Target="../tags/tag118.xml" /><Relationship Id="rId6" Type="http://schemas.openxmlformats.org/officeDocument/2006/relationships/tags" Target="../tags/tag119.xml" /><Relationship Id="rId7" Type="http://schemas.openxmlformats.org/officeDocument/2006/relationships/tags" Target="../tags/tag12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1.xml" /><Relationship Id="rId3" Type="http://schemas.openxmlformats.org/officeDocument/2006/relationships/image" Target="../media/image9.jpeg"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descr="二维码2"/>
          <p:cNvPicPr>
            <a:picLocks noChangeAspect="1"/>
          </p:cNvPicPr>
          <p:nvPr/>
        </p:nvPicPr>
        <p:blipFill>
          <a:blip r:embed="rId3"/>
          <a:srcRect l="4423" t="7048" r="5333" b="4876"/>
          <a:stretch>
            <a:fillRect/>
          </a:stretch>
        </p:blipFill>
        <p:spPr>
          <a:xfrm>
            <a:off x="10355938" y="4421719"/>
            <a:ext cx="2485363" cy="2263074"/>
          </a:xfrm>
          <a:prstGeom prst="rect">
            <a:avLst/>
          </a:prstGeom>
        </p:spPr>
      </p:pic>
      <p:sp>
        <p:nvSpPr>
          <p:cNvPr id="5" name="文本框 4"/>
          <p:cNvSpPr txBox="1"/>
          <p:nvPr/>
        </p:nvSpPr>
        <p:spPr>
          <a:xfrm>
            <a:off x="2649853" y="5459210"/>
            <a:ext cx="7701280" cy="546100"/>
          </a:xfrm>
          <a:prstGeom prst="rect">
            <a:avLst/>
          </a:prstGeom>
          <a:noFill/>
        </p:spPr>
        <p:txBody>
          <a:bodyPr wrap="none" rtlCol="0">
            <a:spAutoFit/>
          </a:bodyPr>
          <a:lstStyle/>
          <a:p>
            <a:r>
              <a:rPr lang="zh-CN" altLang="zh-CN" sz="2955" b="1">
                <a:latin typeface="华文行楷" panose="02010800040101010101" charset="-122"/>
                <a:ea typeface="华文行楷" panose="02010800040101010101" charset="-122"/>
              </a:rPr>
              <a:t>课件制作：湖南省芙蓉教学名师杨华当工作室</a:t>
            </a:r>
          </a:p>
        </p:txBody>
      </p:sp>
      <p:sp>
        <p:nvSpPr>
          <p:cNvPr id="10" name="矩形 9"/>
          <p:cNvSpPr/>
          <p:nvPr/>
        </p:nvSpPr>
        <p:spPr>
          <a:xfrm>
            <a:off x="-9172" y="583731"/>
            <a:ext cx="12877093" cy="3689147"/>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755" strike="noStrike" noProof="1"/>
          </a:p>
        </p:txBody>
      </p:sp>
      <p:sp>
        <p:nvSpPr>
          <p:cNvPr id="11" name="文本框 10"/>
          <p:cNvSpPr txBox="1"/>
          <p:nvPr/>
        </p:nvSpPr>
        <p:spPr>
          <a:xfrm>
            <a:off x="484786" y="1845084"/>
            <a:ext cx="11673840" cy="1162050"/>
          </a:xfrm>
          <a:prstGeom prst="rect">
            <a:avLst/>
          </a:prstGeom>
          <a:noFill/>
        </p:spPr>
        <p:txBody>
          <a:bodyPr wrap="none" rtlCol="0">
            <a:spAutoFit/>
          </a:bodyPr>
          <a:lstStyle/>
          <a:p>
            <a:r>
              <a:rPr lang="zh-CN" altLang="en-US" sz="6960" b="1">
                <a:solidFill>
                  <a:srgbClr val="FF0000"/>
                </a:solidFill>
                <a:latin typeface="微软雅黑" panose="020b0503020204020204" charset="-122"/>
                <a:ea typeface="微软雅黑"/>
              </a:rPr>
              <a:t>统编新版选择性必修中册课件</a:t>
            </a:r>
          </a:p>
        </p:txBody>
      </p:sp>
      <p:pic>
        <p:nvPicPr>
          <p:cNvPr id="12" name="图片 11" descr="图片11"/>
          <p:cNvPicPr>
            <a:picLocks noChangeAspect="1"/>
          </p:cNvPicPr>
          <p:nvPr/>
        </p:nvPicPr>
        <p:blipFill>
          <a:blip r:embed="rId4"/>
          <a:stretch>
            <a:fillRect/>
          </a:stretch>
        </p:blipFill>
        <p:spPr>
          <a:xfrm>
            <a:off x="2019" y="4397265"/>
            <a:ext cx="2477606" cy="2287674"/>
          </a:xfrm>
          <a:prstGeom prst="rect">
            <a:avLst/>
          </a:prstGeom>
        </p:spPr>
      </p:pic>
      <p:pic>
        <p:nvPicPr>
          <p:cNvPr id="3" name="图片 2" descr="图片1"/>
          <p:cNvPicPr>
            <a:picLocks noChangeAspect="1"/>
          </p:cNvPicPr>
          <p:nvPr/>
        </p:nvPicPr>
        <p:blipFill>
          <a:blip r:embed="rId5"/>
          <a:stretch>
            <a:fillRect/>
          </a:stretch>
        </p:blipFill>
        <p:spPr>
          <a:xfrm>
            <a:off x="2257" y="198"/>
            <a:ext cx="12865664" cy="582898"/>
          </a:xfrm>
          <a:prstGeom prst="rect">
            <a:avLst/>
          </a:prstGeom>
        </p:spPr>
      </p:pic>
      <p:pic>
        <p:nvPicPr>
          <p:cNvPr id="4" name="图片 3" descr="图片2"/>
          <p:cNvPicPr>
            <a:picLocks noChangeAspect="1"/>
          </p:cNvPicPr>
          <p:nvPr/>
        </p:nvPicPr>
        <p:blipFill>
          <a:blip r:embed="rId6"/>
          <a:stretch>
            <a:fillRect/>
          </a:stretch>
        </p:blipFill>
        <p:spPr>
          <a:xfrm>
            <a:off x="2257" y="6747338"/>
            <a:ext cx="12856775" cy="485114"/>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266" name="图片 20486" descr="t013396d89478ea1c93"/>
          <p:cNvPicPr>
            <a:picLocks noChangeAspect="1"/>
          </p:cNvPicPr>
          <p:nvPr/>
        </p:nvPicPr>
        <p:blipFill>
          <a:blip r:embed="rId2"/>
          <a:stretch>
            <a:fillRect/>
          </a:stretch>
        </p:blipFill>
        <p:spPr>
          <a:xfrm>
            <a:off x="67310" y="0"/>
            <a:ext cx="12724765" cy="7162165"/>
          </a:xfrm>
          <a:prstGeom prst="rect">
            <a:avLst/>
          </a:prstGeom>
          <a:noFill/>
          <a:ln w="9525">
            <a:noFill/>
          </a:ln>
        </p:spPr>
      </p:pic>
      <p:sp>
        <p:nvSpPr>
          <p:cNvPr id="19458" name="文本占位符 19457"/>
          <p:cNvSpPr>
            <a:spLocks noGrp="1"/>
          </p:cNvSpPr>
          <p:nvPr>
            <p:ph idx="1"/>
          </p:nvPr>
        </p:nvSpPr>
        <p:spPr>
          <a:xfrm>
            <a:off x="334010" y="1057910"/>
            <a:ext cx="12200890" cy="2732405"/>
          </a:xfrm>
        </p:spPr>
        <p:txBody>
          <a:bodyPr lIns="86092" tIns="43046" rIns="86092" bIns="43046"/>
          <a:lstStyle/>
          <a:p>
            <a:pPr marL="0" indent="0" fontAlgn="base">
              <a:lnSpc>
                <a:spcPct val="150000"/>
              </a:lnSpc>
              <a:buNone/>
            </a:pPr>
            <a:r>
              <a:rPr lang="zh-CN" altLang="en-US" sz="3600" b="1" strike="noStrike" noProof="1">
                <a:solidFill>
                  <a:srgbClr val="800000"/>
                </a:solidFill>
                <a:latin typeface="微软雅黑" panose="020b0503020204020204" charset="-122"/>
                <a:ea typeface="微软雅黑"/>
              </a:rPr>
              <a:t>庄周梦蝶</a:t>
            </a:r>
          </a:p>
          <a:p>
            <a:pPr marL="0" indent="0" fontAlgn="base">
              <a:lnSpc>
                <a:spcPct val="150000"/>
              </a:lnSpc>
              <a:buNone/>
            </a:pPr>
            <a:r>
              <a:rPr lang="zh-CN" altLang="en-US" b="1" strike="noStrike" noProof="1">
                <a:latin typeface="微软雅黑" panose="020b0503020204020204" charset="-122"/>
                <a:ea typeface="微软雅黑"/>
              </a:rPr>
              <a:t>昔者庄周梦为蝴蝶，栩栩然蝴蝶也。自喻适志与！不知周也。俄然觉，则蘧蘧然周也。不知周之梦为蝴蝶与？蝴蝶之梦为周与？  （</a:t>
            </a:r>
            <a:r>
              <a:rPr lang="en-US" altLang="zh-CN" b="1" strike="noStrike" noProof="1">
                <a:latin typeface="微软雅黑" panose="020b0503020204020204" charset="-122"/>
                <a:ea typeface="微软雅黑"/>
              </a:rPr>
              <a:t>《</a:t>
            </a:r>
            <a:r>
              <a:rPr lang="zh-CN" altLang="en-US" b="1" strike="noStrike" noProof="1">
                <a:latin typeface="微软雅黑" panose="020b0503020204020204" charset="-122"/>
                <a:ea typeface="微软雅黑"/>
              </a:rPr>
              <a:t>庄子</a:t>
            </a:r>
            <a:r>
              <a:rPr lang="en-US" altLang="zh-CN" b="1" strike="noStrike" noProof="1">
                <a:latin typeface="微软雅黑" panose="020b0503020204020204" charset="-122"/>
                <a:ea typeface="微软雅黑"/>
              </a:rPr>
              <a:t>·</a:t>
            </a:r>
            <a:r>
              <a:rPr lang="zh-CN" altLang="en-US" b="1" strike="noStrike" noProof="1">
                <a:latin typeface="微软雅黑" panose="020b0503020204020204" charset="-122"/>
                <a:ea typeface="微软雅黑"/>
              </a:rPr>
              <a:t>齐物论</a:t>
            </a:r>
            <a:r>
              <a:rPr lang="en-US" altLang="zh-CN" b="1" strike="noStrike" noProof="1">
                <a:latin typeface="微软雅黑" panose="020b0503020204020204" charset="-122"/>
                <a:ea typeface="微软雅黑"/>
              </a:rPr>
              <a:t>》</a:t>
            </a:r>
            <a:r>
              <a:rPr lang="zh-CN" altLang="en-US" b="1" strike="noStrike" noProof="1">
                <a:latin typeface="微软雅黑" panose="020b0503020204020204" charset="-122"/>
                <a:ea typeface="微软雅黑"/>
              </a:rPr>
              <a:t>）</a:t>
            </a:r>
          </a:p>
        </p:txBody>
      </p:sp>
      <p:sp>
        <p:nvSpPr>
          <p:cNvPr id="10243" name="矩形 29703"/>
          <p:cNvSpPr/>
          <p:nvPr/>
        </p:nvSpPr>
        <p:spPr>
          <a:xfrm>
            <a:off x="112797" y="53581"/>
            <a:ext cx="4455111" cy="739775"/>
          </a:xfrm>
          <a:prstGeom prst="rect">
            <a:avLst/>
          </a:prstGeom>
          <a:pattFill prst="dkUpDiag">
            <a:fgClr>
              <a:schemeClr val="accent1"/>
            </a:fgClr>
            <a:bgClr>
              <a:schemeClr val="bg1"/>
            </a:bgClr>
          </a:pattFill>
          <a:ln w="25400" cap="flat" cmpd="sng">
            <a:solidFill>
              <a:srgbClr val="00CC00"/>
            </a:solidFill>
            <a:prstDash val="solid"/>
            <a:miter/>
            <a:headEnd type="none" w="med" len="med"/>
            <a:tailEnd type="none" w="med" len="med"/>
          </a:ln>
        </p:spPr>
        <p:txBody>
          <a:bodyPr wrap="square" anchor="t">
            <a:spAutoFit/>
          </a:bodyPr>
          <a:lstStyle/>
          <a:p>
            <a:endParaRPr lang="zh-CN" altLang="zh-CN" sz="4220" b="1">
              <a:solidFill>
                <a:schemeClr val="tx2"/>
              </a:solidFill>
              <a:latin typeface="宋体" pitchFamily="2" charset="-122"/>
              <a:ea typeface="宋体" pitchFamily="2" charset="-122"/>
            </a:endParaRPr>
          </a:p>
        </p:txBody>
      </p:sp>
      <p:sp>
        <p:nvSpPr>
          <p:cNvPr id="7171" name="矩形 29704"/>
          <p:cNvSpPr/>
          <p:nvPr/>
        </p:nvSpPr>
        <p:spPr>
          <a:xfrm>
            <a:off x="222652" y="200497"/>
            <a:ext cx="3797141" cy="592675"/>
          </a:xfrm>
          <a:prstGeom prst="rect">
            <a:avLst/>
          </a:prstGeom>
        </p:spPr>
        <p:txBody>
          <a:bodyPr wrap="none" fromWordArt="1">
            <a:prstTxWarp prst="textFadeUp">
              <a:avLst>
                <a:gd name="adj" fmla="val 9991"/>
              </a:avLst>
            </a:prstTxWarp>
            <a:normAutofit fontScale="70000"/>
          </a:bodyPr>
          <a:lstStyle/>
          <a:p>
            <a:pPr algn="ctr" fontAlgn="base"/>
            <a:r>
              <a:rPr lang="zh-CN" altLang="en-US" sz="4640" b="1" strike="noStrike" noProof="1">
                <a:ln w="12700" cap="flat" cmpd="sng">
                  <a:solidFill>
                    <a:srgbClr val="3366FF"/>
                  </a:solidFill>
                  <a:prstDash val="solid"/>
                  <a:round/>
                  <a:headEnd type="none" w="med" len="med"/>
                  <a:tailEnd type="none" w="med" len="med"/>
                </a:ln>
                <a:solidFill>
                  <a:srgbClr val="FF0000"/>
                </a:solidFill>
                <a:effectLst>
                  <a:outerShdw dist="35921" dir="2699999" sy="50000" rotWithShape="0">
                    <a:srgbClr val="875B0D">
                      <a:alpha val="70000"/>
                    </a:srgbClr>
                  </a:outerShdw>
                </a:effectLst>
                <a:latin typeface="宋体" pitchFamily="2" charset="-122"/>
                <a:ea typeface="宋体" pitchFamily="2" charset="-122"/>
                <a:cs typeface="+mn-cs"/>
              </a:rPr>
              <a:t>再读，析此情</a:t>
            </a:r>
            <a:endParaRPr lang="zh-CN" altLang="en-US" sz="4640" b="1" strike="noStrike" noProof="1">
              <a:ln w="12700" cap="flat" cmpd="sng">
                <a:solidFill>
                  <a:srgbClr val="3366FF"/>
                </a:solidFill>
                <a:prstDash val="solid"/>
                <a:round/>
                <a:headEnd type="none" w="med" len="med"/>
                <a:tailEnd type="none" w="med" len="med"/>
              </a:ln>
              <a:solidFill>
                <a:srgbClr val="FF0000"/>
              </a:solidFill>
              <a:effectLst>
                <a:outerShdw dist="35921" dir="2699999" sy="50000" rotWithShape="0">
                  <a:srgbClr val="875B0D">
                    <a:alpha val="70000"/>
                  </a:srgbClr>
                </a:outerShdw>
              </a:effectLst>
              <a:latin typeface="宋体" pitchFamily="2" charset="-122"/>
              <a:ea typeface="宋体" pitchFamily="2" charset="-122"/>
            </a:endParaRPr>
          </a:p>
        </p:txBody>
      </p:sp>
      <p:sp>
        <p:nvSpPr>
          <p:cNvPr id="28677" name="文本框 28676"/>
          <p:cNvSpPr txBox="1"/>
          <p:nvPr/>
        </p:nvSpPr>
        <p:spPr>
          <a:xfrm>
            <a:off x="503010" y="3568829"/>
            <a:ext cx="8962123" cy="1553210"/>
          </a:xfrm>
          <a:prstGeom prst="rect">
            <a:avLst/>
          </a:prstGeom>
          <a:noFill/>
          <a:ln w="9525">
            <a:noFill/>
          </a:ln>
        </p:spPr>
        <p:txBody>
          <a:bodyPr anchor="t">
            <a:spAutoFit/>
          </a:bodyPr>
          <a:lstStyle/>
          <a:p>
            <a:pPr>
              <a:spcBef>
                <a:spcPct val="50000"/>
              </a:spcBef>
            </a:pPr>
            <a:r>
              <a:rPr lang="zh-CN" altLang="en-US" sz="3795" b="1">
                <a:solidFill>
                  <a:srgbClr val="FF0000"/>
                </a:solidFill>
                <a:latin typeface="微软雅黑" panose="020b0503020204020204" charset="-122"/>
                <a:ea typeface="微软雅黑"/>
              </a:rPr>
              <a:t>庄周 </a:t>
            </a:r>
            <a:r>
              <a:rPr lang="zh-CN" altLang="en-US" sz="3795" b="1">
                <a:latin typeface="微软雅黑" panose="020b0503020204020204" charset="-122"/>
                <a:ea typeface="微软雅黑"/>
              </a:rPr>
              <a:t>  梦中   蝴蝶    快乐    </a:t>
            </a:r>
          </a:p>
          <a:p>
            <a:pPr>
              <a:spcBef>
                <a:spcPct val="50000"/>
              </a:spcBef>
            </a:pPr>
            <a:r>
              <a:rPr lang="zh-CN" altLang="en-US" sz="3795" b="1">
                <a:latin typeface="微软雅黑" panose="020b0503020204020204" charset="-122"/>
                <a:ea typeface="微软雅黑"/>
              </a:rPr>
              <a:t>          梦后   怅然</a:t>
            </a:r>
          </a:p>
        </p:txBody>
      </p:sp>
      <p:sp>
        <p:nvSpPr>
          <p:cNvPr id="28680" name="文本框 28679"/>
          <p:cNvSpPr txBox="1"/>
          <p:nvPr/>
        </p:nvSpPr>
        <p:spPr>
          <a:xfrm>
            <a:off x="503010" y="5231106"/>
            <a:ext cx="9301992" cy="1553210"/>
          </a:xfrm>
          <a:prstGeom prst="rect">
            <a:avLst/>
          </a:prstGeom>
          <a:noFill/>
          <a:ln w="9525">
            <a:noFill/>
          </a:ln>
        </p:spPr>
        <p:txBody>
          <a:bodyPr anchor="t">
            <a:spAutoFit/>
          </a:bodyPr>
          <a:lstStyle/>
          <a:p>
            <a:pPr>
              <a:spcBef>
                <a:spcPct val="50000"/>
              </a:spcBef>
            </a:pPr>
            <a:r>
              <a:rPr lang="zh-CN" altLang="en-US" sz="3795" b="1">
                <a:solidFill>
                  <a:srgbClr val="FF0000"/>
                </a:solidFill>
                <a:latin typeface="微软雅黑" panose="020b0503020204020204" charset="-122"/>
                <a:ea typeface="微软雅黑"/>
              </a:rPr>
              <a:t>诗人</a:t>
            </a:r>
            <a:r>
              <a:rPr lang="zh-CN" altLang="en-US" sz="3795" b="1">
                <a:latin typeface="微软雅黑" panose="020b0503020204020204" charset="-122"/>
                <a:ea typeface="微软雅黑"/>
              </a:rPr>
              <a:t>   早年及第娶妻仕进  快乐    </a:t>
            </a:r>
          </a:p>
          <a:p>
            <a:pPr>
              <a:spcBef>
                <a:spcPct val="50000"/>
              </a:spcBef>
            </a:pPr>
            <a:r>
              <a:rPr lang="zh-CN" altLang="en-US" sz="3795" b="1">
                <a:latin typeface="微软雅黑" panose="020b0503020204020204" charset="-122"/>
                <a:ea typeface="微软雅黑"/>
              </a:rPr>
              <a:t>         现在  发妻早逝 沉寂下僚   怅然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1"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770" decel="100000"/>
                                        <p:tgtEl>
                                          <p:spTgt spid="7171"/>
                                        </p:tgtEl>
                                      </p:cBhvr>
                                    </p:animEffect>
                                    <p:animScale>
                                      <p:cBhvr>
                                        <p:cTn id="8" dur="770" decel="100000"/>
                                        <p:tgtEl>
                                          <p:spTgt spid="7171"/>
                                        </p:tgtEl>
                                      </p:cBhvr>
                                      <p:from x="10000" y="10000"/>
                                      <p:to x="200000" y="450000"/>
                                    </p:animScale>
                                    <p:animScale>
                                      <p:cBhvr>
                                        <p:cTn id="9" dur="1230" accel="100000" fill="hold">
                                          <p:stCondLst>
                                            <p:cond delay="770"/>
                                          </p:stCondLst>
                                        </p:cTn>
                                        <p:tgtEl>
                                          <p:spTgt spid="7171"/>
                                        </p:tgtEl>
                                      </p:cBhvr>
                                      <p:from x="200000" y="450000"/>
                                      <p:to x="100000" y="100000"/>
                                    </p:animScale>
                                    <p:set>
                                      <p:cBhvr>
                                        <p:cTn id="10" dur="770" fill="hold"/>
                                        <p:tgtEl>
                                          <p:spTgt spid="7171"/>
                                        </p:tgtEl>
                                        <p:attrNameLst>
                                          <p:attrName>ppt_x</p:attrName>
                                        </p:attrNameLst>
                                      </p:cBhvr>
                                      <p:to>
                                        <p:strVal val="(0.5)"/>
                                      </p:to>
                                    </p:set>
                                    <p:anim from="(0.5)" to="(#ppt_x)" calcmode="lin" valueType="num">
                                      <p:cBhvr>
                                        <p:cTn id="11" dur="1230" accel="100000" fill="hold">
                                          <p:stCondLst>
                                            <p:cond delay="770"/>
                                          </p:stCondLst>
                                        </p:cTn>
                                        <p:tgtEl>
                                          <p:spTgt spid="7171"/>
                                        </p:tgtEl>
                                        <p:attrNameLst>
                                          <p:attrName>ppt_x</p:attrName>
                                        </p:attrNameLst>
                                      </p:cBhvr>
                                    </p:anim>
                                    <p:set>
                                      <p:cBhvr>
                                        <p:cTn id="12" dur="770" fill="hold"/>
                                        <p:tgtEl>
                                          <p:spTgt spid="7171"/>
                                        </p:tgtEl>
                                        <p:attrNameLst>
                                          <p:attrName>ppt_y</p:attrName>
                                        </p:attrNameLst>
                                      </p:cBhvr>
                                      <p:to>
                                        <p:strVal val="(#ppt_y+0.4)"/>
                                      </p:to>
                                    </p:set>
                                    <p:anim from="(#ppt_y+0.4)" to="(#ppt_y)" calcmode="lin" valueType="num">
                                      <p:cBhvr>
                                        <p:cTn id="13" dur="1230" accel="100000" fill="hold">
                                          <p:stCondLst>
                                            <p:cond delay="770"/>
                                          </p:stCondLst>
                                        </p:cTn>
                                        <p:tgtEl>
                                          <p:spTgt spid="7171"/>
                                        </p:tgtEl>
                                        <p:attrNameLst>
                                          <p:attrName>ppt_y</p:attrName>
                                        </p:attrNameLst>
                                      </p:cBhvr>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5" presetClass="entr" presetSubtype="0" fill="hold" grpId="2" nodeType="clickEffect">
                                  <p:stCondLst>
                                    <p:cond delay="0"/>
                                  </p:stCondLst>
                                  <p:childTnLst>
                                    <p:set>
                                      <p:cBhvr>
                                        <p:cTn id="17" dur="1" fill="hold">
                                          <p:stCondLst>
                                            <p:cond delay="0"/>
                                          </p:stCondLst>
                                        </p:cTn>
                                        <p:tgtEl>
                                          <p:spTgt spid="19458">
                                            <p:txEl>
                                              <p:pRg st="0" end="0"/>
                                            </p:txEl>
                                          </p:spTgt>
                                        </p:tgtEl>
                                        <p:attrNameLst>
                                          <p:attrName>style.visibility</p:attrName>
                                        </p:attrNameLst>
                                      </p:cBhvr>
                                      <p:to>
                                        <p:strVal val="visible"/>
                                      </p:to>
                                    </p:set>
                                    <p:anim calcmode="lin" valueType="num">
                                      <p:cBhvr>
                                        <p:cTn id="18" dur="500" decel="50000" fill="hold">
                                          <p:stCondLst>
                                            <p:cond delay="0"/>
                                          </p:stCondLst>
                                        </p:cTn>
                                        <p:tgtEl>
                                          <p:spTgt spid="19458">
                                            <p:txEl>
                                              <p:pRg st="0" end="0"/>
                                            </p:txEl>
                                          </p:spTgt>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19458">
                                            <p:txEl>
                                              <p:pRg st="0" end="0"/>
                                            </p:txEl>
                                          </p:spTgt>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9458">
                                            <p:txEl>
                                              <p:pRg st="0" end="0"/>
                                            </p:txEl>
                                          </p:spTgt>
                                        </p:tgtEl>
                                        <p:attrNameLst>
                                          <p:attrName>ppt_w</p:attrName>
                                        </p:attrNameLst>
                                      </p:cBhvr>
                                      <p:tavLst>
                                        <p:tav tm="0">
                                          <p:val>
                                            <p:strVal val="#ppt_w*.05"/>
                                          </p:val>
                                        </p:tav>
                                        <p:tav tm="100000">
                                          <p:val>
                                            <p:strVal val="#ppt_w"/>
                                          </p:val>
                                        </p:tav>
                                      </p:tavLst>
                                    </p:anim>
                                    <p:anim calcmode="lin" valueType="num">
                                      <p:cBhvr>
                                        <p:cTn id="21" dur="1000" fill="hold"/>
                                        <p:tgtEl>
                                          <p:spTgt spid="19458">
                                            <p:txEl>
                                              <p:pRg st="0" end="0"/>
                                            </p:txEl>
                                          </p:spTgt>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9458">
                                            <p:txEl>
                                              <p:pRg st="0" end="0"/>
                                            </p:txEl>
                                          </p:spTgt>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9458">
                                            <p:txEl>
                                              <p:pRg st="0" end="0"/>
                                            </p:txEl>
                                          </p:spTgt>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9458">
                                            <p:txEl>
                                              <p:pRg st="0" end="0"/>
                                            </p:txEl>
                                          </p:spTgt>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9458">
                                            <p:txEl>
                                              <p:pRg st="0" end="0"/>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5" presetClass="entr" presetSubtype="0" fill="hold" grpId="2" nodeType="clickEffect">
                                  <p:stCondLst>
                                    <p:cond delay="0"/>
                                  </p:stCondLst>
                                  <p:childTnLst>
                                    <p:set>
                                      <p:cBhvr>
                                        <p:cTn id="29" dur="1" fill="hold">
                                          <p:stCondLst>
                                            <p:cond delay="0"/>
                                          </p:stCondLst>
                                        </p:cTn>
                                        <p:tgtEl>
                                          <p:spTgt spid="19458">
                                            <p:txEl>
                                              <p:charRg st="5" end="79"/>
                                            </p:txEl>
                                          </p:spTgt>
                                        </p:tgtEl>
                                        <p:attrNameLst>
                                          <p:attrName>style.visibility</p:attrName>
                                        </p:attrNameLst>
                                      </p:cBhvr>
                                      <p:to>
                                        <p:strVal val="visible"/>
                                      </p:to>
                                    </p:set>
                                    <p:anim calcmode="lin" valueType="num">
                                      <p:cBhvr>
                                        <p:cTn id="30" dur="500" decel="50000" fill="hold">
                                          <p:stCondLst>
                                            <p:cond delay="0"/>
                                          </p:stCondLst>
                                        </p:cTn>
                                        <p:tgtEl>
                                          <p:spTgt spid="19458">
                                            <p:txEl>
                                              <p:charRg st="5" end="79"/>
                                            </p:txEl>
                                          </p:spTgt>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19458">
                                            <p:txEl>
                                              <p:charRg st="5" end="79"/>
                                            </p:txEl>
                                          </p:spTgt>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19458">
                                            <p:txEl>
                                              <p:charRg st="5" end="79"/>
                                            </p:txEl>
                                          </p:spTgt>
                                        </p:tgtEl>
                                        <p:attrNameLst>
                                          <p:attrName>ppt_w</p:attrName>
                                        </p:attrNameLst>
                                      </p:cBhvr>
                                      <p:tavLst>
                                        <p:tav tm="0">
                                          <p:val>
                                            <p:strVal val="#ppt_w*.05"/>
                                          </p:val>
                                        </p:tav>
                                        <p:tav tm="100000">
                                          <p:val>
                                            <p:strVal val="#ppt_w"/>
                                          </p:val>
                                        </p:tav>
                                      </p:tavLst>
                                    </p:anim>
                                    <p:anim calcmode="lin" valueType="num">
                                      <p:cBhvr>
                                        <p:cTn id="33" dur="1000" fill="hold"/>
                                        <p:tgtEl>
                                          <p:spTgt spid="19458">
                                            <p:txEl>
                                              <p:charRg st="5" end="79"/>
                                            </p:txEl>
                                          </p:spTgt>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19458">
                                            <p:txEl>
                                              <p:charRg st="5" end="79"/>
                                            </p:txEl>
                                          </p:spTgt>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19458">
                                            <p:txEl>
                                              <p:charRg st="5" end="79"/>
                                            </p:txEl>
                                          </p:spTgt>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19458">
                                            <p:txEl>
                                              <p:charRg st="5" end="79"/>
                                            </p:txEl>
                                          </p:spTgt>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19458">
                                            <p:txEl>
                                              <p:charRg st="5" end="79"/>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8" fill="hold" nodeType="clickEffect">
                                  <p:stCondLst>
                                    <p:cond delay="0"/>
                                  </p:stCondLst>
                                  <p:childTnLst>
                                    <p:set>
                                      <p:cBhvr>
                                        <p:cTn id="41" dur="1" fill="hold">
                                          <p:stCondLst>
                                            <p:cond delay="0"/>
                                          </p:stCondLst>
                                        </p:cTn>
                                        <p:tgtEl>
                                          <p:spTgt spid="28677">
                                            <p:txEl>
                                              <p:charRg st="0" end="43"/>
                                            </p:txEl>
                                          </p:spTgt>
                                        </p:tgtEl>
                                        <p:attrNameLst>
                                          <p:attrName>style.visibility</p:attrName>
                                        </p:attrNameLst>
                                      </p:cBhvr>
                                      <p:to>
                                        <p:strVal val="visible"/>
                                      </p:to>
                                    </p:set>
                                    <p:anim calcmode="lin" valueType="num">
                                      <p:cBhvr>
                                        <p:cTn id="42" dur="1000" fill="hold"/>
                                        <p:tgtEl>
                                          <p:spTgt spid="28677">
                                            <p:txEl>
                                              <p:charRg st="0" end="43"/>
                                            </p:txEl>
                                          </p:spTgt>
                                        </p:tgtEl>
                                        <p:attrNameLst>
                                          <p:attrName>ppt_x</p:attrName>
                                        </p:attrNameLst>
                                      </p:cBhvr>
                                      <p:tavLst>
                                        <p:tav tm="0">
                                          <p:val>
                                            <p:strVal val="0-#ppt_w/2"/>
                                          </p:val>
                                        </p:tav>
                                        <p:tav tm="100000">
                                          <p:val>
                                            <p:strVal val="#ppt_x"/>
                                          </p:val>
                                        </p:tav>
                                      </p:tavLst>
                                    </p:anim>
                                    <p:anim calcmode="lin" valueType="num">
                                      <p:cBhvr>
                                        <p:cTn id="43" dur="1000" fill="hold"/>
                                        <p:tgtEl>
                                          <p:spTgt spid="28677">
                                            <p:txEl>
                                              <p:charRg st="0" end="43"/>
                                            </p:txEl>
                                          </p:spTgt>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8" fill="hold" nodeType="clickEffect">
                                  <p:stCondLst>
                                    <p:cond delay="0"/>
                                  </p:stCondLst>
                                  <p:childTnLst>
                                    <p:set>
                                      <p:cBhvr>
                                        <p:cTn id="47" dur="1" fill="hold">
                                          <p:stCondLst>
                                            <p:cond delay="0"/>
                                          </p:stCondLst>
                                        </p:cTn>
                                        <p:tgtEl>
                                          <p:spTgt spid="28677">
                                            <p:txEl>
                                              <p:charRg st="23" end="49"/>
                                            </p:txEl>
                                          </p:spTgt>
                                        </p:tgtEl>
                                        <p:attrNameLst>
                                          <p:attrName>style.visibility</p:attrName>
                                        </p:attrNameLst>
                                      </p:cBhvr>
                                      <p:to>
                                        <p:strVal val="visible"/>
                                      </p:to>
                                    </p:set>
                                    <p:anim calcmode="lin" valueType="num">
                                      <p:cBhvr>
                                        <p:cTn id="48" dur="1000" fill="hold"/>
                                        <p:tgtEl>
                                          <p:spTgt spid="28677">
                                            <p:txEl>
                                              <p:charRg st="23" end="49"/>
                                            </p:txEl>
                                          </p:spTgt>
                                        </p:tgtEl>
                                        <p:attrNameLst>
                                          <p:attrName>ppt_x</p:attrName>
                                        </p:attrNameLst>
                                      </p:cBhvr>
                                      <p:tavLst>
                                        <p:tav tm="0">
                                          <p:val>
                                            <p:strVal val="0-#ppt_w/2"/>
                                          </p:val>
                                        </p:tav>
                                        <p:tav tm="100000">
                                          <p:val>
                                            <p:strVal val="#ppt_x"/>
                                          </p:val>
                                        </p:tav>
                                      </p:tavLst>
                                    </p:anim>
                                    <p:anim calcmode="lin" valueType="num">
                                      <p:cBhvr>
                                        <p:cTn id="49" dur="1000" fill="hold"/>
                                        <p:tgtEl>
                                          <p:spTgt spid="28677">
                                            <p:txEl>
                                              <p:charRg st="23" end="49"/>
                                            </p:txEl>
                                          </p:spTgt>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2" fill="hold" grpId="0" nodeType="clickEffect">
                                  <p:stCondLst>
                                    <p:cond delay="0"/>
                                  </p:stCondLst>
                                  <p:childTnLst>
                                    <p:set>
                                      <p:cBhvr>
                                        <p:cTn id="53" dur="1" fill="hold">
                                          <p:stCondLst>
                                            <p:cond delay="0"/>
                                          </p:stCondLst>
                                        </p:cTn>
                                        <p:tgtEl>
                                          <p:spTgt spid="28680"/>
                                        </p:tgtEl>
                                        <p:attrNameLst>
                                          <p:attrName>style.visibility</p:attrName>
                                        </p:attrNameLst>
                                      </p:cBhvr>
                                      <p:to>
                                        <p:strVal val="visible"/>
                                      </p:to>
                                    </p:set>
                                    <p:anim calcmode="lin" valueType="num">
                                      <p:cBhvr>
                                        <p:cTn id="54" dur="1000" fill="hold"/>
                                        <p:tgtEl>
                                          <p:spTgt spid="28680"/>
                                        </p:tgtEl>
                                        <p:attrNameLst>
                                          <p:attrName>ppt_x</p:attrName>
                                        </p:attrNameLst>
                                      </p:cBhvr>
                                      <p:tavLst>
                                        <p:tav tm="0">
                                          <p:val>
                                            <p:strVal val="1+#ppt_w/2"/>
                                          </p:val>
                                        </p:tav>
                                        <p:tav tm="100000">
                                          <p:val>
                                            <p:strVal val="#ppt_x"/>
                                          </p:val>
                                        </p:tav>
                                      </p:tavLst>
                                    </p:anim>
                                    <p:anim calcmode="lin" valueType="num">
                                      <p:cBhvr>
                                        <p:cTn id="55" dur="1000" fill="hold"/>
                                        <p:tgtEl>
                                          <p:spTgt spid="286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0" grpId="0"/>
      <p:bldP spid="7171" grpId="1"/>
      <p:bldP spid="19458" grpId="2" uiExpand="1"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265" name="图片 20482" descr="t01d1b414fb2696522e"/>
          <p:cNvPicPr>
            <a:picLocks noChangeAspect="1"/>
          </p:cNvPicPr>
          <p:nvPr/>
        </p:nvPicPr>
        <p:blipFill>
          <a:blip r:embed="rId2">
            <a:clrChange>
              <a:clrFrom>
                <a:srgbClr val="B9B7C4"/>
              </a:clrFrom>
              <a:clrTo>
                <a:srgbClr val="B9B7C4">
                  <a:alpha val="0"/>
                </a:srgbClr>
              </a:clrTo>
            </a:clrChange>
          </a:blip>
          <a:stretch>
            <a:fillRect/>
          </a:stretch>
        </p:blipFill>
        <p:spPr>
          <a:xfrm>
            <a:off x="1848697" y="3134148"/>
            <a:ext cx="2546496" cy="2879666"/>
          </a:xfrm>
          <a:prstGeom prst="rect">
            <a:avLst/>
          </a:prstGeom>
          <a:noFill/>
          <a:ln w="9525">
            <a:noFill/>
          </a:ln>
        </p:spPr>
      </p:pic>
      <p:pic>
        <p:nvPicPr>
          <p:cNvPr id="11266" name="图片 20486" descr="t013396d89478ea1c93"/>
          <p:cNvPicPr>
            <a:picLocks noChangeAspect="1"/>
          </p:cNvPicPr>
          <p:nvPr/>
        </p:nvPicPr>
        <p:blipFill>
          <a:blip r:embed="rId3"/>
          <a:stretch>
            <a:fillRect/>
          </a:stretch>
        </p:blipFill>
        <p:spPr>
          <a:xfrm>
            <a:off x="67310" y="0"/>
            <a:ext cx="12724765" cy="7162165"/>
          </a:xfrm>
          <a:prstGeom prst="rect">
            <a:avLst/>
          </a:prstGeom>
          <a:noFill/>
          <a:ln w="9525">
            <a:noFill/>
          </a:ln>
        </p:spPr>
      </p:pic>
      <p:sp>
        <p:nvSpPr>
          <p:cNvPr id="20482" name="文本占位符 20481"/>
          <p:cNvSpPr>
            <a:spLocks noGrp="1"/>
          </p:cNvSpPr>
          <p:nvPr>
            <p:ph idx="1"/>
          </p:nvPr>
        </p:nvSpPr>
        <p:spPr>
          <a:xfrm>
            <a:off x="766445" y="637540"/>
            <a:ext cx="11496040" cy="2979420"/>
          </a:xfrm>
        </p:spPr>
        <p:txBody>
          <a:bodyPr lIns="86092" tIns="43046" rIns="86092" bIns="43046"/>
          <a:lstStyle/>
          <a:p>
            <a:pPr marL="0" indent="0" fontAlgn="base">
              <a:lnSpc>
                <a:spcPct val="150000"/>
              </a:lnSpc>
              <a:buNone/>
            </a:pPr>
            <a:r>
              <a:rPr lang="zh-CN" altLang="en-US" sz="3600" b="1" strike="noStrike" noProof="1">
                <a:solidFill>
                  <a:srgbClr val="800000"/>
                </a:solidFill>
                <a:latin typeface="微软雅黑" panose="020b0503020204020204" charset="-122"/>
                <a:ea typeface="微软雅黑"/>
              </a:rPr>
              <a:t>望帝啼鹃</a:t>
            </a:r>
          </a:p>
          <a:p>
            <a:pPr marL="0" indent="0" fontAlgn="base">
              <a:lnSpc>
                <a:spcPct val="150000"/>
              </a:lnSpc>
              <a:buNone/>
            </a:pPr>
            <a:r>
              <a:rPr lang="zh-CN" altLang="en-US" b="1" strike="noStrike" noProof="1">
                <a:latin typeface="微软雅黑" panose="020b0503020204020204" charset="-122"/>
                <a:ea typeface="微软雅黑"/>
              </a:rPr>
              <a:t>相传战国时蜀王杜宇称帝，号望帝，为蜀治水有功，后禅位臣子（鳖灵），退隐西山，死后化为杜鹃鸟，啼声凄切，后常指悲哀凄惨的啼哭。一说，通于其相之妻，惭而亡去，其魂化为鹃。</a:t>
            </a:r>
          </a:p>
        </p:txBody>
      </p:sp>
      <p:sp>
        <p:nvSpPr>
          <p:cNvPr id="29704" name="文本框 29703"/>
          <p:cNvSpPr txBox="1"/>
          <p:nvPr/>
        </p:nvSpPr>
        <p:spPr>
          <a:xfrm>
            <a:off x="0" y="3921760"/>
            <a:ext cx="7193280" cy="675640"/>
          </a:xfrm>
          <a:prstGeom prst="rect">
            <a:avLst/>
          </a:prstGeom>
          <a:noFill/>
          <a:ln w="9525">
            <a:noFill/>
          </a:ln>
        </p:spPr>
        <p:txBody>
          <a:bodyPr wrap="square" anchor="t">
            <a:spAutoFit/>
          </a:bodyPr>
          <a:lstStyle/>
          <a:p>
            <a:pPr algn="ctr">
              <a:spcBef>
                <a:spcPct val="50000"/>
              </a:spcBef>
            </a:pPr>
            <a:r>
              <a:rPr lang="zh-CN" altLang="en-US" sz="3795" b="1">
                <a:solidFill>
                  <a:srgbClr val="FF0000"/>
                </a:solidFill>
                <a:latin typeface="微软雅黑" panose="020b0503020204020204" charset="-122"/>
                <a:ea typeface="微软雅黑"/>
              </a:rPr>
              <a:t>望帝</a:t>
            </a:r>
            <a:r>
              <a:rPr lang="zh-CN" altLang="en-US" sz="3795" b="1">
                <a:latin typeface="微软雅黑" panose="020b0503020204020204" charset="-122"/>
                <a:ea typeface="微软雅黑"/>
              </a:rPr>
              <a:t>     国家生命     哀伤</a:t>
            </a:r>
          </a:p>
        </p:txBody>
      </p:sp>
      <p:sp>
        <p:nvSpPr>
          <p:cNvPr id="29705" name="文本框 29704"/>
          <p:cNvSpPr txBox="1"/>
          <p:nvPr/>
        </p:nvSpPr>
        <p:spPr>
          <a:xfrm>
            <a:off x="635" y="4902200"/>
            <a:ext cx="6784340" cy="675640"/>
          </a:xfrm>
          <a:prstGeom prst="rect">
            <a:avLst/>
          </a:prstGeom>
          <a:noFill/>
          <a:ln w="9525">
            <a:noFill/>
          </a:ln>
        </p:spPr>
        <p:txBody>
          <a:bodyPr wrap="square" anchor="t">
            <a:spAutoFit/>
          </a:bodyPr>
          <a:lstStyle/>
          <a:p>
            <a:pPr algn="ctr">
              <a:spcBef>
                <a:spcPct val="50000"/>
              </a:spcBef>
            </a:pPr>
            <a:r>
              <a:rPr lang="en-US" altLang="zh-CN" sz="3795" b="1">
                <a:solidFill>
                  <a:srgbClr val="FF0000"/>
                </a:solidFill>
                <a:latin typeface="微软雅黑" panose="020b0503020204020204" charset="-122"/>
                <a:ea typeface="微软雅黑"/>
              </a:rPr>
              <a:t>   </a:t>
            </a:r>
            <a:r>
              <a:rPr lang="zh-CN" altLang="en-US" sz="3795" b="1">
                <a:solidFill>
                  <a:srgbClr val="FF0000"/>
                </a:solidFill>
                <a:latin typeface="微软雅黑" panose="020b0503020204020204" charset="-122"/>
                <a:ea typeface="微软雅黑"/>
              </a:rPr>
              <a:t>诗人</a:t>
            </a:r>
            <a:r>
              <a:rPr lang="zh-CN" altLang="en-US" sz="3795" b="1">
                <a:latin typeface="微软雅黑" panose="020b0503020204020204" charset="-122"/>
                <a:ea typeface="微软雅黑"/>
              </a:rPr>
              <a:t>     青春爱情    哀伤</a:t>
            </a:r>
            <a:r>
              <a:rPr lang="zh-CN" altLang="en-US" sz="3795">
                <a:latin typeface="微软雅黑" panose="020b0503020204020204" charset="-122"/>
                <a:ea typeface="微软雅黑"/>
              </a:rPr>
              <a:t>   </a:t>
            </a:r>
            <a:r>
              <a:rPr lang="zh-CN" altLang="en-US" sz="100">
                <a:latin typeface="Arial" pitchFamily="34" charset="0"/>
                <a:ea typeface="宋体" pitchFamily="2" charset="-122"/>
              </a:rPr>
              <a:t>   </a:t>
            </a:r>
          </a:p>
        </p:txBody>
      </p:sp>
      <p:pic>
        <p:nvPicPr>
          <p:cNvPr id="2" name="图片 1"/>
          <p:cNvPicPr>
            <a:picLocks noChangeAspect="1"/>
          </p:cNvPicPr>
          <p:nvPr/>
        </p:nvPicPr>
        <p:blipFill>
          <a:blip r:embed="rId4"/>
          <a:srcRect b="7667"/>
          <a:stretch>
            <a:fillRect/>
          </a:stretch>
        </p:blipFill>
        <p:spPr>
          <a:xfrm>
            <a:off x="7193280" y="3681095"/>
            <a:ext cx="4665345" cy="23336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9704"/>
                                        </p:tgtEl>
                                        <p:attrNameLst>
                                          <p:attrName>style.visibility</p:attrName>
                                        </p:attrNameLst>
                                      </p:cBhvr>
                                      <p:to>
                                        <p:strVal val="visible"/>
                                      </p:to>
                                    </p:set>
                                    <p:animEffect transition="in" filter="slide(fromBottom)">
                                      <p:cBhvr>
                                        <p:cTn id="7" dur="500"/>
                                        <p:tgtEl>
                                          <p:spTgt spid="2970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29705"/>
                                        </p:tgtEl>
                                        <p:attrNameLst>
                                          <p:attrName>style.visibility</p:attrName>
                                        </p:attrNameLst>
                                      </p:cBhvr>
                                      <p:to>
                                        <p:strVal val="visible"/>
                                      </p:to>
                                    </p:set>
                                    <p:anim calcmode="lin" valueType="num">
                                      <p:cBhvr>
                                        <p:cTn id="12" dur="1000" fill="hold"/>
                                        <p:tgtEl>
                                          <p:spTgt spid="29705"/>
                                        </p:tgtEl>
                                        <p:attrNameLst>
                                          <p:attrName>ppt_x</p:attrName>
                                        </p:attrNameLst>
                                      </p:cBhvr>
                                      <p:tavLst>
                                        <p:tav tm="0">
                                          <p:val>
                                            <p:strVal val="#ppt_x"/>
                                          </p:val>
                                        </p:tav>
                                        <p:tav tm="100000">
                                          <p:val>
                                            <p:strVal val="#ppt_x"/>
                                          </p:val>
                                        </p:tav>
                                      </p:tavLst>
                                    </p:anim>
                                    <p:anim calcmode="lin" valueType="num">
                                      <p:cBhvr>
                                        <p:cTn id="13" dur="1000" fill="hold"/>
                                        <p:tgtEl>
                                          <p:spTgt spid="297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4" grpId="0"/>
      <p:bldP spid="29705" grpId="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266" name="图片 20486" descr="t013396d89478ea1c93"/>
          <p:cNvPicPr>
            <a:picLocks noChangeAspect="1"/>
          </p:cNvPicPr>
          <p:nvPr/>
        </p:nvPicPr>
        <p:blipFill>
          <a:blip r:embed="rId3"/>
          <a:stretch>
            <a:fillRect/>
          </a:stretch>
        </p:blipFill>
        <p:spPr>
          <a:xfrm>
            <a:off x="635" y="0"/>
            <a:ext cx="12724765" cy="7162165"/>
          </a:xfrm>
          <a:prstGeom prst="rect">
            <a:avLst/>
          </a:prstGeom>
          <a:noFill/>
          <a:ln w="9525">
            <a:noFill/>
          </a:ln>
        </p:spPr>
      </p:pic>
      <p:sp>
        <p:nvSpPr>
          <p:cNvPr id="30723" name="内容占位符 30722"/>
          <p:cNvSpPr>
            <a:spLocks noGrp="1" noRot="1"/>
          </p:cNvSpPr>
          <p:nvPr>
            <p:ph idx="1"/>
          </p:nvPr>
        </p:nvSpPr>
        <p:spPr>
          <a:xfrm>
            <a:off x="357505" y="184150"/>
            <a:ext cx="12011025" cy="2480310"/>
          </a:xfrm>
        </p:spPr>
        <p:txBody>
          <a:bodyPr anchor="t"/>
          <a:lstStyle/>
          <a:p>
            <a:pPr marL="0" indent="0" fontAlgn="base">
              <a:lnSpc>
                <a:spcPct val="150000"/>
              </a:lnSpc>
              <a:buNone/>
            </a:pPr>
            <a:r>
              <a:rPr lang="zh-CN" altLang="en-US" sz="3600" b="1" strike="noStrike" noProof="1">
                <a:solidFill>
                  <a:srgbClr val="FF0000"/>
                </a:solidFill>
                <a:latin typeface="微软雅黑" panose="020b0503020204020204" charset="-122"/>
                <a:ea typeface="微软雅黑"/>
              </a:rPr>
              <a:t>沧海珠泪</a:t>
            </a:r>
          </a:p>
          <a:p>
            <a:pPr marL="0" indent="0" fontAlgn="base">
              <a:lnSpc>
                <a:spcPct val="150000"/>
              </a:lnSpc>
              <a:buNone/>
            </a:pPr>
            <a:r>
              <a:rPr lang="zh-CN" altLang="en-US" b="1" strike="noStrike" noProof="1">
                <a:latin typeface="微软雅黑" panose="020b0503020204020204" charset="-122"/>
                <a:ea typeface="微软雅黑"/>
              </a:rPr>
              <a:t> 鲛人泣泪 张华</a:t>
            </a:r>
            <a:r>
              <a:rPr lang="en-US" altLang="zh-CN" b="1" strike="noStrike" noProof="1">
                <a:latin typeface="微软雅黑" panose="020b0503020204020204" charset="-122"/>
                <a:ea typeface="微软雅黑"/>
              </a:rPr>
              <a:t>《</a:t>
            </a:r>
            <a:r>
              <a:rPr lang="zh-CN" altLang="en-US" b="1" strike="noStrike" noProof="1">
                <a:latin typeface="微软雅黑" panose="020b0503020204020204" charset="-122"/>
                <a:ea typeface="微软雅黑"/>
              </a:rPr>
              <a:t>博物志</a:t>
            </a:r>
            <a:r>
              <a:rPr lang="en-US" altLang="zh-CN" b="1" strike="noStrike" noProof="1">
                <a:latin typeface="微软雅黑" panose="020b0503020204020204" charset="-122"/>
                <a:ea typeface="微软雅黑"/>
              </a:rPr>
              <a:t>》</a:t>
            </a:r>
            <a:r>
              <a:rPr lang="zh-CN" altLang="en-US" b="1" strike="noStrike" noProof="1">
                <a:latin typeface="微软雅黑" panose="020b0503020204020204" charset="-122"/>
                <a:ea typeface="微软雅黑"/>
              </a:rPr>
              <a:t>里有海中鲛人泣泪成珠的故事。南海有蛟人，水居如鱼，不废织绩，眼能泣珠。</a:t>
            </a:r>
            <a:r>
              <a:rPr lang="zh-CN" altLang="en-US" sz="3795" strike="noStrike" noProof="1">
                <a:latin typeface="微软雅黑" panose="020b0503020204020204" charset="-122"/>
                <a:ea typeface="微软雅黑"/>
              </a:rPr>
              <a:t> </a:t>
            </a:r>
            <a:endParaRPr lang="zh-CN" altLang="en-US" sz="3795" b="1" strike="noStrike" noProof="1">
              <a:solidFill>
                <a:srgbClr val="CC0000"/>
              </a:solidFill>
              <a:latin typeface="微软雅黑" panose="020b0502040204020203" charset="-122"/>
              <a:ea typeface="微软雅黑" panose="020b0502040204020203" charset="-122"/>
            </a:endParaRPr>
          </a:p>
          <a:p>
            <a:pPr fontAlgn="base">
              <a:lnSpc>
                <a:spcPct val="90000"/>
              </a:lnSpc>
              <a:buNone/>
            </a:pPr>
            <a:r>
              <a:rPr lang="zh-CN" altLang="en-US" sz="3795" b="1" strike="noStrike" noProof="1"/>
              <a:t>     </a:t>
            </a:r>
          </a:p>
        </p:txBody>
      </p:sp>
      <p:sp>
        <p:nvSpPr>
          <p:cNvPr id="30724" name="文本框 30723"/>
          <p:cNvSpPr txBox="1"/>
          <p:nvPr/>
        </p:nvSpPr>
        <p:spPr>
          <a:xfrm>
            <a:off x="357505" y="2524125"/>
            <a:ext cx="11420475" cy="2783840"/>
          </a:xfrm>
          <a:prstGeom prst="rect">
            <a:avLst/>
          </a:prstGeom>
          <a:noFill/>
          <a:ln w="9525">
            <a:noFill/>
          </a:ln>
        </p:spPr>
        <p:txBody>
          <a:bodyPr wrap="square" anchor="t">
            <a:spAutoFit/>
          </a:bodyPr>
          <a:lstStyle/>
          <a:p>
            <a:pPr eaLnBrk="1" latinLnBrk="0" hangingPunct="1">
              <a:lnSpc>
                <a:spcPct val="150000"/>
              </a:lnSpc>
              <a:spcBef>
                <a:spcPct val="0"/>
              </a:spcBef>
              <a:buClr>
                <a:schemeClr val="hlink"/>
              </a:buClr>
              <a:buSzPct val="75000"/>
              <a:buFont typeface="Wingdings" panose="05000000000000000000" pitchFamily="2" charset="2"/>
            </a:pPr>
            <a:r>
              <a:rPr lang="zh-CN" altLang="en-US" sz="3375" b="1">
                <a:solidFill>
                  <a:srgbClr val="FF3300"/>
                </a:solidFill>
                <a:latin typeface="微软雅黑" panose="020b0503020204020204" charset="-122"/>
                <a:ea typeface="微软雅黑"/>
              </a:rPr>
              <a:t>蓝田玉烟</a:t>
            </a:r>
            <a:br>
              <a:rPr lang="zh-CN" altLang="en-US" sz="3375" b="1">
                <a:solidFill>
                  <a:schemeClr val="accent1"/>
                </a:solidFill>
                <a:latin typeface="微软雅黑" panose="020b0503020204020204" charset="-122"/>
                <a:ea typeface="微软雅黑"/>
              </a:rPr>
            </a:br>
            <a:r>
              <a:rPr lang="zh-CN" altLang="en-US" sz="3375" b="1">
                <a:latin typeface="微软雅黑" panose="020b0503020204020204" charset="-122"/>
                <a:ea typeface="微软雅黑"/>
              </a:rPr>
              <a:t>    </a:t>
            </a:r>
            <a:r>
              <a:rPr lang="zh-CN" altLang="en-US" sz="2800" b="1">
                <a:latin typeface="微软雅黑" panose="020b0503020204020204" charset="-122"/>
                <a:ea typeface="微软雅黑"/>
              </a:rPr>
              <a:t>传说蓝田美玉深埋地下，不为人所见，但它那温润的精气却能透过泥土，烟雾般升腾到空中。</a:t>
            </a:r>
            <a:endParaRPr lang="zh-CN" altLang="en-US" sz="3375" b="1">
              <a:latin typeface="微软雅黑" panose="020b0502040204020203" charset="-122"/>
              <a:ea typeface="微软雅黑" panose="020b0502040204020203" charset="-122"/>
            </a:endParaRPr>
          </a:p>
          <a:p>
            <a:pPr>
              <a:spcBef>
                <a:spcPct val="50000"/>
              </a:spcBef>
            </a:pPr>
            <a:endParaRPr lang="zh-CN" altLang="en-US" sz="2110">
              <a:latin typeface="Arial" panose="020b0604020202020204" pitchFamily="34" charset="0"/>
              <a:ea typeface="宋体" pitchFamily="2" charset="-122"/>
            </a:endParaRPr>
          </a:p>
        </p:txBody>
      </p:sp>
      <p:sp>
        <p:nvSpPr>
          <p:cNvPr id="30725" name="文本框 30724"/>
          <p:cNvSpPr txBox="1"/>
          <p:nvPr/>
        </p:nvSpPr>
        <p:spPr>
          <a:xfrm>
            <a:off x="1785076" y="5011675"/>
            <a:ext cx="7594283" cy="675640"/>
          </a:xfrm>
          <a:prstGeom prst="rect">
            <a:avLst/>
          </a:prstGeom>
          <a:noFill/>
          <a:ln w="9525">
            <a:noFill/>
          </a:ln>
        </p:spPr>
        <p:txBody>
          <a:bodyPr anchor="t">
            <a:spAutoFit/>
          </a:bodyPr>
          <a:lstStyle/>
          <a:p>
            <a:pPr>
              <a:spcBef>
                <a:spcPct val="50000"/>
              </a:spcBef>
            </a:pPr>
            <a:r>
              <a:rPr lang="zh-CN" altLang="en-US" sz="3795" b="1">
                <a:solidFill>
                  <a:srgbClr val="FF0000"/>
                </a:solidFill>
                <a:latin typeface="微软雅黑" panose="020b0503020204020204" charset="-122"/>
                <a:ea typeface="微软雅黑"/>
              </a:rPr>
              <a:t>珠玉</a:t>
            </a:r>
            <a:r>
              <a:rPr lang="zh-CN" altLang="en-US" sz="3795" b="1">
                <a:latin typeface="微软雅黑" panose="020b0503020204020204" charset="-122"/>
                <a:ea typeface="微软雅黑"/>
              </a:rPr>
              <a:t>    沉于海埋于土     泣泪生烟</a:t>
            </a:r>
          </a:p>
        </p:txBody>
      </p:sp>
      <p:sp>
        <p:nvSpPr>
          <p:cNvPr id="30726" name="文本框 30725"/>
          <p:cNvSpPr txBox="1"/>
          <p:nvPr/>
        </p:nvSpPr>
        <p:spPr>
          <a:xfrm>
            <a:off x="1785076" y="5757066"/>
            <a:ext cx="8680855" cy="675640"/>
          </a:xfrm>
          <a:prstGeom prst="rect">
            <a:avLst/>
          </a:prstGeom>
          <a:noFill/>
          <a:ln w="9525">
            <a:noFill/>
          </a:ln>
        </p:spPr>
        <p:txBody>
          <a:bodyPr wrap="square" anchor="t">
            <a:spAutoFit/>
          </a:bodyPr>
          <a:lstStyle/>
          <a:p>
            <a:pPr>
              <a:spcBef>
                <a:spcPct val="50000"/>
              </a:spcBef>
            </a:pPr>
            <a:r>
              <a:rPr lang="zh-CN" altLang="en-US" sz="3795" b="1">
                <a:solidFill>
                  <a:srgbClr val="FF0000"/>
                </a:solidFill>
                <a:latin typeface="微软雅黑" panose="020b0503020204020204" charset="-122"/>
                <a:ea typeface="微软雅黑"/>
              </a:rPr>
              <a:t>诗人</a:t>
            </a:r>
            <a:r>
              <a:rPr lang="zh-CN" altLang="en-US" sz="3795" b="1">
                <a:latin typeface="微软雅黑" panose="020b0503020204020204" charset="-122"/>
                <a:ea typeface="微软雅黑"/>
              </a:rPr>
              <a:t>   沉寂下僚 半世蹉跎       自伤自怜</a:t>
            </a:r>
          </a:p>
        </p:txBody>
      </p:sp>
      <p:sp>
        <p:nvSpPr>
          <p:cNvPr id="30727" name="文本框 30726"/>
          <p:cNvSpPr txBox="1"/>
          <p:nvPr/>
        </p:nvSpPr>
        <p:spPr>
          <a:xfrm>
            <a:off x="1785076" y="6432371"/>
            <a:ext cx="8520129" cy="675640"/>
          </a:xfrm>
          <a:prstGeom prst="rect">
            <a:avLst/>
          </a:prstGeom>
          <a:noFill/>
          <a:ln w="9525">
            <a:noFill/>
          </a:ln>
        </p:spPr>
        <p:txBody>
          <a:bodyPr wrap="square" anchor="t">
            <a:spAutoFit/>
          </a:bodyPr>
          <a:lstStyle/>
          <a:p>
            <a:pPr algn="ctr">
              <a:spcBef>
                <a:spcPct val="50000"/>
              </a:spcBef>
            </a:pPr>
            <a:r>
              <a:rPr lang="en-US" altLang="zh-CN" sz="3795" b="1">
                <a:latin typeface="微软雅黑" panose="020b0503020204020204" charset="-122"/>
                <a:ea typeface="微软雅黑"/>
              </a:rPr>
              <a:t>      </a:t>
            </a:r>
            <a:r>
              <a:rPr lang="zh-CN" altLang="en-US" sz="3795" b="1">
                <a:latin typeface="微软雅黑" panose="020b0503020204020204" charset="-122"/>
                <a:ea typeface="微软雅黑"/>
              </a:rPr>
              <a:t>年少时   玉生烟  今日   珠有泪</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 calcmode="lin" valueType="num">
                                      <p:cBhvr>
                                        <p:cTn id="7" dur="1000" fill="hold"/>
                                        <p:tgtEl>
                                          <p:spTgt spid="3072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072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0723">
                                            <p:txEl>
                                              <p:pRg st="0" end="0"/>
                                            </p:txEl>
                                          </p:spTgt>
                                        </p:tgtEl>
                                        <p:attrNameLst>
                                          <p:attrName>style.rotation</p:attrName>
                                        </p:attrNameLst>
                                      </p:cBhvr>
                                      <p:tavLst>
                                        <p:tav tm="0">
                                          <p:val>
                                            <p:fltVal val="360"/>
                                          </p:val>
                                        </p:tav>
                                        <p:tav tm="100000">
                                          <p:val>
                                            <p:fltVal val="0"/>
                                          </p:val>
                                        </p:tav>
                                      </p:tavLst>
                                    </p:anim>
                                    <p:animEffect transition="in" filter="fade">
                                      <p:cBhvr>
                                        <p:cTn id="10" dur="1000"/>
                                        <p:tgtEl>
                                          <p:spTgt spid="30723">
                                            <p:txEl>
                                              <p:pRg st="0" end="0"/>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30723">
                                            <p:txEl>
                                              <p:charRg st="5" end="60"/>
                                            </p:txEl>
                                          </p:spTgt>
                                        </p:tgtEl>
                                        <p:attrNameLst>
                                          <p:attrName>style.visibility</p:attrName>
                                        </p:attrNameLst>
                                      </p:cBhvr>
                                      <p:to>
                                        <p:strVal val="visible"/>
                                      </p:to>
                                    </p:set>
                                    <p:animEffect transition="in" filter="slide(fromBottom)">
                                      <p:cBhvr>
                                        <p:cTn id="13" dur="500"/>
                                        <p:tgtEl>
                                          <p:spTgt spid="30723">
                                            <p:txEl>
                                              <p:charRg st="5" end="60"/>
                                            </p:txEl>
                                          </p:spTgt>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30724"/>
                                        </p:tgtEl>
                                        <p:attrNameLst>
                                          <p:attrName>style.visibility</p:attrName>
                                        </p:attrNameLst>
                                      </p:cBhvr>
                                      <p:to>
                                        <p:strVal val="visible"/>
                                      </p:to>
                                    </p:set>
                                    <p:animEffect transition="in" filter="slide(fromBottom)">
                                      <p:cBhvr>
                                        <p:cTn id="18" dur="1000"/>
                                        <p:tgtEl>
                                          <p:spTgt spid="30724"/>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2" presetClass="entr" presetSubtype="4" fill="hold" grpId="1" nodeType="clickEffect">
                                  <p:stCondLst>
                                    <p:cond delay="0"/>
                                  </p:stCondLst>
                                  <p:childTnLst>
                                    <p:set>
                                      <p:cBhvr>
                                        <p:cTn id="22" dur="1" fill="hold">
                                          <p:stCondLst>
                                            <p:cond delay="0"/>
                                          </p:stCondLst>
                                        </p:cTn>
                                        <p:tgtEl>
                                          <p:spTgt spid="30725"/>
                                        </p:tgtEl>
                                        <p:attrNameLst>
                                          <p:attrName>style.visibility</p:attrName>
                                        </p:attrNameLst>
                                      </p:cBhvr>
                                      <p:to>
                                        <p:strVal val="visible"/>
                                      </p:to>
                                    </p:set>
                                    <p:animEffect transition="in" filter="slide(fromBottom)">
                                      <p:cBhvr>
                                        <p:cTn id="23" dur="1000"/>
                                        <p:tgtEl>
                                          <p:spTgt spid="30725"/>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12" presetClass="entr" presetSubtype="4" fill="hold" grpId="2" nodeType="clickEffect">
                                  <p:stCondLst>
                                    <p:cond delay="0"/>
                                  </p:stCondLst>
                                  <p:childTnLst>
                                    <p:set>
                                      <p:cBhvr>
                                        <p:cTn id="27" dur="1" fill="hold">
                                          <p:stCondLst>
                                            <p:cond delay="0"/>
                                          </p:stCondLst>
                                        </p:cTn>
                                        <p:tgtEl>
                                          <p:spTgt spid="30726"/>
                                        </p:tgtEl>
                                        <p:attrNameLst>
                                          <p:attrName>style.visibility</p:attrName>
                                        </p:attrNameLst>
                                      </p:cBhvr>
                                      <p:to>
                                        <p:strVal val="visible"/>
                                      </p:to>
                                    </p:set>
                                    <p:animEffect transition="in" filter="slide(fromBottom)">
                                      <p:cBhvr>
                                        <p:cTn id="28" dur="1000"/>
                                        <p:tgtEl>
                                          <p:spTgt spid="30726"/>
                                        </p:tgtEl>
                                      </p:cBhvr>
                                    </p:animEffect>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41" presetClass="entr" presetSubtype="0" fill="hold" grpId="3" nodeType="clickEffect">
                                  <p:stCondLst>
                                    <p:cond delay="0"/>
                                  </p:stCondLst>
                                  <p:iterate type="lt">
                                    <p:tmPct val="10000"/>
                                  </p:iterate>
                                  <p:childTnLst>
                                    <p:set>
                                      <p:cBhvr>
                                        <p:cTn id="32" dur="1" fill="hold">
                                          <p:stCondLst>
                                            <p:cond delay="0"/>
                                          </p:stCondLst>
                                        </p:cTn>
                                        <p:tgtEl>
                                          <p:spTgt spid="30727"/>
                                        </p:tgtEl>
                                        <p:attrNameLst>
                                          <p:attrName>style.visibility</p:attrName>
                                        </p:attrNameLst>
                                      </p:cBhvr>
                                      <p:to>
                                        <p:strVal val="visible"/>
                                      </p:to>
                                    </p:set>
                                    <p:anim calcmode="lin" valueType="num">
                                      <p:cBhvr>
                                        <p:cTn id="33" dur="1000" fill="hold"/>
                                        <p:tgtEl>
                                          <p:spTgt spid="30727"/>
                                        </p:tgtEl>
                                        <p:attrNameLst>
                                          <p:attrName>ppt_x</p:attrName>
                                        </p:attrNameLst>
                                      </p:cBhvr>
                                      <p:tavLst>
                                        <p:tav tm="0">
                                          <p:val>
                                            <p:strVal val="#ppt_x"/>
                                          </p:val>
                                        </p:tav>
                                        <p:tav tm="50000">
                                          <p:val>
                                            <p:strVal val="#ppt_x+.1"/>
                                          </p:val>
                                        </p:tav>
                                        <p:tav tm="100000">
                                          <p:val>
                                            <p:strVal val="#ppt_x"/>
                                          </p:val>
                                        </p:tav>
                                      </p:tavLst>
                                    </p:anim>
                                    <p:anim calcmode="lin" valueType="num">
                                      <p:cBhvr>
                                        <p:cTn id="34" dur="1000" fill="hold"/>
                                        <p:tgtEl>
                                          <p:spTgt spid="30727"/>
                                        </p:tgtEl>
                                        <p:attrNameLst>
                                          <p:attrName>ppt_y</p:attrName>
                                        </p:attrNameLst>
                                      </p:cBhvr>
                                      <p:tavLst>
                                        <p:tav tm="0">
                                          <p:val>
                                            <p:strVal val="#ppt_y"/>
                                          </p:val>
                                        </p:tav>
                                        <p:tav tm="100000">
                                          <p:val>
                                            <p:strVal val="#ppt_y"/>
                                          </p:val>
                                        </p:tav>
                                      </p:tavLst>
                                    </p:anim>
                                    <p:anim calcmode="lin" valueType="num">
                                      <p:cBhvr>
                                        <p:cTn id="35" dur="1000" fill="hold"/>
                                        <p:tgtEl>
                                          <p:spTgt spid="30727"/>
                                        </p:tgtEl>
                                        <p:attrNameLst>
                                          <p:attrName>ppt_h</p:attrName>
                                        </p:attrNameLst>
                                      </p:cBhvr>
                                      <p:tavLst>
                                        <p:tav tm="0">
                                          <p:val>
                                            <p:strVal val="#ppt_h/10"/>
                                          </p:val>
                                        </p:tav>
                                        <p:tav tm="50000">
                                          <p:val>
                                            <p:strVal val="#ppt_h+.01"/>
                                          </p:val>
                                        </p:tav>
                                        <p:tav tm="100000">
                                          <p:val>
                                            <p:strVal val="#ppt_h"/>
                                          </p:val>
                                        </p:tav>
                                      </p:tavLst>
                                    </p:anim>
                                    <p:anim calcmode="lin" valueType="num">
                                      <p:cBhvr>
                                        <p:cTn id="36" dur="1000" fill="hold"/>
                                        <p:tgtEl>
                                          <p:spTgt spid="3072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00" tmFilter="0,0; .5, 1; 1, 1"/>
                                        <p:tgtEl>
                                          <p:spTgt spid="307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P spid="30725" grpId="1"/>
      <p:bldP spid="30726" grpId="2"/>
      <p:bldP spid="30727" grpId="3"/>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 name="矩形 27"/>
          <p:cNvSpPr/>
          <p:nvPr>
            <p:custDataLst>
              <p:tags r:id="rId2"/>
            </p:custDataLst>
          </p:nvPr>
        </p:nvSpPr>
        <p:spPr>
          <a:xfrm>
            <a:off x="333375" y="3364935"/>
            <a:ext cx="12192000" cy="3699440"/>
          </a:xfrm>
          <a:prstGeom prst="rect">
            <a:avLst/>
          </a:prstGeom>
          <a:pattFill prst="ltDnDiag">
            <a:fgClr>
              <a:schemeClr val="bg2">
                <a:lumMod val="85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2040204020203" charset="-122"/>
              <a:ea typeface="微软雅黑" panose="020b0502040204020203" charset="-122"/>
              <a:cs typeface="+mn-cs"/>
            </a:endParaRPr>
          </a:p>
        </p:txBody>
      </p:sp>
      <p:sp>
        <p:nvSpPr>
          <p:cNvPr id="22" name="矩形 21"/>
          <p:cNvSpPr/>
          <p:nvPr>
            <p:custDataLst>
              <p:tags r:id="rId3"/>
            </p:custDataLst>
          </p:nvPr>
        </p:nvSpPr>
        <p:spPr>
          <a:xfrm>
            <a:off x="482203" y="2381847"/>
            <a:ext cx="11894344" cy="2805707"/>
          </a:xfrm>
          <a:prstGeom prst="rect">
            <a:avLst/>
          </a:prstGeom>
          <a:solidFill>
            <a:schemeClr val="bg1"/>
          </a:solidFill>
          <a:ln>
            <a:noFill/>
          </a:ln>
          <a:effectLst>
            <a:outerShdw blurRad="127000" dist="38100" dir="540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ct val="0"/>
              </a:spcBef>
              <a:spcAft>
                <a:spcPct val="0"/>
              </a:spcAft>
              <a:buClrTx/>
              <a:buSzTx/>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a:cs typeface="+mn-cs"/>
            </a:endParaRPr>
          </a:p>
        </p:txBody>
      </p:sp>
      <p:grpSp>
        <p:nvGrpSpPr>
          <p:cNvPr id="3" name="组合 2"/>
          <p:cNvGrpSpPr/>
          <p:nvPr>
            <p:custDataLst>
              <p:tags r:id="rId4"/>
            </p:custDataLst>
          </p:nvPr>
        </p:nvGrpSpPr>
        <p:grpSpPr>
          <a:xfrm>
            <a:off x="11419754" y="803315"/>
            <a:ext cx="956792" cy="357049"/>
            <a:chOff x="10792484" y="782447"/>
            <a:chExt cx="956792" cy="357049"/>
          </a:xfrm>
        </p:grpSpPr>
        <p:sp>
          <p:nvSpPr>
            <p:cNvPr id="14" name="矩形: 圆角 13"/>
            <p:cNvSpPr/>
            <p:nvPr>
              <p:custDataLst>
                <p:tags r:id="rId5"/>
              </p:custDataLst>
            </p:nvPr>
          </p:nvSpPr>
          <p:spPr>
            <a:xfrm>
              <a:off x="10792484" y="795781"/>
              <a:ext cx="956792" cy="33038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4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panose="020b0502040204020203" charset="-122"/>
                <a:cs typeface="+mn-cs"/>
              </a:endParaRPr>
            </a:p>
          </p:txBody>
        </p:sp>
        <p:sp>
          <p:nvSpPr>
            <p:cNvPr id="15" name="文本框 33"/>
            <p:cNvSpPr txBox="1"/>
            <p:nvPr>
              <p:custDataLst>
                <p:tags r:id="rId6"/>
              </p:custDataLst>
            </p:nvPr>
          </p:nvSpPr>
          <p:spPr>
            <a:xfrm>
              <a:off x="10853962" y="782447"/>
              <a:ext cx="833837" cy="357049"/>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a:ln>
                    <a:noFill/>
                  </a:ln>
                  <a:solidFill>
                    <a:schemeClr val="bg1">
                      <a:alpha val="80000"/>
                    </a:schemeClr>
                  </a:solidFill>
                  <a:effectLst/>
                  <a:uLnTx/>
                  <a:uFillTx/>
                  <a:latin typeface="Arial"/>
                  <a:ea typeface="微软雅黑"/>
                  <a:cs typeface="Arial" pitchFamily="34" charset="0"/>
                </a:rPr>
                <a:t>LOGO</a:t>
              </a:r>
              <a:endParaRPr kumimoji="0" lang="en-US" altLang="zh-CN" sz="1600" b="1" i="0" u="none" strike="noStrike" kern="1200" cap="none" spc="0" normalizeH="0" baseline="0" noProof="0">
                <a:ln>
                  <a:noFill/>
                </a:ln>
                <a:solidFill>
                  <a:schemeClr val="bg1">
                    <a:alpha val="80000"/>
                  </a:schemeClr>
                </a:solidFill>
                <a:effectLst/>
                <a:uLnTx/>
                <a:uFillTx/>
                <a:latin typeface="Arial"/>
                <a:ea typeface="微软雅黑" panose="020b0502040204020203" charset="-122"/>
                <a:cs typeface="Arial" panose="020b0604020202020204" pitchFamily="34" charset="0"/>
              </a:endParaRPr>
            </a:p>
          </p:txBody>
        </p:sp>
      </p:grpSp>
      <p:sp>
        <p:nvSpPr>
          <p:cNvPr id="17" name="矩形 16"/>
          <p:cNvSpPr/>
          <p:nvPr>
            <p:custDataLst>
              <p:tags r:id="rId7"/>
            </p:custDataLst>
          </p:nvPr>
        </p:nvSpPr>
        <p:spPr>
          <a:xfrm>
            <a:off x="482203" y="716019"/>
            <a:ext cx="121443" cy="5022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8" name="文本框 17"/>
          <p:cNvSpPr txBox="1"/>
          <p:nvPr>
            <p:custDataLst>
              <p:tags r:id="rId8"/>
            </p:custDataLst>
          </p:nvPr>
        </p:nvSpPr>
        <p:spPr>
          <a:xfrm>
            <a:off x="481965" y="641350"/>
            <a:ext cx="11894185" cy="1102360"/>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SzTx/>
              <a:buFontTx/>
              <a:buNone/>
              <a:defRPr/>
            </a:pPr>
            <a:r>
              <a:rPr kumimoji="0" lang="zh-CN" altLang="en-US" sz="3200" b="1" i="0" kern="1200" cap="none" spc="150" normalizeH="0" noProof="0">
                <a:ln>
                  <a:noFill/>
                </a:ln>
                <a:solidFill>
                  <a:srgbClr val="FF0000"/>
                </a:solidFill>
                <a:effectLst/>
                <a:latin typeface="Arial" pitchFamily="34" charset="0"/>
                <a:ea typeface="微软雅黑"/>
                <a:cs typeface="+mn-cs"/>
              </a:rPr>
              <a:t>“迷”</a:t>
            </a:r>
            <a:r>
              <a:rPr kumimoji="0" lang="zh-CN" altLang="en-US" sz="3200" b="1" i="0" kern="1200" cap="none" spc="150" normalizeH="0" noProof="0">
                <a:ln>
                  <a:noFill/>
                </a:ln>
                <a:solidFill>
                  <a:schemeClr val="tx1">
                    <a:lumMod val="75000"/>
                    <a:lumOff val="25000"/>
                  </a:schemeClr>
                </a:solidFill>
                <a:effectLst/>
                <a:latin typeface="Arial" pitchFamily="34" charset="0"/>
                <a:ea typeface="微软雅黑"/>
                <a:cs typeface="+mn-cs"/>
              </a:rPr>
              <a:t>迷恋、痴迷、入迷、迷失；</a:t>
            </a:r>
            <a:r>
              <a:rPr kumimoji="0" lang="zh-CN" altLang="en-US" sz="3200" b="1" i="0" kern="1200" cap="none" spc="150" normalizeH="0" noProof="0">
                <a:ln>
                  <a:noFill/>
                </a:ln>
                <a:solidFill>
                  <a:srgbClr val="FF0000"/>
                </a:solidFill>
                <a:effectLst/>
                <a:latin typeface="Arial" pitchFamily="34" charset="0"/>
                <a:ea typeface="微软雅黑"/>
                <a:cs typeface="+mn-cs"/>
              </a:rPr>
              <a:t>“梦”</a:t>
            </a:r>
            <a:r>
              <a:rPr kumimoji="0" lang="zh-CN" altLang="en-US" sz="3200" b="1" i="0" kern="1200" cap="none" spc="150" normalizeH="0" noProof="0">
                <a:ln>
                  <a:noFill/>
                </a:ln>
                <a:solidFill>
                  <a:schemeClr val="tx1">
                    <a:lumMod val="75000"/>
                    <a:lumOff val="25000"/>
                  </a:schemeClr>
                </a:solidFill>
                <a:effectLst/>
                <a:latin typeface="Arial" pitchFamily="34" charset="0"/>
                <a:ea typeface="微软雅黑"/>
                <a:cs typeface="+mn-cs"/>
              </a:rPr>
              <a:t>理想、抱负、恋情、美好的时光等等。</a:t>
            </a:r>
            <a:endParaRPr kumimoji="0" lang="zh-CN" altLang="en-US" sz="3200" b="1" i="0" kern="1200" cap="none" spc="150" normalizeH="0" noProof="0">
              <a:ln>
                <a:noFill/>
              </a:ln>
              <a:solidFill>
                <a:schemeClr val="tx1">
                  <a:lumMod val="75000"/>
                  <a:lumOff val="25000"/>
                </a:schemeClr>
              </a:solidFill>
              <a:effectLst/>
              <a:latin typeface="Arial" panose="020b0604020202020204" pitchFamily="34" charset="0"/>
              <a:ea typeface="微软雅黑" panose="020b0502040204020203" charset="-122"/>
              <a:cs typeface="+mn-cs"/>
            </a:endParaRPr>
          </a:p>
        </p:txBody>
      </p:sp>
      <p:sp>
        <p:nvSpPr>
          <p:cNvPr id="2" name="文本框 1"/>
          <p:cNvSpPr txBox="1"/>
          <p:nvPr>
            <p:custDataLst>
              <p:tags r:id="rId9"/>
            </p:custDataLst>
          </p:nvPr>
        </p:nvSpPr>
        <p:spPr>
          <a:xfrm>
            <a:off x="603250" y="1852930"/>
            <a:ext cx="11894185" cy="733425"/>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SzTx/>
              <a:buFontTx/>
              <a:buNone/>
              <a:defRPr/>
            </a:pPr>
            <a:r>
              <a:rPr lang="en-US" altLang="zh-CN" sz="3200" b="1">
                <a:solidFill>
                  <a:srgbClr val="FF0000"/>
                </a:solidFill>
                <a:latin typeface="微软雅黑" panose="020b0503020204020204" charset="-122"/>
                <a:ea typeface="微软雅黑"/>
                <a:sym typeface="+mn-ea"/>
              </a:rPr>
              <a:t>“</a:t>
            </a:r>
            <a:r>
              <a:rPr lang="zh-CN" altLang="en-US" sz="3200" b="1">
                <a:solidFill>
                  <a:srgbClr val="FF0000"/>
                </a:solidFill>
                <a:latin typeface="微软雅黑" panose="020b0503020204020204" charset="-122"/>
                <a:ea typeface="微软雅黑"/>
                <a:sym typeface="+mn-ea"/>
              </a:rPr>
              <a:t>托”</a:t>
            </a:r>
            <a:r>
              <a:rPr lang="zh-CN" altLang="en-US" sz="3200" b="1">
                <a:solidFill>
                  <a:srgbClr val="000066"/>
                </a:solidFill>
                <a:latin typeface="微软雅黑" panose="020b0503020204020204" charset="-122"/>
                <a:ea typeface="微软雅黑"/>
                <a:sym typeface="+mn-ea"/>
              </a:rPr>
              <a:t>寄托、托付；</a:t>
            </a:r>
            <a:r>
              <a:rPr lang="zh-CN" altLang="en-US" sz="3200" b="1">
                <a:solidFill>
                  <a:srgbClr val="FF0000"/>
                </a:solidFill>
                <a:latin typeface="微软雅黑" panose="020b0503020204020204" charset="-122"/>
                <a:ea typeface="微软雅黑"/>
                <a:sym typeface="+mn-ea"/>
              </a:rPr>
              <a:t>“春心”</a:t>
            </a:r>
            <a:r>
              <a:rPr lang="zh-CN" altLang="en-US" sz="3200" b="1">
                <a:solidFill>
                  <a:srgbClr val="000066"/>
                </a:solidFill>
                <a:latin typeface="微软雅黑" panose="020b0503020204020204" charset="-122"/>
                <a:ea typeface="微软雅黑"/>
                <a:sym typeface="+mn-ea"/>
              </a:rPr>
              <a:t>伤春之心,不忍逝去；爱情。</a:t>
            </a:r>
            <a:endParaRPr kumimoji="0" lang="zh-CN" altLang="en-US" sz="3200" b="1" i="0" kern="1200" cap="none" spc="150" normalizeH="0" noProof="0">
              <a:ln>
                <a:noFill/>
              </a:ln>
              <a:solidFill>
                <a:schemeClr val="tx1">
                  <a:lumMod val="75000"/>
                  <a:lumOff val="25000"/>
                </a:schemeClr>
              </a:solidFill>
              <a:effectLst/>
              <a:latin typeface="Arial" pitchFamily="34" charset="0"/>
              <a:ea typeface="微软雅黑"/>
              <a:cs typeface="+mn-cs"/>
            </a:endParaRPr>
          </a:p>
        </p:txBody>
      </p:sp>
      <p:sp>
        <p:nvSpPr>
          <p:cNvPr id="4" name="文本框 3"/>
          <p:cNvSpPr txBox="1"/>
          <p:nvPr>
            <p:custDataLst>
              <p:tags r:id="rId10"/>
            </p:custDataLst>
          </p:nvPr>
        </p:nvSpPr>
        <p:spPr>
          <a:xfrm>
            <a:off x="603250" y="2955290"/>
            <a:ext cx="11894185" cy="1102360"/>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SzTx/>
              <a:buFontTx/>
              <a:buNone/>
              <a:defRPr/>
            </a:pPr>
            <a:r>
              <a:rPr lang="en-US" altLang="zh-CN" sz="3200" b="1">
                <a:solidFill>
                  <a:srgbClr val="FF0000"/>
                </a:solidFill>
                <a:latin typeface="微软雅黑" panose="020b0503020204020204" charset="-122"/>
                <a:ea typeface="微软雅黑"/>
                <a:sym typeface="+mn-ea"/>
              </a:rPr>
              <a:t>“</a:t>
            </a:r>
            <a:r>
              <a:rPr lang="zh-CN" altLang="en-US" sz="3200" b="1">
                <a:solidFill>
                  <a:srgbClr val="FF0000"/>
                </a:solidFill>
                <a:latin typeface="微软雅黑" panose="020b0503020204020204" charset="-122"/>
                <a:ea typeface="微软雅黑"/>
                <a:sym typeface="+mn-ea"/>
              </a:rPr>
              <a:t>泪</a:t>
            </a:r>
            <a:r>
              <a:rPr lang="en-US" altLang="zh-CN" sz="3200" b="1">
                <a:solidFill>
                  <a:srgbClr val="FF0000"/>
                </a:solidFill>
                <a:latin typeface="微软雅黑" panose="020b0503020204020204" charset="-122"/>
                <a:ea typeface="微软雅黑"/>
                <a:sym typeface="+mn-ea"/>
              </a:rPr>
              <a:t>”</a:t>
            </a:r>
            <a:r>
              <a:rPr lang="zh-CN" altLang="en-US" sz="3200" b="1">
                <a:solidFill>
                  <a:srgbClr val="000066"/>
                </a:solidFill>
                <a:latin typeface="微软雅黑" panose="020b0503020204020204" charset="-122"/>
                <a:ea typeface="微软雅黑"/>
                <a:sym typeface="+mn-ea"/>
              </a:rPr>
              <a:t> 遗珠泪,理想不能实现,才能不被人识,深情无人领会。</a:t>
            </a:r>
            <a:endParaRPr kumimoji="0" lang="zh-CN" altLang="en-US" sz="3200" b="1" i="0" kern="1200" cap="none" spc="150" normalizeH="0" noProof="0">
              <a:ln>
                <a:noFill/>
              </a:ln>
              <a:solidFill>
                <a:schemeClr val="tx1">
                  <a:lumMod val="75000"/>
                  <a:lumOff val="25000"/>
                </a:schemeClr>
              </a:solidFill>
              <a:effectLst/>
              <a:latin typeface="Arial" pitchFamily="34" charset="0"/>
              <a:ea typeface="微软雅黑"/>
              <a:cs typeface="+mn-cs"/>
            </a:endParaRPr>
          </a:p>
        </p:txBody>
      </p:sp>
      <p:sp>
        <p:nvSpPr>
          <p:cNvPr id="5" name="文本框 4"/>
          <p:cNvSpPr txBox="1"/>
          <p:nvPr>
            <p:custDataLst>
              <p:tags r:id="rId11"/>
            </p:custDataLst>
          </p:nvPr>
        </p:nvSpPr>
        <p:spPr>
          <a:xfrm>
            <a:off x="603250" y="4084955"/>
            <a:ext cx="11894185" cy="1102360"/>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SzTx/>
              <a:buFontTx/>
              <a:buNone/>
              <a:defRPr/>
            </a:pPr>
            <a:r>
              <a:rPr lang="zh-CN" altLang="en-US" sz="3200" b="1">
                <a:solidFill>
                  <a:srgbClr val="FF0000"/>
                </a:solidFill>
                <a:latin typeface="微软雅黑" panose="020b0503020204020204" charset="-122"/>
                <a:ea typeface="微软雅黑"/>
                <a:sym typeface="+mn-ea"/>
              </a:rPr>
              <a:t>“烟”</a:t>
            </a:r>
            <a:r>
              <a:rPr lang="zh-CN" altLang="en-US" sz="3200" b="1">
                <a:solidFill>
                  <a:srgbClr val="000066"/>
                </a:solidFill>
                <a:latin typeface="微软雅黑" panose="020b0503020204020204" charset="-122"/>
                <a:ea typeface="微软雅黑"/>
                <a:sym typeface="+mn-ea"/>
              </a:rPr>
              <a:t>暖玉烟,可望不可及,幽微飘渺无法把握。</a:t>
            </a:r>
            <a:endParaRPr kumimoji="0" lang="zh-CN" altLang="en-US" sz="3200" b="1" i="0" kern="1200" cap="none" spc="150" normalizeH="0" noProof="0">
              <a:ln>
                <a:noFill/>
              </a:ln>
              <a:solidFill>
                <a:schemeClr val="tx1">
                  <a:lumMod val="75000"/>
                  <a:lumOff val="25000"/>
                </a:schemeClr>
              </a:solidFill>
              <a:effectLst/>
              <a:latin typeface="Arial" pitchFamily="34" charset="0"/>
              <a:ea typeface="微软雅黑"/>
              <a:cs typeface="+mn-cs"/>
            </a:endParaRPr>
          </a:p>
        </p:txBody>
      </p:sp>
      <p:sp>
        <p:nvSpPr>
          <p:cNvPr id="6" name="文本框 5"/>
          <p:cNvSpPr txBox="1"/>
          <p:nvPr/>
        </p:nvSpPr>
        <p:spPr>
          <a:xfrm>
            <a:off x="8046085" y="1160145"/>
            <a:ext cx="2011680" cy="645160"/>
          </a:xfrm>
          <a:prstGeom prst="rect">
            <a:avLst/>
          </a:prstGeom>
          <a:noFill/>
        </p:spPr>
        <p:txBody>
          <a:bodyPr wrap="none" rtlCol="0" anchor="t">
            <a:spAutoFit/>
          </a:bodyPr>
          <a:lstStyle/>
          <a:p>
            <a:pPr algn="ctr" fontAlgn="base">
              <a:buClr>
                <a:schemeClr val="bg1"/>
              </a:buClr>
            </a:pPr>
            <a:r>
              <a:rPr sz="3600" b="1">
                <a:solidFill>
                  <a:srgbClr val="9900FF"/>
                </a:solidFill>
                <a:effectLst>
                  <a:outerShdw blurRad="38100" dist="38100" dir="2700000">
                    <a:srgbClr val="000000"/>
                  </a:outerShdw>
                </a:effectLst>
                <a:latin typeface="微软雅黑" panose="020b0503020204020204" charset="-122"/>
                <a:ea typeface="微软雅黑"/>
                <a:sym typeface="+mn-ea"/>
              </a:rPr>
              <a:t>迷惘之情</a:t>
            </a:r>
            <a:endParaRPr lang="zh-CN" altLang="en-US" sz="3600" b="1">
              <a:solidFill>
                <a:srgbClr val="9900FF"/>
              </a:solidFill>
              <a:effectLst>
                <a:outerShdw blurRad="38100" dist="38100" dir="2700000">
                  <a:srgbClr val="000000"/>
                </a:outerShdw>
              </a:effectLst>
              <a:latin typeface="微软雅黑" panose="020b0502040204020203" charset="-122"/>
              <a:ea typeface="微软雅黑" panose="020b0502040204020203" charset="-122"/>
              <a:sym typeface="+mn-ea"/>
            </a:endParaRPr>
          </a:p>
        </p:txBody>
      </p:sp>
      <p:sp>
        <p:nvSpPr>
          <p:cNvPr id="7" name="文本框 6"/>
          <p:cNvSpPr txBox="1"/>
          <p:nvPr/>
        </p:nvSpPr>
        <p:spPr>
          <a:xfrm>
            <a:off x="6690995" y="2310130"/>
            <a:ext cx="5375275" cy="645160"/>
          </a:xfrm>
          <a:prstGeom prst="rect">
            <a:avLst/>
          </a:prstGeom>
          <a:noFill/>
        </p:spPr>
        <p:txBody>
          <a:bodyPr wrap="square" rtlCol="0" anchor="t">
            <a:spAutoFit/>
          </a:bodyPr>
          <a:lstStyle/>
          <a:p>
            <a:pPr algn="ctr" fontAlgn="base">
              <a:buClr>
                <a:schemeClr val="bg1"/>
              </a:buClr>
            </a:pPr>
            <a:r>
              <a:rPr sz="3600" b="1">
                <a:solidFill>
                  <a:srgbClr val="9900FF"/>
                </a:solidFill>
                <a:effectLst>
                  <a:outerShdw blurRad="38100" dist="38100" dir="2700000">
                    <a:srgbClr val="000000"/>
                  </a:outerShdw>
                </a:effectLst>
                <a:latin typeface="微软雅黑" panose="020b0503020204020204" charset="-122"/>
                <a:ea typeface="微软雅黑"/>
                <a:sym typeface="+mn-ea"/>
              </a:rPr>
              <a:t>怀恨、执着思念之情</a:t>
            </a:r>
            <a:endParaRPr lang="zh-CN" altLang="en-US" sz="3600" b="1">
              <a:solidFill>
                <a:srgbClr val="9900FF"/>
              </a:solidFill>
              <a:effectLst>
                <a:outerShdw blurRad="38100" dist="38100" dir="2700000">
                  <a:srgbClr val="000000"/>
                </a:outerShdw>
              </a:effectLst>
              <a:latin typeface="微软雅黑" panose="020b0503020204020204" charset="-122"/>
              <a:ea typeface="微软雅黑"/>
              <a:sym typeface="+mn-ea"/>
            </a:endParaRPr>
          </a:p>
        </p:txBody>
      </p:sp>
      <p:sp>
        <p:nvSpPr>
          <p:cNvPr id="9" name="文本框 8"/>
          <p:cNvSpPr txBox="1"/>
          <p:nvPr/>
        </p:nvSpPr>
        <p:spPr>
          <a:xfrm>
            <a:off x="7360285" y="3462020"/>
            <a:ext cx="3383280" cy="645160"/>
          </a:xfrm>
          <a:prstGeom prst="rect">
            <a:avLst/>
          </a:prstGeom>
          <a:noFill/>
        </p:spPr>
        <p:txBody>
          <a:bodyPr wrap="none" rtlCol="0" anchor="t">
            <a:spAutoFit/>
          </a:bodyPr>
          <a:lstStyle/>
          <a:p>
            <a:pPr algn="ctr" fontAlgn="base">
              <a:buClr>
                <a:schemeClr val="bg1"/>
              </a:buClr>
            </a:pPr>
            <a:r>
              <a:rPr sz="3600" b="1">
                <a:solidFill>
                  <a:srgbClr val="9900FF"/>
                </a:solidFill>
                <a:effectLst>
                  <a:outerShdw blurRad="38100" dist="38100" dir="2700000">
                    <a:srgbClr val="000000"/>
                  </a:outerShdw>
                </a:effectLst>
                <a:latin typeface="微软雅黑" panose="020b0503020204020204" charset="-122"/>
                <a:ea typeface="微软雅黑"/>
                <a:sym typeface="+mn-ea"/>
              </a:rPr>
              <a:t>伤感、悲伤之情</a:t>
            </a:r>
            <a:endParaRPr lang="zh-CN" altLang="en-US" sz="3600" b="1">
              <a:solidFill>
                <a:srgbClr val="9900FF"/>
              </a:solidFill>
              <a:effectLst>
                <a:outerShdw blurRad="38100" dist="38100" dir="2700000">
                  <a:srgbClr val="000000"/>
                </a:outerShdw>
              </a:effectLst>
              <a:latin typeface="微软雅黑" panose="020b0503020204020204" charset="-122"/>
              <a:ea typeface="微软雅黑"/>
              <a:sym typeface="+mn-ea"/>
            </a:endParaRPr>
          </a:p>
        </p:txBody>
      </p:sp>
      <p:sp>
        <p:nvSpPr>
          <p:cNvPr id="10" name="文本框 9"/>
          <p:cNvSpPr txBox="1"/>
          <p:nvPr/>
        </p:nvSpPr>
        <p:spPr>
          <a:xfrm>
            <a:off x="7360285" y="4542155"/>
            <a:ext cx="3383280" cy="645160"/>
          </a:xfrm>
          <a:prstGeom prst="rect">
            <a:avLst/>
          </a:prstGeom>
          <a:noFill/>
        </p:spPr>
        <p:txBody>
          <a:bodyPr wrap="none" rtlCol="0" anchor="t">
            <a:spAutoFit/>
          </a:bodyPr>
          <a:lstStyle/>
          <a:p>
            <a:pPr algn="ctr" fontAlgn="base">
              <a:buClr>
                <a:schemeClr val="bg1"/>
              </a:buClr>
            </a:pPr>
            <a:r>
              <a:rPr sz="3600" b="1">
                <a:solidFill>
                  <a:srgbClr val="9900FF"/>
                </a:solidFill>
                <a:effectLst>
                  <a:outerShdw blurRad="38100" dist="38100" dir="2700000">
                    <a:srgbClr val="000000"/>
                  </a:outerShdw>
                </a:effectLst>
                <a:latin typeface="微软雅黑" panose="020b0503020204020204" charset="-122"/>
                <a:ea typeface="微软雅黑"/>
                <a:sym typeface="+mn-ea"/>
              </a:rPr>
              <a:t>无奈、嗟悼之情</a:t>
            </a:r>
            <a:endParaRPr lang="zh-CN" altLang="en-US" sz="3600" b="1">
              <a:solidFill>
                <a:srgbClr val="9900FF"/>
              </a:solidFill>
              <a:effectLst>
                <a:outerShdw blurRad="38100" dist="38100" dir="2700000">
                  <a:srgbClr val="000000"/>
                </a:outerShdw>
              </a:effectLst>
              <a:latin typeface="微软雅黑" panose="020b0503020204020204" charset="-122"/>
              <a:ea typeface="微软雅黑"/>
              <a:sym typeface="+mn-ea"/>
            </a:endParaRPr>
          </a:p>
        </p:txBody>
      </p:sp>
      <p:pic>
        <p:nvPicPr>
          <p:cNvPr id="11" name="图片 10" descr="14709385_14709385_1351322621875_mthumb"/>
          <p:cNvPicPr>
            <a:picLocks noChangeAspect="1"/>
          </p:cNvPicPr>
          <p:nvPr/>
        </p:nvPicPr>
        <p:blipFill>
          <a:blip r:embed="rId12"/>
          <a:stretch>
            <a:fillRect/>
          </a:stretch>
        </p:blipFill>
        <p:spPr>
          <a:xfrm>
            <a:off x="1961515" y="5390515"/>
            <a:ext cx="3406140" cy="1537970"/>
          </a:xfrm>
          <a:prstGeom prst="rect">
            <a:avLst/>
          </a:prstGeom>
        </p:spPr>
      </p:pic>
      <p:pic>
        <p:nvPicPr>
          <p:cNvPr id="12" name="图片 11" descr="20090523_80f589c461f0e42da2e8I5WikWYO2xCC"/>
          <p:cNvPicPr>
            <a:picLocks noChangeAspect="1"/>
          </p:cNvPicPr>
          <p:nvPr/>
        </p:nvPicPr>
        <p:blipFill>
          <a:blip r:embed="rId13"/>
          <a:stretch>
            <a:fillRect/>
          </a:stretch>
        </p:blipFill>
        <p:spPr>
          <a:xfrm>
            <a:off x="7360285" y="5390515"/>
            <a:ext cx="3620770" cy="1537970"/>
          </a:xfrm>
          <a:prstGeom prst="rect">
            <a:avLst/>
          </a:prstGeom>
        </p:spPr>
      </p:pic>
    </p:spTree>
    <p:custDataLst>
      <p:tags r:id="rId14"/>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266" name="图片 20486" descr="t013396d89478ea1c93"/>
          <p:cNvPicPr>
            <a:picLocks noChangeAspect="1"/>
          </p:cNvPicPr>
          <p:nvPr/>
        </p:nvPicPr>
        <p:blipFill>
          <a:blip r:embed="rId2"/>
          <a:stretch>
            <a:fillRect/>
          </a:stretch>
        </p:blipFill>
        <p:spPr>
          <a:xfrm>
            <a:off x="0" y="0"/>
            <a:ext cx="12724765" cy="7162165"/>
          </a:xfrm>
          <a:prstGeom prst="rect">
            <a:avLst/>
          </a:prstGeom>
          <a:noFill/>
          <a:ln w="9525">
            <a:noFill/>
          </a:ln>
        </p:spPr>
      </p:pic>
      <p:sp>
        <p:nvSpPr>
          <p:cNvPr id="7175" name="文本框 7174"/>
          <p:cNvSpPr txBox="1"/>
          <p:nvPr/>
        </p:nvSpPr>
        <p:spPr>
          <a:xfrm>
            <a:off x="332478" y="1856746"/>
            <a:ext cx="4100176" cy="3660140"/>
          </a:xfrm>
          <a:prstGeom prst="rect">
            <a:avLst/>
          </a:prstGeom>
          <a:gradFill rotWithShape="1">
            <a:gsLst>
              <a:gs pos="0">
                <a:srgbClr val="FF0066">
                  <a:alpha val="6000"/>
                </a:srgbClr>
              </a:gs>
              <a:gs pos="100000">
                <a:srgbClr val="FF6600">
                  <a:alpha val="32999"/>
                </a:srgbClr>
              </a:gs>
            </a:gsLst>
            <a:path path="shape">
              <a:fillToRect l="50000" t="50000" r="50000" b="50000"/>
            </a:path>
          </a:gradFill>
          <a:ln w="9525">
            <a:noFill/>
          </a:ln>
        </p:spPr>
        <p:txBody>
          <a:bodyPr anchor="t">
            <a:spAutoFit/>
          </a:bodyPr>
          <a:lstStyle/>
          <a:p>
            <a:pPr defTabSz="514350">
              <a:spcBef>
                <a:spcPct val="50000"/>
              </a:spcBef>
            </a:pPr>
            <a:r>
              <a:rPr lang="zh-CN" altLang="en-US" sz="4220" b="1">
                <a:solidFill>
                  <a:srgbClr val="000066"/>
                </a:solidFill>
                <a:latin typeface="微软雅黑" panose="020b0503020204020204" charset="-122"/>
                <a:ea typeface="微软雅黑"/>
              </a:rPr>
              <a:t>庄生晓梦迷蝴蝶</a:t>
            </a:r>
          </a:p>
          <a:p>
            <a:pPr defTabSz="514350">
              <a:spcBef>
                <a:spcPct val="50000"/>
              </a:spcBef>
            </a:pPr>
            <a:r>
              <a:rPr lang="zh-CN" altLang="en-US" sz="4220" b="1">
                <a:solidFill>
                  <a:srgbClr val="000066"/>
                </a:solidFill>
                <a:latin typeface="微软雅黑" panose="020b0503020204020204" charset="-122"/>
                <a:ea typeface="微软雅黑"/>
              </a:rPr>
              <a:t>望帝春心托杜鹃</a:t>
            </a:r>
          </a:p>
          <a:p>
            <a:pPr defTabSz="514350">
              <a:spcBef>
                <a:spcPct val="50000"/>
              </a:spcBef>
            </a:pPr>
            <a:r>
              <a:rPr lang="zh-CN" altLang="en-US" sz="4220" b="1">
                <a:solidFill>
                  <a:srgbClr val="000066"/>
                </a:solidFill>
                <a:latin typeface="微软雅黑" panose="020b0503020204020204" charset="-122"/>
                <a:ea typeface="微软雅黑"/>
              </a:rPr>
              <a:t>沧海月明珠有泪</a:t>
            </a:r>
          </a:p>
          <a:p>
            <a:pPr defTabSz="514350">
              <a:spcBef>
                <a:spcPct val="50000"/>
              </a:spcBef>
            </a:pPr>
            <a:r>
              <a:rPr lang="zh-CN" altLang="en-US" sz="4220" b="1">
                <a:solidFill>
                  <a:srgbClr val="000066"/>
                </a:solidFill>
                <a:latin typeface="微软雅黑" panose="020b0503020204020204" charset="-122"/>
                <a:ea typeface="微软雅黑"/>
              </a:rPr>
              <a:t>蓝田日暖玉生烟</a:t>
            </a:r>
          </a:p>
        </p:txBody>
      </p:sp>
      <p:sp>
        <p:nvSpPr>
          <p:cNvPr id="7178" name="文本框 7177"/>
          <p:cNvSpPr txBox="1"/>
          <p:nvPr/>
        </p:nvSpPr>
        <p:spPr>
          <a:xfrm>
            <a:off x="4731087" y="1856746"/>
            <a:ext cx="2856227" cy="739775"/>
          </a:xfrm>
          <a:prstGeom prst="rect">
            <a:avLst/>
          </a:prstGeom>
          <a:gradFill rotWithShape="1">
            <a:gsLst>
              <a:gs pos="0">
                <a:srgbClr val="76002F">
                  <a:alpha val="78998"/>
                </a:srgbClr>
              </a:gs>
              <a:gs pos="100000">
                <a:srgbClr val="FF0066">
                  <a:alpha val="1999"/>
                </a:srgbClr>
              </a:gs>
            </a:gsLst>
            <a:lin ang="2700000" scaled="1"/>
          </a:gradFill>
          <a:ln w="9525">
            <a:noFill/>
          </a:ln>
        </p:spPr>
        <p:txBody>
          <a:bodyPr wrap="square" anchor="t">
            <a:spAutoFit/>
          </a:bodyPr>
          <a:lstStyle/>
          <a:p>
            <a:pPr defTabSz="514350">
              <a:spcBef>
                <a:spcPct val="50000"/>
              </a:spcBef>
            </a:pPr>
            <a:r>
              <a:rPr lang="zh-CN" altLang="en-US" sz="4220" b="1">
                <a:latin typeface="微软雅黑" panose="020b0503020204020204" charset="-122"/>
                <a:ea typeface="微软雅黑"/>
              </a:rPr>
              <a:t>痴迷 迷惘</a:t>
            </a:r>
          </a:p>
        </p:txBody>
      </p:sp>
      <p:sp>
        <p:nvSpPr>
          <p:cNvPr id="7179" name="文本框 7178"/>
          <p:cNvSpPr txBox="1"/>
          <p:nvPr/>
        </p:nvSpPr>
        <p:spPr>
          <a:xfrm>
            <a:off x="4731087" y="2759453"/>
            <a:ext cx="2856227" cy="739775"/>
          </a:xfrm>
          <a:prstGeom prst="rect">
            <a:avLst/>
          </a:prstGeom>
          <a:gradFill rotWithShape="1">
            <a:gsLst>
              <a:gs pos="0">
                <a:srgbClr val="FF0066">
                  <a:alpha val="29999"/>
                </a:srgbClr>
              </a:gs>
              <a:gs pos="100000">
                <a:schemeClr val="tx1">
                  <a:alpha val="75998"/>
                </a:schemeClr>
              </a:gs>
            </a:gsLst>
            <a:lin ang="2700000" scaled="1"/>
          </a:gradFill>
          <a:ln w="9525">
            <a:noFill/>
          </a:ln>
        </p:spPr>
        <p:txBody>
          <a:bodyPr wrap="square" anchor="t">
            <a:spAutoFit/>
          </a:bodyPr>
          <a:lstStyle/>
          <a:p>
            <a:pPr defTabSz="514350">
              <a:spcBef>
                <a:spcPct val="50000"/>
              </a:spcBef>
            </a:pPr>
            <a:r>
              <a:rPr lang="zh-CN" altLang="en-US" sz="4220" b="1">
                <a:latin typeface="微软雅黑" panose="020b0503020204020204" charset="-122"/>
                <a:ea typeface="微软雅黑"/>
              </a:rPr>
              <a:t>怀恨 执着</a:t>
            </a:r>
          </a:p>
        </p:txBody>
      </p:sp>
      <p:sp>
        <p:nvSpPr>
          <p:cNvPr id="7180" name="文本框 7179"/>
          <p:cNvSpPr txBox="1"/>
          <p:nvPr/>
        </p:nvSpPr>
        <p:spPr>
          <a:xfrm>
            <a:off x="4731087" y="3739744"/>
            <a:ext cx="2856227" cy="739775"/>
          </a:xfrm>
          <a:prstGeom prst="rect">
            <a:avLst/>
          </a:prstGeom>
          <a:gradFill rotWithShape="1">
            <a:gsLst>
              <a:gs pos="0">
                <a:srgbClr val="FF0066">
                  <a:alpha val="25000"/>
                </a:srgbClr>
              </a:gs>
              <a:gs pos="100000">
                <a:srgbClr val="0000FF">
                  <a:alpha val="71001"/>
                </a:srgbClr>
              </a:gs>
            </a:gsLst>
            <a:lin ang="2700000" scaled="1"/>
          </a:gradFill>
          <a:ln w="9525">
            <a:noFill/>
          </a:ln>
        </p:spPr>
        <p:txBody>
          <a:bodyPr wrap="square" anchor="t">
            <a:spAutoFit/>
          </a:bodyPr>
          <a:lstStyle/>
          <a:p>
            <a:pPr defTabSz="514350">
              <a:spcBef>
                <a:spcPct val="50000"/>
              </a:spcBef>
            </a:pPr>
            <a:r>
              <a:rPr lang="zh-CN" altLang="en-US" sz="4220" b="1">
                <a:latin typeface="微软雅黑" panose="020b0503020204020204" charset="-122"/>
                <a:ea typeface="微软雅黑"/>
              </a:rPr>
              <a:t>伤感 悲痛</a:t>
            </a:r>
          </a:p>
        </p:txBody>
      </p:sp>
      <p:sp>
        <p:nvSpPr>
          <p:cNvPr id="7181" name="文本框 7180"/>
          <p:cNvSpPr txBox="1"/>
          <p:nvPr/>
        </p:nvSpPr>
        <p:spPr>
          <a:xfrm>
            <a:off x="4731385" y="4777105"/>
            <a:ext cx="2856230" cy="739775"/>
          </a:xfrm>
          <a:prstGeom prst="rect">
            <a:avLst/>
          </a:prstGeom>
          <a:gradFill rotWithShape="1">
            <a:gsLst>
              <a:gs pos="0">
                <a:srgbClr val="FF0066">
                  <a:alpha val="39998"/>
                </a:srgbClr>
              </a:gs>
              <a:gs pos="100000">
                <a:schemeClr val="accent1">
                  <a:alpha val="78000"/>
                </a:schemeClr>
              </a:gs>
            </a:gsLst>
            <a:lin ang="2700000" scaled="1"/>
          </a:gradFill>
          <a:ln w="9525">
            <a:noFill/>
          </a:ln>
        </p:spPr>
        <p:txBody>
          <a:bodyPr wrap="square" anchor="t">
            <a:spAutoFit/>
          </a:bodyPr>
          <a:lstStyle/>
          <a:p>
            <a:pPr defTabSz="514350">
              <a:spcBef>
                <a:spcPct val="50000"/>
              </a:spcBef>
            </a:pPr>
            <a:r>
              <a:rPr lang="zh-CN" altLang="en-US" sz="4220" b="1">
                <a:latin typeface="微软雅黑" panose="020b0503020204020204" charset="-122"/>
                <a:ea typeface="微软雅黑"/>
              </a:rPr>
              <a:t>无奈 嗟悼</a:t>
            </a:r>
          </a:p>
        </p:txBody>
      </p:sp>
      <p:pic>
        <p:nvPicPr>
          <p:cNvPr id="2" name="图片 1" descr="5ed331d9t863e01186502&amp;690"/>
          <p:cNvPicPr>
            <a:picLocks noChangeAspect="1"/>
          </p:cNvPicPr>
          <p:nvPr/>
        </p:nvPicPr>
        <p:blipFill>
          <a:blip r:embed="rId3"/>
          <a:stretch>
            <a:fillRect/>
          </a:stretch>
        </p:blipFill>
        <p:spPr>
          <a:xfrm>
            <a:off x="7762875" y="1856740"/>
            <a:ext cx="4792345" cy="36607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5"/>
                                        </p:tgtEl>
                                        <p:attrNameLst>
                                          <p:attrName>style.visibility</p:attrName>
                                        </p:attrNameLst>
                                      </p:cBhvr>
                                      <p:to>
                                        <p:strVal val="visible"/>
                                      </p:to>
                                    </p:set>
                                    <p:animEffect transition="in" filter="blinds(horizontal)">
                                      <p:cBhvr>
                                        <p:cTn id="7" dur="500"/>
                                        <p:tgtEl>
                                          <p:spTgt spid="717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7178"/>
                                        </p:tgtEl>
                                        <p:attrNameLst>
                                          <p:attrName>style.visibility</p:attrName>
                                        </p:attrNameLst>
                                      </p:cBhvr>
                                      <p:to>
                                        <p:strVal val="visible"/>
                                      </p:to>
                                    </p:set>
                                    <p:animEffect transition="in" filter="blinds(horizontal)">
                                      <p:cBhvr>
                                        <p:cTn id="12" dur="500"/>
                                        <p:tgtEl>
                                          <p:spTgt spid="717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2" nodeType="clickEffect">
                                  <p:stCondLst>
                                    <p:cond delay="0"/>
                                  </p:stCondLst>
                                  <p:childTnLst>
                                    <p:set>
                                      <p:cBhvr>
                                        <p:cTn id="16" dur="1" fill="hold">
                                          <p:stCondLst>
                                            <p:cond delay="0"/>
                                          </p:stCondLst>
                                        </p:cTn>
                                        <p:tgtEl>
                                          <p:spTgt spid="7179"/>
                                        </p:tgtEl>
                                        <p:attrNameLst>
                                          <p:attrName>style.visibility</p:attrName>
                                        </p:attrNameLst>
                                      </p:cBhvr>
                                      <p:to>
                                        <p:strVal val="visible"/>
                                      </p:to>
                                    </p:set>
                                    <p:animEffect transition="in" filter="blinds(horizontal)">
                                      <p:cBhvr>
                                        <p:cTn id="17" dur="500"/>
                                        <p:tgtEl>
                                          <p:spTgt spid="717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3" nodeType="clickEffect">
                                  <p:stCondLst>
                                    <p:cond delay="0"/>
                                  </p:stCondLst>
                                  <p:childTnLst>
                                    <p:set>
                                      <p:cBhvr>
                                        <p:cTn id="21" dur="1" fill="hold">
                                          <p:stCondLst>
                                            <p:cond delay="0"/>
                                          </p:stCondLst>
                                        </p:cTn>
                                        <p:tgtEl>
                                          <p:spTgt spid="7180"/>
                                        </p:tgtEl>
                                        <p:attrNameLst>
                                          <p:attrName>style.visibility</p:attrName>
                                        </p:attrNameLst>
                                      </p:cBhvr>
                                      <p:to>
                                        <p:strVal val="visible"/>
                                      </p:to>
                                    </p:set>
                                    <p:animEffect transition="in" filter="blinds(horizontal)">
                                      <p:cBhvr>
                                        <p:cTn id="22" dur="500"/>
                                        <p:tgtEl>
                                          <p:spTgt spid="718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4" nodeType="clickEffect">
                                  <p:stCondLst>
                                    <p:cond delay="0"/>
                                  </p:stCondLst>
                                  <p:childTnLst>
                                    <p:set>
                                      <p:cBhvr>
                                        <p:cTn id="26" dur="1" fill="hold">
                                          <p:stCondLst>
                                            <p:cond delay="0"/>
                                          </p:stCondLst>
                                        </p:cTn>
                                        <p:tgtEl>
                                          <p:spTgt spid="7181"/>
                                        </p:tgtEl>
                                        <p:attrNameLst>
                                          <p:attrName>style.visibility</p:attrName>
                                        </p:attrNameLst>
                                      </p:cBhvr>
                                      <p:to>
                                        <p:strVal val="visible"/>
                                      </p:to>
                                    </p:set>
                                    <p:animEffect transition="in" filter="blinds(horizontal)">
                                      <p:cBhvr>
                                        <p:cTn id="27" dur="500"/>
                                        <p:tgtEl>
                                          <p:spTgt spid="7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p:bldP spid="7178" grpId="1"/>
      <p:bldP spid="7179" grpId="2"/>
      <p:bldP spid="7180" grpId="3"/>
      <p:bldP spid="7181" grpId="4"/>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433" name="图片 19460" descr="水墨背景"/>
          <p:cNvPicPr>
            <a:picLocks noChangeAspect="1"/>
          </p:cNvPicPr>
          <p:nvPr/>
        </p:nvPicPr>
        <p:blipFill>
          <a:blip r:embed="rId2"/>
          <a:stretch>
            <a:fillRect/>
          </a:stretch>
        </p:blipFill>
        <p:spPr>
          <a:xfrm>
            <a:off x="-635" y="904240"/>
            <a:ext cx="12758420" cy="6264910"/>
          </a:xfrm>
          <a:prstGeom prst="rect">
            <a:avLst/>
          </a:prstGeom>
          <a:noFill/>
          <a:ln w="9525">
            <a:noFill/>
          </a:ln>
        </p:spPr>
      </p:pic>
      <p:sp>
        <p:nvSpPr>
          <p:cNvPr id="19458" name="文本占位符 19457"/>
          <p:cNvSpPr>
            <a:spLocks noGrp="1"/>
          </p:cNvSpPr>
          <p:nvPr>
            <p:ph idx="1"/>
          </p:nvPr>
        </p:nvSpPr>
        <p:spPr>
          <a:xfrm>
            <a:off x="83185" y="1430655"/>
            <a:ext cx="10788650" cy="2732405"/>
          </a:xfrm>
        </p:spPr>
        <p:txBody>
          <a:bodyPr lIns="86092" tIns="43046" rIns="86092" bIns="43046" anchor="t"/>
          <a:lstStyle/>
          <a:p>
            <a:pPr marL="0" indent="0">
              <a:lnSpc>
                <a:spcPct val="150000"/>
              </a:lnSpc>
              <a:spcBef>
                <a:spcPct val="0"/>
              </a:spcBef>
              <a:buNone/>
            </a:pPr>
            <a:r>
              <a:rPr lang="zh-CN" altLang="en-US" sz="3795" b="1">
                <a:solidFill>
                  <a:srgbClr val="800000"/>
                </a:solidFill>
                <a:latin typeface="微软雅黑" panose="020b0503020204020204" charset="-122"/>
                <a:ea typeface="微软雅黑"/>
              </a:rPr>
              <a:t>请结合李商隐的生平及本诗的写作背景,试着探讨他究竟是为了什么具体的事情而如此哀怨悲痛。</a:t>
            </a:r>
          </a:p>
        </p:txBody>
      </p:sp>
      <p:sp>
        <p:nvSpPr>
          <p:cNvPr id="18435" name="矩形 29703"/>
          <p:cNvSpPr/>
          <p:nvPr/>
        </p:nvSpPr>
        <p:spPr>
          <a:xfrm>
            <a:off x="-233" y="241"/>
            <a:ext cx="4455111" cy="739775"/>
          </a:xfrm>
          <a:prstGeom prst="rect">
            <a:avLst/>
          </a:prstGeom>
          <a:pattFill prst="dkUpDiag">
            <a:fgClr>
              <a:schemeClr val="accent1"/>
            </a:fgClr>
            <a:bgClr>
              <a:schemeClr val="bg1"/>
            </a:bgClr>
          </a:pattFill>
          <a:ln w="25400" cap="flat" cmpd="sng">
            <a:solidFill>
              <a:srgbClr val="00CC00"/>
            </a:solidFill>
            <a:prstDash val="solid"/>
            <a:miter/>
            <a:headEnd type="none" w="med" len="med"/>
            <a:tailEnd type="none" w="med" len="med"/>
          </a:ln>
        </p:spPr>
        <p:txBody>
          <a:bodyPr wrap="square" anchor="t">
            <a:spAutoFit/>
          </a:bodyPr>
          <a:lstStyle/>
          <a:p>
            <a:endParaRPr lang="zh-CN" altLang="zh-CN" sz="4220" b="1">
              <a:solidFill>
                <a:schemeClr val="tx2"/>
              </a:solidFill>
              <a:latin typeface="宋体" pitchFamily="2" charset="-122"/>
              <a:ea typeface="宋体" pitchFamily="2" charset="-122"/>
            </a:endParaRPr>
          </a:p>
        </p:txBody>
      </p:sp>
      <p:sp>
        <p:nvSpPr>
          <p:cNvPr id="7171" name="矩形 29704"/>
          <p:cNvSpPr/>
          <p:nvPr/>
        </p:nvSpPr>
        <p:spPr>
          <a:xfrm>
            <a:off x="-233" y="73497"/>
            <a:ext cx="3797141" cy="592675"/>
          </a:xfrm>
          <a:prstGeom prst="rect">
            <a:avLst/>
          </a:prstGeom>
        </p:spPr>
        <p:txBody>
          <a:bodyPr wrap="none" fromWordArt="1">
            <a:prstTxWarp prst="textFadeUp">
              <a:avLst>
                <a:gd name="adj" fmla="val 9991"/>
              </a:avLst>
            </a:prstTxWarp>
            <a:normAutofit fontScale="70000"/>
          </a:bodyPr>
          <a:lstStyle/>
          <a:p>
            <a:pPr algn="ctr" fontAlgn="base"/>
            <a:r>
              <a:rPr lang="zh-CN" altLang="en-US" sz="4640" b="1" strike="noStrike" noProof="1">
                <a:ln w="12700" cap="flat" cmpd="sng">
                  <a:solidFill>
                    <a:srgbClr val="3366FF"/>
                  </a:solidFill>
                  <a:prstDash val="solid"/>
                  <a:round/>
                  <a:headEnd type="none" w="med" len="med"/>
                  <a:tailEnd type="none" w="med" len="med"/>
                </a:ln>
                <a:solidFill>
                  <a:srgbClr val="FF0000"/>
                </a:solidFill>
                <a:effectLst>
                  <a:outerShdw dist="35921" dir="2699999" sy="50000" rotWithShape="0">
                    <a:srgbClr val="875B0D">
                      <a:alpha val="70000"/>
                    </a:srgbClr>
                  </a:outerShdw>
                </a:effectLst>
                <a:latin typeface="宋体" pitchFamily="2" charset="-122"/>
                <a:ea typeface="宋体" pitchFamily="2" charset="-122"/>
                <a:cs typeface="+mn-cs"/>
              </a:rPr>
              <a:t>三读,悟诗情</a:t>
            </a:r>
            <a:endParaRPr lang="zh-CN" altLang="en-US" sz="4640" b="1" strike="noStrike" noProof="1">
              <a:ln w="12700" cap="flat" cmpd="sng">
                <a:solidFill>
                  <a:srgbClr val="3366FF"/>
                </a:solidFill>
                <a:prstDash val="solid"/>
                <a:round/>
                <a:headEnd type="none" w="med" len="med"/>
                <a:tailEnd type="none" w="med" len="med"/>
              </a:ln>
              <a:solidFill>
                <a:srgbClr val="FF0000"/>
              </a:solidFill>
              <a:effectLst>
                <a:outerShdw dist="35921" dir="2699999" sy="50000" rotWithShape="0">
                  <a:srgbClr val="875B0D">
                    <a:alpha val="70000"/>
                  </a:srgbClr>
                </a:outerShdw>
              </a:effectLst>
              <a:latin typeface="宋体" pitchFamily="2" charset="-122"/>
              <a:ea typeface="宋体"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770" decel="100000"/>
                                        <p:tgtEl>
                                          <p:spTgt spid="7171"/>
                                        </p:tgtEl>
                                      </p:cBhvr>
                                    </p:animEffect>
                                    <p:animScale>
                                      <p:cBhvr>
                                        <p:cTn id="8" dur="770" decel="100000"/>
                                        <p:tgtEl>
                                          <p:spTgt spid="7171"/>
                                        </p:tgtEl>
                                      </p:cBhvr>
                                      <p:from x="10000" y="10000"/>
                                      <p:to x="200000" y="450000"/>
                                    </p:animScale>
                                    <p:animScale>
                                      <p:cBhvr>
                                        <p:cTn id="9" dur="1230" accel="100000" fill="hold">
                                          <p:stCondLst>
                                            <p:cond delay="770"/>
                                          </p:stCondLst>
                                        </p:cTn>
                                        <p:tgtEl>
                                          <p:spTgt spid="7171"/>
                                        </p:tgtEl>
                                      </p:cBhvr>
                                      <p:from x="200000" y="450000"/>
                                      <p:to x="100000" y="100000"/>
                                    </p:animScale>
                                    <p:set>
                                      <p:cBhvr>
                                        <p:cTn id="10" dur="770" fill="hold"/>
                                        <p:tgtEl>
                                          <p:spTgt spid="7171"/>
                                        </p:tgtEl>
                                        <p:attrNameLst>
                                          <p:attrName>ppt_x</p:attrName>
                                        </p:attrNameLst>
                                      </p:cBhvr>
                                      <p:to>
                                        <p:strVal val="(0.5)"/>
                                      </p:to>
                                    </p:set>
                                    <p:anim from="(0.5)" to="(#ppt_x)" calcmode="lin" valueType="num">
                                      <p:cBhvr>
                                        <p:cTn id="11" dur="1230" accel="100000" fill="hold">
                                          <p:stCondLst>
                                            <p:cond delay="770"/>
                                          </p:stCondLst>
                                        </p:cTn>
                                        <p:tgtEl>
                                          <p:spTgt spid="7171"/>
                                        </p:tgtEl>
                                        <p:attrNameLst>
                                          <p:attrName>ppt_x</p:attrName>
                                        </p:attrNameLst>
                                      </p:cBhvr>
                                    </p:anim>
                                    <p:set>
                                      <p:cBhvr>
                                        <p:cTn id="12" dur="770" fill="hold"/>
                                        <p:tgtEl>
                                          <p:spTgt spid="7171"/>
                                        </p:tgtEl>
                                        <p:attrNameLst>
                                          <p:attrName>ppt_y</p:attrName>
                                        </p:attrNameLst>
                                      </p:cBhvr>
                                      <p:to>
                                        <p:strVal val="(#ppt_y+0.4)"/>
                                      </p:to>
                                    </p:set>
                                    <p:anim from="(#ppt_y+0.4)" to="(#ppt_y)" calcmode="lin" valueType="num">
                                      <p:cBhvr>
                                        <p:cTn id="13" dur="1230" accel="100000" fill="hold">
                                          <p:stCondLst>
                                            <p:cond delay="770"/>
                                          </p:stCondLst>
                                        </p:cTn>
                                        <p:tgtEl>
                                          <p:spTgt spid="7171"/>
                                        </p:tgtEl>
                                        <p:attrNameLst>
                                          <p:attrName>ppt_y</p:attrName>
                                        </p:attrNameLst>
                                      </p:cBhvr>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5" presetClass="entr" presetSubtype="0" fill="hold" grpId="1" nodeType="clickEffect">
                                  <p:stCondLst>
                                    <p:cond delay="0"/>
                                  </p:stCondLst>
                                  <p:childTnLst>
                                    <p:set>
                                      <p:cBhvr>
                                        <p:cTn id="17" dur="1" fill="hold">
                                          <p:stCondLst>
                                            <p:cond delay="0"/>
                                          </p:stCondLst>
                                        </p:cTn>
                                        <p:tgtEl>
                                          <p:spTgt spid="19458">
                                            <p:txEl>
                                              <p:pRg st="0" end="0"/>
                                            </p:txEl>
                                          </p:spTgt>
                                        </p:tgtEl>
                                        <p:attrNameLst>
                                          <p:attrName>style.visibility</p:attrName>
                                        </p:attrNameLst>
                                      </p:cBhvr>
                                      <p:to>
                                        <p:strVal val="visible"/>
                                      </p:to>
                                    </p:set>
                                    <p:anim calcmode="lin" valueType="num">
                                      <p:cBhvr>
                                        <p:cTn id="18" dur="500" decel="50000" fill="hold">
                                          <p:stCondLst>
                                            <p:cond delay="0"/>
                                          </p:stCondLst>
                                        </p:cTn>
                                        <p:tgtEl>
                                          <p:spTgt spid="19458">
                                            <p:txEl>
                                              <p:pRg st="0" end="0"/>
                                            </p:txEl>
                                          </p:spTgt>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19458">
                                            <p:txEl>
                                              <p:pRg st="0" end="0"/>
                                            </p:txEl>
                                          </p:spTgt>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9458">
                                            <p:txEl>
                                              <p:pRg st="0" end="0"/>
                                            </p:txEl>
                                          </p:spTgt>
                                        </p:tgtEl>
                                        <p:attrNameLst>
                                          <p:attrName>ppt_w</p:attrName>
                                        </p:attrNameLst>
                                      </p:cBhvr>
                                      <p:tavLst>
                                        <p:tav tm="0">
                                          <p:val>
                                            <p:strVal val="#ppt_w*.05"/>
                                          </p:val>
                                        </p:tav>
                                        <p:tav tm="100000">
                                          <p:val>
                                            <p:strVal val="#ppt_w"/>
                                          </p:val>
                                        </p:tav>
                                      </p:tavLst>
                                    </p:anim>
                                    <p:anim calcmode="lin" valueType="num">
                                      <p:cBhvr>
                                        <p:cTn id="21" dur="1000" fill="hold"/>
                                        <p:tgtEl>
                                          <p:spTgt spid="19458">
                                            <p:txEl>
                                              <p:pRg st="0" end="0"/>
                                            </p:txEl>
                                          </p:spTgt>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9458">
                                            <p:txEl>
                                              <p:pRg st="0" end="0"/>
                                            </p:txEl>
                                          </p:spTgt>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9458">
                                            <p:txEl>
                                              <p:pRg st="0" end="0"/>
                                            </p:txEl>
                                          </p:spTgt>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9458">
                                            <p:txEl>
                                              <p:pRg st="0" end="0"/>
                                            </p:txEl>
                                          </p:spTgt>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94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19458" grpI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8"/>
          <p:cNvPicPr>
            <a:picLocks noChangeAspect="1"/>
          </p:cNvPicPr>
          <p:nvPr>
            <p:custDataLst>
              <p:tags r:id="rId3"/>
            </p:custDataLst>
          </p:nvPr>
        </p:nvPicPr>
        <p:blipFill>
          <a:blip r:embed="rId2"/>
          <a:stretch>
            <a:fillRect/>
          </a:stretch>
        </p:blipFill>
        <p:spPr>
          <a:xfrm>
            <a:off x="482911" y="1397824"/>
            <a:ext cx="2903223" cy="4437001"/>
          </a:xfrm>
          <a:prstGeom prst="rect">
            <a:avLst/>
          </a:prstGeom>
        </p:spPr>
      </p:pic>
      <p:sp>
        <p:nvSpPr>
          <p:cNvPr id="10" name="Title 6"/>
          <p:cNvSpPr txBox="1"/>
          <p:nvPr>
            <p:custDataLst>
              <p:tags r:id="rId4"/>
            </p:custDataLst>
          </p:nvPr>
        </p:nvSpPr>
        <p:spPr>
          <a:xfrm>
            <a:off x="3615839" y="1526804"/>
            <a:ext cx="8759998" cy="660937"/>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ct val="0"/>
              </a:spcAft>
              <a:buSzTx/>
              <a:buFontTx/>
              <a:buNone/>
              <a:defRPr/>
            </a:pPr>
            <a:r>
              <a:rPr lang="zh-CN" altLang="en-US" sz="3600" b="1" spc="150">
                <a:ln w="3175">
                  <a:noFill/>
                  <a:prstDash val="dash"/>
                </a:ln>
                <a:solidFill>
                  <a:schemeClr val="tx1">
                    <a:lumMod val="75000"/>
                    <a:lumOff val="25000"/>
                  </a:schemeClr>
                </a:solidFill>
                <a:latin typeface="Arial" pitchFamily="34" charset="0"/>
                <a:ea typeface="微软雅黑"/>
                <a:cs typeface="微软雅黑" panose="020b0503020204020204" charset="-122"/>
              </a:rPr>
              <a:t>李商隐其人</a:t>
            </a:r>
            <a:endParaRPr lang="zh-CN" altLang="en-US" sz="3600" b="1" spc="150">
              <a:ln w="3175">
                <a:noFill/>
                <a:prstDash val="dash"/>
              </a:ln>
              <a:solidFill>
                <a:schemeClr val="tx1">
                  <a:lumMod val="75000"/>
                  <a:lumOff val="25000"/>
                </a:schemeClr>
              </a:solidFill>
              <a:latin typeface="Arial" panose="020b0604020202020204" pitchFamily="34" charset="0"/>
              <a:ea typeface="微软雅黑" panose="020b0502040204020203" charset="-122"/>
              <a:cs typeface="微软雅黑" panose="020b0502040204020203" charset="-122"/>
            </a:endParaRPr>
          </a:p>
        </p:txBody>
      </p:sp>
      <p:sp>
        <p:nvSpPr>
          <p:cNvPr id="11" name="Title 6"/>
          <p:cNvSpPr txBox="1"/>
          <p:nvPr>
            <p:custDataLst>
              <p:tags r:id="rId5"/>
            </p:custDataLst>
          </p:nvPr>
        </p:nvSpPr>
        <p:spPr>
          <a:xfrm>
            <a:off x="3615690" y="2667635"/>
            <a:ext cx="8759825" cy="274320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just">
              <a:lnSpc>
                <a:spcPct val="130000"/>
              </a:lnSpc>
              <a:spcBef>
                <a:spcPct val="0"/>
              </a:spcBef>
              <a:spcAft>
                <a:spcPts val="800"/>
              </a:spcAft>
              <a:buSzTx/>
              <a:buNone/>
            </a:pPr>
            <a:r>
              <a:rPr lang="zh-CN" altLang="en-US" sz="2800" b="1" spc="50">
                <a:ln w="3175">
                  <a:noFill/>
                  <a:prstDash val="dash"/>
                </a:ln>
                <a:solidFill>
                  <a:schemeClr val="tx1">
                    <a:lumMod val="65000"/>
                    <a:lumOff val="35000"/>
                  </a:schemeClr>
                </a:solidFill>
                <a:latin typeface="Arial" pitchFamily="34" charset="0"/>
                <a:ea typeface="微软雅黑 Light" panose="020b0502040204020203" pitchFamily="34" charset="-122"/>
                <a:cs typeface="微软雅黑" panose="020b0503020204020204" charset="-122"/>
              </a:rPr>
              <a:t>李商隐才华横溢，少有文名，抱负远大，受牛党成员令狐楚赏识而中进士，后来又与李党成员王茂元的女儿相爱成婚，牛党认为他背恩负德。牛党掌权后，他一直在政治上受到压抑，从此仕途坎坷，壮志成灰，成了牛、李党争的牺牲品。46岁时死在荥阳。</a:t>
            </a:r>
            <a:endParaRPr lang="zh-CN" altLang="en-US" sz="2800" b="1" spc="50">
              <a:ln w="3175">
                <a:noFill/>
                <a:prstDash val="dash"/>
              </a:ln>
              <a:solidFill>
                <a:schemeClr val="tx1">
                  <a:lumMod val="65000"/>
                  <a:lumOff val="35000"/>
                </a:schemeClr>
              </a:solidFill>
              <a:latin typeface="Arial" panose="020b0604020202020204" pitchFamily="34" charset="0"/>
              <a:ea typeface="微软雅黑 Light" pitchFamily="34" charset="-122"/>
              <a:cs typeface="微软雅黑" panose="020b0502040204020203" charset="-122"/>
            </a:endParaRPr>
          </a:p>
        </p:txBody>
      </p:sp>
    </p:spTree>
    <p:custDataLst>
      <p:tags r:id="rId6"/>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userDrawn="1">
            <p:custDataLst>
              <p:tags r:id="rId2"/>
            </p:custDataLst>
          </p:nvPr>
        </p:nvSpPr>
        <p:spPr>
          <a:xfrm>
            <a:off x="626175" y="491525"/>
            <a:ext cx="11606400" cy="6249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FFFF"/>
              </a:solidFill>
              <a:latin typeface="微软雅黑" panose="020b0503020204020204" charset="-122"/>
              <a:ea typeface="微软雅黑"/>
            </a:endParaRPr>
          </a:p>
        </p:txBody>
      </p:sp>
      <p:sp>
        <p:nvSpPr>
          <p:cNvPr id="3" name="文本框 2"/>
          <p:cNvSpPr txBox="1"/>
          <p:nvPr>
            <p:custDataLst>
              <p:tags r:id="rId3"/>
            </p:custDataLst>
          </p:nvPr>
        </p:nvSpPr>
        <p:spPr>
          <a:xfrm>
            <a:off x="803337" y="970358"/>
            <a:ext cx="11252076" cy="803628"/>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800" b="1" spc="300">
                <a:solidFill>
                  <a:srgbClr val="000000"/>
                </a:solidFill>
                <a:latin typeface="微软雅黑" panose="020b0503020204020204" charset="-122"/>
                <a:ea typeface="微软雅黑"/>
              </a:rPr>
              <a:t>写作背景</a:t>
            </a:r>
          </a:p>
        </p:txBody>
      </p:sp>
      <p:sp>
        <p:nvSpPr>
          <p:cNvPr id="11" name="Title 6"/>
          <p:cNvSpPr txBox="1"/>
          <p:nvPr>
            <p:custDataLst>
              <p:tags r:id="rId4"/>
            </p:custDataLst>
          </p:nvPr>
        </p:nvSpPr>
        <p:spPr>
          <a:xfrm>
            <a:off x="803637" y="2244126"/>
            <a:ext cx="7286625" cy="401816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800" b="1" spc="200">
                <a:ln w="3175">
                  <a:noFill/>
                  <a:prstDash val="dash"/>
                </a:ln>
                <a:solidFill>
                  <a:srgbClr val="404040"/>
                </a:solidFill>
                <a:latin typeface="微软雅黑" panose="020b0503020204020204" charset="-122"/>
                <a:ea typeface="微软雅黑"/>
                <a:cs typeface="微软雅黑" panose="020b0503020204020204" charset="-122"/>
              </a:rPr>
              <a:t>本诗作于诗人晚年，此时李唐王朝气息奄奄，作者经历宦海沉浮壮志成灰，妻子也已早亡。他一生的回忆，一生的苦心孤诣，一生的诗，一生的情，像一部高度浓缩的写意默片，都在这首《锦瑟》中了。后人认为此诗是李商隐的压卷之作。</a:t>
            </a:r>
            <a:endParaRPr lang="zh-CN" altLang="en-US" sz="2800" b="1" spc="200">
              <a:ln w="3175">
                <a:noFill/>
                <a:prstDash val="dash"/>
              </a:ln>
              <a:solidFill>
                <a:srgbClr val="404040"/>
              </a:solidFill>
              <a:latin typeface="微软雅黑" panose="020b0503020204020204" charset="-122"/>
              <a:ea typeface="微软雅黑"/>
              <a:cs typeface="微软雅黑" panose="020b0503020204020204" charset="-122"/>
            </a:endParaRPr>
          </a:p>
        </p:txBody>
      </p:sp>
      <p:pic>
        <p:nvPicPr>
          <p:cNvPr id="4" name="图片 3"/>
          <p:cNvPicPr>
            <a:picLocks noChangeAspect="1"/>
          </p:cNvPicPr>
          <p:nvPr>
            <p:custDataLst>
              <p:tags r:id="rId6"/>
            </p:custDataLst>
          </p:nvPr>
        </p:nvPicPr>
        <p:blipFill>
          <a:blip r:embed="rId5"/>
          <a:stretch>
            <a:fillRect/>
          </a:stretch>
        </p:blipFill>
        <p:spPr>
          <a:xfrm>
            <a:off x="8596760" y="2244126"/>
            <a:ext cx="3273389" cy="4018164"/>
          </a:xfrm>
          <a:custGeom>
            <a:cxnLst>
              <a:cxn ang="3">
                <a:pos x="hc" y="t"/>
              </a:cxn>
              <a:cxn ang="cd2">
                <a:pos x="l" y="vc"/>
              </a:cxn>
              <a:cxn ang="cd4">
                <a:pos x="hc" y="b"/>
              </a:cxn>
              <a:cxn ang="0">
                <a:pos x="r" y="vc"/>
              </a:cxn>
            </a:cxnLst>
            <a:rect l="l" t="t" r="r" b="b"/>
            <a:pathLst>
              <a:path w="5040" h="6000">
                <a:moveTo>
                  <a:pt x="0" y="0"/>
                </a:moveTo>
                <a:lnTo>
                  <a:pt x="5040" y="0"/>
                </a:lnTo>
                <a:lnTo>
                  <a:pt x="5040" y="6000"/>
                </a:lnTo>
                <a:lnTo>
                  <a:pt x="0" y="6000"/>
                </a:lnTo>
                <a:lnTo>
                  <a:pt x="0" y="0"/>
                </a:lnTo>
                <a:close/>
              </a:path>
            </a:pathLst>
          </a:custGeom>
        </p:spPr>
      </p:pic>
    </p:spTree>
    <p:custDataLst>
      <p:tags r:id="rId7"/>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shutterstock_376532611"/>
          <p:cNvPicPr>
            <a:picLocks noChangeAspect="1"/>
          </p:cNvPicPr>
          <p:nvPr>
            <p:custDataLst>
              <p:tags r:id="rId3"/>
            </p:custDataLst>
          </p:nvPr>
        </p:nvPicPr>
        <p:blipFill>
          <a:blip r:embed="rId2"/>
          <a:srcRect t="16360" b="16360"/>
          <a:stretch>
            <a:fillRect/>
          </a:stretch>
        </p:blipFill>
        <p:spPr>
          <a:xfrm>
            <a:off x="333326" y="187325"/>
            <a:ext cx="12192096" cy="4572035"/>
          </a:xfrm>
          <a:custGeom>
            <a:cxnLst>
              <a:cxn ang="3">
                <a:pos x="hc" y="t"/>
              </a:cxn>
              <a:cxn ang="cd2">
                <a:pos x="l" y="vc"/>
              </a:cxn>
              <a:cxn ang="cd4">
                <a:pos x="hc" y="b"/>
              </a:cxn>
              <a:cxn ang="0">
                <a:pos x="r" y="vc"/>
              </a:cxn>
            </a:cxnLst>
            <a:rect l="l" t="t" r="r" b="b"/>
            <a:pathLst>
              <a:path w="19200" h="7200">
                <a:moveTo>
                  <a:pt x="0" y="0"/>
                </a:moveTo>
                <a:lnTo>
                  <a:pt x="19200" y="0"/>
                </a:lnTo>
                <a:lnTo>
                  <a:pt x="19200" y="7200"/>
                </a:lnTo>
                <a:lnTo>
                  <a:pt x="0" y="7200"/>
                </a:lnTo>
                <a:lnTo>
                  <a:pt x="0" y="0"/>
                </a:lnTo>
                <a:close/>
              </a:path>
            </a:pathLst>
          </a:custGeom>
        </p:spPr>
      </p:pic>
      <p:sp>
        <p:nvSpPr>
          <p:cNvPr id="10" name="矩形 9"/>
          <p:cNvSpPr/>
          <p:nvPr>
            <p:custDataLst>
              <p:tags r:id="rId4"/>
            </p:custDataLst>
          </p:nvPr>
        </p:nvSpPr>
        <p:spPr>
          <a:xfrm>
            <a:off x="333326" y="4453924"/>
            <a:ext cx="12192098" cy="304802"/>
          </a:xfrm>
          <a:prstGeom prst="rect">
            <a:avLst/>
          </a:prstGeom>
          <a:solidFill>
            <a:srgbClr val="1D6DC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FFFF"/>
              </a:solidFill>
              <a:latin typeface="微软雅黑" panose="020b0503020204020204" charset="-122"/>
              <a:ea typeface="微软雅黑"/>
            </a:endParaRPr>
          </a:p>
        </p:txBody>
      </p:sp>
      <p:sp>
        <p:nvSpPr>
          <p:cNvPr id="11" name="Title 6"/>
          <p:cNvSpPr txBox="1"/>
          <p:nvPr>
            <p:custDataLst>
              <p:tags r:id="rId5"/>
            </p:custDataLst>
          </p:nvPr>
        </p:nvSpPr>
        <p:spPr>
          <a:xfrm>
            <a:off x="673735" y="5012055"/>
            <a:ext cx="11851640" cy="158559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3600" b="1" strike="noStrike" spc="200">
                <a:ln w="3175">
                  <a:noFill/>
                  <a:prstDash val="dash"/>
                </a:ln>
                <a:solidFill>
                  <a:srgbClr val="FF0000"/>
                </a:solidFill>
                <a:latin typeface="微软雅黑" panose="020b0503020204020204" charset="-122"/>
                <a:ea typeface="微软雅黑"/>
                <a:cs typeface="微软雅黑" panose="020b0503020204020204" charset="-122"/>
              </a:rPr>
              <a:t>有关《锦瑟》的主旨，有悼亡、恋情、自伤身世、寄兴、诗集总序等说法，你赞同哪种观点？说明理由。</a:t>
            </a:r>
            <a:endParaRPr lang="zh-CN" altLang="en-US" sz="3600" b="1" strike="noStrike" spc="200">
              <a:ln w="3175">
                <a:noFill/>
                <a:prstDash val="dash"/>
              </a:ln>
              <a:solidFill>
                <a:srgbClr val="FF0000"/>
              </a:solidFill>
              <a:latin typeface="微软雅黑" panose="020b0502040204020203" charset="-122"/>
              <a:ea typeface="微软雅黑" panose="020b0502040204020203" charset="-122"/>
              <a:cs typeface="微软雅黑" panose="020b0502040204020203" charset="-122"/>
            </a:endParaRPr>
          </a:p>
        </p:txBody>
      </p:sp>
    </p:spTree>
    <p:custDataLst>
      <p:tags r:id="rId6"/>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custDataLst>
              <p:tags r:id="rId3"/>
            </p:custDataLst>
          </p:nvPr>
        </p:nvPicPr>
        <p:blipFill>
          <a:blip r:embed="rId2"/>
          <a:stretch>
            <a:fillRect/>
          </a:stretch>
        </p:blipFill>
        <p:spPr>
          <a:xfrm>
            <a:off x="0" y="74933"/>
            <a:ext cx="3687391" cy="7082783"/>
          </a:xfrm>
          <a:custGeom>
            <a:cxnLst>
              <a:cxn ang="3">
                <a:pos x="hc" y="t"/>
              </a:cxn>
              <a:cxn ang="cd2">
                <a:pos x="l" y="vc"/>
              </a:cxn>
              <a:cxn ang="cd4">
                <a:pos x="hc" y="b"/>
              </a:cxn>
              <a:cxn ang="0">
                <a:pos x="r" y="vc"/>
              </a:cxn>
            </a:cxnLst>
            <a:rect l="l" t="t" r="r" b="b"/>
            <a:pathLst>
              <a:path w="10320" h="10800">
                <a:moveTo>
                  <a:pt x="0" y="0"/>
                </a:moveTo>
                <a:lnTo>
                  <a:pt x="10320" y="0"/>
                </a:lnTo>
                <a:lnTo>
                  <a:pt x="10320" y="10800"/>
                </a:lnTo>
                <a:lnTo>
                  <a:pt x="0" y="10800"/>
                </a:lnTo>
                <a:lnTo>
                  <a:pt x="0" y="0"/>
                </a:lnTo>
                <a:close/>
              </a:path>
            </a:pathLst>
          </a:custGeom>
        </p:spPr>
      </p:pic>
      <p:sp>
        <p:nvSpPr>
          <p:cNvPr id="3" name="文本框 2"/>
          <p:cNvSpPr txBox="1"/>
          <p:nvPr>
            <p:custDataLst>
              <p:tags r:id="rId4"/>
            </p:custDataLst>
          </p:nvPr>
        </p:nvSpPr>
        <p:spPr>
          <a:xfrm>
            <a:off x="3850064" y="406167"/>
            <a:ext cx="8210352" cy="1767995"/>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0000"/>
                </a:solidFill>
                <a:latin typeface="微软雅黑" panose="020b0503020204020204" charset="-122"/>
                <a:ea typeface="微软雅黑"/>
              </a:rPr>
              <a:t>相思说：思念恋人不能相聚的痛苦。</a:t>
            </a:r>
          </a:p>
        </p:txBody>
      </p:sp>
      <p:sp>
        <p:nvSpPr>
          <p:cNvPr id="11" name="Title 6"/>
          <p:cNvSpPr txBox="1"/>
          <p:nvPr>
            <p:custDataLst>
              <p:tags r:id="rId5"/>
            </p:custDataLst>
          </p:nvPr>
        </p:nvSpPr>
        <p:spPr>
          <a:xfrm>
            <a:off x="3850005" y="2374265"/>
            <a:ext cx="8210550" cy="386715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404040"/>
                </a:solidFill>
                <a:latin typeface="微软雅黑" panose="020b0503020204020204" charset="-122"/>
                <a:ea typeface="微软雅黑"/>
                <a:cs typeface="微软雅黑" panose="020b0503020204020204" charset="-122"/>
              </a:rPr>
              <a:t>看到“瑟”，想到琴瑟和谐的恋情。看到“锦瑟”，想到恋情的华美。锦瑟，你为何无缘无故有五十根弦，如此华美、丰富，每一弦、每一柱都勾起我对恋情的记忆。感觉幸福、遥远又迷惘。像庄生梦蝶一样如梦如幻，像望帝化鹃泣血哀啼一样执着和凄美。感觉恋情如沧海明月中鲛人哭泣的眼泪化成的珍珠一样晶莹、纯洁，又如蓝田暖日里美玉所升腾的缭绕烟云一样可望不可及。多想把这份记忆珍藏，可在过去恋情发生之时就已迷惘！</a:t>
            </a:r>
            <a:endParaRPr lang="zh-CN" altLang="en-US" sz="2400" b="1" spc="200">
              <a:ln w="3175">
                <a:noFill/>
                <a:prstDash val="dash"/>
              </a:ln>
              <a:solidFill>
                <a:srgbClr val="404040"/>
              </a:solidFill>
              <a:latin typeface="微软雅黑" panose="020b0502040204020203" charset="-122"/>
              <a:ea typeface="微软雅黑" panose="020b0502040204020203" charset="-122"/>
              <a:cs typeface="微软雅黑" panose="020b0502040204020203" charset="-122"/>
            </a:endParaRPr>
          </a:p>
        </p:txBody>
      </p:sp>
    </p:spTree>
    <p:custDataLst>
      <p:tags r:id="rId6"/>
    </p:custDataLst>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2"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2"/>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3" name="图片 27649" descr="03"/>
          <p:cNvPicPr>
            <a:picLocks noChangeAspect="1"/>
          </p:cNvPicPr>
          <p:nvPr/>
        </p:nvPicPr>
        <p:blipFill>
          <a:blip r:embed="rId2">
            <a:lum bright="6000" contrast="12000"/>
          </a:blip>
          <a:srcRect b="5979"/>
          <a:stretch>
            <a:fillRect/>
          </a:stretch>
        </p:blipFill>
        <p:spPr>
          <a:xfrm>
            <a:off x="635" y="0"/>
            <a:ext cx="12857480" cy="7232015"/>
          </a:xfrm>
          <a:prstGeom prst="rect">
            <a:avLst/>
          </a:prstGeom>
          <a:noFill/>
          <a:ln w="9525">
            <a:noFill/>
          </a:ln>
        </p:spPr>
      </p:pic>
      <p:pic>
        <p:nvPicPr>
          <p:cNvPr id="27651" name="图片 27650" descr="490"/>
          <p:cNvPicPr>
            <a:picLocks noChangeAspect="1"/>
          </p:cNvPicPr>
          <p:nvPr/>
        </p:nvPicPr>
        <p:blipFill>
          <a:blip r:embed="rId3"/>
          <a:stretch>
            <a:fillRect/>
          </a:stretch>
        </p:blipFill>
        <p:spPr>
          <a:xfrm>
            <a:off x="2024491" y="1490060"/>
            <a:ext cx="1325986" cy="1205442"/>
          </a:xfrm>
          <a:prstGeom prst="rect">
            <a:avLst/>
          </a:prstGeom>
          <a:noFill/>
          <a:ln w="9525">
            <a:noFill/>
          </a:ln>
        </p:spPr>
      </p:pic>
      <p:sp>
        <p:nvSpPr>
          <p:cNvPr id="27652" name="文本框 27651"/>
          <p:cNvSpPr txBox="1"/>
          <p:nvPr/>
        </p:nvSpPr>
        <p:spPr>
          <a:xfrm>
            <a:off x="6755849" y="5938475"/>
            <a:ext cx="3954518" cy="675640"/>
          </a:xfrm>
          <a:prstGeom prst="rect">
            <a:avLst/>
          </a:prstGeom>
          <a:noFill/>
          <a:ln w="12700">
            <a:noFill/>
          </a:ln>
        </p:spPr>
        <p:txBody>
          <a:bodyPr anchor="t">
            <a:spAutoFit/>
          </a:bodyPr>
          <a:lstStyle/>
          <a:p>
            <a:pPr>
              <a:spcBef>
                <a:spcPct val="50000"/>
              </a:spcBef>
            </a:pPr>
            <a:endParaRPr lang="zh-CN" altLang="zh-CN" sz="3795" b="1" i="1">
              <a:solidFill>
                <a:srgbClr val="FFFF00"/>
              </a:solidFill>
              <a:latin typeface="Times New Roman" pitchFamily="18" charset="0"/>
              <a:ea typeface="华文新魏" pitchFamily="2" charset="-122"/>
            </a:endParaRPr>
          </a:p>
        </p:txBody>
      </p:sp>
      <p:sp>
        <p:nvSpPr>
          <p:cNvPr id="27654" name="矩形 27653"/>
          <p:cNvSpPr/>
          <p:nvPr/>
        </p:nvSpPr>
        <p:spPr>
          <a:xfrm>
            <a:off x="4117271" y="1702687"/>
            <a:ext cx="4547194" cy="2300385"/>
          </a:xfrm>
          <a:prstGeom prst="rect">
            <a:avLst/>
          </a:prstGeom>
        </p:spPr>
        <p:txBody>
          <a:bodyPr wrap="none" fromWordArt="1">
            <a:prstTxWarp prst="textPlain">
              <a:avLst>
                <a:gd name="adj" fmla="val 50000"/>
              </a:avLst>
            </a:prstTxWarp>
            <a:normAutofit/>
          </a:bodyPr>
          <a:lstStyle/>
          <a:p>
            <a:pPr algn="ctr"/>
            <a:r>
              <a:rPr lang="zh-CN" altLang="en-US" sz="8435" b="1">
                <a:ln w="12700" cap="flat" cmpd="sng">
                  <a:solidFill>
                    <a:schemeClr val="tx1"/>
                  </a:solidFill>
                  <a:prstDash val="solid"/>
                  <a:round/>
                  <a:headEnd type="none" w="med" len="med"/>
                  <a:tailEnd type="none" w="lg"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隶书" panose="02010509060101010101" pitchFamily="1" charset="-122"/>
                <a:ea typeface="隶书" panose="02010509060101010101" pitchFamily="1" charset="-122"/>
              </a:rPr>
              <a:t>锦 瑟</a:t>
            </a:r>
            <a:endParaRPr lang="zh-CN" altLang="en-US" sz="8435" b="1">
              <a:ln w="12700" cap="flat" cmpd="sng">
                <a:solidFill>
                  <a:schemeClr val="tx1"/>
                </a:solidFill>
                <a:prstDash val="solid"/>
                <a:round/>
                <a:headEnd type="none" w="med" len="med"/>
                <a:tailEnd type="none" w="lg"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隶书" panose="02010509060101010101" pitchFamily="1" charset="-122"/>
              <a:ea typeface="隶书" pitchFamily="1" charset="-122"/>
            </a:endParaRPr>
          </a:p>
        </p:txBody>
      </p:sp>
      <p:pic>
        <p:nvPicPr>
          <p:cNvPr id="27655" name="图片 27654" descr="490"/>
          <p:cNvPicPr>
            <a:picLocks noChangeAspect="1"/>
          </p:cNvPicPr>
          <p:nvPr/>
        </p:nvPicPr>
        <p:blipFill>
          <a:blip r:embed="rId3"/>
          <a:stretch>
            <a:fillRect/>
          </a:stretch>
        </p:blipFill>
        <p:spPr>
          <a:xfrm>
            <a:off x="9466418" y="1490060"/>
            <a:ext cx="1325986" cy="1205442"/>
          </a:xfrm>
          <a:prstGeom prst="rect">
            <a:avLst/>
          </a:prstGeom>
          <a:noFill/>
          <a:ln w="9525">
            <a:noFill/>
          </a:ln>
        </p:spPr>
      </p:pic>
    </p:spTree>
  </p:cSld>
  <p:clrMapOvr>
    <a:masterClrMapping/>
  </p:clrMapOvr>
  <p:transition spd="slow">
    <p:strips dir="rd"/>
    <p:sndAc>
      <p:stSnd>
        <p:snd r:embed="rId4" name="NIGHTBUG.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wheel(4)">
                                      <p:cBhvr>
                                        <p:cTn id="7" dur="2000"/>
                                        <p:tgtEl>
                                          <p:spTgt spid="2765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1" presetClass="entr" presetSubtype="0" fill="hold" nodeType="clickEffect">
                                  <p:stCondLst>
                                    <p:cond delay="0"/>
                                  </p:stCondLst>
                                  <p:childTnLst>
                                    <p:set>
                                      <p:cBhvr>
                                        <p:cTn id="11" dur="1000">
                                          <p:stCondLst>
                                            <p:cond delay="0"/>
                                          </p:stCondLst>
                                        </p:cTn>
                                        <p:tgtEl>
                                          <p:spTgt spid="27655"/>
                                        </p:tgtEl>
                                        <p:attrNameLst>
                                          <p:attrName>style.visibility</p:attrName>
                                        </p:attrNameLst>
                                      </p:cBhvr>
                                      <p:to>
                                        <p:strVal val="visible"/>
                                      </p:to>
                                    </p:se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2" presetClass="entr" presetSubtype="2" fill="hold" nodeType="clickEffect">
                                  <p:stCondLst>
                                    <p:cond delay="0"/>
                                  </p:stCondLst>
                                  <p:childTnLst>
                                    <p:set>
                                      <p:cBhvr>
                                        <p:cTn id="15" dur="1" fill="hold">
                                          <p:stCondLst>
                                            <p:cond delay="0"/>
                                          </p:stCondLst>
                                        </p:cTn>
                                        <p:tgtEl>
                                          <p:spTgt spid="27651"/>
                                        </p:tgtEl>
                                        <p:attrNameLst>
                                          <p:attrName>style.visibility</p:attrName>
                                        </p:attrNameLst>
                                      </p:cBhvr>
                                      <p:to>
                                        <p:strVal val="visible"/>
                                      </p:to>
                                    </p:set>
                                    <p:anim calcmode="lin" valueType="num">
                                      <p:cBhvr additive="base">
                                        <p:cTn id="16" dur="500" fill="hold"/>
                                        <p:tgtEl>
                                          <p:spTgt spid="27651"/>
                                        </p:tgtEl>
                                        <p:attrNameLst>
                                          <p:attrName>ppt_x</p:attrName>
                                        </p:attrNameLst>
                                      </p:cBhvr>
                                      <p:tavLst>
                                        <p:tav tm="0">
                                          <p:val>
                                            <p:strVal val="1+#ppt_w/2"/>
                                          </p:val>
                                        </p:tav>
                                        <p:tav tm="100000">
                                          <p:val>
                                            <p:strVal val="#ppt_x"/>
                                          </p:val>
                                        </p:tav>
                                      </p:tavLst>
                                    </p:anim>
                                    <p:anim calcmode="lin" valueType="num">
                                      <p:cBhvr additive="base">
                                        <p:cTn id="17" dur="500" fill="hold"/>
                                        <p:tgtEl>
                                          <p:spTgt spid="27651"/>
                                        </p:tgtEl>
                                        <p:attrNameLst>
                                          <p:attrName>ppt_y</p:attrName>
                                        </p:attrNameLst>
                                      </p:cBhvr>
                                      <p:tavLst>
                                        <p:tav tm="0">
                                          <p:val>
                                            <p:strVal val="#ppt_y"/>
                                          </p:val>
                                        </p:tav>
                                        <p:tav tm="100000">
                                          <p:val>
                                            <p:strVal val="#ppt_y"/>
                                          </p:val>
                                        </p:tav>
                                      </p:tavLst>
                                    </p:anim>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7" presetClass="entr" presetSubtype="0" fill="hold" nodeType="clickEffect">
                                  <p:stCondLst>
                                    <p:cond delay="0"/>
                                  </p:stCondLst>
                                  <p:childTnLst>
                                    <p:set>
                                      <p:cBhvr>
                                        <p:cTn id="21" dur="1" fill="hold">
                                          <p:stCondLst>
                                            <p:cond delay="0"/>
                                          </p:stCondLst>
                                        </p:cTn>
                                        <p:tgtEl>
                                          <p:spTgt spid="27654"/>
                                        </p:tgtEl>
                                        <p:attrNameLst>
                                          <p:attrName>style.visibility</p:attrName>
                                        </p:attrNameLst>
                                      </p:cBhvr>
                                      <p:to>
                                        <p:strVal val="visible"/>
                                      </p:to>
                                    </p:set>
                                    <p:animEffect transition="in" filter="fade">
                                      <p:cBhvr>
                                        <p:cTn id="22" dur="1000"/>
                                        <p:tgtEl>
                                          <p:spTgt spid="27654"/>
                                        </p:tgtEl>
                                      </p:cBhvr>
                                    </p:animEffect>
                                    <p:anim calcmode="lin" valueType="num">
                                      <p:cBhvr>
                                        <p:cTn id="23" dur="1000" fill="hold"/>
                                        <p:tgtEl>
                                          <p:spTgt spid="27654"/>
                                        </p:tgtEl>
                                        <p:attrNameLst>
                                          <p:attrName>ppt_x</p:attrName>
                                        </p:attrNameLst>
                                      </p:cBhvr>
                                      <p:tavLst>
                                        <p:tav tm="0">
                                          <p:val>
                                            <p:strVal val="#ppt_x"/>
                                          </p:val>
                                        </p:tav>
                                        <p:tav tm="100000">
                                          <p:val>
                                            <p:strVal val="#ppt_x"/>
                                          </p:val>
                                        </p:tav>
                                      </p:tavLst>
                                    </p:anim>
                                    <p:anim calcmode="lin" valueType="num">
                                      <p:cBhvr>
                                        <p:cTn id="24" dur="900" decel="100000" fill="hold"/>
                                        <p:tgtEl>
                                          <p:spTgt spid="27654"/>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7654"/>
                                        </p:tgtEl>
                                        <p:attrNameLst>
                                          <p:attrName>ppt_y</p:attrName>
                                        </p:attrNameLst>
                                      </p:cBhvr>
                                      <p:tavLst>
                                        <p:tav tm="0">
                                          <p:val>
                                            <p:strVal val="#ppt_y-.03"/>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51" presetClass="entr" presetSubtype="0" fill="hold" grpId="1" nodeType="clickEffect">
                                  <p:stCondLst>
                                    <p:cond delay="0"/>
                                  </p:stCondLst>
                                  <p:childTnLst>
                                    <p:set>
                                      <p:cBhvr>
                                        <p:cTn id="29" dur="1" fill="hold">
                                          <p:stCondLst>
                                            <p:cond delay="0"/>
                                          </p:stCondLst>
                                        </p:cTn>
                                        <p:tgtEl>
                                          <p:spTgt spid="27654"/>
                                        </p:tgtEl>
                                        <p:attrNameLst>
                                          <p:attrName>style.visibility</p:attrName>
                                        </p:attrNameLst>
                                      </p:cBhvr>
                                      <p:to>
                                        <p:strVal val="visible"/>
                                      </p:to>
                                    </p:set>
                                    <p:animEffect transition="in" filter="fade">
                                      <p:cBhvr>
                                        <p:cTn id="30" dur="770" decel="100000"/>
                                        <p:tgtEl>
                                          <p:spTgt spid="27654"/>
                                        </p:tgtEl>
                                      </p:cBhvr>
                                    </p:animEffect>
                                    <p:animScale>
                                      <p:cBhvr>
                                        <p:cTn id="31" dur="770" decel="100000"/>
                                        <p:tgtEl>
                                          <p:spTgt spid="27654"/>
                                        </p:tgtEl>
                                      </p:cBhvr>
                                      <p:from x="10000" y="10000"/>
                                      <p:to x="200000" y="450000"/>
                                    </p:animScale>
                                    <p:animScale>
                                      <p:cBhvr>
                                        <p:cTn id="32" dur="1230" accel="100000" fill="hold">
                                          <p:stCondLst>
                                            <p:cond delay="770"/>
                                          </p:stCondLst>
                                        </p:cTn>
                                        <p:tgtEl>
                                          <p:spTgt spid="27654"/>
                                        </p:tgtEl>
                                      </p:cBhvr>
                                      <p:from x="200000" y="450000"/>
                                      <p:to x="100000" y="100000"/>
                                    </p:animScale>
                                    <p:set>
                                      <p:cBhvr>
                                        <p:cTn id="33" dur="770" fill="hold"/>
                                        <p:tgtEl>
                                          <p:spTgt spid="27654"/>
                                        </p:tgtEl>
                                        <p:attrNameLst>
                                          <p:attrName>ppt_x</p:attrName>
                                        </p:attrNameLst>
                                      </p:cBhvr>
                                      <p:to>
                                        <p:strVal val="(0.5)"/>
                                      </p:to>
                                    </p:set>
                                    <p:anim from="(0.5)" to="(#ppt_x)" calcmode="lin" valueType="num">
                                      <p:cBhvr>
                                        <p:cTn id="34" dur="1230" accel="100000" fill="hold">
                                          <p:stCondLst>
                                            <p:cond delay="770"/>
                                          </p:stCondLst>
                                        </p:cTn>
                                        <p:tgtEl>
                                          <p:spTgt spid="27654"/>
                                        </p:tgtEl>
                                        <p:attrNameLst>
                                          <p:attrName>ppt_x</p:attrName>
                                        </p:attrNameLst>
                                      </p:cBhvr>
                                    </p:anim>
                                    <p:set>
                                      <p:cBhvr>
                                        <p:cTn id="35" dur="770" fill="hold"/>
                                        <p:tgtEl>
                                          <p:spTgt spid="27654"/>
                                        </p:tgtEl>
                                        <p:attrNameLst>
                                          <p:attrName>ppt_y</p:attrName>
                                        </p:attrNameLst>
                                      </p:cBhvr>
                                      <p:to>
                                        <p:strVal val="(#ppt_y+0.4)"/>
                                      </p:to>
                                    </p:set>
                                    <p:anim from="(#ppt_y+0.4)" to="(#ppt_y)" calcmode="lin" valueType="num">
                                      <p:cBhvr>
                                        <p:cTn id="36" dur="1230" accel="100000" fill="hold">
                                          <p:stCondLst>
                                            <p:cond delay="770"/>
                                          </p:stCondLst>
                                        </p:cTn>
                                        <p:tgtEl>
                                          <p:spTgt spid="2765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4" grpId="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custDataLst>
              <p:tags r:id="rId3"/>
            </p:custDataLst>
          </p:nvPr>
        </p:nvPicPr>
        <p:blipFill>
          <a:blip r:embed="rId2"/>
          <a:stretch>
            <a:fillRect/>
          </a:stretch>
        </p:blipFill>
        <p:spPr>
          <a:xfrm>
            <a:off x="0" y="74933"/>
            <a:ext cx="3687391" cy="7082783"/>
          </a:xfrm>
          <a:custGeom>
            <a:cxnLst>
              <a:cxn ang="3">
                <a:pos x="hc" y="t"/>
              </a:cxn>
              <a:cxn ang="cd2">
                <a:pos x="l" y="vc"/>
              </a:cxn>
              <a:cxn ang="cd4">
                <a:pos x="hc" y="b"/>
              </a:cxn>
              <a:cxn ang="0">
                <a:pos x="r" y="vc"/>
              </a:cxn>
            </a:cxnLst>
            <a:rect l="l" t="t" r="r" b="b"/>
            <a:pathLst>
              <a:path w="10320" h="10800">
                <a:moveTo>
                  <a:pt x="0" y="0"/>
                </a:moveTo>
                <a:lnTo>
                  <a:pt x="10320" y="0"/>
                </a:lnTo>
                <a:lnTo>
                  <a:pt x="10320" y="10800"/>
                </a:lnTo>
                <a:lnTo>
                  <a:pt x="0" y="10800"/>
                </a:lnTo>
                <a:lnTo>
                  <a:pt x="0" y="0"/>
                </a:lnTo>
                <a:close/>
              </a:path>
            </a:pathLst>
          </a:custGeom>
        </p:spPr>
      </p:pic>
      <p:sp>
        <p:nvSpPr>
          <p:cNvPr id="3" name="文本框 2"/>
          <p:cNvSpPr txBox="1"/>
          <p:nvPr>
            <p:custDataLst>
              <p:tags r:id="rId4"/>
            </p:custDataLst>
          </p:nvPr>
        </p:nvSpPr>
        <p:spPr>
          <a:xfrm>
            <a:off x="3850064" y="406167"/>
            <a:ext cx="8210352" cy="1767995"/>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0000"/>
                </a:solidFill>
                <a:latin typeface="微软雅黑" panose="020b0503020204020204" charset="-122"/>
                <a:ea typeface="微软雅黑"/>
              </a:rPr>
              <a:t>悼亡说：对亡妻的深切悼念之情。</a:t>
            </a:r>
          </a:p>
        </p:txBody>
      </p:sp>
      <p:sp>
        <p:nvSpPr>
          <p:cNvPr id="11" name="Title 6"/>
          <p:cNvSpPr txBox="1"/>
          <p:nvPr>
            <p:custDataLst>
              <p:tags r:id="rId5"/>
            </p:custDataLst>
          </p:nvPr>
        </p:nvSpPr>
        <p:spPr>
          <a:xfrm>
            <a:off x="3850005" y="2374265"/>
            <a:ext cx="8210550" cy="386715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404040"/>
                </a:solidFill>
                <a:latin typeface="微软雅黑" panose="020b0503020204020204" charset="-122"/>
                <a:ea typeface="微软雅黑"/>
                <a:cs typeface="微软雅黑" panose="020b0503020204020204" charset="-122"/>
              </a:rPr>
              <a:t>“此悼亡诗也。意亡者喜弹此，故睹物思人，因而托物起兴也。瑟本二十五弦，弦断而为五十弦矣，故曰‘无端’也，取断弦之意也。‘一弦一柱’而接‘思华年’，二十五岁而殁也。‘蝴蝶’‘杜鹃’，言已化去也。‘珠有泪’，哭之也；‘玉生烟’，已葬也，犹言埋香瘗(ｙì)玉也。此情岂待今日追忆乎?是当时生存之日已常忧其至此而预为之惘然，必其婉弱多病，故云然也。”</a:t>
            </a:r>
            <a:endParaRPr lang="zh-CN" altLang="en-US" sz="2400" b="1" spc="200">
              <a:ln w="3175">
                <a:noFill/>
                <a:prstDash val="dash"/>
              </a:ln>
              <a:solidFill>
                <a:srgbClr val="404040"/>
              </a:solidFill>
              <a:latin typeface="微软雅黑" panose="020b0503020204020204" charset="-122"/>
              <a:ea typeface="微软雅黑"/>
              <a:cs typeface="微软雅黑" panose="020b0503020204020204" charset="-122"/>
            </a:endParaRPr>
          </a:p>
        </p:txBody>
      </p:sp>
    </p:spTree>
    <p:custDataLst>
      <p:tags r:id="rId6"/>
    </p:custDataLst>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2"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2"/>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custDataLst>
              <p:tags r:id="rId3"/>
            </p:custDataLst>
          </p:nvPr>
        </p:nvPicPr>
        <p:blipFill>
          <a:blip r:embed="rId2"/>
          <a:stretch>
            <a:fillRect/>
          </a:stretch>
        </p:blipFill>
        <p:spPr>
          <a:xfrm>
            <a:off x="0" y="74933"/>
            <a:ext cx="3687391" cy="7082783"/>
          </a:xfrm>
          <a:custGeom>
            <a:cxnLst>
              <a:cxn ang="3">
                <a:pos x="hc" y="t"/>
              </a:cxn>
              <a:cxn ang="cd2">
                <a:pos x="l" y="vc"/>
              </a:cxn>
              <a:cxn ang="cd4">
                <a:pos x="hc" y="b"/>
              </a:cxn>
              <a:cxn ang="0">
                <a:pos x="r" y="vc"/>
              </a:cxn>
            </a:cxnLst>
            <a:rect l="l" t="t" r="r" b="b"/>
            <a:pathLst>
              <a:path w="10320" h="10800">
                <a:moveTo>
                  <a:pt x="0" y="0"/>
                </a:moveTo>
                <a:lnTo>
                  <a:pt x="10320" y="0"/>
                </a:lnTo>
                <a:lnTo>
                  <a:pt x="10320" y="10800"/>
                </a:lnTo>
                <a:lnTo>
                  <a:pt x="0" y="10800"/>
                </a:lnTo>
                <a:lnTo>
                  <a:pt x="0" y="0"/>
                </a:lnTo>
                <a:close/>
              </a:path>
            </a:pathLst>
          </a:custGeom>
        </p:spPr>
      </p:pic>
      <p:sp>
        <p:nvSpPr>
          <p:cNvPr id="3" name="文本框 2"/>
          <p:cNvSpPr txBox="1"/>
          <p:nvPr>
            <p:custDataLst>
              <p:tags r:id="rId4"/>
            </p:custDataLst>
          </p:nvPr>
        </p:nvSpPr>
        <p:spPr>
          <a:xfrm>
            <a:off x="3850064" y="406167"/>
            <a:ext cx="8210352" cy="1767995"/>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0000"/>
                </a:solidFill>
                <a:latin typeface="微软雅黑" panose="020b0503020204020204" charset="-122"/>
                <a:ea typeface="微软雅黑"/>
              </a:rPr>
              <a:t>自伤说：诗人独自哀伤之情。</a:t>
            </a:r>
          </a:p>
        </p:txBody>
      </p:sp>
      <p:sp>
        <p:nvSpPr>
          <p:cNvPr id="11" name="Title 6"/>
          <p:cNvSpPr txBox="1"/>
          <p:nvPr>
            <p:custDataLst>
              <p:tags r:id="rId5"/>
            </p:custDataLst>
          </p:nvPr>
        </p:nvSpPr>
        <p:spPr>
          <a:xfrm>
            <a:off x="3850005" y="1669415"/>
            <a:ext cx="8210550" cy="526605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404040"/>
                </a:solidFill>
                <a:latin typeface="微软雅黑" panose="020b0503020204020204" charset="-122"/>
                <a:ea typeface="微软雅黑"/>
                <a:cs typeface="微软雅黑" panose="020b0503020204020204" charset="-122"/>
              </a:rPr>
              <a:t>锦瑟呀，你为何要有五十根弦，如此华美、丰富，每一弦、每一柱都让我想起过去的青春年华。感觉是那样美丽、虚幻、飘渺、伤感。自己曾如庄生梦蝶一样追逐美好梦想，曾如让贤亡国、化鸟悲啼的望帝一样执着。可理想未能实现，自己如沧海朗月中的鲛人泣泪为珠，虽然是沧海遗珠，未受重用，未展抱负，但依然如明珠一样，闪亮依旧，晶莹依旧，纯洁依旧，丝毫不减高洁节操！可毕竟美好年华和理想如蓝田暖日中的美玉升腾缭绕起来的烟云一样可望不可及。年华和理想多么美好，真想永远珍藏，只是当时心中已是迷惘一片，而现在才终于明白。</a:t>
            </a:r>
            <a:endParaRPr lang="zh-CN" altLang="en-US" sz="2400" b="1" spc="200">
              <a:ln w="3175">
                <a:noFill/>
                <a:prstDash val="dash"/>
              </a:ln>
              <a:solidFill>
                <a:srgbClr val="404040"/>
              </a:solidFill>
              <a:latin typeface="微软雅黑" panose="020b0503020204020204" charset="-122"/>
              <a:ea typeface="微软雅黑"/>
              <a:cs typeface="微软雅黑" panose="020b0503020204020204" charset="-122"/>
            </a:endParaRPr>
          </a:p>
        </p:txBody>
      </p:sp>
    </p:spTree>
    <p:custDataLst>
      <p:tags r:id="rId6"/>
    </p:custDataLst>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2"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2"/>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626175" y="491525"/>
            <a:ext cx="11606400" cy="6249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FFFF"/>
              </a:solidFill>
              <a:latin typeface="微软雅黑" panose="020b0503020204020204" charset="-122"/>
              <a:ea typeface="微软雅黑"/>
            </a:endParaRPr>
          </a:p>
        </p:txBody>
      </p:sp>
      <p:sp>
        <p:nvSpPr>
          <p:cNvPr id="3" name="文本框 2"/>
          <p:cNvSpPr txBox="1"/>
          <p:nvPr>
            <p:custDataLst>
              <p:tags r:id="rId3"/>
            </p:custDataLst>
          </p:nvPr>
        </p:nvSpPr>
        <p:spPr>
          <a:xfrm>
            <a:off x="642620" y="609600"/>
            <a:ext cx="11572875" cy="1222375"/>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3200" b="1" strike="noStrike" spc="300">
                <a:solidFill>
                  <a:srgbClr val="000000"/>
                </a:solidFill>
                <a:latin typeface="微软雅黑" panose="020b0503020204020204" charset="-122"/>
                <a:ea typeface="微软雅黑"/>
              </a:rPr>
              <a:t>有关《锦瑟》的主旨，有悼亡、恋情、自伤身世、寄兴、诗集总序等说法，你赞同哪种观点？说明理由。</a:t>
            </a:r>
          </a:p>
        </p:txBody>
      </p:sp>
      <p:sp>
        <p:nvSpPr>
          <p:cNvPr id="2" name="矩形 1"/>
          <p:cNvSpPr/>
          <p:nvPr>
            <p:custDataLst>
              <p:tags r:id="rId4"/>
            </p:custDataLst>
          </p:nvPr>
        </p:nvSpPr>
        <p:spPr>
          <a:xfrm>
            <a:off x="880745" y="1832610"/>
            <a:ext cx="11334115" cy="1363980"/>
          </a:xfrm>
          <a:prstGeom prst="rect">
            <a:avLst/>
          </a:prstGeom>
          <a:solidFill>
            <a:schemeClr val="bg1"/>
          </a:solidFill>
          <a:ln>
            <a:solidFill>
              <a:schemeClr val="accent1">
                <a:lumMod val="7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 name="矩形 3"/>
          <p:cNvSpPr/>
          <p:nvPr>
            <p:custDataLst>
              <p:tags r:id="rId5"/>
            </p:custDataLst>
          </p:nvPr>
        </p:nvSpPr>
        <p:spPr>
          <a:xfrm>
            <a:off x="796290" y="1832051"/>
            <a:ext cx="123190" cy="136461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矩形 6"/>
          <p:cNvSpPr/>
          <p:nvPr>
            <p:custDataLst>
              <p:tags r:id="rId6"/>
            </p:custDataLst>
          </p:nvPr>
        </p:nvSpPr>
        <p:spPr>
          <a:xfrm>
            <a:off x="795655" y="1887220"/>
            <a:ext cx="11059795" cy="1270635"/>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algn="l" fontAlgn="ctr">
              <a:lnSpc>
                <a:spcPct val="130000"/>
              </a:lnSpc>
              <a:spcBef>
                <a:spcPts val="1000"/>
              </a:spcBef>
              <a:spcAft>
                <a:spcPct val="0"/>
              </a:spcAft>
              <a:buSzTx/>
              <a:buFont typeface="Wingdings"/>
              <a:buChar char="l"/>
            </a:pPr>
            <a:r>
              <a:rPr lang="zh-CN" altLang="en-US" sz="2000" b="1" strike="noStrike" spc="150">
                <a:solidFill>
                  <a:schemeClr val="tx1">
                    <a:lumMod val="75000"/>
                    <a:lumOff val="25000"/>
                  </a:schemeClr>
                </a:solidFill>
                <a:latin typeface="Arial" pitchFamily="34" charset="0"/>
                <a:ea typeface="微软雅黑"/>
              </a:rPr>
              <a:t>李商隐的一生，固然是在党争的政治派别夹缝中求得生存的，受过一些大官的恩惠，也因之被另一些人排挤，有过短暂的荣光，更有长期的失意。</a:t>
            </a:r>
          </a:p>
        </p:txBody>
      </p:sp>
      <p:sp>
        <p:nvSpPr>
          <p:cNvPr id="6" name="矩形 5"/>
          <p:cNvSpPr/>
          <p:nvPr>
            <p:custDataLst>
              <p:tags r:id="rId7"/>
            </p:custDataLst>
          </p:nvPr>
        </p:nvSpPr>
        <p:spPr>
          <a:xfrm>
            <a:off x="880745" y="3436696"/>
            <a:ext cx="11181080" cy="1363980"/>
          </a:xfrm>
          <a:prstGeom prst="rect">
            <a:avLst/>
          </a:prstGeom>
          <a:solidFill>
            <a:schemeClr val="bg1"/>
          </a:solidFill>
          <a:ln>
            <a:solidFill>
              <a:schemeClr val="accent1">
                <a:lumMod val="7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矩形 11"/>
          <p:cNvSpPr/>
          <p:nvPr>
            <p:custDataLst>
              <p:tags r:id="rId8"/>
            </p:custDataLst>
          </p:nvPr>
        </p:nvSpPr>
        <p:spPr>
          <a:xfrm>
            <a:off x="796290" y="3436061"/>
            <a:ext cx="123190" cy="136461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矩形 9"/>
          <p:cNvSpPr/>
          <p:nvPr>
            <p:custDataLst>
              <p:tags r:id="rId9"/>
            </p:custDataLst>
          </p:nvPr>
        </p:nvSpPr>
        <p:spPr>
          <a:xfrm>
            <a:off x="1029335" y="3474796"/>
            <a:ext cx="10826115" cy="1270635"/>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algn="l" fontAlgn="ctr">
              <a:lnSpc>
                <a:spcPct val="130000"/>
              </a:lnSpc>
              <a:spcBef>
                <a:spcPts val="1000"/>
              </a:spcBef>
              <a:spcAft>
                <a:spcPct val="0"/>
              </a:spcAft>
              <a:buSzTx/>
              <a:buFont typeface="Wingdings"/>
              <a:buChar char="l"/>
            </a:pPr>
            <a:r>
              <a:rPr lang="zh-CN" altLang="en-US" sz="2000" b="1" strike="noStrike" spc="150">
                <a:solidFill>
                  <a:schemeClr val="tx1">
                    <a:lumMod val="75000"/>
                    <a:lumOff val="25000"/>
                  </a:schemeClr>
                </a:solidFill>
                <a:latin typeface="Arial" pitchFamily="34" charset="0"/>
                <a:ea typeface="微软雅黑"/>
              </a:rPr>
              <a:t>但他政治上的得失悲欢，未必用这样朦胧的诗歌来表现，不能硬套中国古典诗歌“香草美人的传统”（以爱情隐喻君臣际遇）。否则，李商隐的那些写爱情的无题诗，像“身无彩凤双飞翼，心有灵犀一点通”之类的，就都可当做政治诗读了。</a:t>
            </a:r>
          </a:p>
        </p:txBody>
      </p:sp>
      <p:sp>
        <p:nvSpPr>
          <p:cNvPr id="15" name="矩形 14"/>
          <p:cNvSpPr/>
          <p:nvPr>
            <p:custDataLst>
              <p:tags r:id="rId10"/>
            </p:custDataLst>
          </p:nvPr>
        </p:nvSpPr>
        <p:spPr>
          <a:xfrm>
            <a:off x="880745" y="5040071"/>
            <a:ext cx="11181080" cy="1363980"/>
          </a:xfrm>
          <a:prstGeom prst="rect">
            <a:avLst/>
          </a:prstGeom>
          <a:solidFill>
            <a:schemeClr val="bg1"/>
          </a:solidFill>
          <a:ln>
            <a:solidFill>
              <a:schemeClr val="accent1">
                <a:lumMod val="7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矩形 15"/>
          <p:cNvSpPr/>
          <p:nvPr>
            <p:custDataLst>
              <p:tags r:id="rId11"/>
            </p:custDataLst>
          </p:nvPr>
        </p:nvSpPr>
        <p:spPr>
          <a:xfrm>
            <a:off x="796290" y="5039436"/>
            <a:ext cx="123190" cy="136461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矩形 16"/>
          <p:cNvSpPr/>
          <p:nvPr>
            <p:custDataLst>
              <p:tags r:id="rId12"/>
            </p:custDataLst>
          </p:nvPr>
        </p:nvSpPr>
        <p:spPr>
          <a:xfrm>
            <a:off x="1029335" y="5078806"/>
            <a:ext cx="10826115" cy="1270635"/>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algn="l" fontAlgn="ctr">
              <a:lnSpc>
                <a:spcPct val="130000"/>
              </a:lnSpc>
              <a:spcBef>
                <a:spcPts val="1000"/>
              </a:spcBef>
              <a:spcAft>
                <a:spcPct val="0"/>
              </a:spcAft>
              <a:buSzTx/>
              <a:buFont typeface="Wingdings"/>
              <a:buChar char="l"/>
            </a:pPr>
            <a:r>
              <a:rPr lang="zh-CN" altLang="en-US" sz="2000" b="1" strike="noStrike" spc="150">
                <a:solidFill>
                  <a:schemeClr val="tx1">
                    <a:lumMod val="75000"/>
                    <a:lumOff val="25000"/>
                  </a:schemeClr>
                </a:solidFill>
                <a:latin typeface="Arial" pitchFamily="34" charset="0"/>
                <a:ea typeface="微软雅黑"/>
              </a:rPr>
              <a:t>个人认为，《锦瑟》还是一首写恋情的诗，是一个垂暮老人回首锦瑟年华所唱出的一曲哀婉凄美的歌。</a:t>
            </a:r>
          </a:p>
          <a:p>
            <a:pPr marL="285750" lvl="1" indent="0" algn="l">
              <a:lnSpc>
                <a:spcPct val="120000"/>
              </a:lnSpc>
              <a:spcBef>
                <a:spcPct val="0"/>
              </a:spcBef>
              <a:spcAft>
                <a:spcPts val="1000"/>
              </a:spcAft>
              <a:buSzTx/>
              <a:buNone/>
            </a:pPr>
            <a:r>
              <a:rPr lang="zh-CN" altLang="en-US" sz="2000" b="1" strike="noStrike" spc="150">
                <a:solidFill>
                  <a:schemeClr val="tx1">
                    <a:lumMod val="75000"/>
                    <a:lumOff val="25000"/>
                  </a:schemeClr>
                </a:solidFill>
                <a:latin typeface="Arial" pitchFamily="34" charset="0"/>
                <a:ea typeface="微软雅黑"/>
              </a:rPr>
              <a:t>当然，诗歌欣赏本就是“ 仁者见仁 ”的</a:t>
            </a:r>
            <a:r>
              <a:rPr lang="en-US" altLang="zh-CN" sz="2000" b="1" strike="noStrike" spc="150">
                <a:solidFill>
                  <a:schemeClr val="tx1">
                    <a:lumMod val="75000"/>
                    <a:lumOff val="25000"/>
                  </a:schemeClr>
                </a:solidFill>
                <a:latin typeface="Arial" pitchFamily="34" charset="0"/>
                <a:ea typeface="微软雅黑"/>
              </a:rPr>
              <a:t>,</a:t>
            </a:r>
            <a:r>
              <a:rPr lang="zh-CN" altLang="en-US" sz="2000" b="1" strike="noStrike" spc="150">
                <a:solidFill>
                  <a:schemeClr val="tx1">
                    <a:lumMod val="75000"/>
                    <a:lumOff val="25000"/>
                  </a:schemeClr>
                </a:solidFill>
                <a:latin typeface="Arial" pitchFamily="34" charset="0"/>
                <a:ea typeface="微软雅黑"/>
              </a:rPr>
              <a:t>有自己的观点，并能说明理由就行。</a:t>
            </a:r>
          </a:p>
        </p:txBody>
      </p:sp>
    </p:spTree>
    <p:custDataLst>
      <p:tags r:id="rId1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任意多边形: 形状 12"/>
          <p:cNvSpPr/>
          <p:nvPr>
            <p:custDataLst>
              <p:tags r:id="rId2"/>
            </p:custDataLst>
          </p:nvPr>
        </p:nvSpPr>
        <p:spPr>
          <a:xfrm>
            <a:off x="333375" y="187325"/>
            <a:ext cx="3670300" cy="2330450"/>
          </a:xfrm>
          <a:custGeom>
            <a:gdLst>
              <a:gd name="connsiteX0" fmla="*/ 0 w 3670300"/>
              <a:gd name="connsiteY0" fmla="*/ 0 h 2330450"/>
              <a:gd name="connsiteX1" fmla="*/ 3627352 w 3670300"/>
              <a:gd name="connsiteY1" fmla="*/ 0 h 2330450"/>
              <a:gd name="connsiteX2" fmla="*/ 3631162 w 3670300"/>
              <a:gd name="connsiteY2" fmla="*/ 14822 h 2330450"/>
              <a:gd name="connsiteX3" fmla="*/ 3670300 w 3670300"/>
              <a:gd name="connsiteY3" fmla="*/ 403225 h 2330450"/>
              <a:gd name="connsiteX4" fmla="*/ 1743868 w 3670300"/>
              <a:gd name="connsiteY4" fmla="*/ 2330450 h 2330450"/>
              <a:gd name="connsiteX5" fmla="*/ 49946 w 3670300"/>
              <a:gd name="connsiteY5" fmla="*/ 1321855 h 2330450"/>
              <a:gd name="connsiteX6" fmla="*/ 0 w 3670300"/>
              <a:gd name="connsiteY6" fmla="*/ 1218131 h 23304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0300" h="2330450">
                <a:moveTo>
                  <a:pt x="0" y="0"/>
                </a:moveTo>
                <a:lnTo>
                  <a:pt x="3627352" y="0"/>
                </a:lnTo>
                <a:lnTo>
                  <a:pt x="3631162" y="14822"/>
                </a:lnTo>
                <a:cubicBezTo>
                  <a:pt x="3656824" y="140280"/>
                  <a:pt x="3670300" y="270178"/>
                  <a:pt x="3670300" y="403225"/>
                </a:cubicBezTo>
                <a:cubicBezTo>
                  <a:pt x="3670300" y="1467602"/>
                  <a:pt x="2807807" y="2330450"/>
                  <a:pt x="1743868" y="2330450"/>
                </a:cubicBezTo>
                <a:cubicBezTo>
                  <a:pt x="1012410" y="2330450"/>
                  <a:pt x="376167" y="1922620"/>
                  <a:pt x="49946" y="1321855"/>
                </a:cubicBezTo>
                <a:lnTo>
                  <a:pt x="0" y="1218131"/>
                </a:lnTo>
                <a:close/>
              </a:path>
            </a:pathLst>
          </a:custGeom>
          <a:solidFill>
            <a:schemeClr val="accent1">
              <a:lumMod val="40000"/>
              <a:lumOff val="60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Arial"/>
              <a:ea typeface="微软雅黑" panose="020b0502040204020203" charset="-122"/>
              <a:cs typeface="+mn-cs"/>
            </a:endParaRPr>
          </a:p>
        </p:txBody>
      </p:sp>
      <p:sp>
        <p:nvSpPr>
          <p:cNvPr id="17" name="任意多边形: 形状 16"/>
          <p:cNvSpPr/>
          <p:nvPr>
            <p:custDataLst>
              <p:tags r:id="rId3"/>
            </p:custDataLst>
          </p:nvPr>
        </p:nvSpPr>
        <p:spPr>
          <a:xfrm>
            <a:off x="9996487" y="4895850"/>
            <a:ext cx="2528888" cy="2149475"/>
          </a:xfrm>
          <a:custGeom>
            <a:gdLst>
              <a:gd name="connsiteX0" fmla="*/ 1926431 w 2528887"/>
              <a:gd name="connsiteY0" fmla="*/ 0 h 2149475"/>
              <a:gd name="connsiteX1" fmla="*/ 2499293 w 2528887"/>
              <a:gd name="connsiteY1" fmla="*/ 86645 h 2149475"/>
              <a:gd name="connsiteX2" fmla="*/ 2528887 w 2528887"/>
              <a:gd name="connsiteY2" fmla="*/ 97481 h 2149475"/>
              <a:gd name="connsiteX3" fmla="*/ 2528887 w 2528887"/>
              <a:gd name="connsiteY3" fmla="*/ 2149475 h 2149475"/>
              <a:gd name="connsiteX4" fmla="*/ 13791 w 2528887"/>
              <a:gd name="connsiteY4" fmla="*/ 2149475 h 2149475"/>
              <a:gd name="connsiteX5" fmla="*/ 9946 w 2528887"/>
              <a:gd name="connsiteY5" fmla="*/ 2124273 h 2149475"/>
              <a:gd name="connsiteX6" fmla="*/ 0 w 2528887"/>
              <a:gd name="connsiteY6" fmla="*/ 1927225 h 2149475"/>
              <a:gd name="connsiteX7" fmla="*/ 1926431 w 2528887"/>
              <a:gd name="connsiteY7" fmla="*/ 0 h 21494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8887" h="2149475">
                <a:moveTo>
                  <a:pt x="1926431" y="0"/>
                </a:moveTo>
                <a:cubicBezTo>
                  <a:pt x="2125919" y="0"/>
                  <a:pt x="2318326" y="30335"/>
                  <a:pt x="2499293" y="86645"/>
                </a:cubicBezTo>
                <a:lnTo>
                  <a:pt x="2528887" y="97481"/>
                </a:lnTo>
                <a:lnTo>
                  <a:pt x="2528887" y="2149475"/>
                </a:lnTo>
                <a:lnTo>
                  <a:pt x="13791" y="2149475"/>
                </a:lnTo>
                <a:lnTo>
                  <a:pt x="9946" y="2124273"/>
                </a:lnTo>
                <a:cubicBezTo>
                  <a:pt x="3369" y="2059485"/>
                  <a:pt x="0" y="1993749"/>
                  <a:pt x="0" y="1927225"/>
                </a:cubicBezTo>
                <a:cubicBezTo>
                  <a:pt x="0" y="862848"/>
                  <a:pt x="862493" y="0"/>
                  <a:pt x="1926431" y="0"/>
                </a:cubicBezTo>
                <a:close/>
              </a:path>
            </a:pathLst>
          </a:custGeom>
          <a:solidFill>
            <a:schemeClr val="accent1">
              <a:lumMod val="40000"/>
              <a:lumOff val="60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Arial"/>
              <a:ea typeface="微软雅黑"/>
              <a:cs typeface="+mn-cs"/>
            </a:endParaRPr>
          </a:p>
        </p:txBody>
      </p:sp>
      <p:sp>
        <p:nvSpPr>
          <p:cNvPr id="9" name="矩形 8"/>
          <p:cNvSpPr/>
          <p:nvPr>
            <p:custDataLst>
              <p:tags r:id="rId4"/>
            </p:custDataLst>
          </p:nvPr>
        </p:nvSpPr>
        <p:spPr>
          <a:xfrm>
            <a:off x="333375" y="1209675"/>
            <a:ext cx="12192000" cy="4822825"/>
          </a:xfrm>
          <a:prstGeom prst="rect">
            <a:avLst/>
          </a:prstGeom>
          <a:solidFill>
            <a:schemeClr val="bg1">
              <a:lumMod val="95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Arial"/>
              <a:ea typeface="微软雅黑"/>
              <a:cs typeface="+mn-cs"/>
            </a:endParaRPr>
          </a:p>
        </p:txBody>
      </p:sp>
      <p:sp>
        <p:nvSpPr>
          <p:cNvPr id="3" name="矩形 2"/>
          <p:cNvSpPr/>
          <p:nvPr>
            <p:custDataLst>
              <p:tags r:id="rId5"/>
            </p:custDataLst>
          </p:nvPr>
        </p:nvSpPr>
        <p:spPr>
          <a:xfrm>
            <a:off x="333375" y="1452563"/>
            <a:ext cx="12192000" cy="4337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Arial"/>
              <a:ea typeface="微软雅黑"/>
              <a:cs typeface="+mn-cs"/>
            </a:endParaRPr>
          </a:p>
        </p:txBody>
      </p:sp>
      <p:sp>
        <p:nvSpPr>
          <p:cNvPr id="4" name="Title 6"/>
          <p:cNvSpPr txBox="1"/>
          <p:nvPr>
            <p:custDataLst>
              <p:tags r:id="rId6"/>
            </p:custDataLst>
          </p:nvPr>
        </p:nvSpPr>
        <p:spPr>
          <a:xfrm>
            <a:off x="1697355" y="2778760"/>
            <a:ext cx="10139045" cy="3780155"/>
          </a:xfrm>
          <a:prstGeom prst="rect">
            <a:avLst/>
          </a:prstGeom>
          <a:noFill/>
          <a:ln w="3175">
            <a:noFill/>
            <a:prstDash val="dash"/>
          </a:ln>
        </p:spPr>
        <p:txBody>
          <a:bodyPr lIns="90000" tIns="46800" rIns="90000" bIns="4680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marR="0" lvl="0" indent="-285750" algn="l" defTabSz="913765" rtl="0" eaLnBrk="1" fontAlgn="ctr" latinLnBrk="0" hangingPunct="1">
              <a:lnSpc>
                <a:spcPct val="130000"/>
              </a:lnSpc>
              <a:spcBef>
                <a:spcPts val="1000"/>
              </a:spcBef>
              <a:spcAft>
                <a:spcPct val="0"/>
              </a:spcAft>
              <a:buSzTx/>
              <a:buFont typeface="Wingdings"/>
              <a:buChar char="l"/>
              <a:defRPr/>
            </a:pPr>
            <a:r>
              <a:rPr kumimoji="0" lang="zh-CN" altLang="en-US" sz="2800" b="1" i="0" strike="noStrike" spc="150" noProof="1">
                <a:ln w="3175">
                  <a:noFill/>
                  <a:prstDash val="dash"/>
                </a:ln>
                <a:solidFill>
                  <a:schemeClr val="tx1">
                    <a:lumMod val="85000"/>
                    <a:lumOff val="15000"/>
                  </a:schemeClr>
                </a:solidFill>
                <a:effectLst/>
                <a:latin typeface="Arial" pitchFamily="34" charset="0"/>
                <a:ea typeface="微软雅黑"/>
                <a:cs typeface="微软雅黑" panose="020b0503020204020204" charset="-122"/>
              </a:rPr>
              <a:t>望帝春心托杜鹃，佳人锦瑟怨华年。</a:t>
            </a:r>
            <a:endParaRPr kumimoji="0" lang="zh-CN" altLang="en-US" sz="2800" b="1" i="0" strike="noStrike" spc="150" noProof="1">
              <a:ln w="3175">
                <a:noFill/>
                <a:prstDash val="dash"/>
              </a:ln>
              <a:solidFill>
                <a:schemeClr val="tx1">
                  <a:lumMod val="85000"/>
                  <a:lumOff val="15000"/>
                </a:schemeClr>
              </a:solidFill>
              <a:effectLst/>
              <a:latin typeface="Arial" panose="020b0604020202020204" pitchFamily="34" charset="0"/>
              <a:ea typeface="微软雅黑" panose="020b0502040204020203" charset="-122"/>
              <a:cs typeface="微软雅黑" panose="020b0502040204020203" charset="-122"/>
            </a:endParaRPr>
          </a:p>
          <a:p>
            <a:pPr marL="285750" marR="0" lvl="0" indent="-285750" algn="l" defTabSz="913765" rtl="0" eaLnBrk="1" fontAlgn="ctr" latinLnBrk="0" hangingPunct="1">
              <a:lnSpc>
                <a:spcPct val="130000"/>
              </a:lnSpc>
              <a:spcBef>
                <a:spcPts val="1000"/>
              </a:spcBef>
              <a:spcAft>
                <a:spcPct val="0"/>
              </a:spcAft>
              <a:buSzTx/>
              <a:buFont typeface="Wingdings"/>
              <a:buChar char="l"/>
              <a:defRPr/>
            </a:pPr>
            <a:r>
              <a:rPr kumimoji="0" lang="zh-CN" altLang="en-US" sz="2800" b="1" i="0" strike="noStrike" spc="150" noProof="1">
                <a:ln w="3175">
                  <a:noFill/>
                  <a:prstDash val="dash"/>
                </a:ln>
                <a:solidFill>
                  <a:schemeClr val="tx1">
                    <a:lumMod val="85000"/>
                    <a:lumOff val="15000"/>
                  </a:schemeClr>
                </a:solidFill>
                <a:effectLst/>
                <a:latin typeface="Arial" pitchFamily="34" charset="0"/>
                <a:ea typeface="微软雅黑"/>
                <a:cs typeface="微软雅黑" panose="020b0503020204020204" charset="-122"/>
              </a:rPr>
              <a:t>诗家总爱西昆好，独恨无人作郑笺。 </a:t>
            </a:r>
            <a:endParaRPr kumimoji="0" lang="zh-CN" altLang="en-US" sz="2800" b="1" i="0" strike="noStrike" spc="150" noProof="1">
              <a:ln w="3175">
                <a:noFill/>
                <a:prstDash val="dash"/>
              </a:ln>
              <a:solidFill>
                <a:schemeClr val="tx1">
                  <a:lumMod val="85000"/>
                  <a:lumOff val="15000"/>
                </a:schemeClr>
              </a:solidFill>
              <a:effectLst/>
              <a:latin typeface="Arial" pitchFamily="34" charset="0"/>
              <a:ea typeface="微软雅黑"/>
              <a:cs typeface="微软雅黑" panose="020b0503020204020204" charset="-122"/>
            </a:endParaRPr>
          </a:p>
          <a:p>
            <a:pPr marL="508000" marR="0" lvl="1" indent="-222250" algn="l" defTabSz="913765" rtl="0" eaLnBrk="1" fontAlgn="ctr" latinLnBrk="0" hangingPunct="1">
              <a:lnSpc>
                <a:spcPct val="130000"/>
              </a:lnSpc>
              <a:spcBef>
                <a:spcPct val="0"/>
              </a:spcBef>
              <a:spcAft>
                <a:spcPct val="0"/>
              </a:spcAft>
              <a:buSzTx/>
              <a:buFont typeface="Arial" pitchFamily="34" charset="0"/>
              <a:buChar char="○"/>
              <a:defRPr/>
            </a:pPr>
            <a:r>
              <a:rPr kumimoji="0" lang="en-US" altLang="zh-CN" sz="2800" b="1" i="0" strike="noStrike" spc="150" noProof="1">
                <a:ln w="3175">
                  <a:noFill/>
                  <a:prstDash val="dash"/>
                </a:ln>
                <a:solidFill>
                  <a:srgbClr val="FF0000"/>
                </a:solidFill>
                <a:effectLst/>
                <a:latin typeface="Arial" pitchFamily="34" charset="0"/>
                <a:ea typeface="微软雅黑"/>
                <a:cs typeface="微软雅黑" panose="020b0503020204020204" charset="-122"/>
              </a:rPr>
              <a:t>—— 元好问 (元)</a:t>
            </a:r>
            <a:endParaRPr kumimoji="0" lang="en-US" altLang="zh-CN" sz="2800" b="1" i="0" strike="noStrike" spc="150" noProof="1">
              <a:ln w="3175">
                <a:noFill/>
                <a:prstDash val="dash"/>
              </a:ln>
              <a:solidFill>
                <a:srgbClr val="FF0000"/>
              </a:solidFill>
              <a:effectLst/>
              <a:latin typeface="Arial" panose="020b0604020202020204" pitchFamily="34" charset="0"/>
              <a:ea typeface="微软雅黑" panose="020b0502040204020203" charset="-122"/>
              <a:cs typeface="微软雅黑" panose="020b0502040204020203" charset="-122"/>
            </a:endParaRPr>
          </a:p>
          <a:p>
            <a:pPr marL="730250" marR="0" lvl="2" indent="-222250" algn="l" defTabSz="913765" rtl="0" eaLnBrk="1" fontAlgn="ctr" latinLnBrk="0" hangingPunct="1">
              <a:lnSpc>
                <a:spcPct val="130000"/>
              </a:lnSpc>
              <a:spcBef>
                <a:spcPct val="0"/>
              </a:spcBef>
              <a:spcAft>
                <a:spcPct val="0"/>
              </a:spcAft>
              <a:buSzTx/>
              <a:buFont typeface="Arial" pitchFamily="34" charset="0"/>
              <a:buChar char="●"/>
              <a:defRPr/>
            </a:pPr>
            <a:r>
              <a:rPr kumimoji="0" sz="2800" b="1" i="0" spc="150" noProof="1">
                <a:ln w="3175">
                  <a:noFill/>
                  <a:prstDash val="dash"/>
                </a:ln>
                <a:solidFill>
                  <a:schemeClr val="tx1">
                    <a:lumMod val="85000"/>
                    <a:lumOff val="15000"/>
                  </a:schemeClr>
                </a:solidFill>
                <a:effectLst/>
                <a:latin typeface="Arial" pitchFamily="34" charset="0"/>
                <a:ea typeface="微软雅黑"/>
                <a:cs typeface="微软雅黑" panose="020b0503020204020204" charset="-122"/>
              </a:rPr>
              <a:t>情种从《锦瑟》中痛感情爱,诗家从《锦瑟》中深得诗心,不平者从《锦瑟》中共鸣牢骚,久旅不归者吟《锦瑟》而思乡垂泪,这都是赏家与作者的合作成果。     </a:t>
            </a:r>
            <a:r>
              <a:rPr kumimoji="0" sz="2800" b="1" i="0" spc="150" noProof="1">
                <a:ln w="3175">
                  <a:noFill/>
                  <a:prstDash val="dash"/>
                </a:ln>
                <a:solidFill>
                  <a:srgbClr val="FF0000"/>
                </a:solidFill>
                <a:effectLst/>
                <a:latin typeface="Arial" pitchFamily="34" charset="0"/>
                <a:ea typeface="微软雅黑"/>
                <a:cs typeface="微软雅黑" panose="020b0503020204020204" charset="-122"/>
              </a:rPr>
              <a:t>——王蒙</a:t>
            </a:r>
            <a:endParaRPr kumimoji="0" sz="2800" b="1" i="0" spc="150" noProof="1">
              <a:ln w="3175">
                <a:noFill/>
                <a:prstDash val="dash"/>
              </a:ln>
              <a:solidFill>
                <a:srgbClr val="FF0000"/>
              </a:solidFill>
              <a:effectLst/>
              <a:latin typeface="Arial" panose="020b0604020202020204" pitchFamily="34" charset="0"/>
              <a:ea typeface="微软雅黑" panose="020b0502040204020203" charset="-122"/>
              <a:cs typeface="微软雅黑" panose="020b0502040204020203" charset="-122"/>
            </a:endParaRPr>
          </a:p>
        </p:txBody>
      </p:sp>
      <p:sp>
        <p:nvSpPr>
          <p:cNvPr id="5" name="Title 6"/>
          <p:cNvSpPr txBox="1"/>
          <p:nvPr>
            <p:custDataLst>
              <p:tags r:id="rId7"/>
            </p:custDataLst>
          </p:nvPr>
        </p:nvSpPr>
        <p:spPr>
          <a:xfrm>
            <a:off x="1279525" y="1581150"/>
            <a:ext cx="8642985" cy="1108075"/>
          </a:xfrm>
          <a:prstGeom prst="rect">
            <a:avLst/>
          </a:prstGeom>
          <a:noFill/>
          <a:ln w="3175">
            <a:noFill/>
            <a:prstDash val="dash"/>
          </a:ln>
        </p:spPr>
        <p:txBody>
          <a:bodyPr lIns="90000" tIns="46800" rIns="90000" bIns="46800"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ct val="0"/>
              </a:spcBef>
              <a:spcAft>
                <a:spcPct val="0"/>
              </a:spcAft>
              <a:buSzTx/>
              <a:buFontTx/>
              <a:buNone/>
              <a:defRPr/>
            </a:pPr>
            <a:r>
              <a:rPr kumimoji="0" lang="zh-CN" altLang="en-US" sz="2800" b="1" i="0" spc="300" noProof="1">
                <a:ln w="3175">
                  <a:noFill/>
                  <a:prstDash val="dash"/>
                </a:ln>
                <a:solidFill>
                  <a:schemeClr val="tx1">
                    <a:lumMod val="85000"/>
                    <a:lumOff val="15000"/>
                  </a:schemeClr>
                </a:solidFill>
                <a:effectLst/>
                <a:latin typeface="Arial" pitchFamily="34" charset="0"/>
                <a:ea typeface="微软雅黑"/>
                <a:cs typeface="微软雅黑" panose="020b0503020204020204" charset="-122"/>
              </a:rPr>
              <a:t>一篇《锦瑟》解人难。</a:t>
            </a:r>
            <a:r>
              <a:rPr kumimoji="0" lang="zh-CN" altLang="en-US" sz="2800" b="1" i="0" spc="300" noProof="1">
                <a:ln w="3175">
                  <a:noFill/>
                  <a:prstDash val="dash"/>
                </a:ln>
                <a:solidFill>
                  <a:srgbClr val="FF0000"/>
                </a:solidFill>
                <a:effectLst/>
                <a:latin typeface="Arial" pitchFamily="34" charset="0"/>
                <a:ea typeface="微软雅黑"/>
                <a:cs typeface="微软雅黑" panose="020b0503020204020204" charset="-122"/>
              </a:rPr>
              <a:t>——王士祯 （清）</a:t>
            </a:r>
            <a:endParaRPr kumimoji="0" lang="zh-CN" altLang="en-US" sz="2800" b="1" i="0" spc="300" noProof="1">
              <a:ln w="3175">
                <a:noFill/>
                <a:prstDash val="dash"/>
              </a:ln>
              <a:solidFill>
                <a:srgbClr val="FF0000"/>
              </a:solidFill>
              <a:effectLst/>
              <a:latin typeface="Arial" panose="020b0604020202020204" pitchFamily="34" charset="0"/>
              <a:ea typeface="微软雅黑" panose="020b0502040204020203" charset="-122"/>
              <a:cs typeface="微软雅黑" panose="020b0502040204020203" charset="-122"/>
            </a:endParaRPr>
          </a:p>
        </p:txBody>
      </p:sp>
      <p:sp>
        <p:nvSpPr>
          <p:cNvPr id="6" name="椭圆 5"/>
          <p:cNvSpPr/>
          <p:nvPr>
            <p:custDataLst>
              <p:tags r:id="rId8"/>
            </p:custDataLst>
          </p:nvPr>
        </p:nvSpPr>
        <p:spPr>
          <a:xfrm>
            <a:off x="850900" y="2868613"/>
            <a:ext cx="752475" cy="752475"/>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Arial"/>
              <a:ea typeface="微软雅黑"/>
              <a:cs typeface="+mn-cs"/>
            </a:endParaRPr>
          </a:p>
        </p:txBody>
      </p:sp>
      <p:sp>
        <p:nvSpPr>
          <p:cNvPr id="8" name="椭圆 7"/>
          <p:cNvSpPr/>
          <p:nvPr>
            <p:custDataLst>
              <p:tags r:id="rId9"/>
            </p:custDataLst>
          </p:nvPr>
        </p:nvSpPr>
        <p:spPr>
          <a:xfrm>
            <a:off x="11720513" y="3887788"/>
            <a:ext cx="528638" cy="528638"/>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Arial"/>
              <a:ea typeface="微软雅黑"/>
              <a:cs typeface="+mn-cs"/>
            </a:endParaRPr>
          </a:p>
        </p:txBody>
      </p:sp>
    </p:spTree>
    <p:custDataLst>
      <p:tags r:id="rId10"/>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85" name="矩形: 剪去单角 84"/>
          <p:cNvSpPr/>
          <p:nvPr>
            <p:custDataLst>
              <p:tags r:id="rId3"/>
            </p:custDataLst>
          </p:nvPr>
        </p:nvSpPr>
        <p:spPr>
          <a:xfrm flipV="1">
            <a:off x="6608781" y="3650190"/>
            <a:ext cx="5534554" cy="1532467"/>
          </a:xfrm>
          <a:prstGeom prst="snip1Rect">
            <a:avLst>
              <a:gd name="adj" fmla="val 1064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9" name="矩形: 剪去单角 88"/>
          <p:cNvSpPr/>
          <p:nvPr>
            <p:custDataLst>
              <p:tags r:id="rId4"/>
            </p:custDataLst>
          </p:nvPr>
        </p:nvSpPr>
        <p:spPr>
          <a:xfrm flipV="1">
            <a:off x="832337" y="3650190"/>
            <a:ext cx="5534554" cy="1532467"/>
          </a:xfrm>
          <a:prstGeom prst="snip1Rect">
            <a:avLst>
              <a:gd name="adj" fmla="val 1064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3" name="文本框 112"/>
          <p:cNvSpPr txBox="1"/>
          <p:nvPr>
            <p:custDataLst>
              <p:tags r:id="rId5"/>
            </p:custDataLst>
          </p:nvPr>
        </p:nvSpPr>
        <p:spPr>
          <a:xfrm>
            <a:off x="1000760" y="3835400"/>
            <a:ext cx="5062220" cy="1161415"/>
          </a:xfrm>
          <a:prstGeom prst="rect">
            <a:avLst/>
          </a:prstGeom>
          <a:noFill/>
        </p:spPr>
        <p:txBody>
          <a:bodyPr wrap="square" rtlCol="0">
            <a:noAutofit/>
          </a:bodyPr>
          <a:lstStyle>
            <a:defPPr>
              <a:defRPr lang="en-US"/>
            </a:defPPr>
            <a:lvl1pPr marL="342900" indent="-342900">
              <a:lnSpc>
                <a:spcPct val="140000"/>
              </a:lnSpc>
              <a:buFont typeface="+mj-lt"/>
              <a:buAutoNum type="arabicPeriod"/>
              <a:defRPr kumimoji="1" sz="1400">
                <a:solidFill>
                  <a:schemeClr val="tx1">
                    <a:lumMod val="75000"/>
                    <a:lumOff val="25000"/>
                  </a:schemeClr>
                </a:solidFill>
              </a:defRPr>
            </a:lvl1pPr>
          </a:lstStyle>
          <a:p>
            <a:pPr marL="0" indent="0" algn="l">
              <a:lnSpc>
                <a:spcPct val="150000"/>
              </a:lnSpc>
              <a:spcBef>
                <a:spcPct val="0"/>
              </a:spcBef>
              <a:spcAft>
                <a:spcPct val="0"/>
              </a:spcAft>
              <a:buSzTx/>
              <a:buNone/>
            </a:pPr>
            <a:r>
              <a:rPr lang="zh-CN" altLang="zh-CN" sz="2400" b="1">
                <a:solidFill>
                  <a:srgbClr val="00B050"/>
                </a:solidFill>
                <a:latin typeface="Arial" pitchFamily="34" charset="0"/>
                <a:ea typeface="微软雅黑"/>
                <a:cs typeface="Times New Roman" panose="02020603050405020304" pitchFamily="18" charset="0"/>
              </a:rPr>
              <a:t>张中行也说:读这首诗“不如重点取意境而不求甚解”。</a:t>
            </a:r>
          </a:p>
        </p:txBody>
      </p:sp>
      <p:sp>
        <p:nvSpPr>
          <p:cNvPr id="136" name="文本框 135"/>
          <p:cNvSpPr txBox="1"/>
          <p:nvPr>
            <p:custDataLst>
              <p:tags r:id="rId6"/>
            </p:custDataLst>
          </p:nvPr>
        </p:nvSpPr>
        <p:spPr>
          <a:xfrm>
            <a:off x="6845300" y="3772535"/>
            <a:ext cx="5062220" cy="1161415"/>
          </a:xfrm>
          <a:prstGeom prst="rect">
            <a:avLst/>
          </a:prstGeom>
          <a:noFill/>
        </p:spPr>
        <p:txBody>
          <a:bodyPr wrap="square" rtlCol="0">
            <a:noAutofit/>
          </a:bodyPr>
          <a:lstStyle>
            <a:defPPr>
              <a:defRPr lang="en-US"/>
            </a:defPPr>
            <a:lvl1pPr marL="342900" indent="-342900">
              <a:lnSpc>
                <a:spcPct val="140000"/>
              </a:lnSpc>
              <a:buFont typeface="+mj-lt"/>
              <a:buAutoNum type="arabicPeriod"/>
              <a:defRPr kumimoji="1" sz="1400">
                <a:solidFill>
                  <a:schemeClr val="tx1">
                    <a:lumMod val="75000"/>
                    <a:lumOff val="25000"/>
                  </a:schemeClr>
                </a:solidFill>
              </a:defRPr>
            </a:lvl1pPr>
          </a:lstStyle>
          <a:p>
            <a:pPr marL="0" indent="0" algn="l">
              <a:lnSpc>
                <a:spcPct val="150000"/>
              </a:lnSpc>
              <a:spcBef>
                <a:spcPct val="0"/>
              </a:spcBef>
              <a:spcAft>
                <a:spcPct val="0"/>
              </a:spcAft>
              <a:buSzTx/>
              <a:buNone/>
            </a:pPr>
            <a:r>
              <a:rPr lang="zh-CN" altLang="zh-CN" sz="2400" b="1">
                <a:solidFill>
                  <a:srgbClr val="C00000"/>
                </a:solidFill>
                <a:latin typeface="Arial" pitchFamily="34" charset="0"/>
                <a:ea typeface="微软雅黑"/>
                <a:cs typeface="Times New Roman" panose="02020603050405020304" pitchFamily="18" charset="0"/>
              </a:rPr>
              <a:t>诗歌中间两联描绘了怎样的意境?他们又是如何体现丰富的情感的?</a:t>
            </a:r>
          </a:p>
        </p:txBody>
      </p:sp>
      <p:sp>
        <p:nvSpPr>
          <p:cNvPr id="17" name="矩形 16"/>
          <p:cNvSpPr/>
          <p:nvPr>
            <p:custDataLst>
              <p:tags r:id="rId7"/>
            </p:custDataLst>
          </p:nvPr>
        </p:nvSpPr>
        <p:spPr>
          <a:xfrm>
            <a:off x="832337" y="1753658"/>
            <a:ext cx="11310997" cy="1652346"/>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8" name="矩形 17"/>
          <p:cNvSpPr/>
          <p:nvPr>
            <p:custDataLst>
              <p:tags r:id="rId8"/>
            </p:custDataLst>
          </p:nvPr>
        </p:nvSpPr>
        <p:spPr>
          <a:xfrm>
            <a:off x="1074420" y="1753870"/>
            <a:ext cx="10625455" cy="1652905"/>
          </a:xfrm>
          <a:prstGeom prst="rect">
            <a:avLst/>
          </a:prstGeom>
        </p:spPr>
        <p:txBody>
          <a:bodyPr anchor="ctr" anchorCtr="0">
            <a:noAutofit/>
          </a:bodyPr>
          <a:lstStyle/>
          <a:p>
            <a:pPr marL="0" indent="0" algn="l">
              <a:lnSpc>
                <a:spcPct val="150000"/>
              </a:lnSpc>
              <a:spcBef>
                <a:spcPct val="0"/>
              </a:spcBef>
              <a:spcAft>
                <a:spcPct val="0"/>
              </a:spcAft>
              <a:buSzTx/>
            </a:pPr>
            <a:r>
              <a:rPr lang="zh-CN" altLang="en-US" sz="2400" b="1">
                <a:solidFill>
                  <a:schemeClr val="tx1">
                    <a:lumMod val="75000"/>
                    <a:lumOff val="25000"/>
                  </a:schemeClr>
                </a:solidFill>
                <a:latin typeface="Arial" pitchFamily="34" charset="0"/>
                <a:ea typeface="微软雅黑"/>
                <a:cs typeface="Times New Roman" panose="02020603050405020304" pitchFamily="18" charset="0"/>
              </a:rPr>
              <a:t>梁启超先生曾说：“义山的</a:t>
            </a:r>
            <a:r>
              <a:rPr lang="en-US" altLang="zh-CN" sz="2400" b="1">
                <a:solidFill>
                  <a:schemeClr val="tx1">
                    <a:lumMod val="75000"/>
                    <a:lumOff val="25000"/>
                  </a:schemeClr>
                </a:solidFill>
                <a:latin typeface="Arial" pitchFamily="34" charset="0"/>
                <a:ea typeface="微软雅黑"/>
                <a:cs typeface="Times New Roman" panose="02020603050405020304" pitchFamily="18" charset="0"/>
              </a:rPr>
              <a:t>《</a:t>
            </a:r>
            <a:r>
              <a:rPr lang="zh-CN" altLang="en-US" sz="2400" b="1">
                <a:solidFill>
                  <a:schemeClr val="tx1">
                    <a:lumMod val="75000"/>
                    <a:lumOff val="25000"/>
                  </a:schemeClr>
                </a:solidFill>
                <a:latin typeface="Arial" pitchFamily="34" charset="0"/>
                <a:ea typeface="微软雅黑"/>
                <a:cs typeface="Times New Roman" panose="02020603050405020304" pitchFamily="18" charset="0"/>
              </a:rPr>
              <a:t>锦瑟</a:t>
            </a:r>
            <a:r>
              <a:rPr lang="en-US" altLang="zh-CN" sz="2400" b="1">
                <a:solidFill>
                  <a:schemeClr val="tx1">
                    <a:lumMod val="75000"/>
                    <a:lumOff val="25000"/>
                  </a:schemeClr>
                </a:solidFill>
                <a:latin typeface="Arial" pitchFamily="34" charset="0"/>
                <a:ea typeface="微软雅黑"/>
                <a:cs typeface="Times New Roman" panose="02020603050405020304" pitchFamily="18" charset="0"/>
              </a:rPr>
              <a:t>》</a:t>
            </a:r>
            <a:r>
              <a:rPr lang="zh-CN" altLang="en-US" sz="2400" b="1">
                <a:solidFill>
                  <a:schemeClr val="tx1">
                    <a:lumMod val="75000"/>
                    <a:lumOff val="25000"/>
                  </a:schemeClr>
                </a:solidFill>
                <a:latin typeface="Arial" pitchFamily="34" charset="0"/>
                <a:ea typeface="微软雅黑"/>
                <a:cs typeface="Times New Roman" panose="02020603050405020304" pitchFamily="18" charset="0"/>
              </a:rPr>
              <a:t>、</a:t>
            </a:r>
            <a:r>
              <a:rPr lang="en-US" altLang="zh-CN" sz="2400" b="1">
                <a:solidFill>
                  <a:schemeClr val="tx1">
                    <a:lumMod val="75000"/>
                    <a:lumOff val="25000"/>
                  </a:schemeClr>
                </a:solidFill>
                <a:latin typeface="Arial" pitchFamily="34" charset="0"/>
                <a:ea typeface="微软雅黑"/>
                <a:cs typeface="Times New Roman" panose="02020603050405020304" pitchFamily="18" charset="0"/>
              </a:rPr>
              <a:t>《</a:t>
            </a:r>
            <a:r>
              <a:rPr lang="zh-CN" altLang="en-US" sz="2400" b="1">
                <a:solidFill>
                  <a:schemeClr val="tx1">
                    <a:lumMod val="75000"/>
                    <a:lumOff val="25000"/>
                  </a:schemeClr>
                </a:solidFill>
                <a:latin typeface="Arial" pitchFamily="34" charset="0"/>
                <a:ea typeface="微软雅黑"/>
                <a:cs typeface="Times New Roman" panose="02020603050405020304" pitchFamily="18" charset="0"/>
              </a:rPr>
              <a:t>碧城</a:t>
            </a:r>
            <a:r>
              <a:rPr lang="en-US" altLang="zh-CN" sz="2400" b="1">
                <a:solidFill>
                  <a:schemeClr val="tx1">
                    <a:lumMod val="75000"/>
                    <a:lumOff val="25000"/>
                  </a:schemeClr>
                </a:solidFill>
                <a:latin typeface="Arial" pitchFamily="34" charset="0"/>
                <a:ea typeface="微软雅黑"/>
                <a:cs typeface="Times New Roman" panose="02020603050405020304" pitchFamily="18" charset="0"/>
              </a:rPr>
              <a:t>》</a:t>
            </a:r>
            <a:r>
              <a:rPr lang="zh-CN" altLang="en-US" sz="2400" b="1">
                <a:solidFill>
                  <a:schemeClr val="tx1">
                    <a:lumMod val="75000"/>
                    <a:lumOff val="25000"/>
                  </a:schemeClr>
                </a:solidFill>
                <a:latin typeface="Arial" pitchFamily="34" charset="0"/>
                <a:ea typeface="微软雅黑"/>
                <a:cs typeface="Times New Roman" panose="02020603050405020304" pitchFamily="18" charset="0"/>
              </a:rPr>
              <a:t>、</a:t>
            </a:r>
            <a:r>
              <a:rPr lang="en-US" altLang="zh-CN" sz="2400" b="1">
                <a:solidFill>
                  <a:schemeClr val="tx1">
                    <a:lumMod val="75000"/>
                    <a:lumOff val="25000"/>
                  </a:schemeClr>
                </a:solidFill>
                <a:latin typeface="Arial" pitchFamily="34" charset="0"/>
                <a:ea typeface="微软雅黑"/>
                <a:cs typeface="Times New Roman" panose="02020603050405020304" pitchFamily="18" charset="0"/>
              </a:rPr>
              <a:t>《</a:t>
            </a:r>
            <a:r>
              <a:rPr lang="zh-CN" altLang="en-US" sz="2400" b="1">
                <a:solidFill>
                  <a:schemeClr val="tx1">
                    <a:lumMod val="75000"/>
                    <a:lumOff val="25000"/>
                  </a:schemeClr>
                </a:solidFill>
                <a:latin typeface="Arial" pitchFamily="34" charset="0"/>
                <a:ea typeface="微软雅黑"/>
                <a:cs typeface="Times New Roman" panose="02020603050405020304" pitchFamily="18" charset="0"/>
              </a:rPr>
              <a:t>圣女祠</a:t>
            </a:r>
            <a:r>
              <a:rPr lang="en-US" altLang="zh-CN" sz="2400" b="1">
                <a:solidFill>
                  <a:schemeClr val="tx1">
                    <a:lumMod val="75000"/>
                    <a:lumOff val="25000"/>
                  </a:schemeClr>
                </a:solidFill>
                <a:latin typeface="Arial" pitchFamily="34" charset="0"/>
                <a:ea typeface="微软雅黑"/>
                <a:cs typeface="Times New Roman" panose="02020603050405020304" pitchFamily="18" charset="0"/>
              </a:rPr>
              <a:t>》</a:t>
            </a:r>
            <a:r>
              <a:rPr lang="zh-CN" altLang="en-US" sz="2400" b="1">
                <a:solidFill>
                  <a:schemeClr val="tx1">
                    <a:lumMod val="75000"/>
                    <a:lumOff val="25000"/>
                  </a:schemeClr>
                </a:solidFill>
                <a:latin typeface="Arial" pitchFamily="34" charset="0"/>
                <a:ea typeface="微软雅黑"/>
                <a:cs typeface="Times New Roman" panose="02020603050405020304" pitchFamily="18" charset="0"/>
              </a:rPr>
              <a:t>等诗，讲的什么事，我理会不着</a:t>
            </a:r>
            <a:r>
              <a:rPr lang="en-US" altLang="zh-CN" sz="2400" b="1">
                <a:solidFill>
                  <a:schemeClr val="tx1">
                    <a:lumMod val="75000"/>
                    <a:lumOff val="25000"/>
                  </a:schemeClr>
                </a:solidFill>
                <a:latin typeface="Arial" pitchFamily="34" charset="0"/>
                <a:ea typeface="微软雅黑"/>
                <a:cs typeface="Times New Roman" panose="02020603050405020304" pitchFamily="18" charset="0"/>
              </a:rPr>
              <a:t>……</a:t>
            </a:r>
            <a:r>
              <a:rPr lang="zh-CN" altLang="en-US" sz="2400" b="1">
                <a:solidFill>
                  <a:schemeClr val="tx1">
                    <a:lumMod val="75000"/>
                    <a:lumOff val="25000"/>
                  </a:schemeClr>
                </a:solidFill>
                <a:latin typeface="Arial" pitchFamily="34" charset="0"/>
                <a:ea typeface="微软雅黑"/>
                <a:cs typeface="Times New Roman" panose="02020603050405020304" pitchFamily="18" charset="0"/>
              </a:rPr>
              <a:t>但我觉得他美，读起来令我精神上得一种新鲜的愉快。须知美是多样化的，神秘的。”</a:t>
            </a:r>
          </a:p>
        </p:txBody>
      </p:sp>
      <p:sp>
        <p:nvSpPr>
          <p:cNvPr id="27650" name="矩形 29703"/>
          <p:cNvSpPr/>
          <p:nvPr/>
        </p:nvSpPr>
        <p:spPr>
          <a:xfrm>
            <a:off x="832252" y="148196"/>
            <a:ext cx="4455111" cy="739775"/>
          </a:xfrm>
          <a:prstGeom prst="rect">
            <a:avLst/>
          </a:prstGeom>
          <a:pattFill prst="dkUpDiag">
            <a:fgClr>
              <a:schemeClr val="accent1"/>
            </a:fgClr>
            <a:bgClr>
              <a:schemeClr val="bg1"/>
            </a:bgClr>
          </a:pattFill>
          <a:ln w="25400" cap="flat" cmpd="sng">
            <a:solidFill>
              <a:srgbClr val="00CC00"/>
            </a:solidFill>
            <a:prstDash val="solid"/>
            <a:miter/>
            <a:headEnd type="none" w="med" len="med"/>
            <a:tailEnd type="none" w="med" len="med"/>
          </a:ln>
        </p:spPr>
        <p:txBody>
          <a:bodyPr wrap="square" anchor="t">
            <a:spAutoFit/>
          </a:bodyPr>
          <a:lstStyle/>
          <a:p>
            <a:endParaRPr lang="zh-CN" altLang="zh-CN" sz="4220" b="1">
              <a:solidFill>
                <a:schemeClr val="tx2"/>
              </a:solidFill>
              <a:latin typeface="宋体" pitchFamily="2" charset="-122"/>
              <a:ea typeface="宋体" pitchFamily="2" charset="-122"/>
            </a:endParaRPr>
          </a:p>
        </p:txBody>
      </p:sp>
      <p:sp>
        <p:nvSpPr>
          <p:cNvPr id="7171" name="矩形 29704"/>
          <p:cNvSpPr/>
          <p:nvPr/>
        </p:nvSpPr>
        <p:spPr>
          <a:xfrm>
            <a:off x="832252" y="221452"/>
            <a:ext cx="3797141" cy="592675"/>
          </a:xfrm>
          <a:prstGeom prst="rect">
            <a:avLst/>
          </a:prstGeom>
        </p:spPr>
        <p:txBody>
          <a:bodyPr wrap="none" fromWordArt="1">
            <a:prstTxWarp prst="textFadeUp">
              <a:avLst>
                <a:gd name="adj" fmla="val 9991"/>
              </a:avLst>
            </a:prstTxWarp>
            <a:normAutofit fontScale="70000"/>
          </a:bodyPr>
          <a:lstStyle/>
          <a:p>
            <a:pPr algn="ctr" fontAlgn="base"/>
            <a:r>
              <a:rPr lang="zh-CN" altLang="en-US" sz="4640" b="1" strike="noStrike" noProof="1">
                <a:ln w="12700" cap="flat" cmpd="sng">
                  <a:solidFill>
                    <a:srgbClr val="3366FF"/>
                  </a:solidFill>
                  <a:prstDash val="solid"/>
                  <a:round/>
                  <a:headEnd type="none" w="med" len="med"/>
                  <a:tailEnd type="none" w="med" len="med"/>
                </a:ln>
                <a:solidFill>
                  <a:srgbClr val="FF0000"/>
                </a:solidFill>
                <a:effectLst>
                  <a:outerShdw dist="35921" dir="2699999" sy="50000" rotWithShape="0">
                    <a:srgbClr val="875B0D">
                      <a:alpha val="70000"/>
                    </a:srgbClr>
                  </a:outerShdw>
                </a:effectLst>
                <a:latin typeface="宋体" pitchFamily="2" charset="-122"/>
                <a:ea typeface="宋体" pitchFamily="2" charset="-122"/>
                <a:cs typeface="+mn-cs"/>
              </a:rPr>
              <a:t>四读,体美感</a:t>
            </a:r>
            <a:endParaRPr lang="zh-CN" altLang="en-US" sz="4640" b="1" strike="noStrike" noProof="1">
              <a:ln w="12700" cap="flat" cmpd="sng">
                <a:solidFill>
                  <a:srgbClr val="3366FF"/>
                </a:solidFill>
                <a:prstDash val="solid"/>
                <a:round/>
                <a:headEnd type="none" w="med" len="med"/>
                <a:tailEnd type="none" w="med" len="med"/>
              </a:ln>
              <a:solidFill>
                <a:srgbClr val="FF0000"/>
              </a:solidFill>
              <a:effectLst>
                <a:outerShdw dist="35921" dir="2699999" sy="50000" rotWithShape="0">
                  <a:srgbClr val="875B0D">
                    <a:alpha val="70000"/>
                  </a:srgbClr>
                </a:outerShdw>
              </a:effectLst>
              <a:latin typeface="宋体" pitchFamily="2" charset="-122"/>
              <a:ea typeface="宋体" pitchFamily="2" charset="-122"/>
              <a:cs typeface="+mn-cs"/>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770" decel="100000"/>
                                        <p:tgtEl>
                                          <p:spTgt spid="7171"/>
                                        </p:tgtEl>
                                      </p:cBhvr>
                                    </p:animEffect>
                                    <p:animScale>
                                      <p:cBhvr>
                                        <p:cTn id="8" dur="770" decel="100000"/>
                                        <p:tgtEl>
                                          <p:spTgt spid="7171"/>
                                        </p:tgtEl>
                                      </p:cBhvr>
                                      <p:from x="10000" y="10000"/>
                                      <p:to x="200000" y="450000"/>
                                    </p:animScale>
                                    <p:animScale>
                                      <p:cBhvr>
                                        <p:cTn id="9" dur="1230" accel="100000" fill="hold">
                                          <p:stCondLst>
                                            <p:cond delay="770"/>
                                          </p:stCondLst>
                                        </p:cTn>
                                        <p:tgtEl>
                                          <p:spTgt spid="7171"/>
                                        </p:tgtEl>
                                      </p:cBhvr>
                                      <p:from x="200000" y="450000"/>
                                      <p:to x="100000" y="100000"/>
                                    </p:animScale>
                                    <p:set>
                                      <p:cBhvr>
                                        <p:cTn id="10" dur="770" fill="hold"/>
                                        <p:tgtEl>
                                          <p:spTgt spid="7171"/>
                                        </p:tgtEl>
                                        <p:attrNameLst>
                                          <p:attrName>ppt_x</p:attrName>
                                        </p:attrNameLst>
                                      </p:cBhvr>
                                      <p:to>
                                        <p:strVal val="(0.5)"/>
                                      </p:to>
                                    </p:set>
                                    <p:anim from="(0.5)" to="(#ppt_x)" calcmode="lin" valueType="num">
                                      <p:cBhvr>
                                        <p:cTn id="11" dur="1230" accel="100000" fill="hold">
                                          <p:stCondLst>
                                            <p:cond delay="770"/>
                                          </p:stCondLst>
                                        </p:cTn>
                                        <p:tgtEl>
                                          <p:spTgt spid="7171"/>
                                        </p:tgtEl>
                                        <p:attrNameLst>
                                          <p:attrName>ppt_x</p:attrName>
                                        </p:attrNameLst>
                                      </p:cBhvr>
                                    </p:anim>
                                    <p:set>
                                      <p:cBhvr>
                                        <p:cTn id="12" dur="770" fill="hold"/>
                                        <p:tgtEl>
                                          <p:spTgt spid="7171"/>
                                        </p:tgtEl>
                                        <p:attrNameLst>
                                          <p:attrName>ppt_y</p:attrName>
                                        </p:attrNameLst>
                                      </p:cBhvr>
                                      <p:to>
                                        <p:strVal val="(#ppt_y+0.4)"/>
                                      </p:to>
                                    </p:set>
                                    <p:anim from="(#ppt_y+0.4)" to="(#ppt_y)" calcmode="lin" valueType="num">
                                      <p:cBhvr>
                                        <p:cTn id="13" dur="1230" accel="100000" fill="hold">
                                          <p:stCondLst>
                                            <p:cond delay="770"/>
                                          </p:stCondLst>
                                        </p:cTn>
                                        <p:tgtEl>
                                          <p:spTgt spid="7171"/>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p:cNvSpPr/>
          <p:nvPr userDrawn="1">
            <p:custDataLst>
              <p:tags r:id="rId2"/>
            </p:custDataLst>
          </p:nvPr>
        </p:nvSpPr>
        <p:spPr>
          <a:xfrm>
            <a:off x="626175" y="491525"/>
            <a:ext cx="11606400" cy="62496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FFFF"/>
              </a:solidFill>
              <a:latin typeface="微软雅黑" panose="020b0503020204020204" charset="-122"/>
              <a:ea typeface="微软雅黑"/>
            </a:endParaRPr>
          </a:p>
        </p:txBody>
      </p:sp>
      <p:sp>
        <p:nvSpPr>
          <p:cNvPr id="3" name="文本框 2"/>
          <p:cNvSpPr txBox="1"/>
          <p:nvPr>
            <p:custDataLst>
              <p:tags r:id="rId3"/>
            </p:custDataLst>
          </p:nvPr>
        </p:nvSpPr>
        <p:spPr>
          <a:xfrm>
            <a:off x="1125150" y="1125088"/>
            <a:ext cx="4018386" cy="1607269"/>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0000"/>
                </a:solidFill>
                <a:latin typeface="微软雅黑" panose="020b0503020204020204" charset="-122"/>
                <a:ea typeface="微软雅黑"/>
              </a:rPr>
              <a:t>象征的手法</a:t>
            </a:r>
          </a:p>
        </p:txBody>
      </p:sp>
      <p:sp>
        <p:nvSpPr>
          <p:cNvPr id="11" name="Title 6"/>
          <p:cNvSpPr txBox="1"/>
          <p:nvPr>
            <p:custDataLst>
              <p:tags r:id="rId4"/>
            </p:custDataLst>
          </p:nvPr>
        </p:nvSpPr>
        <p:spPr>
          <a:xfrm>
            <a:off x="1125220" y="2950210"/>
            <a:ext cx="4660900" cy="782955"/>
          </a:xfrm>
          <a:prstGeom prst="rect">
            <a:avLst/>
          </a:prstGeom>
          <a:noFill/>
          <a:ln w="3175">
            <a:noFill/>
            <a:prstDash val="dash"/>
          </a:ln>
        </p:spPr>
        <p:txBody>
          <a:bodyPr wrap="square" lIns="90000" tIns="45720" rIns="91440" bIns="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defRPr/>
            </a:pPr>
            <a:r>
              <a:rPr kumimoji="0" lang="zh-CN" altLang="en-US" sz="4400" b="1" i="0" kern="1200" cap="none" spc="300" normalizeH="0" noProof="0">
                <a:ln w="3175">
                  <a:noFill/>
                  <a:prstDash val="dash"/>
                </a:ln>
                <a:solidFill>
                  <a:srgbClr val="000000"/>
                </a:solidFill>
                <a:effectLst/>
                <a:latin typeface="微软雅黑" panose="020b0503020204020204" charset="-122"/>
                <a:ea typeface="微软雅黑"/>
                <a:cs typeface="微软雅黑" panose="020b0503020204020204" charset="-122"/>
              </a:rPr>
              <a:t>跳跃的逻辑</a:t>
            </a:r>
            <a:endParaRPr kumimoji="0" lang="zh-CN" altLang="en-US" sz="4400" b="1" i="0" kern="1200" cap="none" spc="300" normalizeH="0" noProof="0">
              <a:ln w="3175">
                <a:noFill/>
                <a:prstDash val="dash"/>
              </a:ln>
              <a:solidFill>
                <a:srgbClr val="000000"/>
              </a:solidFill>
              <a:effectLst/>
              <a:latin typeface="微软雅黑" panose="020b0502040204020203" charset="-122"/>
              <a:ea typeface="微软雅黑" panose="020b0502040204020203" charset="-122"/>
              <a:cs typeface="微软雅黑" panose="020b0502040204020203" charset="-122"/>
            </a:endParaRPr>
          </a:p>
        </p:txBody>
      </p:sp>
      <p:sp>
        <p:nvSpPr>
          <p:cNvPr id="14" name="Title 6"/>
          <p:cNvSpPr txBox="1"/>
          <p:nvPr>
            <p:custDataLst>
              <p:tags r:id="rId5"/>
            </p:custDataLst>
          </p:nvPr>
        </p:nvSpPr>
        <p:spPr>
          <a:xfrm>
            <a:off x="1125220" y="4341495"/>
            <a:ext cx="4660900" cy="1061085"/>
          </a:xfrm>
          <a:prstGeom prst="rect">
            <a:avLst/>
          </a:prstGeom>
          <a:noFill/>
          <a:ln w="3175">
            <a:noFill/>
            <a:prstDash val="dash"/>
          </a:ln>
        </p:spPr>
        <p:txBody>
          <a:bodyPr wrap="square" lIns="91440" tIns="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4400" b="1" spc="100">
                <a:ln w="3175">
                  <a:noFill/>
                  <a:prstDash val="dash"/>
                </a:ln>
                <a:solidFill>
                  <a:srgbClr val="404040"/>
                </a:solidFill>
                <a:latin typeface="微软雅黑" panose="020b0503020204020204" charset="-122"/>
                <a:ea typeface="微软雅黑"/>
                <a:cs typeface="微软雅黑" panose="020b0503020204020204" charset="-122"/>
              </a:rPr>
              <a:t>联想的统一</a:t>
            </a:r>
            <a:endParaRPr lang="zh-CN" altLang="en-US" sz="4400" b="1" spc="100">
              <a:ln w="3175">
                <a:noFill/>
                <a:prstDash val="dash"/>
              </a:ln>
              <a:solidFill>
                <a:srgbClr val="404040"/>
              </a:solidFill>
              <a:latin typeface="微软雅黑" panose="020b0502040204020203" charset="-122"/>
              <a:ea typeface="微软雅黑" panose="020b0502040204020203" charset="-122"/>
              <a:cs typeface="微软雅黑" panose="020b0502040204020203" charset="-122"/>
            </a:endParaRPr>
          </a:p>
        </p:txBody>
      </p:sp>
      <p:pic>
        <p:nvPicPr>
          <p:cNvPr id="5" name="图片 4" descr="shutterstock_376532611"/>
          <p:cNvPicPr>
            <a:picLocks noChangeAspect="1"/>
          </p:cNvPicPr>
          <p:nvPr>
            <p:custDataLst>
              <p:tags r:id="rId7"/>
            </p:custDataLst>
          </p:nvPr>
        </p:nvPicPr>
        <p:blipFill>
          <a:blip r:embed="rId6"/>
          <a:srcRect t="7877" b="7877"/>
          <a:stretch>
            <a:fillRect/>
          </a:stretch>
        </p:blipFill>
        <p:spPr>
          <a:xfrm>
            <a:off x="6408420" y="1630680"/>
            <a:ext cx="5322570" cy="3615690"/>
          </a:xfrm>
          <a:custGeom>
            <a:cxnLst>
              <a:cxn ang="3">
                <a:pos x="hc" y="t"/>
              </a:cxn>
              <a:cxn ang="cd2">
                <a:pos x="l" y="vc"/>
              </a:cxn>
              <a:cxn ang="cd4">
                <a:pos x="hc" y="b"/>
              </a:cxn>
              <a:cxn ang="0">
                <a:pos x="r" y="vc"/>
              </a:cxn>
            </a:cxnLst>
            <a:rect l="l" t="t" r="r" b="b"/>
            <a:pathLst>
              <a:path w="7680" h="3120">
                <a:moveTo>
                  <a:pt x="0" y="0"/>
                </a:moveTo>
                <a:lnTo>
                  <a:pt x="7680" y="0"/>
                </a:lnTo>
                <a:lnTo>
                  <a:pt x="7680" y="3120"/>
                </a:lnTo>
                <a:lnTo>
                  <a:pt x="0" y="3120"/>
                </a:lnTo>
                <a:lnTo>
                  <a:pt x="0" y="0"/>
                </a:lnTo>
                <a:close/>
              </a:path>
            </a:pathLst>
          </a:custGeom>
        </p:spPr>
      </p:pic>
      <p:sp>
        <p:nvSpPr>
          <p:cNvPr id="8" name="Title 6"/>
          <p:cNvSpPr txBox="1"/>
          <p:nvPr>
            <p:custDataLst>
              <p:tags r:id="rId8"/>
            </p:custDataLst>
          </p:nvPr>
        </p:nvSpPr>
        <p:spPr>
          <a:xfrm>
            <a:off x="5007610" y="1938020"/>
            <a:ext cx="1057910" cy="280670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altLang="en-US" sz="4400" b="1" spc="200">
                <a:ln w="3175">
                  <a:noFill/>
                  <a:prstDash val="dash"/>
                </a:ln>
                <a:solidFill>
                  <a:srgbClr val="C00000"/>
                </a:solidFill>
                <a:latin typeface="微软雅黑" panose="020b0503020204020204" charset="-122"/>
                <a:ea typeface="微软雅黑"/>
                <a:cs typeface="微软雅黑" panose="020b0503020204020204" charset="-122"/>
              </a:rPr>
              <a:t>朦</a:t>
            </a:r>
            <a:endParaRPr lang="zh-CN" altLang="en-US" sz="4400" b="1" spc="200">
              <a:ln w="3175">
                <a:noFill/>
                <a:prstDash val="dash"/>
              </a:ln>
              <a:solidFill>
                <a:srgbClr val="C00000"/>
              </a:solidFill>
              <a:latin typeface="微软雅黑" panose="020b0502040204020203" charset="-122"/>
              <a:ea typeface="微软雅黑" panose="020b0502040204020203" charset="-122"/>
              <a:cs typeface="微软雅黑" panose="020b0502040204020203" charset="-122"/>
            </a:endParaRPr>
          </a:p>
          <a:p>
            <a:pPr marL="0" lvl="0" indent="-285750" algn="l" fontAlgn="ctr">
              <a:lnSpc>
                <a:spcPct val="130000"/>
              </a:lnSpc>
              <a:spcBef>
                <a:spcPts val="1000"/>
              </a:spcBef>
              <a:spcAft>
                <a:spcPct val="0"/>
              </a:spcAft>
              <a:buSzTx/>
              <a:buFont typeface="Wingdings"/>
              <a:buNone/>
            </a:pPr>
            <a:r>
              <a:rPr lang="zh-CN" altLang="en-US" sz="4400" b="1" spc="200">
                <a:ln w="3175">
                  <a:noFill/>
                  <a:prstDash val="dash"/>
                </a:ln>
                <a:solidFill>
                  <a:srgbClr val="C00000"/>
                </a:solidFill>
                <a:latin typeface="微软雅黑" panose="020b0503020204020204" charset="-122"/>
                <a:ea typeface="微软雅黑"/>
                <a:cs typeface="微软雅黑" panose="020b0503020204020204" charset="-122"/>
              </a:rPr>
              <a:t>胧</a:t>
            </a:r>
            <a:endParaRPr lang="zh-CN" altLang="en-US" sz="4400" b="1" spc="200">
              <a:ln w="3175">
                <a:noFill/>
                <a:prstDash val="dash"/>
              </a:ln>
              <a:solidFill>
                <a:srgbClr val="C00000"/>
              </a:solidFill>
              <a:latin typeface="微软雅黑" panose="020b0503020204020204" charset="-122"/>
              <a:ea typeface="微软雅黑"/>
              <a:cs typeface="微软雅黑" panose="020b0503020204020204" charset="-122"/>
            </a:endParaRPr>
          </a:p>
          <a:p>
            <a:pPr marL="0" lvl="0" indent="-285750" algn="l" fontAlgn="ctr">
              <a:lnSpc>
                <a:spcPct val="130000"/>
              </a:lnSpc>
              <a:spcBef>
                <a:spcPts val="1000"/>
              </a:spcBef>
              <a:spcAft>
                <a:spcPct val="0"/>
              </a:spcAft>
              <a:buSzTx/>
              <a:buFont typeface="Wingdings"/>
              <a:buNone/>
            </a:pPr>
            <a:r>
              <a:rPr lang="zh-CN" altLang="en-US" sz="4400" b="1" spc="200">
                <a:ln w="3175">
                  <a:noFill/>
                  <a:prstDash val="dash"/>
                </a:ln>
                <a:solidFill>
                  <a:srgbClr val="C00000"/>
                </a:solidFill>
                <a:latin typeface="微软雅黑" panose="020b0503020204020204" charset="-122"/>
                <a:ea typeface="微软雅黑"/>
                <a:cs typeface="微软雅黑" panose="020b0503020204020204" charset="-122"/>
              </a:rPr>
              <a:t>美</a:t>
            </a:r>
            <a:endParaRPr lang="zh-CN" altLang="en-US" sz="4400" b="1" spc="200">
              <a:ln w="3175">
                <a:noFill/>
                <a:prstDash val="dash"/>
              </a:ln>
              <a:solidFill>
                <a:srgbClr val="C00000"/>
              </a:solidFill>
              <a:latin typeface="微软雅黑" panose="020b0503020204020204" charset="-122"/>
              <a:ea typeface="微软雅黑"/>
              <a:cs typeface="微软雅黑" panose="020b0503020204020204" charset="-122"/>
            </a:endParaRPr>
          </a:p>
        </p:txBody>
      </p:sp>
    </p:spTree>
    <p:custDataLst>
      <p:tags r:id="rId9"/>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stretch>
            <a:fillRect/>
          </a:stretch>
        </p:blipFill>
        <p:spPr>
          <a:xfrm>
            <a:off x="1330771" y="642776"/>
            <a:ext cx="3124888" cy="5947098"/>
          </a:xfrm>
          <a:custGeom>
            <a:cxnLst>
              <a:cxn ang="3">
                <a:pos x="hc" y="t"/>
              </a:cxn>
              <a:cxn ang="cd2">
                <a:pos x="l" y="vc"/>
              </a:cxn>
              <a:cxn ang="cd4">
                <a:pos x="hc" y="b"/>
              </a:cxn>
              <a:cxn ang="0">
                <a:pos x="r" y="vc"/>
              </a:cxn>
            </a:cxnLst>
            <a:rect l="l" t="t" r="r" b="b"/>
            <a:pathLst>
              <a:path w="7200" h="7440">
                <a:moveTo>
                  <a:pt x="0" y="0"/>
                </a:moveTo>
                <a:lnTo>
                  <a:pt x="7200" y="0"/>
                </a:lnTo>
                <a:lnTo>
                  <a:pt x="7200" y="7440"/>
                </a:lnTo>
                <a:lnTo>
                  <a:pt x="0" y="7440"/>
                </a:lnTo>
                <a:lnTo>
                  <a:pt x="0" y="0"/>
                </a:lnTo>
                <a:close/>
              </a:path>
            </a:pathLst>
          </a:custGeom>
        </p:spPr>
      </p:pic>
      <p:sp>
        <p:nvSpPr>
          <p:cNvPr id="3" name="文本框 2"/>
          <p:cNvSpPr txBox="1"/>
          <p:nvPr>
            <p:custDataLst>
              <p:tags r:id="rId4"/>
            </p:custDataLst>
          </p:nvPr>
        </p:nvSpPr>
        <p:spPr>
          <a:xfrm>
            <a:off x="4722834" y="642841"/>
            <a:ext cx="6590109" cy="743584"/>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000" b="1" strike="noStrike" spc="300">
                <a:solidFill>
                  <a:srgbClr val="000000"/>
                </a:solidFill>
                <a:latin typeface="微软雅黑" panose="020b0503020204020204" charset="-122"/>
                <a:ea typeface="微软雅黑"/>
              </a:rPr>
              <a:t>总结延伸</a:t>
            </a:r>
          </a:p>
        </p:txBody>
      </p:sp>
      <p:sp>
        <p:nvSpPr>
          <p:cNvPr id="11" name="Title 6"/>
          <p:cNvSpPr txBox="1"/>
          <p:nvPr>
            <p:custDataLst>
              <p:tags r:id="rId5"/>
            </p:custDataLst>
          </p:nvPr>
        </p:nvSpPr>
        <p:spPr>
          <a:xfrm>
            <a:off x="4894600" y="1479442"/>
            <a:ext cx="6247765" cy="499853"/>
          </a:xfrm>
          <a:prstGeom prst="rect">
            <a:avLst/>
          </a:prstGeom>
          <a:noFill/>
          <a:ln w="3175">
            <a:noFill/>
            <a:prstDash val="dash"/>
          </a:ln>
        </p:spPr>
        <p:txBody>
          <a:bodyPr wrap="square" lIns="90000" tIns="45720" rIns="91440" bIns="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defRPr/>
            </a:pPr>
            <a:r>
              <a:rPr kumimoji="0" lang="zh-CN" altLang="en-US" sz="2800" b="1" i="0" kern="1200" cap="none" spc="300" normalizeH="0" noProof="0">
                <a:ln w="3175">
                  <a:noFill/>
                  <a:prstDash val="dash"/>
                </a:ln>
                <a:solidFill>
                  <a:srgbClr val="FF0000"/>
                </a:solidFill>
                <a:effectLst/>
                <a:latin typeface="微软雅黑" panose="020b0503020204020204" charset="-122"/>
                <a:ea typeface="微软雅黑"/>
                <a:cs typeface="微软雅黑" panose="020b0503020204020204" charset="-122"/>
              </a:rPr>
              <a:t>诗歌内容：</a:t>
            </a:r>
            <a:endParaRPr kumimoji="0" lang="zh-CN" altLang="en-US" sz="2800" b="1" i="0" kern="1200" cap="none" spc="300" normalizeH="0" noProof="0">
              <a:ln w="3175">
                <a:noFill/>
                <a:prstDash val="dash"/>
              </a:ln>
              <a:solidFill>
                <a:srgbClr val="FF0000"/>
              </a:solidFill>
              <a:effectLst/>
              <a:latin typeface="微软雅黑" panose="020b0502040204020203" charset="-122"/>
              <a:ea typeface="微软雅黑" panose="020b0502040204020203" charset="-122"/>
              <a:cs typeface="微软雅黑" panose="020b0502040204020203" charset="-122"/>
            </a:endParaRPr>
          </a:p>
        </p:txBody>
      </p:sp>
      <p:sp>
        <p:nvSpPr>
          <p:cNvPr id="14" name="Title 6"/>
          <p:cNvSpPr txBox="1"/>
          <p:nvPr>
            <p:custDataLst>
              <p:tags r:id="rId6"/>
            </p:custDataLst>
          </p:nvPr>
        </p:nvSpPr>
        <p:spPr>
          <a:xfrm>
            <a:off x="5059680" y="2143125"/>
            <a:ext cx="6589395" cy="1924685"/>
          </a:xfrm>
          <a:prstGeom prst="rect">
            <a:avLst/>
          </a:prstGeom>
          <a:noFill/>
          <a:ln w="3175">
            <a:noFill/>
            <a:prstDash val="dash"/>
          </a:ln>
        </p:spPr>
        <p:txBody>
          <a:bodyPr wrap="square" lIns="91440" tIns="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altLang="en-US" sz="2400" b="1" spc="100">
                <a:ln w="3175">
                  <a:noFill/>
                  <a:prstDash val="dash"/>
                </a:ln>
                <a:solidFill>
                  <a:srgbClr val="404040"/>
                </a:solidFill>
                <a:latin typeface="微软雅黑" panose="020b0503020204020204" charset="-122"/>
                <a:ea typeface="微软雅黑"/>
                <a:cs typeface="微软雅黑" panose="020b0503020204020204" charset="-122"/>
              </a:rPr>
              <a:t>（首联）锦瑟牵情，回首往事</a:t>
            </a:r>
            <a:endParaRPr lang="zh-CN" altLang="en-US" sz="2400" b="1" spc="100">
              <a:ln w="3175">
                <a:noFill/>
                <a:prstDash val="dash"/>
              </a:ln>
              <a:solidFill>
                <a:srgbClr val="404040"/>
              </a:solidFill>
              <a:latin typeface="微软雅黑" panose="020b0502040204020203" charset="-122"/>
              <a:ea typeface="微软雅黑" panose="020b0502040204020203" charset="-122"/>
              <a:cs typeface="微软雅黑" panose="020b0502040204020203" charset="-122"/>
            </a:endParaRPr>
          </a:p>
          <a:p>
            <a:pPr marL="285750" lvl="0" indent="-285750" algn="l" fontAlgn="ctr">
              <a:lnSpc>
                <a:spcPct val="130000"/>
              </a:lnSpc>
              <a:spcBef>
                <a:spcPts val="1000"/>
              </a:spcBef>
              <a:spcAft>
                <a:spcPct val="0"/>
              </a:spcAft>
              <a:buSzTx/>
              <a:buFont typeface="Wingdings"/>
              <a:buChar char="l"/>
            </a:pPr>
            <a:r>
              <a:rPr lang="zh-CN" altLang="en-US" sz="2400" b="1" spc="100">
                <a:ln w="3175">
                  <a:noFill/>
                  <a:prstDash val="dash"/>
                </a:ln>
                <a:solidFill>
                  <a:srgbClr val="404040"/>
                </a:solidFill>
                <a:latin typeface="微软雅黑" panose="020b0503020204020204" charset="-122"/>
                <a:ea typeface="微软雅黑"/>
                <a:cs typeface="微软雅黑" panose="020b0503020204020204" charset="-122"/>
              </a:rPr>
              <a:t>（颔联）往事如梦，感伤深沉</a:t>
            </a:r>
            <a:endParaRPr lang="zh-CN" altLang="en-US" sz="2400" b="1" spc="100">
              <a:ln w="3175">
                <a:noFill/>
                <a:prstDash val="dash"/>
              </a:ln>
              <a:solidFill>
                <a:srgbClr val="404040"/>
              </a:solidFill>
              <a:latin typeface="微软雅黑" panose="020b0503020204020204" charset="-122"/>
              <a:ea typeface="微软雅黑"/>
              <a:cs typeface="微软雅黑" panose="020b0503020204020204" charset="-122"/>
            </a:endParaRPr>
          </a:p>
          <a:p>
            <a:pPr marL="285750" lvl="0" indent="-285750" algn="l" fontAlgn="ctr">
              <a:lnSpc>
                <a:spcPct val="130000"/>
              </a:lnSpc>
              <a:spcBef>
                <a:spcPts val="1000"/>
              </a:spcBef>
              <a:spcAft>
                <a:spcPct val="0"/>
              </a:spcAft>
              <a:buSzTx/>
              <a:buFont typeface="Wingdings"/>
              <a:buChar char="l"/>
            </a:pPr>
            <a:r>
              <a:rPr lang="zh-CN" altLang="en-US" sz="2400" b="1" spc="100">
                <a:ln w="3175">
                  <a:noFill/>
                  <a:prstDash val="dash"/>
                </a:ln>
                <a:solidFill>
                  <a:srgbClr val="404040"/>
                </a:solidFill>
                <a:latin typeface="微软雅黑" panose="020b0503020204020204" charset="-122"/>
                <a:ea typeface="微软雅黑"/>
                <a:cs typeface="微软雅黑" panose="020b0503020204020204" charset="-122"/>
              </a:rPr>
              <a:t>（颈联）对月而泣，美梦如烟</a:t>
            </a:r>
            <a:endParaRPr lang="zh-CN" altLang="en-US" sz="2400" b="1" spc="100">
              <a:ln w="3175">
                <a:noFill/>
                <a:prstDash val="dash"/>
              </a:ln>
              <a:solidFill>
                <a:srgbClr val="404040"/>
              </a:solidFill>
              <a:latin typeface="微软雅黑" panose="020b0503020204020204" charset="-122"/>
              <a:ea typeface="微软雅黑"/>
              <a:cs typeface="微软雅黑" panose="020b0503020204020204" charset="-122"/>
            </a:endParaRPr>
          </a:p>
          <a:p>
            <a:pPr marL="285750" lvl="0" indent="-285750" algn="l" fontAlgn="ctr">
              <a:lnSpc>
                <a:spcPct val="130000"/>
              </a:lnSpc>
              <a:spcBef>
                <a:spcPts val="1000"/>
              </a:spcBef>
              <a:spcAft>
                <a:spcPct val="0"/>
              </a:spcAft>
              <a:buSzTx/>
              <a:buFont typeface="Wingdings"/>
              <a:buChar char="l"/>
            </a:pPr>
            <a:r>
              <a:rPr lang="zh-CN" altLang="en-US" sz="2400" b="1" spc="100">
                <a:ln w="3175">
                  <a:noFill/>
                  <a:prstDash val="dash"/>
                </a:ln>
                <a:solidFill>
                  <a:srgbClr val="404040"/>
                </a:solidFill>
                <a:latin typeface="微软雅黑" panose="020b0503020204020204" charset="-122"/>
                <a:ea typeface="微软雅黑"/>
                <a:cs typeface="微软雅黑" panose="020b0503020204020204" charset="-122"/>
              </a:rPr>
              <a:t>（尾联）追忆此情，当时惘然</a:t>
            </a:r>
            <a:r>
              <a:rPr lang="zh-CN" altLang="en-US" sz="1700" spc="100">
                <a:ln w="3175">
                  <a:noFill/>
                  <a:prstDash val="dash"/>
                </a:ln>
                <a:solidFill>
                  <a:srgbClr val="404040"/>
                </a:solidFill>
                <a:latin typeface="微软雅黑" panose="020b0503020204020204" charset="-122"/>
                <a:ea typeface="微软雅黑"/>
                <a:cs typeface="微软雅黑" panose="020b0503020204020204" charset="-122"/>
              </a:rPr>
              <a:t> </a:t>
            </a:r>
            <a:endParaRPr lang="zh-CN" altLang="en-US" sz="1700" spc="100">
              <a:ln w="3175">
                <a:noFill/>
                <a:prstDash val="dash"/>
              </a:ln>
              <a:solidFill>
                <a:srgbClr val="404040"/>
              </a:solidFill>
              <a:latin typeface="微软雅黑" panose="020b0502040204020203" charset="-122"/>
              <a:ea typeface="微软雅黑" panose="020b0502040204020203" charset="-122"/>
              <a:cs typeface="微软雅黑" panose="020b0502040204020203" charset="-122"/>
            </a:endParaRPr>
          </a:p>
          <a:p>
            <a:pPr marL="508000" lvl="1" indent="-222250" algn="l" fontAlgn="ctr">
              <a:lnSpc>
                <a:spcPct val="130000"/>
              </a:lnSpc>
              <a:spcBef>
                <a:spcPct val="0"/>
              </a:spcBef>
              <a:spcAft>
                <a:spcPct val="0"/>
              </a:spcAft>
              <a:buSzTx/>
              <a:buFont typeface="Arial" pitchFamily="34" charset="0"/>
              <a:buChar char="○"/>
            </a:pPr>
            <a:endParaRPr lang="zh-CN" altLang="en-US" sz="1700" spc="100">
              <a:ln w="3175">
                <a:noFill/>
                <a:prstDash val="dash"/>
              </a:ln>
              <a:solidFill>
                <a:srgbClr val="404040"/>
              </a:solidFill>
              <a:latin typeface="微软雅黑" panose="020b0503020204020204" charset="-122"/>
              <a:ea typeface="微软雅黑"/>
              <a:cs typeface="微软雅黑" panose="020b0503020204020204" charset="-122"/>
            </a:endParaRPr>
          </a:p>
        </p:txBody>
      </p:sp>
      <p:sp>
        <p:nvSpPr>
          <p:cNvPr id="4" name="Title 6"/>
          <p:cNvSpPr txBox="1"/>
          <p:nvPr>
            <p:custDataLst>
              <p:tags r:id="rId7"/>
            </p:custDataLst>
          </p:nvPr>
        </p:nvSpPr>
        <p:spPr>
          <a:xfrm>
            <a:off x="5065415" y="4470292"/>
            <a:ext cx="6247765" cy="499853"/>
          </a:xfrm>
          <a:prstGeom prst="rect">
            <a:avLst/>
          </a:prstGeom>
          <a:noFill/>
          <a:ln w="3175">
            <a:noFill/>
            <a:prstDash val="dash"/>
          </a:ln>
        </p:spPr>
        <p:txBody>
          <a:bodyPr wrap="square" lIns="90000" tIns="45720" rIns="91440" bIns="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defRPr/>
            </a:pPr>
            <a:r>
              <a:rPr kumimoji="0" lang="zh-CN" altLang="en-US" sz="2800" b="1" i="0" kern="1200" cap="none" spc="300" normalizeH="0" noProof="0">
                <a:ln w="3175">
                  <a:noFill/>
                  <a:prstDash val="dash"/>
                </a:ln>
                <a:solidFill>
                  <a:srgbClr val="FF0000"/>
                </a:solidFill>
                <a:effectLst/>
                <a:latin typeface="微软雅黑" panose="020b0503020204020204" charset="-122"/>
                <a:ea typeface="微软雅黑"/>
                <a:cs typeface="微软雅黑" panose="020b0503020204020204" charset="-122"/>
              </a:rPr>
              <a:t>诗歌内容：</a:t>
            </a:r>
            <a:endParaRPr kumimoji="0" lang="zh-CN" altLang="en-US" sz="2800" b="1" i="0" kern="1200" cap="none" spc="300" normalizeH="0" noProof="0">
              <a:ln w="3175">
                <a:noFill/>
                <a:prstDash val="dash"/>
              </a:ln>
              <a:solidFill>
                <a:srgbClr val="FF0000"/>
              </a:solidFill>
              <a:effectLst/>
              <a:latin typeface="微软雅黑" panose="020b0503020204020204" charset="-122"/>
              <a:ea typeface="微软雅黑"/>
              <a:cs typeface="微软雅黑" panose="020b0503020204020204" charset="-122"/>
            </a:endParaRPr>
          </a:p>
        </p:txBody>
      </p:sp>
      <p:sp>
        <p:nvSpPr>
          <p:cNvPr id="5" name="Title 6"/>
          <p:cNvSpPr txBox="1"/>
          <p:nvPr>
            <p:custDataLst>
              <p:tags r:id="rId8"/>
            </p:custDataLst>
          </p:nvPr>
        </p:nvSpPr>
        <p:spPr>
          <a:xfrm>
            <a:off x="5154930" y="4970145"/>
            <a:ext cx="6589395" cy="619125"/>
          </a:xfrm>
          <a:prstGeom prst="rect">
            <a:avLst/>
          </a:prstGeom>
          <a:noFill/>
          <a:ln w="3175">
            <a:noFill/>
            <a:prstDash val="dash"/>
          </a:ln>
        </p:spPr>
        <p:txBody>
          <a:bodyPr wrap="square" lIns="91440" tIns="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altLang="en-US" sz="2400" b="1" spc="100">
                <a:ln w="3175">
                  <a:noFill/>
                  <a:prstDash val="dash"/>
                </a:ln>
                <a:solidFill>
                  <a:srgbClr val="404040"/>
                </a:solidFill>
                <a:latin typeface="微软雅黑" panose="020b0503020204020204" charset="-122"/>
                <a:ea typeface="微软雅黑"/>
                <a:cs typeface="微软雅黑" panose="020b0503020204020204" charset="-122"/>
              </a:rPr>
              <a:t>追忆华年的迷惘与感伤</a:t>
            </a:r>
            <a:endParaRPr lang="zh-CN" altLang="en-US" sz="2400" b="1" spc="100">
              <a:ln w="3175">
                <a:noFill/>
                <a:prstDash val="dash"/>
              </a:ln>
              <a:solidFill>
                <a:srgbClr val="404040"/>
              </a:solidFill>
              <a:latin typeface="微软雅黑" panose="020b0503020204020204" charset="-122"/>
              <a:ea typeface="微软雅黑"/>
              <a:cs typeface="微软雅黑" panose="020b0503020204020204" charset="-122"/>
            </a:endParaRPr>
          </a:p>
        </p:txBody>
      </p:sp>
      <p:sp>
        <p:nvSpPr>
          <p:cNvPr id="6" name="Title 6"/>
          <p:cNvSpPr txBox="1"/>
          <p:nvPr>
            <p:custDataLst>
              <p:tags r:id="rId9"/>
            </p:custDataLst>
          </p:nvPr>
        </p:nvSpPr>
        <p:spPr>
          <a:xfrm>
            <a:off x="5154950" y="5450097"/>
            <a:ext cx="6247765" cy="499853"/>
          </a:xfrm>
          <a:prstGeom prst="rect">
            <a:avLst/>
          </a:prstGeom>
          <a:noFill/>
          <a:ln w="3175">
            <a:noFill/>
            <a:prstDash val="dash"/>
          </a:ln>
        </p:spPr>
        <p:txBody>
          <a:bodyPr wrap="square" lIns="90000" tIns="45720" rIns="91440" bIns="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defRPr/>
            </a:pPr>
            <a:r>
              <a:rPr kumimoji="0" lang="zh-CN" altLang="en-US" sz="2800" b="1" i="0" kern="1200" cap="none" spc="300" normalizeH="0" noProof="0">
                <a:ln w="3175">
                  <a:noFill/>
                  <a:prstDash val="dash"/>
                </a:ln>
                <a:solidFill>
                  <a:srgbClr val="FF0000"/>
                </a:solidFill>
                <a:effectLst/>
                <a:latin typeface="微软雅黑" panose="020b0503020204020204" charset="-122"/>
                <a:ea typeface="微软雅黑"/>
                <a:cs typeface="微软雅黑" panose="020b0503020204020204" charset="-122"/>
              </a:rPr>
              <a:t>艺术手法：</a:t>
            </a:r>
            <a:endParaRPr kumimoji="0" lang="zh-CN" altLang="en-US" sz="2800" b="1" i="0" kern="1200" cap="none" spc="300" normalizeH="0" noProof="0">
              <a:ln w="3175">
                <a:noFill/>
                <a:prstDash val="dash"/>
              </a:ln>
              <a:solidFill>
                <a:srgbClr val="FF0000"/>
              </a:solidFill>
              <a:effectLst/>
              <a:latin typeface="微软雅黑" panose="020b0503020204020204" charset="-122"/>
              <a:ea typeface="微软雅黑"/>
              <a:cs typeface="微软雅黑" panose="020b0503020204020204" charset="-122"/>
            </a:endParaRPr>
          </a:p>
        </p:txBody>
      </p:sp>
      <p:sp>
        <p:nvSpPr>
          <p:cNvPr id="7" name="Title 6"/>
          <p:cNvSpPr txBox="1"/>
          <p:nvPr>
            <p:custDataLst>
              <p:tags r:id="rId10"/>
            </p:custDataLst>
          </p:nvPr>
        </p:nvSpPr>
        <p:spPr>
          <a:xfrm>
            <a:off x="5065395" y="6076315"/>
            <a:ext cx="6589395" cy="619125"/>
          </a:xfrm>
          <a:prstGeom prst="rect">
            <a:avLst/>
          </a:prstGeom>
          <a:noFill/>
          <a:ln w="3175">
            <a:noFill/>
            <a:prstDash val="dash"/>
          </a:ln>
        </p:spPr>
        <p:txBody>
          <a:bodyPr wrap="square" lIns="91440" tIns="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altLang="en-US" sz="2400" b="1" spc="100">
                <a:ln w="3175">
                  <a:noFill/>
                  <a:prstDash val="dash"/>
                </a:ln>
                <a:solidFill>
                  <a:srgbClr val="404040"/>
                </a:solidFill>
                <a:latin typeface="微软雅黑" panose="020b0503020204020204" charset="-122"/>
                <a:ea typeface="微软雅黑"/>
                <a:cs typeface="微软雅黑" panose="020b0503020204020204" charset="-122"/>
              </a:rPr>
              <a:t>用典，象征，联想</a:t>
            </a:r>
            <a:endParaRPr lang="zh-CN" altLang="en-US" sz="2400" b="1" spc="100">
              <a:ln w="3175">
                <a:noFill/>
                <a:prstDash val="dash"/>
              </a:ln>
              <a:solidFill>
                <a:srgbClr val="404040"/>
              </a:solidFill>
              <a:latin typeface="微软雅黑" panose="020b0503020204020204" charset="-122"/>
              <a:ea typeface="微软雅黑"/>
              <a:cs typeface="微软雅黑" panose="020b0503020204020204" charset="-122"/>
            </a:endParaRPr>
          </a:p>
        </p:txBody>
      </p:sp>
    </p:spTree>
    <p:custDataLst>
      <p:tags r:id="rId11"/>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2"/>
            </p:custDataLst>
          </p:nvPr>
        </p:nvSpPr>
        <p:spPr>
          <a:xfrm>
            <a:off x="308610" y="344170"/>
            <a:ext cx="4822190" cy="1589405"/>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800" b="1" strike="noStrike" spc="300">
                <a:solidFill>
                  <a:srgbClr val="000000"/>
                </a:solidFill>
                <a:latin typeface="微软雅黑" panose="020b0503020204020204" charset="-122"/>
                <a:ea typeface="微软雅黑"/>
              </a:rPr>
              <a:t>总结延伸</a:t>
            </a:r>
          </a:p>
        </p:txBody>
      </p:sp>
      <p:sp>
        <p:nvSpPr>
          <p:cNvPr id="30722" name="文本框 17412"/>
          <p:cNvSpPr txBox="1"/>
          <p:nvPr/>
        </p:nvSpPr>
        <p:spPr>
          <a:xfrm>
            <a:off x="566420" y="1868170"/>
            <a:ext cx="5653405" cy="3784600"/>
          </a:xfrm>
          <a:prstGeom prst="rect">
            <a:avLst/>
          </a:prstGeom>
          <a:noFill/>
          <a:ln w="9525">
            <a:noFill/>
          </a:ln>
        </p:spPr>
        <p:txBody>
          <a:bodyPr wrap="square" anchor="t">
            <a:spAutoFit/>
          </a:bodyPr>
          <a:lstStyle/>
          <a:p>
            <a:pPr defTabSz="514350" eaLnBrk="1" latinLnBrk="0" hangingPunct="1">
              <a:lnSpc>
                <a:spcPct val="150000"/>
              </a:lnSpc>
              <a:spcBef>
                <a:spcPct val="0"/>
              </a:spcBef>
            </a:pPr>
            <a:r>
              <a:rPr lang="en-US" altLang="zh-CN" sz="3200">
                <a:latin typeface="Arial" pitchFamily="34" charset="0"/>
                <a:ea typeface="宋体" pitchFamily="2" charset="-122"/>
              </a:rPr>
              <a:t>      </a:t>
            </a:r>
            <a:r>
              <a:rPr lang="en-US" altLang="zh-CN" sz="3200" b="1">
                <a:solidFill>
                  <a:schemeClr val="accent6"/>
                </a:solidFill>
                <a:latin typeface="微软雅黑" panose="020b0503020204020204" charset="-122"/>
                <a:ea typeface="微软雅黑"/>
              </a:rPr>
              <a:t>《</a:t>
            </a:r>
            <a:r>
              <a:rPr lang="zh-CN" altLang="en-US" sz="3200" b="1">
                <a:solidFill>
                  <a:schemeClr val="accent6"/>
                </a:solidFill>
                <a:latin typeface="微软雅黑" panose="020b0503020204020204" charset="-122"/>
                <a:ea typeface="微软雅黑"/>
              </a:rPr>
              <a:t>红楼梦</a:t>
            </a:r>
            <a:r>
              <a:rPr lang="en-US" altLang="zh-CN" sz="3200" b="1">
                <a:solidFill>
                  <a:schemeClr val="accent6"/>
                </a:solidFill>
                <a:latin typeface="微软雅黑" panose="020b0503020204020204" charset="-122"/>
                <a:ea typeface="微软雅黑"/>
              </a:rPr>
              <a:t>》</a:t>
            </a:r>
            <a:r>
              <a:rPr lang="zh-CN" altLang="en-US" sz="3200" b="1">
                <a:solidFill>
                  <a:schemeClr val="accent6"/>
                </a:solidFill>
                <a:latin typeface="微软雅黑" panose="020b0503020204020204" charset="-122"/>
                <a:ea typeface="微软雅黑"/>
              </a:rPr>
              <a:t>第</a:t>
            </a:r>
            <a:r>
              <a:rPr lang="en-US" altLang="zh-CN" sz="3200" b="1">
                <a:solidFill>
                  <a:schemeClr val="accent6"/>
                </a:solidFill>
                <a:latin typeface="微软雅黑" panose="020b0503020204020204" charset="-122"/>
                <a:ea typeface="微软雅黑"/>
              </a:rPr>
              <a:t>32</a:t>
            </a:r>
            <a:r>
              <a:rPr lang="zh-CN" altLang="en-US" sz="3200" b="1">
                <a:solidFill>
                  <a:schemeClr val="accent6"/>
                </a:solidFill>
                <a:latin typeface="微软雅黑" panose="020b0503020204020204" charset="-122"/>
                <a:ea typeface="微软雅黑"/>
              </a:rPr>
              <a:t>回</a:t>
            </a:r>
            <a:r>
              <a:rPr lang="en-US" altLang="zh-CN" sz="3200" b="1">
                <a:solidFill>
                  <a:schemeClr val="accent6"/>
                </a:solidFill>
                <a:latin typeface="微软雅黑" panose="020b0503020204020204" charset="-122"/>
                <a:ea typeface="微软雅黑"/>
              </a:rPr>
              <a:t>《</a:t>
            </a:r>
            <a:r>
              <a:rPr lang="zh-CN" altLang="en-US" sz="3200" b="1">
                <a:solidFill>
                  <a:schemeClr val="accent6"/>
                </a:solidFill>
                <a:latin typeface="微软雅黑" panose="020b0503020204020204" charset="-122"/>
                <a:ea typeface="微软雅黑"/>
              </a:rPr>
              <a:t>诉肺腑心迷活宝玉</a:t>
            </a:r>
            <a:r>
              <a:rPr lang="en-US" altLang="zh-CN" sz="3200" b="1">
                <a:solidFill>
                  <a:schemeClr val="accent6"/>
                </a:solidFill>
                <a:latin typeface="微软雅黑" panose="020b0503020204020204" charset="-122"/>
                <a:ea typeface="微软雅黑"/>
              </a:rPr>
              <a:t>》</a:t>
            </a:r>
            <a:r>
              <a:rPr lang="zh-CN" altLang="en-US" sz="3200" b="1">
                <a:solidFill>
                  <a:schemeClr val="accent6"/>
                </a:solidFill>
                <a:latin typeface="微软雅黑" panose="020b0503020204020204" charset="-122"/>
                <a:ea typeface="微软雅黑"/>
              </a:rPr>
              <a:t>里，宝玉对黛玉诉肺腑后，二人感情笃定。假设黛玉题帕，会送李诗的哪一联给宝玉呢？</a:t>
            </a:r>
          </a:p>
        </p:txBody>
      </p:sp>
      <p:pic>
        <p:nvPicPr>
          <p:cNvPr id="2" name="图片 1"/>
          <p:cNvPicPr>
            <a:picLocks noChangeAspect="1"/>
          </p:cNvPicPr>
          <p:nvPr/>
        </p:nvPicPr>
        <p:blipFill>
          <a:blip r:embed="rId3"/>
          <a:stretch>
            <a:fillRect/>
          </a:stretch>
        </p:blipFill>
        <p:spPr>
          <a:xfrm>
            <a:off x="6372225" y="1436370"/>
            <a:ext cx="6096000" cy="4648200"/>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p:cTn id="7" dur="500" decel="50000" fill="hold">
                                          <p:stCondLst>
                                            <p:cond delay="0"/>
                                          </p:stCondLst>
                                        </p:cTn>
                                        <p:tgtEl>
                                          <p:spTgt spid="3072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072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0722"/>
                                        </p:tgtEl>
                                        <p:attrNameLst>
                                          <p:attrName>ppt_w</p:attrName>
                                        </p:attrNameLst>
                                      </p:cBhvr>
                                      <p:tavLst>
                                        <p:tav tm="0">
                                          <p:val>
                                            <p:strVal val="#ppt_w*.05"/>
                                          </p:val>
                                        </p:tav>
                                        <p:tav tm="100000">
                                          <p:val>
                                            <p:strVal val="#ppt_w"/>
                                          </p:val>
                                        </p:tav>
                                      </p:tavLst>
                                    </p:anim>
                                    <p:anim calcmode="lin" valueType="num">
                                      <p:cBhvr>
                                        <p:cTn id="10" dur="1000" fill="hold"/>
                                        <p:tgtEl>
                                          <p:spTgt spid="3072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072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072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072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custDataLst>
              <p:tags r:id="rId2"/>
            </p:custDataLst>
          </p:nvPr>
        </p:nvSpPr>
        <p:spPr>
          <a:xfrm>
            <a:off x="326390" y="1649730"/>
            <a:ext cx="11607800" cy="4650105"/>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sp>
        <p:nvSpPr>
          <p:cNvPr id="2" name="文本框 1"/>
          <p:cNvSpPr txBox="1"/>
          <p:nvPr>
            <p:custDataLst>
              <p:tags r:id="rId3"/>
            </p:custDataLst>
          </p:nvPr>
        </p:nvSpPr>
        <p:spPr>
          <a:xfrm>
            <a:off x="1075055" y="642620"/>
            <a:ext cx="4990465" cy="80391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0000"/>
                </a:solidFill>
                <a:latin typeface="微软雅黑" panose="020b0503020204020204" charset="-122"/>
                <a:ea typeface="微软雅黑"/>
              </a:rPr>
              <a:t>演唱欣赏</a:t>
            </a:r>
          </a:p>
        </p:txBody>
      </p:sp>
      <p:sp>
        <p:nvSpPr>
          <p:cNvPr id="5" name="矩形 4"/>
          <p:cNvSpPr/>
          <p:nvPr>
            <p:custDataLst>
              <p:tags r:id="rId4"/>
            </p:custDataLst>
          </p:nvPr>
        </p:nvSpPr>
        <p:spPr>
          <a:xfrm>
            <a:off x="327025" y="1723390"/>
            <a:ext cx="11743055" cy="509905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sp>
        <p:nvSpPr>
          <p:cNvPr id="8" name="矩形 7"/>
          <p:cNvSpPr/>
          <p:nvPr>
            <p:custDataLst>
              <p:tags r:id="rId5"/>
            </p:custDataLst>
          </p:nvPr>
        </p:nvSpPr>
        <p:spPr>
          <a:xfrm>
            <a:off x="327026" y="642620"/>
            <a:ext cx="665335"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800">
              <a:latin typeface="Arial" pitchFamily="34" charset="0"/>
              <a:ea typeface="微软雅黑"/>
              <a:sym typeface="Arial" pitchFamily="34" charset="0"/>
            </a:endParaRPr>
          </a:p>
        </p:txBody>
      </p:sp>
      <p:grpSp>
        <p:nvGrpSpPr>
          <p:cNvPr id="13" name="组合 12"/>
          <p:cNvGrpSpPr>
            <a:grpSpLocks noChangeAspect="1"/>
          </p:cNvGrpSpPr>
          <p:nvPr>
            <p:custDataLst>
              <p:tags r:id="rId6"/>
            </p:custDataLst>
          </p:nvPr>
        </p:nvGrpSpPr>
        <p:grpSpPr>
          <a:xfrm rot="10800000">
            <a:off x="11205549" y="642620"/>
            <a:ext cx="729060" cy="636179"/>
            <a:chOff x="1168400" y="1347856"/>
            <a:chExt cx="723913" cy="631688"/>
          </a:xfrm>
          <a:solidFill>
            <a:schemeClr val="accent1"/>
          </a:solidFill>
        </p:grpSpPr>
        <p:sp>
          <p:nvSpPr>
            <p:cNvPr id="14" name="任意多边形: 形状 13"/>
            <p:cNvSpPr>
              <a:spLocks noChangeAspect="1"/>
            </p:cNvSpPr>
            <p:nvPr>
              <p:custDataLst>
                <p:tags r:id="rId7"/>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sp>
          <p:nvSpPr>
            <p:cNvPr id="15" name="任意多边形: 形状 14"/>
            <p:cNvSpPr>
              <a:spLocks noChangeAspect="1"/>
            </p:cNvSpPr>
            <p:nvPr>
              <p:custDataLst>
                <p:tags r:id="rId8"/>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grpSp>
      <p:pic>
        <p:nvPicPr>
          <p:cNvPr id="3" name="图片 2">
            <a:hlinkClick r:id="rId10" action="ppaction://hlinkfile"/>
          </p:cNvPr>
          <p:cNvPicPr>
            <a:picLocks noChangeAspect="1"/>
          </p:cNvPicPr>
          <p:nvPr/>
        </p:nvPicPr>
        <p:blipFill>
          <a:blip r:embed="rId9"/>
          <a:stretch>
            <a:fillRect/>
          </a:stretch>
        </p:blipFill>
        <p:spPr>
          <a:xfrm>
            <a:off x="607060" y="1954530"/>
            <a:ext cx="11137900" cy="4636770"/>
          </a:xfrm>
          <a:prstGeom prst="rect">
            <a:avLst/>
          </a:prstGeom>
        </p:spPr>
      </p:pic>
    </p:spTree>
    <p:custDataLst>
      <p:tags r:id="rId11"/>
    </p:custDataLst>
  </p:cSld>
  <p:clrMapOvr>
    <a:masterClrMapping/>
  </p:clrMapOvr>
  <p:transition>
    <p:cove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 name="矩形 27"/>
          <p:cNvSpPr/>
          <p:nvPr>
            <p:custDataLst>
              <p:tags r:id="rId2"/>
            </p:custDataLst>
          </p:nvPr>
        </p:nvSpPr>
        <p:spPr>
          <a:xfrm>
            <a:off x="333375" y="3375095"/>
            <a:ext cx="12192000" cy="3699440"/>
          </a:xfrm>
          <a:prstGeom prst="rect">
            <a:avLst/>
          </a:prstGeom>
          <a:pattFill prst="ltDnDiag">
            <a:fgClr>
              <a:schemeClr val="bg2">
                <a:lumMod val="85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a:cs typeface="+mn-cs"/>
            </a:endParaRPr>
          </a:p>
        </p:txBody>
      </p:sp>
      <p:sp>
        <p:nvSpPr>
          <p:cNvPr id="22" name="矩形 21"/>
          <p:cNvSpPr/>
          <p:nvPr>
            <p:custDataLst>
              <p:tags r:id="rId3"/>
            </p:custDataLst>
          </p:nvPr>
        </p:nvSpPr>
        <p:spPr>
          <a:xfrm>
            <a:off x="482203" y="1880919"/>
            <a:ext cx="11894344" cy="3807563"/>
          </a:xfrm>
          <a:prstGeom prst="rect">
            <a:avLst/>
          </a:prstGeom>
          <a:solidFill>
            <a:schemeClr val="bg1"/>
          </a:solidFill>
          <a:ln>
            <a:noFill/>
          </a:ln>
          <a:effectLst>
            <a:outerShdw blurRad="127000" dist="38100" dir="540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ct val="0"/>
              </a:spcBef>
              <a:spcAft>
                <a:spcPct val="0"/>
              </a:spcAft>
              <a:buClrTx/>
              <a:buSzTx/>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a:cs typeface="+mn-cs"/>
            </a:endParaRPr>
          </a:p>
        </p:txBody>
      </p:sp>
      <p:sp>
        <p:nvSpPr>
          <p:cNvPr id="8" name="Title 6"/>
          <p:cNvSpPr txBox="1"/>
          <p:nvPr>
            <p:custDataLst>
              <p:tags r:id="rId4"/>
            </p:custDataLst>
          </p:nvPr>
        </p:nvSpPr>
        <p:spPr>
          <a:xfrm>
            <a:off x="805180" y="2056130"/>
            <a:ext cx="11249025" cy="3309620"/>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42900" marR="0" lvl="0" indent="-342900" algn="l"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Char char="p"/>
              <a:defRPr/>
            </a:pPr>
            <a:r>
              <a:rPr kumimoji="0" lang="zh-CN" altLang="en-US" sz="3200" b="1" i="0" kern="1200" cap="none" spc="100" normalizeH="0" noProof="0">
                <a:ln w="3175">
                  <a:noFill/>
                  <a:prstDash val="dash"/>
                </a:ln>
                <a:solidFill>
                  <a:srgbClr val="FF0000"/>
                </a:solidFill>
                <a:effectLst/>
                <a:latin typeface="Arial" pitchFamily="34" charset="0"/>
                <a:ea typeface="微软雅黑"/>
                <a:cs typeface="微软雅黑" panose="020b0503020204020204" charset="-122"/>
              </a:rPr>
              <a:t>无 题</a:t>
            </a:r>
            <a:endParaRPr kumimoji="0" lang="zh-CN" altLang="en-US" sz="3200" b="1" i="0" kern="1200" cap="none" spc="100" normalizeH="0" noProof="0">
              <a:ln w="3175">
                <a:noFill/>
                <a:prstDash val="dash"/>
              </a:ln>
              <a:solidFill>
                <a:srgbClr val="FF0000"/>
              </a:solidFill>
              <a:effectLst/>
              <a:latin typeface="Arial" panose="020b0604020202020204" pitchFamily="34" charset="0"/>
              <a:ea typeface="微软雅黑" panose="020b0502040204020203" charset="-122"/>
              <a:cs typeface="微软雅黑" panose="020b0502040204020203" charset="-122"/>
            </a:endParaRPr>
          </a:p>
          <a:p>
            <a:pPr marL="342900" marR="0" lvl="0" indent="-342900" algn="l"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Char char="p"/>
              <a:defRPr/>
            </a:pPr>
            <a:r>
              <a:rPr kumimoji="0" lang="zh-CN" altLang="en-US" sz="3200" b="1"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rPr>
              <a:t>相见时难别亦难，东风无力百花残。</a:t>
            </a:r>
            <a:br>
              <a:rPr kumimoji="0" lang="zh-CN" altLang="en-US" sz="3200" b="1"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rPr>
            </a:br>
            <a:r>
              <a:rPr kumimoji="0" lang="zh-CN" altLang="en-US" sz="3200" b="1"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rPr>
              <a:t>春蚕到死丝方尽，蜡炬成灰泪始干。</a:t>
            </a:r>
            <a:br>
              <a:rPr kumimoji="0" lang="zh-CN" altLang="en-US" sz="3200" b="1"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rPr>
            </a:br>
            <a:r>
              <a:rPr kumimoji="0" lang="zh-CN" altLang="en-US" sz="3200" b="1"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rPr>
              <a:t>晓镜但愁云鬓改，夜吟应觉月光寒。</a:t>
            </a:r>
            <a:br>
              <a:rPr kumimoji="0" lang="zh-CN" altLang="en-US" sz="3200" b="1"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rPr>
            </a:br>
            <a:r>
              <a:rPr kumimoji="0" lang="zh-CN" altLang="en-US" sz="3200" b="1"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rPr>
              <a:t>蓬山此去无多路，青鸟殷勤为探看。</a:t>
            </a:r>
            <a:r>
              <a:rPr kumimoji="0" lang="zh-CN" altLang="en-US" sz="2400" b="0"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rPr>
              <a:t> </a:t>
            </a:r>
            <a:endParaRPr kumimoji="0" lang="zh-CN" altLang="en-US" sz="2400" b="0" i="0" kern="1200" cap="none" spc="100" normalizeH="0" noProof="0">
              <a:ln w="3175">
                <a:noFill/>
                <a:prstDash val="dash"/>
              </a:ln>
              <a:solidFill>
                <a:schemeClr val="tx1">
                  <a:lumMod val="65000"/>
                  <a:lumOff val="35000"/>
                </a:schemeClr>
              </a:solidFill>
              <a:effectLst/>
              <a:latin typeface="Arial" panose="020b0604020202020204" pitchFamily="34" charset="0"/>
              <a:ea typeface="微软雅黑" panose="020b0502040204020203" charset="-122"/>
              <a:cs typeface="微软雅黑" panose="020b0502040204020203" charset="-122"/>
            </a:endParaRPr>
          </a:p>
        </p:txBody>
      </p:sp>
      <p:grpSp>
        <p:nvGrpSpPr>
          <p:cNvPr id="2" name="组合 1"/>
          <p:cNvGrpSpPr/>
          <p:nvPr>
            <p:custDataLst>
              <p:tags r:id="rId5"/>
            </p:custDataLst>
          </p:nvPr>
        </p:nvGrpSpPr>
        <p:grpSpPr>
          <a:xfrm>
            <a:off x="11419754" y="803315"/>
            <a:ext cx="956792" cy="357049"/>
            <a:chOff x="10792484" y="782447"/>
            <a:chExt cx="956792" cy="357049"/>
          </a:xfrm>
        </p:grpSpPr>
        <p:sp>
          <p:nvSpPr>
            <p:cNvPr id="14" name="矩形: 圆角 13"/>
            <p:cNvSpPr/>
            <p:nvPr>
              <p:custDataLst>
                <p:tags r:id="rId6"/>
              </p:custDataLst>
            </p:nvPr>
          </p:nvSpPr>
          <p:spPr>
            <a:xfrm>
              <a:off x="10792484" y="795781"/>
              <a:ext cx="956792" cy="33038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4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5" name="文本框 33"/>
            <p:cNvSpPr txBox="1"/>
            <p:nvPr>
              <p:custDataLst>
                <p:tags r:id="rId7"/>
              </p:custDataLst>
            </p:nvPr>
          </p:nvSpPr>
          <p:spPr>
            <a:xfrm>
              <a:off x="10853962" y="782447"/>
              <a:ext cx="833837" cy="357049"/>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a:ln>
                    <a:noFill/>
                  </a:ln>
                  <a:solidFill>
                    <a:schemeClr val="bg1">
                      <a:alpha val="80000"/>
                    </a:schemeClr>
                  </a:solidFill>
                  <a:effectLst/>
                  <a:uLnTx/>
                  <a:uFillTx/>
                  <a:latin typeface="Arial"/>
                  <a:ea typeface="微软雅黑"/>
                  <a:cs typeface="Arial" pitchFamily="34" charset="0"/>
                </a:rPr>
                <a:t>LOGO</a:t>
              </a:r>
              <a:endParaRPr kumimoji="0" lang="en-US" altLang="zh-CN" sz="1600" b="1" i="0" u="none" strike="noStrike" kern="1200" cap="none" spc="0" normalizeH="0" baseline="0" noProof="0">
                <a:ln>
                  <a:noFill/>
                </a:ln>
                <a:solidFill>
                  <a:schemeClr val="bg1">
                    <a:alpha val="80000"/>
                  </a:schemeClr>
                </a:solidFill>
                <a:effectLst/>
                <a:uLnTx/>
                <a:uFillTx/>
                <a:latin typeface="Arial"/>
                <a:ea typeface="微软雅黑"/>
                <a:cs typeface="Arial" pitchFamily="34" charset="0"/>
              </a:endParaRPr>
            </a:p>
          </p:txBody>
        </p:sp>
      </p:grpSp>
      <p:sp>
        <p:nvSpPr>
          <p:cNvPr id="17" name="矩形 16"/>
          <p:cNvSpPr/>
          <p:nvPr>
            <p:custDataLst>
              <p:tags r:id="rId8"/>
            </p:custDataLst>
          </p:nvPr>
        </p:nvSpPr>
        <p:spPr>
          <a:xfrm>
            <a:off x="482203" y="716019"/>
            <a:ext cx="121443" cy="5022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8" name="文本框 17"/>
          <p:cNvSpPr txBox="1"/>
          <p:nvPr>
            <p:custDataLst>
              <p:tags r:id="rId9"/>
            </p:custDataLst>
          </p:nvPr>
        </p:nvSpPr>
        <p:spPr>
          <a:xfrm>
            <a:off x="715738" y="641637"/>
            <a:ext cx="10177582" cy="680405"/>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SzTx/>
              <a:buFontTx/>
              <a:buNone/>
              <a:defRPr/>
            </a:pPr>
            <a:r>
              <a:rPr kumimoji="0" lang="zh-CN" altLang="en-US" sz="4800" b="1" i="0" strike="noStrike" kern="1200" cap="none" spc="150" normalizeH="0" noProof="0">
                <a:ln>
                  <a:noFill/>
                </a:ln>
                <a:solidFill>
                  <a:schemeClr val="tx1">
                    <a:lumMod val="75000"/>
                    <a:lumOff val="25000"/>
                  </a:schemeClr>
                </a:solidFill>
                <a:effectLst/>
                <a:latin typeface="Arial" pitchFamily="34" charset="0"/>
                <a:ea typeface="微软雅黑"/>
                <a:cs typeface="+mn-cs"/>
              </a:rPr>
              <a:t>总结延伸</a:t>
            </a:r>
            <a:endParaRPr kumimoji="0" lang="zh-CN" altLang="en-US" sz="4800" b="1" i="0" strike="noStrike" kern="1200" cap="none" spc="150" normalizeH="0" noProof="0">
              <a:ln>
                <a:noFill/>
              </a:ln>
              <a:solidFill>
                <a:schemeClr val="tx1">
                  <a:lumMod val="75000"/>
                  <a:lumOff val="25000"/>
                </a:schemeClr>
              </a:solidFill>
              <a:effectLst/>
              <a:latin typeface="Arial" panose="020b0604020202020204" pitchFamily="34" charset="0"/>
              <a:ea typeface="微软雅黑" panose="020b0502040204020203" charset="-122"/>
              <a:cs typeface="+mn-cs"/>
            </a:endParaRPr>
          </a:p>
        </p:txBody>
      </p:sp>
    </p:spTree>
    <p:custDataLst>
      <p:tags r:id="rId10"/>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custDataLst>
              <p:tags r:id="rId2"/>
            </p:custDataLst>
          </p:nvPr>
        </p:nvSpPr>
        <p:spPr>
          <a:xfrm>
            <a:off x="333376" y="901065"/>
            <a:ext cx="665335"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800">
              <a:latin typeface="Arial" panose="020b0604020202020204" pitchFamily="34" charset="0"/>
              <a:ea typeface="微软雅黑" panose="020b0502040204020203" charset="-122"/>
              <a:sym typeface="Arial" panose="020b0604020202020204" pitchFamily="34" charset="0"/>
            </a:endParaRPr>
          </a:p>
        </p:txBody>
      </p:sp>
      <p:sp>
        <p:nvSpPr>
          <p:cNvPr id="2" name="矩形 1"/>
          <p:cNvSpPr/>
          <p:nvPr>
            <p:custDataLst>
              <p:tags r:id="rId3"/>
            </p:custDataLst>
          </p:nvPr>
        </p:nvSpPr>
        <p:spPr>
          <a:xfrm>
            <a:off x="998855" y="2191385"/>
            <a:ext cx="10798175" cy="4424680"/>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anose="020b0604020202020204" pitchFamily="34" charset="0"/>
              <a:ea typeface="微软雅黑" panose="020b0502040204020203" charset="-122"/>
              <a:sym typeface="Arial" panose="020b0604020202020204" pitchFamily="34" charset="0"/>
            </a:endParaRPr>
          </a:p>
        </p:txBody>
      </p:sp>
      <p:sp>
        <p:nvSpPr>
          <p:cNvPr id="3" name="矩形 2"/>
          <p:cNvSpPr/>
          <p:nvPr>
            <p:custDataLst>
              <p:tags r:id="rId4"/>
            </p:custDataLst>
          </p:nvPr>
        </p:nvSpPr>
        <p:spPr>
          <a:xfrm>
            <a:off x="1155700" y="2113280"/>
            <a:ext cx="10798175" cy="433006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sp>
        <p:nvSpPr>
          <p:cNvPr id="6" name="文本框 5"/>
          <p:cNvSpPr txBox="1"/>
          <p:nvPr>
            <p:custDataLst>
              <p:tags r:id="rId5"/>
            </p:custDataLst>
          </p:nvPr>
        </p:nvSpPr>
        <p:spPr>
          <a:xfrm>
            <a:off x="1342262" y="901065"/>
            <a:ext cx="7617223" cy="624840"/>
          </a:xfrm>
          <a:prstGeom prst="rect">
            <a:avLst/>
          </a:prstGeom>
          <a:noFill/>
        </p:spPr>
        <p:txBody>
          <a:bodyPr wrap="square" lIns="91440" tIns="45720" rIns="91440" bIns="45720" rtlCol="0">
            <a:noAutofit/>
          </a:bodyPr>
          <a:lstStyle/>
          <a:p>
            <a:pPr marL="0" indent="0" algn="l">
              <a:lnSpc>
                <a:spcPct val="100000"/>
              </a:lnSpc>
              <a:spcBef>
                <a:spcPct val="0"/>
              </a:spcBef>
              <a:spcAft>
                <a:spcPct val="0"/>
              </a:spcAft>
              <a:buSzTx/>
              <a:buNone/>
            </a:pPr>
            <a:r>
              <a:rPr lang="zh-CN" altLang="en-US" sz="4800" b="1" spc="300">
                <a:solidFill>
                  <a:schemeClr val="tx1">
                    <a:lumMod val="85000"/>
                    <a:lumOff val="15000"/>
                  </a:schemeClr>
                </a:solidFill>
                <a:latin typeface="Arial" pitchFamily="34" charset="0"/>
                <a:ea typeface="微软雅黑"/>
              </a:rPr>
              <a:t>补充诗句</a:t>
            </a:r>
          </a:p>
        </p:txBody>
      </p:sp>
      <p:grpSp>
        <p:nvGrpSpPr>
          <p:cNvPr id="13" name="组合 12"/>
          <p:cNvGrpSpPr>
            <a:grpSpLocks noChangeAspect="1"/>
          </p:cNvGrpSpPr>
          <p:nvPr>
            <p:custDataLst>
              <p:tags r:id="rId6"/>
            </p:custDataLst>
          </p:nvPr>
        </p:nvGrpSpPr>
        <p:grpSpPr>
          <a:xfrm rot="10800000">
            <a:off x="11224599" y="906145"/>
            <a:ext cx="729060" cy="636179"/>
            <a:chOff x="1168400" y="1347856"/>
            <a:chExt cx="723913" cy="631688"/>
          </a:xfrm>
          <a:solidFill>
            <a:schemeClr val="accent1"/>
          </a:solidFill>
        </p:grpSpPr>
        <p:sp>
          <p:nvSpPr>
            <p:cNvPr id="14" name="任意多边形: 形状 13"/>
            <p:cNvSpPr>
              <a:spLocks noChangeAspect="1"/>
            </p:cNvSpPr>
            <p:nvPr>
              <p:custDataLst>
                <p:tags r:id="rId7"/>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sp>
          <p:nvSpPr>
            <p:cNvPr id="15" name="任意多边形: 形状 14"/>
            <p:cNvSpPr>
              <a:spLocks noChangeAspect="1"/>
            </p:cNvSpPr>
            <p:nvPr>
              <p:custDataLst>
                <p:tags r:id="rId8"/>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grpSp>
      <p:sp>
        <p:nvSpPr>
          <p:cNvPr id="17" name="文本框 16"/>
          <p:cNvSpPr txBox="1"/>
          <p:nvPr>
            <p:custDataLst>
              <p:tags r:id="rId9"/>
            </p:custDataLst>
          </p:nvPr>
        </p:nvSpPr>
        <p:spPr>
          <a:xfrm>
            <a:off x="1363883" y="2045265"/>
            <a:ext cx="10174224" cy="927999"/>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indent="0" algn="l">
              <a:lnSpc>
                <a:spcPct val="150000"/>
              </a:lnSpc>
              <a:spcBef>
                <a:spcPts val="1000"/>
              </a:spcBef>
              <a:spcAft>
                <a:spcPct val="0"/>
              </a:spcAft>
              <a:buSzTx/>
              <a:buNone/>
            </a:pPr>
            <a:r>
              <a:rPr lang="zh-CN" altLang="en-US" sz="3200" b="1">
                <a:solidFill>
                  <a:schemeClr val="tx1">
                    <a:lumMod val="85000"/>
                    <a:lumOff val="15000"/>
                  </a:schemeClr>
                </a:solidFill>
                <a:latin typeface="Arial" pitchFamily="34" charset="0"/>
                <a:ea typeface="微软雅黑"/>
              </a:rPr>
              <a:t>相见时难别亦难，</a:t>
            </a:r>
            <a:r>
              <a:rPr lang="en-US" altLang="zh-CN" sz="3200" b="1">
                <a:latin typeface="隶书" panose="02010509060101010101" pitchFamily="1" charset="-122"/>
                <a:ea typeface="隶书" panose="02010509060101010101" pitchFamily="1" charset="-122"/>
                <a:sym typeface="+mn-ea"/>
              </a:rPr>
              <a:t>______________</a:t>
            </a:r>
            <a:r>
              <a:rPr lang="zh-CN" altLang="en-US" sz="3200" b="1">
                <a:solidFill>
                  <a:schemeClr val="tx1">
                    <a:lumMod val="85000"/>
                    <a:lumOff val="15000"/>
                  </a:schemeClr>
                </a:solidFill>
                <a:latin typeface="Arial" pitchFamily="34" charset="0"/>
                <a:ea typeface="微软雅黑"/>
              </a:rPr>
              <a:t>。</a:t>
            </a:r>
          </a:p>
        </p:txBody>
      </p:sp>
      <p:sp>
        <p:nvSpPr>
          <p:cNvPr id="3084" name="Text Box 12"/>
          <p:cNvSpPr txBox="1"/>
          <p:nvPr/>
        </p:nvSpPr>
        <p:spPr>
          <a:xfrm>
            <a:off x="1364091" y="3106552"/>
            <a:ext cx="7124065" cy="583565"/>
          </a:xfrm>
          <a:prstGeom prst="rect">
            <a:avLst/>
          </a:prstGeom>
          <a:noFill/>
          <a:ln w="9525">
            <a:noFill/>
          </a:ln>
        </p:spPr>
        <p:txBody>
          <a:bodyPr wrap="none" anchor="t">
            <a:spAutoFit/>
          </a:bodyPr>
          <a:lstStyle/>
          <a:p>
            <a:r>
              <a:rPr lang="zh-CN" altLang="en-US" sz="3200" b="1">
                <a:latin typeface="微软雅黑" panose="020b0503020204020204" charset="-122"/>
                <a:ea typeface="微软雅黑"/>
              </a:rPr>
              <a:t>春蚕到死丝方尽，</a:t>
            </a:r>
            <a:r>
              <a:rPr lang="en-US" altLang="zh-CN" sz="3200" b="1">
                <a:latin typeface="隶书" panose="02010509060101010101" pitchFamily="1" charset="-122"/>
                <a:ea typeface="隶书" panose="02010509060101010101" pitchFamily="1" charset="-122"/>
              </a:rPr>
              <a:t>________________</a:t>
            </a:r>
            <a:r>
              <a:rPr lang="zh-CN" altLang="en-US" sz="3200" b="1">
                <a:latin typeface="隶书" panose="02010509060101010101" pitchFamily="1" charset="-122"/>
                <a:ea typeface="隶书" panose="02010509060101010101" pitchFamily="1" charset="-122"/>
              </a:rPr>
              <a:t>。</a:t>
            </a:r>
          </a:p>
        </p:txBody>
      </p:sp>
      <p:sp>
        <p:nvSpPr>
          <p:cNvPr id="3075" name="Text Box 3"/>
          <p:cNvSpPr txBox="1"/>
          <p:nvPr/>
        </p:nvSpPr>
        <p:spPr>
          <a:xfrm>
            <a:off x="1364091" y="3823791"/>
            <a:ext cx="7061879" cy="583565"/>
          </a:xfrm>
          <a:prstGeom prst="rect">
            <a:avLst/>
          </a:prstGeom>
          <a:noFill/>
          <a:ln w="9525">
            <a:noFill/>
          </a:ln>
        </p:spPr>
        <p:txBody>
          <a:bodyPr anchor="t">
            <a:spAutoFit/>
          </a:bodyPr>
          <a:lstStyle/>
          <a:p>
            <a:pPr>
              <a:spcBef>
                <a:spcPct val="50000"/>
              </a:spcBef>
            </a:pPr>
            <a:r>
              <a:rPr lang="zh-CN" altLang="en-US" sz="3200" b="1">
                <a:latin typeface="微软雅黑" panose="020b0503020204020204" charset="-122"/>
                <a:ea typeface="微软雅黑"/>
              </a:rPr>
              <a:t>夕阳无限好，</a:t>
            </a:r>
            <a:r>
              <a:rPr lang="zh-CN" altLang="en-US" sz="3200" b="1">
                <a:latin typeface="隶书" panose="02010509060101010101" pitchFamily="1" charset="-122"/>
                <a:ea typeface="隶书" panose="02010509060101010101" pitchFamily="1" charset="-122"/>
              </a:rPr>
              <a:t> </a:t>
            </a:r>
            <a:r>
              <a:rPr lang="en-US" altLang="zh-CN" sz="3200" b="1">
                <a:latin typeface="隶书" panose="02010509060101010101" pitchFamily="1" charset="-122"/>
                <a:ea typeface="隶书" panose="02010509060101010101" pitchFamily="1" charset="-122"/>
              </a:rPr>
              <a:t>___________________</a:t>
            </a:r>
            <a:r>
              <a:rPr lang="zh-CN" altLang="en-US" sz="3200" b="1">
                <a:latin typeface="隶书" panose="02010509060101010101" pitchFamily="1" charset="-122"/>
                <a:ea typeface="隶书" panose="02010509060101010101" pitchFamily="1" charset="-122"/>
              </a:rPr>
              <a:t>。</a:t>
            </a:r>
          </a:p>
        </p:txBody>
      </p:sp>
      <p:sp>
        <p:nvSpPr>
          <p:cNvPr id="3076" name="Text Box 4"/>
          <p:cNvSpPr txBox="1"/>
          <p:nvPr/>
        </p:nvSpPr>
        <p:spPr>
          <a:xfrm>
            <a:off x="1364091" y="4726624"/>
            <a:ext cx="7912385" cy="583565"/>
          </a:xfrm>
          <a:prstGeom prst="rect">
            <a:avLst/>
          </a:prstGeom>
          <a:noFill/>
          <a:ln w="9525">
            <a:noFill/>
          </a:ln>
        </p:spPr>
        <p:txBody>
          <a:bodyPr wrap="square" anchor="t">
            <a:spAutoFit/>
          </a:bodyPr>
          <a:lstStyle/>
          <a:p>
            <a:pPr>
              <a:spcBef>
                <a:spcPct val="50000"/>
              </a:spcBef>
            </a:pPr>
            <a:r>
              <a:rPr lang="zh-CN" altLang="en-US" sz="3200" b="1">
                <a:latin typeface="微软雅黑" panose="020b0503020204020204" charset="-122"/>
                <a:ea typeface="微软雅黑"/>
              </a:rPr>
              <a:t>何当共剪西窗烛，</a:t>
            </a:r>
            <a:r>
              <a:rPr lang="en-US" altLang="zh-CN" sz="3200" b="1">
                <a:latin typeface="隶书" panose="02010509060101010101" pitchFamily="1" charset="-122"/>
                <a:ea typeface="隶书" panose="02010509060101010101" pitchFamily="1" charset="-122"/>
              </a:rPr>
              <a:t>________________</a:t>
            </a:r>
            <a:r>
              <a:rPr lang="zh-CN" altLang="en-US" sz="3200" b="1">
                <a:latin typeface="隶书" panose="02010509060101010101" pitchFamily="1" charset="-122"/>
                <a:ea typeface="隶书" panose="02010509060101010101" pitchFamily="1" charset="-122"/>
              </a:rPr>
              <a:t>。</a:t>
            </a:r>
          </a:p>
        </p:txBody>
      </p:sp>
      <p:sp>
        <p:nvSpPr>
          <p:cNvPr id="3077" name="Text Box 5"/>
          <p:cNvSpPr txBox="1"/>
          <p:nvPr/>
        </p:nvSpPr>
        <p:spPr>
          <a:xfrm>
            <a:off x="1342390" y="5630545"/>
            <a:ext cx="8932545" cy="583565"/>
          </a:xfrm>
          <a:prstGeom prst="rect">
            <a:avLst/>
          </a:prstGeom>
          <a:noFill/>
          <a:ln w="9525">
            <a:noFill/>
          </a:ln>
        </p:spPr>
        <p:txBody>
          <a:bodyPr wrap="square" anchor="t">
            <a:spAutoFit/>
          </a:bodyPr>
          <a:lstStyle/>
          <a:p>
            <a:pPr>
              <a:spcBef>
                <a:spcPct val="50000"/>
              </a:spcBef>
            </a:pPr>
            <a:r>
              <a:rPr lang="zh-CN" altLang="en-US" sz="3200" b="1">
                <a:latin typeface="微软雅黑" panose="020b0503020204020204" charset="-122"/>
                <a:ea typeface="微软雅黑"/>
              </a:rPr>
              <a:t>身无彩凤双飞翼，</a:t>
            </a:r>
            <a:r>
              <a:rPr lang="en-US" altLang="zh-CN" sz="3200" b="1">
                <a:latin typeface="隶书" panose="02010509060101010101" pitchFamily="1" charset="-122"/>
                <a:ea typeface="隶书" panose="02010509060101010101" pitchFamily="1" charset="-122"/>
              </a:rPr>
              <a:t>________________</a:t>
            </a:r>
            <a:r>
              <a:rPr lang="zh-CN" altLang="en-US" sz="3200" b="1">
                <a:latin typeface="隶书" panose="02010509060101010101" pitchFamily="1" charset="-122"/>
                <a:ea typeface="隶书" panose="02010509060101010101" pitchFamily="1" charset="-122"/>
              </a:rPr>
              <a:t>。</a:t>
            </a:r>
          </a:p>
        </p:txBody>
      </p:sp>
      <p:sp>
        <p:nvSpPr>
          <p:cNvPr id="3085" name="Text Box 13"/>
          <p:cNvSpPr txBox="1"/>
          <p:nvPr/>
        </p:nvSpPr>
        <p:spPr>
          <a:xfrm>
            <a:off x="4710802" y="2113189"/>
            <a:ext cx="3937776" cy="583565"/>
          </a:xfrm>
          <a:prstGeom prst="rect">
            <a:avLst/>
          </a:prstGeom>
          <a:noFill/>
          <a:ln w="9525">
            <a:noFill/>
          </a:ln>
        </p:spPr>
        <p:txBody>
          <a:bodyPr wrap="square" anchor="t">
            <a:spAutoFit/>
          </a:bodyPr>
          <a:lstStyle/>
          <a:p>
            <a:pPr>
              <a:spcBef>
                <a:spcPct val="50000"/>
              </a:spcBef>
            </a:pPr>
            <a:r>
              <a:rPr lang="zh-CN" altLang="en-US" sz="3200" b="1">
                <a:solidFill>
                  <a:srgbClr val="0000FF"/>
                </a:solidFill>
                <a:latin typeface="微软雅黑" panose="020b0503020204020204" charset="-122"/>
                <a:ea typeface="微软雅黑"/>
              </a:rPr>
              <a:t>东风无力百花残</a:t>
            </a:r>
          </a:p>
        </p:txBody>
      </p:sp>
      <p:sp>
        <p:nvSpPr>
          <p:cNvPr id="3086" name="Text Box 14"/>
          <p:cNvSpPr txBox="1"/>
          <p:nvPr/>
        </p:nvSpPr>
        <p:spPr>
          <a:xfrm>
            <a:off x="4710817" y="2923495"/>
            <a:ext cx="3027680" cy="583565"/>
          </a:xfrm>
          <a:prstGeom prst="rect">
            <a:avLst/>
          </a:prstGeom>
          <a:noFill/>
          <a:ln w="9525">
            <a:noFill/>
          </a:ln>
        </p:spPr>
        <p:txBody>
          <a:bodyPr wrap="none" anchor="t">
            <a:spAutoFit/>
          </a:bodyPr>
          <a:lstStyle/>
          <a:p>
            <a:r>
              <a:rPr lang="zh-CN" altLang="en-US" sz="3200" b="1">
                <a:solidFill>
                  <a:srgbClr val="0000FF"/>
                </a:solidFill>
                <a:latin typeface="微软雅黑" panose="020b0503020204020204" charset="-122"/>
                <a:ea typeface="微软雅黑"/>
              </a:rPr>
              <a:t>蜡炬成灰泪始干</a:t>
            </a:r>
          </a:p>
        </p:txBody>
      </p:sp>
      <p:sp>
        <p:nvSpPr>
          <p:cNvPr id="3079" name="Text Box 7"/>
          <p:cNvSpPr txBox="1"/>
          <p:nvPr/>
        </p:nvSpPr>
        <p:spPr>
          <a:xfrm>
            <a:off x="4711287" y="3690255"/>
            <a:ext cx="2734008" cy="583565"/>
          </a:xfrm>
          <a:prstGeom prst="rect">
            <a:avLst/>
          </a:prstGeom>
          <a:noFill/>
          <a:ln w="9525">
            <a:noFill/>
          </a:ln>
        </p:spPr>
        <p:txBody>
          <a:bodyPr anchor="t">
            <a:spAutoFit/>
          </a:bodyPr>
          <a:lstStyle/>
          <a:p>
            <a:pPr>
              <a:spcBef>
                <a:spcPct val="50000"/>
              </a:spcBef>
            </a:pPr>
            <a:r>
              <a:rPr lang="zh-CN" altLang="en-US" sz="3200" b="1">
                <a:solidFill>
                  <a:srgbClr val="0000FF"/>
                </a:solidFill>
                <a:latin typeface="微软雅黑" panose="020b0503020204020204" charset="-122"/>
                <a:ea typeface="微软雅黑"/>
              </a:rPr>
              <a:t>只是近黄昏</a:t>
            </a:r>
          </a:p>
        </p:txBody>
      </p:sp>
      <p:sp>
        <p:nvSpPr>
          <p:cNvPr id="3080" name="Text Box 8"/>
          <p:cNvSpPr txBox="1"/>
          <p:nvPr/>
        </p:nvSpPr>
        <p:spPr>
          <a:xfrm>
            <a:off x="4711267" y="4407722"/>
            <a:ext cx="3870807" cy="583565"/>
          </a:xfrm>
          <a:prstGeom prst="rect">
            <a:avLst/>
          </a:prstGeom>
          <a:noFill/>
          <a:ln w="9525">
            <a:noFill/>
          </a:ln>
        </p:spPr>
        <p:txBody>
          <a:bodyPr wrap="square" anchor="t">
            <a:spAutoFit/>
          </a:bodyPr>
          <a:lstStyle/>
          <a:p>
            <a:pPr>
              <a:spcBef>
                <a:spcPct val="50000"/>
              </a:spcBef>
            </a:pPr>
            <a:r>
              <a:rPr lang="zh-CN" altLang="en-US" sz="3200" b="1">
                <a:solidFill>
                  <a:srgbClr val="0000FF"/>
                </a:solidFill>
                <a:latin typeface="微软雅黑" panose="020b0503020204020204" charset="-122"/>
                <a:ea typeface="微软雅黑"/>
              </a:rPr>
              <a:t>却话巴山夜雨时</a:t>
            </a:r>
          </a:p>
        </p:txBody>
      </p:sp>
      <p:sp>
        <p:nvSpPr>
          <p:cNvPr id="3081" name="Text Box 9"/>
          <p:cNvSpPr txBox="1"/>
          <p:nvPr/>
        </p:nvSpPr>
        <p:spPr>
          <a:xfrm>
            <a:off x="4711267" y="5468917"/>
            <a:ext cx="4342938" cy="583565"/>
          </a:xfrm>
          <a:prstGeom prst="rect">
            <a:avLst/>
          </a:prstGeom>
          <a:noFill/>
          <a:ln w="9525">
            <a:noFill/>
          </a:ln>
        </p:spPr>
        <p:txBody>
          <a:bodyPr wrap="square" anchor="t">
            <a:spAutoFit/>
          </a:bodyPr>
          <a:lstStyle/>
          <a:p>
            <a:pPr>
              <a:spcBef>
                <a:spcPct val="50000"/>
              </a:spcBef>
            </a:pPr>
            <a:r>
              <a:rPr lang="zh-CN" altLang="en-US" sz="3200" b="1">
                <a:solidFill>
                  <a:srgbClr val="0000FF"/>
                </a:solidFill>
                <a:latin typeface="微软雅黑" panose="020b0503020204020204" charset="-122"/>
                <a:ea typeface="微软雅黑"/>
              </a:rPr>
              <a:t>心有灵犀一点通</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8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 presetClass="entr" presetSubtype="16" fill="hold" grpId="1" nodeType="clickEffect">
                                  <p:stCondLst>
                                    <p:cond delay="0"/>
                                  </p:stCondLst>
                                  <p:childTnLst>
                                    <p:set>
                                      <p:cBhvr>
                                        <p:cTn id="10" dur="1" fill="hold">
                                          <p:stCondLst>
                                            <p:cond delay="0"/>
                                          </p:stCondLst>
                                        </p:cTn>
                                        <p:tgtEl>
                                          <p:spTgt spid="3075"/>
                                        </p:tgtEl>
                                        <p:attrNameLst>
                                          <p:attrName>style.visibility</p:attrName>
                                        </p:attrNameLst>
                                      </p:cBhvr>
                                      <p:to>
                                        <p:strVal val="visible"/>
                                      </p:to>
                                    </p:set>
                                    <p:animEffect transition="in" filter="box(in)">
                                      <p:cBhvr>
                                        <p:cTn id="11" dur="500"/>
                                        <p:tgtEl>
                                          <p:spTgt spid="3075"/>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 presetClass="entr" presetSubtype="4" fill="hold" grpId="2" nodeType="clickEffect">
                                  <p:stCondLst>
                                    <p:cond delay="0"/>
                                  </p:stCondLst>
                                  <p:childTnLst>
                                    <p:set>
                                      <p:cBhvr>
                                        <p:cTn id="15" dur="1" fill="hold">
                                          <p:stCondLst>
                                            <p:cond delay="0"/>
                                          </p:stCondLst>
                                        </p:cTn>
                                        <p:tgtEl>
                                          <p:spTgt spid="3076"/>
                                        </p:tgtEl>
                                        <p:attrNameLst>
                                          <p:attrName>style.visibility</p:attrName>
                                        </p:attrNameLst>
                                      </p:cBhvr>
                                      <p:to>
                                        <p:strVal val="visible"/>
                                      </p:to>
                                    </p:set>
                                    <p:anim calcmode="lin" valueType="num">
                                      <p:cBhvr>
                                        <p:cTn id="16" dur="500" fill="hold"/>
                                        <p:tgtEl>
                                          <p:spTgt spid="3076"/>
                                        </p:tgtEl>
                                        <p:attrNameLst>
                                          <p:attrName>ppt_x</p:attrName>
                                        </p:attrNameLst>
                                      </p:cBhvr>
                                      <p:tavLst>
                                        <p:tav tm="0">
                                          <p:val>
                                            <p:strVal val="#ppt_x"/>
                                          </p:val>
                                        </p:tav>
                                        <p:tav tm="100000">
                                          <p:val>
                                            <p:strVal val="#ppt_x"/>
                                          </p:val>
                                        </p:tav>
                                      </p:tavLst>
                                    </p:anim>
                                    <p:anim calcmode="lin" valueType="num">
                                      <p:cBhvr>
                                        <p:cTn id="17"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3077"/>
                                        </p:tgtEl>
                                        <p:attrNameLst>
                                          <p:attrName>style.visibility</p:attrName>
                                        </p:attrNameLst>
                                      </p:cBhvr>
                                      <p:to>
                                        <p:strVal val="visible"/>
                                      </p:to>
                                    </p:set>
                                    <p:animEffect transition="in" filter="diamond(in)">
                                      <p:cBhvr>
                                        <p:cTn id="22" dur="2000"/>
                                        <p:tgtEl>
                                          <p:spTgt spid="307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4" nodeType="clickEffect">
                                  <p:stCondLst>
                                    <p:cond delay="0"/>
                                  </p:stCondLst>
                                  <p:childTnLst>
                                    <p:set>
                                      <p:cBhvr>
                                        <p:cTn id="26" dur="1" fill="hold">
                                          <p:stCondLst>
                                            <p:cond delay="0"/>
                                          </p:stCondLst>
                                        </p:cTn>
                                        <p:tgtEl>
                                          <p:spTgt spid="3085"/>
                                        </p:tgtEl>
                                        <p:attrNameLst>
                                          <p:attrName>style.visibility</p:attrName>
                                        </p:attrNameLst>
                                      </p:cBhvr>
                                      <p:to>
                                        <p:strVal val="visible"/>
                                      </p:to>
                                    </p:set>
                                    <p:animEffect transition="in" filter="blinds(horizontal)">
                                      <p:cBhvr>
                                        <p:cTn id="27" dur="500"/>
                                        <p:tgtEl>
                                          <p:spTgt spid="308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5" nodeType="clickEffect">
                                  <p:stCondLst>
                                    <p:cond delay="0"/>
                                  </p:stCondLst>
                                  <p:childTnLst>
                                    <p:set>
                                      <p:cBhvr>
                                        <p:cTn id="31" dur="1" fill="hold">
                                          <p:stCondLst>
                                            <p:cond delay="0"/>
                                          </p:stCondLst>
                                        </p:cTn>
                                        <p:tgtEl>
                                          <p:spTgt spid="3086"/>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4" presetClass="entr" presetSubtype="16" fill="hold" grpId="6" nodeType="clickEffect">
                                  <p:stCondLst>
                                    <p:cond delay="0"/>
                                  </p:stCondLst>
                                  <p:childTnLst>
                                    <p:set>
                                      <p:cBhvr>
                                        <p:cTn id="35" dur="1" fill="hold">
                                          <p:stCondLst>
                                            <p:cond delay="0"/>
                                          </p:stCondLst>
                                        </p:cTn>
                                        <p:tgtEl>
                                          <p:spTgt spid="3079"/>
                                        </p:tgtEl>
                                        <p:attrNameLst>
                                          <p:attrName>style.visibility</p:attrName>
                                        </p:attrNameLst>
                                      </p:cBhvr>
                                      <p:to>
                                        <p:strVal val="visible"/>
                                      </p:to>
                                    </p:set>
                                    <p:animEffect transition="in" filter="box(in)">
                                      <p:cBhvr>
                                        <p:cTn id="36" dur="500"/>
                                        <p:tgtEl>
                                          <p:spTgt spid="3079"/>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grpId="7" nodeType="clickEffect">
                                  <p:stCondLst>
                                    <p:cond delay="0"/>
                                  </p:stCondLst>
                                  <p:childTnLst>
                                    <p:set>
                                      <p:cBhvr>
                                        <p:cTn id="40" dur="1" fill="hold">
                                          <p:stCondLst>
                                            <p:cond delay="0"/>
                                          </p:stCondLst>
                                        </p:cTn>
                                        <p:tgtEl>
                                          <p:spTgt spid="3080"/>
                                        </p:tgtEl>
                                        <p:attrNameLst>
                                          <p:attrName>style.visibility</p:attrName>
                                        </p:attrNameLst>
                                      </p:cBhvr>
                                      <p:to>
                                        <p:strVal val="visible"/>
                                      </p:to>
                                    </p:set>
                                    <p:anim calcmode="lin" valueType="num">
                                      <p:cBhvr>
                                        <p:cTn id="41" dur="500" fill="hold"/>
                                        <p:tgtEl>
                                          <p:spTgt spid="3080"/>
                                        </p:tgtEl>
                                        <p:attrNameLst>
                                          <p:attrName>ppt_x</p:attrName>
                                        </p:attrNameLst>
                                      </p:cBhvr>
                                      <p:tavLst>
                                        <p:tav tm="0">
                                          <p:val>
                                            <p:strVal val="#ppt_x"/>
                                          </p:val>
                                        </p:tav>
                                        <p:tav tm="100000">
                                          <p:val>
                                            <p:strVal val="#ppt_x"/>
                                          </p:val>
                                        </p:tav>
                                      </p:tavLst>
                                    </p:anim>
                                    <p:anim calcmode="lin" valueType="num">
                                      <p:cBhvr>
                                        <p:cTn id="42" dur="500" fill="hold"/>
                                        <p:tgtEl>
                                          <p:spTgt spid="3080"/>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8" presetClass="entr" presetSubtype="16" fill="hold" grpId="8" nodeType="clickEffect">
                                  <p:stCondLst>
                                    <p:cond delay="0"/>
                                  </p:stCondLst>
                                  <p:childTnLst>
                                    <p:set>
                                      <p:cBhvr>
                                        <p:cTn id="46" dur="1" fill="hold">
                                          <p:stCondLst>
                                            <p:cond delay="0"/>
                                          </p:stCondLst>
                                        </p:cTn>
                                        <p:tgtEl>
                                          <p:spTgt spid="3081"/>
                                        </p:tgtEl>
                                        <p:attrNameLst>
                                          <p:attrName>style.visibility</p:attrName>
                                        </p:attrNameLst>
                                      </p:cBhvr>
                                      <p:to>
                                        <p:strVal val="visible"/>
                                      </p:to>
                                    </p:set>
                                    <p:animEffect transition="in" filter="diamond(in)">
                                      <p:cBhvr>
                                        <p:cTn id="47" dur="2000"/>
                                        <p:tgtEl>
                                          <p:spTgt spid="3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4" grpId="0"/>
      <p:bldP spid="3075" grpId="1"/>
      <p:bldP spid="3076" grpId="2"/>
      <p:bldP spid="3077" grpId="3"/>
      <p:bldP spid="3085" grpId="4"/>
      <p:bldP spid="3086" grpId="5"/>
      <p:bldP spid="3079" grpId="6"/>
      <p:bldP spid="3080" grpId="7"/>
      <p:bldP spid="3081" grpId="8"/>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 name="矩形 27"/>
          <p:cNvSpPr/>
          <p:nvPr>
            <p:custDataLst>
              <p:tags r:id="rId2"/>
            </p:custDataLst>
          </p:nvPr>
        </p:nvSpPr>
        <p:spPr>
          <a:xfrm>
            <a:off x="333375" y="3375095"/>
            <a:ext cx="12192000" cy="3699440"/>
          </a:xfrm>
          <a:prstGeom prst="rect">
            <a:avLst/>
          </a:prstGeom>
          <a:pattFill prst="ltDnDiag">
            <a:fgClr>
              <a:schemeClr val="bg2">
                <a:lumMod val="85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a:cs typeface="+mn-cs"/>
            </a:endParaRPr>
          </a:p>
        </p:txBody>
      </p:sp>
      <p:sp>
        <p:nvSpPr>
          <p:cNvPr id="22" name="矩形 21"/>
          <p:cNvSpPr/>
          <p:nvPr>
            <p:custDataLst>
              <p:tags r:id="rId3"/>
            </p:custDataLst>
          </p:nvPr>
        </p:nvSpPr>
        <p:spPr>
          <a:xfrm>
            <a:off x="482203" y="1880919"/>
            <a:ext cx="11894344" cy="3807563"/>
          </a:xfrm>
          <a:prstGeom prst="rect">
            <a:avLst/>
          </a:prstGeom>
          <a:solidFill>
            <a:schemeClr val="bg1"/>
          </a:solidFill>
          <a:ln>
            <a:noFill/>
          </a:ln>
          <a:effectLst>
            <a:outerShdw blurRad="127000" dist="38100" dir="540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ct val="0"/>
              </a:spcBef>
              <a:spcAft>
                <a:spcPct val="0"/>
              </a:spcAft>
              <a:buClrTx/>
              <a:buSzTx/>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a:cs typeface="+mn-cs"/>
            </a:endParaRPr>
          </a:p>
        </p:txBody>
      </p:sp>
      <p:sp>
        <p:nvSpPr>
          <p:cNvPr id="8" name="Title 6"/>
          <p:cNvSpPr txBox="1"/>
          <p:nvPr>
            <p:custDataLst>
              <p:tags r:id="rId4"/>
            </p:custDataLst>
          </p:nvPr>
        </p:nvSpPr>
        <p:spPr>
          <a:xfrm>
            <a:off x="805180" y="2056130"/>
            <a:ext cx="11249025" cy="3309620"/>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42900" marR="0" lvl="0" indent="-342900" algn="l"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Char char="p"/>
              <a:defRPr/>
            </a:pPr>
            <a:r>
              <a:rPr kumimoji="0" lang="zh-CN" altLang="en-US" sz="3200" b="1" i="0" kern="1200" cap="none" spc="100" normalizeH="0" noProof="0">
                <a:ln w="3175">
                  <a:noFill/>
                  <a:prstDash val="dash"/>
                </a:ln>
                <a:solidFill>
                  <a:srgbClr val="FF0000"/>
                </a:solidFill>
                <a:effectLst/>
                <a:latin typeface="Arial" pitchFamily="34" charset="0"/>
                <a:ea typeface="微软雅黑"/>
                <a:cs typeface="微软雅黑" panose="020b0503020204020204" charset="-122"/>
              </a:rPr>
              <a:t>无 题</a:t>
            </a:r>
            <a:endParaRPr kumimoji="0" lang="zh-CN" altLang="en-US" sz="3200" b="1" i="0" kern="1200" cap="none" spc="100" normalizeH="0" noProof="0">
              <a:ln w="3175">
                <a:noFill/>
                <a:prstDash val="dash"/>
              </a:ln>
              <a:solidFill>
                <a:srgbClr val="FF0000"/>
              </a:solidFill>
              <a:effectLst/>
              <a:latin typeface="Arial" pitchFamily="34" charset="0"/>
              <a:ea typeface="微软雅黑"/>
              <a:cs typeface="微软雅黑" panose="020b0503020204020204" charset="-122"/>
            </a:endParaRPr>
          </a:p>
          <a:p>
            <a:pPr marL="342900" marR="0" lvl="0" indent="-342900" algn="l"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Char char="p"/>
              <a:defRPr/>
            </a:pPr>
            <a:r>
              <a:rPr kumimoji="0" lang="zh-CN" altLang="en-US" sz="3200" b="1"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rPr>
              <a:t>昨夜星辰昨夜风，画楼西畔桂堂东。</a:t>
            </a:r>
            <a:endParaRPr kumimoji="0" lang="zh-CN" altLang="en-US" sz="3200" b="1" i="0" kern="1200" cap="none" spc="100" normalizeH="0" noProof="0">
              <a:ln w="3175">
                <a:noFill/>
                <a:prstDash val="dash"/>
              </a:ln>
              <a:solidFill>
                <a:schemeClr val="tx1">
                  <a:lumMod val="65000"/>
                  <a:lumOff val="35000"/>
                </a:schemeClr>
              </a:solidFill>
              <a:effectLst/>
              <a:latin typeface="Arial" panose="020b0604020202020204" pitchFamily="34" charset="0"/>
              <a:ea typeface="微软雅黑" panose="020b0502040204020203" charset="-122"/>
              <a:cs typeface="微软雅黑" panose="020b0502040204020203" charset="-122"/>
            </a:endParaRPr>
          </a:p>
          <a:p>
            <a:pPr marL="342900" marR="0" lvl="0" indent="-342900" algn="l"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Char char="p"/>
              <a:defRPr/>
            </a:pPr>
            <a:r>
              <a:rPr kumimoji="0" lang="zh-CN" altLang="en-US" sz="3200" b="1"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rPr>
              <a:t>身无彩凤双飞翼，心有灵犀一点通。</a:t>
            </a:r>
            <a:endParaRPr kumimoji="0" lang="zh-CN" altLang="en-US" sz="3200" b="1"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endParaRPr>
          </a:p>
          <a:p>
            <a:pPr marL="342900" marR="0" lvl="0" indent="-342900" algn="l"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Char char="p"/>
              <a:defRPr/>
            </a:pPr>
            <a:r>
              <a:rPr kumimoji="0" lang="zh-CN" altLang="en-US" sz="3200" b="1"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rPr>
              <a:t>隔座送钩春酒暖，分曹射覆蜡灯红。</a:t>
            </a:r>
            <a:endParaRPr kumimoji="0" lang="zh-CN" altLang="en-US" sz="3200" b="1"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endParaRPr>
          </a:p>
          <a:p>
            <a:pPr marL="342900" marR="0" lvl="0" indent="-342900" algn="l"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Char char="p"/>
              <a:defRPr/>
            </a:pPr>
            <a:r>
              <a:rPr kumimoji="0" lang="zh-CN" altLang="en-US" sz="3200" b="1"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rPr>
              <a:t>嗟余听鼓应官去，走马兰台类转蓬。</a:t>
            </a:r>
            <a:r>
              <a:rPr kumimoji="0" lang="zh-CN" altLang="en-US" sz="2400" b="0"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rPr>
              <a:t> </a:t>
            </a:r>
            <a:endParaRPr kumimoji="0" lang="zh-CN" altLang="en-US" sz="2400" b="0" i="0" kern="1200" cap="none" spc="100" normalizeH="0" noProof="0">
              <a:ln w="3175">
                <a:noFill/>
                <a:prstDash val="dash"/>
              </a:ln>
              <a:solidFill>
                <a:schemeClr val="tx1">
                  <a:lumMod val="65000"/>
                  <a:lumOff val="35000"/>
                </a:schemeClr>
              </a:solidFill>
              <a:effectLst/>
              <a:latin typeface="Arial" pitchFamily="34" charset="0"/>
              <a:ea typeface="微软雅黑"/>
              <a:cs typeface="微软雅黑" panose="020b0503020204020204" charset="-122"/>
            </a:endParaRPr>
          </a:p>
        </p:txBody>
      </p:sp>
      <p:grpSp>
        <p:nvGrpSpPr>
          <p:cNvPr id="2" name="组合 1"/>
          <p:cNvGrpSpPr/>
          <p:nvPr>
            <p:custDataLst>
              <p:tags r:id="rId5"/>
            </p:custDataLst>
          </p:nvPr>
        </p:nvGrpSpPr>
        <p:grpSpPr>
          <a:xfrm>
            <a:off x="11419754" y="803315"/>
            <a:ext cx="956792" cy="357049"/>
            <a:chOff x="10792484" y="782447"/>
            <a:chExt cx="956792" cy="357049"/>
          </a:xfrm>
        </p:grpSpPr>
        <p:sp>
          <p:nvSpPr>
            <p:cNvPr id="14" name="矩形: 圆角 13"/>
            <p:cNvSpPr/>
            <p:nvPr>
              <p:custDataLst>
                <p:tags r:id="rId6"/>
              </p:custDataLst>
            </p:nvPr>
          </p:nvSpPr>
          <p:spPr>
            <a:xfrm>
              <a:off x="10792484" y="795781"/>
              <a:ext cx="956792" cy="33038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4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5" name="文本框 33"/>
            <p:cNvSpPr txBox="1"/>
            <p:nvPr>
              <p:custDataLst>
                <p:tags r:id="rId7"/>
              </p:custDataLst>
            </p:nvPr>
          </p:nvSpPr>
          <p:spPr>
            <a:xfrm>
              <a:off x="10853962" y="782447"/>
              <a:ext cx="833837" cy="357049"/>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a:ln>
                    <a:noFill/>
                  </a:ln>
                  <a:solidFill>
                    <a:schemeClr val="bg1">
                      <a:alpha val="80000"/>
                    </a:schemeClr>
                  </a:solidFill>
                  <a:effectLst/>
                  <a:uLnTx/>
                  <a:uFillTx/>
                  <a:latin typeface="Arial"/>
                  <a:ea typeface="微软雅黑"/>
                  <a:cs typeface="Arial" pitchFamily="34" charset="0"/>
                </a:rPr>
                <a:t>LOGO</a:t>
              </a:r>
              <a:endParaRPr kumimoji="0" lang="en-US" altLang="zh-CN" sz="1600" b="1" i="0" u="none" strike="noStrike" kern="1200" cap="none" spc="0" normalizeH="0" baseline="0" noProof="0">
                <a:ln>
                  <a:noFill/>
                </a:ln>
                <a:solidFill>
                  <a:schemeClr val="bg1">
                    <a:alpha val="80000"/>
                  </a:schemeClr>
                </a:solidFill>
                <a:effectLst/>
                <a:uLnTx/>
                <a:uFillTx/>
                <a:latin typeface="Arial"/>
                <a:ea typeface="微软雅黑"/>
                <a:cs typeface="Arial" pitchFamily="34" charset="0"/>
              </a:endParaRPr>
            </a:p>
          </p:txBody>
        </p:sp>
      </p:grpSp>
      <p:sp>
        <p:nvSpPr>
          <p:cNvPr id="17" name="矩形 16"/>
          <p:cNvSpPr/>
          <p:nvPr>
            <p:custDataLst>
              <p:tags r:id="rId8"/>
            </p:custDataLst>
          </p:nvPr>
        </p:nvSpPr>
        <p:spPr>
          <a:xfrm>
            <a:off x="482203" y="716019"/>
            <a:ext cx="121443" cy="5022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8" name="文本框 17"/>
          <p:cNvSpPr txBox="1"/>
          <p:nvPr>
            <p:custDataLst>
              <p:tags r:id="rId9"/>
            </p:custDataLst>
          </p:nvPr>
        </p:nvSpPr>
        <p:spPr>
          <a:xfrm>
            <a:off x="715738" y="641637"/>
            <a:ext cx="10177582" cy="680405"/>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SzTx/>
              <a:buFontTx/>
              <a:buNone/>
              <a:defRPr/>
            </a:pPr>
            <a:r>
              <a:rPr kumimoji="0" lang="zh-CN" altLang="en-US" sz="4800" b="1" i="0" strike="noStrike" kern="1200" cap="none" spc="150" normalizeH="0" noProof="0">
                <a:ln>
                  <a:noFill/>
                </a:ln>
                <a:solidFill>
                  <a:schemeClr val="tx1">
                    <a:lumMod val="75000"/>
                    <a:lumOff val="25000"/>
                  </a:schemeClr>
                </a:solidFill>
                <a:effectLst/>
                <a:latin typeface="Arial" pitchFamily="34" charset="0"/>
                <a:ea typeface="微软雅黑"/>
                <a:cs typeface="+mn-cs"/>
              </a:rPr>
              <a:t>总结延伸</a:t>
            </a:r>
            <a:endParaRPr kumimoji="0" lang="zh-CN" altLang="en-US" sz="4800" b="1" i="0" strike="noStrike" kern="1200" cap="none" spc="150" normalizeH="0" noProof="0">
              <a:ln>
                <a:noFill/>
              </a:ln>
              <a:solidFill>
                <a:schemeClr val="tx1">
                  <a:lumMod val="75000"/>
                  <a:lumOff val="25000"/>
                </a:schemeClr>
              </a:solidFill>
              <a:effectLst/>
              <a:latin typeface="Arial" pitchFamily="34" charset="0"/>
              <a:ea typeface="微软雅黑"/>
              <a:cs typeface="+mn-cs"/>
            </a:endParaRPr>
          </a:p>
        </p:txBody>
      </p:sp>
    </p:spTree>
    <p:custDataLst>
      <p:tags r:id="rId10"/>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1745" name="图片 1" descr="图片001"/>
          <p:cNvPicPr>
            <a:picLocks noChangeAspect="1"/>
          </p:cNvPicPr>
          <p:nvPr/>
        </p:nvPicPr>
        <p:blipFill>
          <a:blip r:embed="rId3"/>
          <a:stretch>
            <a:fillRect/>
          </a:stretch>
        </p:blipFill>
        <p:spPr>
          <a:xfrm>
            <a:off x="19051" y="4704715"/>
            <a:ext cx="2291715" cy="2103755"/>
          </a:xfrm>
          <a:prstGeom prst="rect">
            <a:avLst/>
          </a:prstGeom>
          <a:noFill/>
          <a:ln w="9525">
            <a:noFill/>
          </a:ln>
        </p:spPr>
      </p:pic>
      <p:sp>
        <p:nvSpPr>
          <p:cNvPr id="10" name="矩形 9"/>
          <p:cNvSpPr/>
          <p:nvPr/>
        </p:nvSpPr>
        <p:spPr>
          <a:xfrm>
            <a:off x="-9525" y="573405"/>
            <a:ext cx="12877800" cy="3999865"/>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755" strike="noStrike" noProof="1"/>
          </a:p>
        </p:txBody>
      </p:sp>
      <p:pic>
        <p:nvPicPr>
          <p:cNvPr id="4" name="图片 3" descr="图片2"/>
          <p:cNvPicPr>
            <a:picLocks noChangeAspect="1"/>
          </p:cNvPicPr>
          <p:nvPr/>
        </p:nvPicPr>
        <p:blipFill>
          <a:blip r:embed="rId4"/>
          <a:stretch>
            <a:fillRect/>
          </a:stretch>
        </p:blipFill>
        <p:spPr>
          <a:xfrm>
            <a:off x="1905" y="6747510"/>
            <a:ext cx="12857480" cy="485140"/>
          </a:xfrm>
          <a:prstGeom prst="rect">
            <a:avLst/>
          </a:prstGeom>
        </p:spPr>
      </p:pic>
      <p:pic>
        <p:nvPicPr>
          <p:cNvPr id="31746" name="图片 2" descr="二维码2"/>
          <p:cNvPicPr>
            <a:picLocks noChangeAspect="1"/>
          </p:cNvPicPr>
          <p:nvPr/>
        </p:nvPicPr>
        <p:blipFill>
          <a:blip r:embed="rId5"/>
          <a:stretch>
            <a:fillRect/>
          </a:stretch>
        </p:blipFill>
        <p:spPr>
          <a:xfrm>
            <a:off x="10608311" y="4643120"/>
            <a:ext cx="2251075" cy="2104391"/>
          </a:xfrm>
          <a:prstGeom prst="ellipse">
            <a:avLst/>
          </a:prstGeom>
          <a:noFill/>
          <a:ln w="9525">
            <a:noFill/>
          </a:ln>
        </p:spPr>
      </p:pic>
      <p:pic>
        <p:nvPicPr>
          <p:cNvPr id="2" name="图片 1" descr="图片1"/>
          <p:cNvPicPr>
            <a:picLocks noChangeAspect="1"/>
          </p:cNvPicPr>
          <p:nvPr/>
        </p:nvPicPr>
        <p:blipFill>
          <a:blip r:embed="rId6"/>
          <a:stretch>
            <a:fillRect/>
          </a:stretch>
        </p:blipFill>
        <p:spPr>
          <a:xfrm>
            <a:off x="1775460" y="583565"/>
            <a:ext cx="9140825" cy="3654425"/>
          </a:xfrm>
          <a:prstGeom prst="rect">
            <a:avLst/>
          </a:prstGeom>
        </p:spPr>
      </p:pic>
      <p:pic>
        <p:nvPicPr>
          <p:cNvPr id="8" name="图片 7" descr="图片2"/>
          <p:cNvPicPr>
            <a:picLocks noChangeAspect="1"/>
          </p:cNvPicPr>
          <p:nvPr/>
        </p:nvPicPr>
        <p:blipFill>
          <a:blip r:embed="rId7"/>
          <a:stretch>
            <a:fillRect/>
          </a:stretch>
        </p:blipFill>
        <p:spPr>
          <a:xfrm>
            <a:off x="-10160" y="0"/>
            <a:ext cx="12868275" cy="583565"/>
          </a:xfrm>
          <a:prstGeom prst="rect">
            <a:avLst/>
          </a:prstGeom>
        </p:spPr>
      </p:pic>
      <p:pic>
        <p:nvPicPr>
          <p:cNvPr id="31747" name="New picture" hidden="1"/>
          <p:cNvPicPr/>
          <p:nvPr/>
        </p:nvPicPr>
        <p:blipFill>
          <a:blip r:embed="rId8"/>
          <a:stretch>
            <a:fillRect/>
          </a:stretch>
        </p:blipFill>
        <p:spPr>
          <a:xfrm>
            <a:off x="10439400" y="11099800"/>
            <a:ext cx="444500" cy="4191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custDataLst>
              <p:tags r:id="rId2"/>
            </p:custDataLst>
          </p:nvPr>
        </p:nvSpPr>
        <p:spPr>
          <a:xfrm>
            <a:off x="326390" y="1649730"/>
            <a:ext cx="11607800" cy="4650105"/>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sp>
        <p:nvSpPr>
          <p:cNvPr id="2" name="文本框 1"/>
          <p:cNvSpPr txBox="1"/>
          <p:nvPr>
            <p:custDataLst>
              <p:tags r:id="rId3"/>
            </p:custDataLst>
          </p:nvPr>
        </p:nvSpPr>
        <p:spPr>
          <a:xfrm>
            <a:off x="1075055" y="642620"/>
            <a:ext cx="4990465" cy="80391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0000"/>
                </a:solidFill>
                <a:latin typeface="微软雅黑" panose="020b0503020204020204" charset="-122"/>
                <a:ea typeface="微软雅黑"/>
              </a:rPr>
              <a:t>作者介绍</a:t>
            </a:r>
          </a:p>
        </p:txBody>
      </p:sp>
      <p:sp>
        <p:nvSpPr>
          <p:cNvPr id="11" name="Title 6"/>
          <p:cNvSpPr txBox="1"/>
          <p:nvPr>
            <p:custDataLst>
              <p:tags r:id="rId4"/>
            </p:custDataLst>
          </p:nvPr>
        </p:nvSpPr>
        <p:spPr>
          <a:xfrm>
            <a:off x="461645" y="1446530"/>
            <a:ext cx="11607800" cy="154749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20000"/>
              </a:lnSpc>
              <a:spcBef>
                <a:spcPts val="1000"/>
              </a:spcBef>
              <a:spcAft>
                <a:spcPct val="0"/>
              </a:spcAft>
              <a:buSzTx/>
              <a:buFont typeface="Wingdings"/>
            </a:pPr>
            <a:r>
              <a:rPr lang="zh-CN" altLang="en-US" sz="2800" b="1" spc="200">
                <a:ln w="3175">
                  <a:noFill/>
                  <a:prstDash val="dash"/>
                </a:ln>
                <a:solidFill>
                  <a:srgbClr val="404040"/>
                </a:solidFill>
                <a:latin typeface="新宋体" panose="02010609030101010101" charset="-122"/>
                <a:ea typeface="新宋体" panose="02010609030101010101" charset="-122"/>
                <a:cs typeface="微软雅黑" panose="020b0503020204020204" charset="-122"/>
              </a:rPr>
              <a:t>●</a:t>
            </a:r>
            <a:r>
              <a:rPr lang="zh-CN" altLang="en-US" sz="2800" b="1" spc="200">
                <a:ln w="3175">
                  <a:noFill/>
                  <a:prstDash val="dash"/>
                </a:ln>
                <a:solidFill>
                  <a:srgbClr val="404040"/>
                </a:solidFill>
                <a:latin typeface="微软雅黑" panose="020b0503020204020204" charset="-122"/>
                <a:ea typeface="微软雅黑"/>
                <a:cs typeface="微软雅黑" panose="020b0503020204020204" charset="-122"/>
              </a:rPr>
              <a:t>李商隐(约813—约858)              。字     ，号        ，怀州河内（今河南沁阳县人）。</a:t>
            </a:r>
            <a:endParaRPr lang="zh-CN" altLang="en-US" sz="2800" b="1" spc="200">
              <a:ln w="3175">
                <a:noFill/>
                <a:prstDash val="dash"/>
              </a:ln>
              <a:solidFill>
                <a:srgbClr val="404040"/>
              </a:solidFill>
              <a:latin typeface="微软雅黑" panose="020b0502040204020203" charset="-122"/>
              <a:ea typeface="微软雅黑" panose="020b0502040204020203" charset="-122"/>
              <a:cs typeface="微软雅黑" panose="020b0502040204020203" charset="-122"/>
            </a:endParaRPr>
          </a:p>
        </p:txBody>
      </p:sp>
      <p:sp>
        <p:nvSpPr>
          <p:cNvPr id="3" name="Title 6"/>
          <p:cNvSpPr txBox="1"/>
          <p:nvPr>
            <p:custDataLst>
              <p:tags r:id="rId5"/>
            </p:custDataLst>
          </p:nvPr>
        </p:nvSpPr>
        <p:spPr>
          <a:xfrm>
            <a:off x="461645" y="2759075"/>
            <a:ext cx="11607800" cy="24625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20000"/>
              </a:lnSpc>
              <a:spcBef>
                <a:spcPts val="1000"/>
              </a:spcBef>
              <a:spcAft>
                <a:spcPct val="0"/>
              </a:spcAft>
              <a:buSzTx/>
              <a:buFont typeface="Wingdings"/>
            </a:pPr>
            <a:r>
              <a:rPr lang="zh-CN" altLang="en-US" sz="2800" b="1">
                <a:solidFill>
                  <a:srgbClr val="0000FF"/>
                </a:solidFill>
                <a:latin typeface="新宋体" panose="02010609030101010101" charset="-122"/>
                <a:ea typeface="新宋体" panose="02010609030101010101" charset="-122"/>
                <a:sym typeface="+mn-ea"/>
              </a:rPr>
              <a:t>●</a:t>
            </a:r>
            <a:r>
              <a:rPr lang="zh-CN" altLang="en-US" sz="2800" b="1">
                <a:solidFill>
                  <a:srgbClr val="0000FF"/>
                </a:solidFill>
                <a:latin typeface="微软雅黑" panose="020b0503020204020204" charset="-122"/>
                <a:ea typeface="微软雅黑"/>
                <a:sym typeface="+mn-ea"/>
              </a:rPr>
              <a:t>李商隐擅长骈文写作，诗作文学价值也很高，他和</a:t>
            </a:r>
            <a:r>
              <a:rPr lang="zh-CN" altLang="en-US" sz="2800" b="1">
                <a:solidFill>
                  <a:srgbClr val="FF0066"/>
                </a:solidFill>
                <a:latin typeface="微软雅黑" panose="020b0503020204020204" charset="-122"/>
                <a:ea typeface="微软雅黑"/>
                <a:sym typeface="+mn-ea"/>
              </a:rPr>
              <a:t>杜牧</a:t>
            </a:r>
            <a:r>
              <a:rPr lang="zh-CN" altLang="en-US" sz="2800" b="1">
                <a:solidFill>
                  <a:srgbClr val="0000FF"/>
                </a:solidFill>
                <a:latin typeface="微软雅黑" panose="020b0503020204020204" charset="-122"/>
                <a:ea typeface="微软雅黑"/>
                <a:sym typeface="+mn-ea"/>
              </a:rPr>
              <a:t>合称</a:t>
            </a:r>
            <a:r>
              <a:rPr lang="zh-CN" altLang="en-US" sz="2800" b="1">
                <a:solidFill>
                  <a:srgbClr val="FF0000"/>
                </a:solidFill>
                <a:latin typeface="微软雅黑" panose="020b0503020204020204" charset="-122"/>
                <a:ea typeface="微软雅黑"/>
                <a:sym typeface="+mn-ea"/>
              </a:rPr>
              <a:t>“       ”</a:t>
            </a:r>
            <a:r>
              <a:rPr lang="zh-CN" altLang="en-US" sz="2800" b="1">
                <a:solidFill>
                  <a:srgbClr val="0000FF"/>
                </a:solidFill>
                <a:latin typeface="微软雅黑" panose="020b0503020204020204" charset="-122"/>
                <a:ea typeface="微软雅黑"/>
                <a:sym typeface="+mn-ea"/>
              </a:rPr>
              <a:t>，与</a:t>
            </a:r>
            <a:r>
              <a:rPr lang="zh-CN" altLang="en-US" sz="2800" b="1">
                <a:solidFill>
                  <a:srgbClr val="FF0066"/>
                </a:solidFill>
                <a:latin typeface="微软雅黑" panose="020b0503020204020204" charset="-122"/>
                <a:ea typeface="微软雅黑"/>
                <a:sym typeface="+mn-ea"/>
              </a:rPr>
              <a:t>李贺、李白</a:t>
            </a:r>
            <a:r>
              <a:rPr lang="zh-CN" altLang="en-US" sz="2800" b="1">
                <a:solidFill>
                  <a:srgbClr val="0000FF"/>
                </a:solidFill>
                <a:latin typeface="微软雅黑" panose="020b0503020204020204" charset="-122"/>
                <a:ea typeface="微软雅黑"/>
                <a:sym typeface="+mn-ea"/>
              </a:rPr>
              <a:t>合称</a:t>
            </a:r>
            <a:r>
              <a:rPr lang="zh-CN" altLang="en-US" sz="2800" b="1">
                <a:solidFill>
                  <a:srgbClr val="FF0000"/>
                </a:solidFill>
                <a:latin typeface="微软雅黑" panose="020b0503020204020204" charset="-122"/>
                <a:ea typeface="微软雅黑"/>
                <a:sym typeface="+mn-ea"/>
              </a:rPr>
              <a:t>三李</a:t>
            </a:r>
            <a:r>
              <a:rPr lang="zh-CN" altLang="en-US" sz="2800" b="1">
                <a:solidFill>
                  <a:srgbClr val="0000FF"/>
                </a:solidFill>
                <a:latin typeface="微软雅黑" panose="020b0503020204020204" charset="-122"/>
                <a:ea typeface="微软雅黑"/>
                <a:sym typeface="+mn-ea"/>
              </a:rPr>
              <a:t>。与</a:t>
            </a:r>
            <a:r>
              <a:rPr lang="zh-CN" altLang="en-US" sz="2800" b="1">
                <a:solidFill>
                  <a:srgbClr val="FF0066"/>
                </a:solidFill>
                <a:latin typeface="微软雅黑" panose="020b0503020204020204" charset="-122"/>
                <a:ea typeface="微软雅黑"/>
                <a:sym typeface="+mn-ea"/>
              </a:rPr>
              <a:t>温庭筠</a:t>
            </a:r>
            <a:r>
              <a:rPr lang="zh-CN" altLang="en-US" sz="2800" b="1">
                <a:solidFill>
                  <a:srgbClr val="0000FF"/>
                </a:solidFill>
                <a:latin typeface="微软雅黑" panose="020b0503020204020204" charset="-122"/>
                <a:ea typeface="微软雅黑"/>
                <a:sym typeface="+mn-ea"/>
              </a:rPr>
              <a:t>合称为</a:t>
            </a:r>
            <a:r>
              <a:rPr lang="zh-CN" altLang="en-US" sz="2800" b="1">
                <a:solidFill>
                  <a:srgbClr val="FF0000"/>
                </a:solidFill>
                <a:latin typeface="微软雅黑" panose="020b0503020204020204" charset="-122"/>
                <a:ea typeface="微软雅黑"/>
                <a:sym typeface="+mn-ea"/>
              </a:rPr>
              <a:t>“温李”，</a:t>
            </a:r>
            <a:r>
              <a:rPr lang="zh-CN" altLang="en-US" sz="2800" b="1">
                <a:solidFill>
                  <a:srgbClr val="0000FF"/>
                </a:solidFill>
                <a:latin typeface="微软雅黑" panose="020b0503020204020204" charset="-122"/>
                <a:ea typeface="微软雅黑"/>
                <a:sym typeface="+mn-ea"/>
              </a:rPr>
              <a:t>因诗文与同时期的</a:t>
            </a:r>
            <a:r>
              <a:rPr lang="zh-CN" altLang="en-US" sz="2800" b="1">
                <a:solidFill>
                  <a:srgbClr val="FF0066"/>
                </a:solidFill>
                <a:latin typeface="微软雅黑" panose="020b0503020204020204" charset="-122"/>
                <a:ea typeface="微软雅黑"/>
                <a:sym typeface="+mn-ea"/>
              </a:rPr>
              <a:t>段成式</a:t>
            </a:r>
            <a:r>
              <a:rPr lang="zh-CN" altLang="en-US" sz="2800" b="1">
                <a:solidFill>
                  <a:srgbClr val="0000FF"/>
                </a:solidFill>
                <a:latin typeface="微软雅黑" panose="020b0503020204020204" charset="-122"/>
                <a:ea typeface="微软雅黑"/>
                <a:sym typeface="+mn-ea"/>
              </a:rPr>
              <a:t>、</a:t>
            </a:r>
            <a:r>
              <a:rPr lang="zh-CN" altLang="en-US" sz="2800" b="1">
                <a:solidFill>
                  <a:srgbClr val="FF0066"/>
                </a:solidFill>
                <a:latin typeface="微软雅黑" panose="020b0503020204020204" charset="-122"/>
                <a:ea typeface="微软雅黑"/>
                <a:sym typeface="+mn-ea"/>
              </a:rPr>
              <a:t>温庭筠</a:t>
            </a:r>
            <a:r>
              <a:rPr lang="zh-CN" altLang="en-US" sz="2800" b="1">
                <a:solidFill>
                  <a:srgbClr val="0000FF"/>
                </a:solidFill>
                <a:latin typeface="微软雅黑" panose="020b0503020204020204" charset="-122"/>
                <a:ea typeface="微软雅黑"/>
                <a:sym typeface="+mn-ea"/>
              </a:rPr>
              <a:t>风格相近，且三人都在家族里排行第十六，故并称为</a:t>
            </a:r>
            <a:r>
              <a:rPr lang="zh-CN" altLang="en-US" sz="2800" b="1">
                <a:solidFill>
                  <a:srgbClr val="FF0000"/>
                </a:solidFill>
                <a:latin typeface="微软雅黑" panose="020b0503020204020204" charset="-122"/>
                <a:ea typeface="微软雅黑"/>
                <a:sym typeface="+mn-ea"/>
              </a:rPr>
              <a:t>“三十六体”</a:t>
            </a:r>
            <a:r>
              <a:rPr lang="zh-CN" altLang="en-US" sz="2800" b="1">
                <a:solidFill>
                  <a:srgbClr val="0000FF"/>
                </a:solidFill>
                <a:latin typeface="微软雅黑" panose="020b0503020204020204" charset="-122"/>
                <a:ea typeface="微软雅黑"/>
                <a:sym typeface="+mn-ea"/>
              </a:rPr>
              <a:t>。</a:t>
            </a:r>
            <a:endParaRPr lang="zh-CN" altLang="en-US" sz="2800" b="1" spc="200">
              <a:ln w="3175">
                <a:noFill/>
                <a:prstDash val="dash"/>
              </a:ln>
              <a:solidFill>
                <a:srgbClr val="0000FF"/>
              </a:solidFill>
              <a:latin typeface="微软雅黑" panose="020b0502040204020203" charset="-122"/>
              <a:ea typeface="微软雅黑" panose="020b0502040204020203" charset="-122"/>
              <a:cs typeface="微软雅黑" panose="020b0502040204020203" charset="-122"/>
              <a:sym typeface="+mn-ea"/>
            </a:endParaRPr>
          </a:p>
        </p:txBody>
      </p:sp>
      <p:sp>
        <p:nvSpPr>
          <p:cNvPr id="4" name="Title 6"/>
          <p:cNvSpPr txBox="1"/>
          <p:nvPr>
            <p:custDataLst>
              <p:tags r:id="rId6"/>
            </p:custDataLst>
          </p:nvPr>
        </p:nvSpPr>
        <p:spPr>
          <a:xfrm>
            <a:off x="327025" y="4916170"/>
            <a:ext cx="11607800" cy="154749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ts val="4060"/>
              </a:lnSpc>
              <a:spcBef>
                <a:spcPct val="0"/>
              </a:spcBef>
              <a:buClr>
                <a:schemeClr val="accent2"/>
              </a:buClr>
              <a:buFont typeface="Wingdings" panose="05000000000000000000" pitchFamily="2" charset="2"/>
            </a:pPr>
            <a:r>
              <a:rPr lang="zh-CN" altLang="en-US" sz="2800" b="1">
                <a:latin typeface="新宋体" panose="02010609030101010101" charset="-122"/>
                <a:ea typeface="新宋体" panose="02010609030101010101" charset="-122"/>
                <a:sym typeface="+mn-ea"/>
              </a:rPr>
              <a:t>●</a:t>
            </a:r>
            <a:r>
              <a:rPr lang="zh-CN" altLang="en-US" sz="2800" b="1">
                <a:latin typeface="微软雅黑" panose="020b0503020204020204" charset="-122"/>
                <a:ea typeface="微软雅黑"/>
                <a:sym typeface="+mn-ea"/>
              </a:rPr>
              <a:t>《锦瑟》这首诗流传最广、影响最大、争议最多、晦涩难懂、众说纷纭,被人们称为“斯芬达科斯之谜”、古典诗歌中的“哥德巴赫猜想”。</a:t>
            </a:r>
            <a:endParaRPr lang="zh-CN" altLang="en-US" sz="2800" b="1" spc="200">
              <a:ln w="3175">
                <a:noFill/>
                <a:prstDash val="dash"/>
              </a:ln>
              <a:solidFill>
                <a:srgbClr val="404040"/>
              </a:solidFill>
              <a:latin typeface="微软雅黑" panose="020b0502040204020203" charset="-122"/>
              <a:ea typeface="微软雅黑" panose="020b0502040204020203" charset="-122"/>
              <a:cs typeface="微软雅黑" panose="020b0502040204020203" charset="-122"/>
              <a:sym typeface="+mn-ea"/>
            </a:endParaRPr>
          </a:p>
        </p:txBody>
      </p:sp>
      <p:sp>
        <p:nvSpPr>
          <p:cNvPr id="5" name="矩形 4"/>
          <p:cNvSpPr/>
          <p:nvPr>
            <p:custDataLst>
              <p:tags r:id="rId7"/>
            </p:custDataLst>
          </p:nvPr>
        </p:nvSpPr>
        <p:spPr>
          <a:xfrm>
            <a:off x="327025" y="1723390"/>
            <a:ext cx="11743055" cy="479361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sp>
        <p:nvSpPr>
          <p:cNvPr id="8" name="矩形 7"/>
          <p:cNvSpPr/>
          <p:nvPr>
            <p:custDataLst>
              <p:tags r:id="rId8"/>
            </p:custDataLst>
          </p:nvPr>
        </p:nvSpPr>
        <p:spPr>
          <a:xfrm>
            <a:off x="327026" y="642620"/>
            <a:ext cx="665335"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800">
              <a:latin typeface="Arial" pitchFamily="34" charset="0"/>
              <a:ea typeface="微软雅黑"/>
              <a:sym typeface="Arial" pitchFamily="34" charset="0"/>
            </a:endParaRPr>
          </a:p>
        </p:txBody>
      </p:sp>
      <p:grpSp>
        <p:nvGrpSpPr>
          <p:cNvPr id="13" name="组合 12"/>
          <p:cNvGrpSpPr>
            <a:grpSpLocks noChangeAspect="1"/>
          </p:cNvGrpSpPr>
          <p:nvPr>
            <p:custDataLst>
              <p:tags r:id="rId9"/>
            </p:custDataLst>
          </p:nvPr>
        </p:nvGrpSpPr>
        <p:grpSpPr>
          <a:xfrm rot="10800000">
            <a:off x="11205549" y="642620"/>
            <a:ext cx="729060" cy="636179"/>
            <a:chOff x="1168400" y="1347856"/>
            <a:chExt cx="723913" cy="631688"/>
          </a:xfrm>
          <a:solidFill>
            <a:schemeClr val="accent1"/>
          </a:solidFill>
        </p:grpSpPr>
        <p:sp>
          <p:nvSpPr>
            <p:cNvPr id="14" name="任意多边形: 形状 13"/>
            <p:cNvSpPr>
              <a:spLocks noChangeAspect="1"/>
            </p:cNvSpPr>
            <p:nvPr>
              <p:custDataLst>
                <p:tags r:id="rId10"/>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sp>
          <p:nvSpPr>
            <p:cNvPr id="15" name="任意多边形: 形状 14"/>
            <p:cNvSpPr>
              <a:spLocks noChangeAspect="1"/>
            </p:cNvSpPr>
            <p:nvPr>
              <p:custDataLst>
                <p:tags r:id="rId11"/>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grpSp>
      <p:sp>
        <p:nvSpPr>
          <p:cNvPr id="67588" name="文本框 67587"/>
          <p:cNvSpPr txBox="1"/>
          <p:nvPr/>
        </p:nvSpPr>
        <p:spPr>
          <a:xfrm>
            <a:off x="5085812" y="1723281"/>
            <a:ext cx="1816100" cy="583565"/>
          </a:xfrm>
          <a:prstGeom prst="rect">
            <a:avLst/>
          </a:prstGeom>
          <a:noFill/>
          <a:ln w="9525">
            <a:noFill/>
          </a:ln>
        </p:spPr>
        <p:txBody>
          <a:bodyPr wrap="none" anchor="t">
            <a:spAutoFit/>
          </a:bodyPr>
          <a:lstStyle/>
          <a:p>
            <a:r>
              <a:rPr lang="zh-CN" altLang="en-US" sz="3200" b="1">
                <a:solidFill>
                  <a:srgbClr val="FF0000"/>
                </a:solidFill>
                <a:latin typeface="楷体_GB2312" pitchFamily="49" charset="-122"/>
                <a:ea typeface="楷体_GB2312" pitchFamily="49" charset="-122"/>
              </a:rPr>
              <a:t>晚唐诗人</a:t>
            </a:r>
          </a:p>
        </p:txBody>
      </p:sp>
      <p:sp>
        <p:nvSpPr>
          <p:cNvPr id="67589" name="文本框 67588"/>
          <p:cNvSpPr txBox="1"/>
          <p:nvPr/>
        </p:nvSpPr>
        <p:spPr>
          <a:xfrm>
            <a:off x="7541033" y="1723151"/>
            <a:ext cx="999490" cy="583565"/>
          </a:xfrm>
          <a:prstGeom prst="rect">
            <a:avLst/>
          </a:prstGeom>
          <a:noFill/>
          <a:ln w="9525">
            <a:noFill/>
          </a:ln>
        </p:spPr>
        <p:txBody>
          <a:bodyPr wrap="none" anchor="t">
            <a:spAutoFit/>
          </a:bodyPr>
          <a:lstStyle/>
          <a:p>
            <a:r>
              <a:rPr lang="zh-CN" altLang="en-US" sz="3200" b="1">
                <a:solidFill>
                  <a:srgbClr val="FF0000"/>
                </a:solidFill>
                <a:latin typeface="楷体_GB2312" pitchFamily="49" charset="-122"/>
                <a:ea typeface="楷体_GB2312" pitchFamily="49" charset="-122"/>
              </a:rPr>
              <a:t>义山</a:t>
            </a:r>
          </a:p>
        </p:txBody>
      </p:sp>
      <p:sp>
        <p:nvSpPr>
          <p:cNvPr id="67590" name="文本框 67589"/>
          <p:cNvSpPr txBox="1"/>
          <p:nvPr/>
        </p:nvSpPr>
        <p:spPr>
          <a:xfrm>
            <a:off x="8976622" y="1723151"/>
            <a:ext cx="1407795" cy="583565"/>
          </a:xfrm>
          <a:prstGeom prst="rect">
            <a:avLst/>
          </a:prstGeom>
          <a:noFill/>
          <a:ln w="9525">
            <a:noFill/>
          </a:ln>
        </p:spPr>
        <p:txBody>
          <a:bodyPr wrap="none" anchor="t">
            <a:spAutoFit/>
          </a:bodyPr>
          <a:lstStyle/>
          <a:p>
            <a:r>
              <a:rPr lang="zh-CN" altLang="en-US" sz="3200" b="1">
                <a:solidFill>
                  <a:srgbClr val="FF0000"/>
                </a:solidFill>
                <a:latin typeface="楷体_GB2312" pitchFamily="49" charset="-122"/>
                <a:ea typeface="楷体_GB2312" pitchFamily="49" charset="-122"/>
              </a:rPr>
              <a:t>玉溪生</a:t>
            </a:r>
          </a:p>
        </p:txBody>
      </p:sp>
      <p:sp>
        <p:nvSpPr>
          <p:cNvPr id="68611" name="文本框 68610"/>
          <p:cNvSpPr txBox="1"/>
          <p:nvPr/>
        </p:nvSpPr>
        <p:spPr>
          <a:xfrm>
            <a:off x="9960807" y="2994315"/>
            <a:ext cx="1407795" cy="583565"/>
          </a:xfrm>
          <a:prstGeom prst="rect">
            <a:avLst/>
          </a:prstGeom>
          <a:noFill/>
          <a:ln w="9525">
            <a:noFill/>
          </a:ln>
        </p:spPr>
        <p:txBody>
          <a:bodyPr wrap="none" anchor="t">
            <a:spAutoFit/>
          </a:bodyPr>
          <a:lstStyle/>
          <a:p>
            <a:r>
              <a:rPr lang="zh-CN" altLang="en-US" sz="3200" b="1">
                <a:solidFill>
                  <a:srgbClr val="8E3900"/>
                </a:solidFill>
                <a:latin typeface="宋体" pitchFamily="2" charset="-122"/>
                <a:ea typeface="宋体" pitchFamily="2" charset="-122"/>
              </a:rPr>
              <a:t>小李杜</a:t>
            </a:r>
          </a:p>
        </p:txBody>
      </p:sp>
    </p:spTree>
    <p:custDataLst>
      <p:tags r:id="rId12"/>
    </p:custDataLst>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7588"/>
                                        </p:tgtEl>
                                        <p:attrNameLst>
                                          <p:attrName>style.visibility</p:attrName>
                                        </p:attrNameLst>
                                      </p:cBhvr>
                                      <p:to>
                                        <p:strVal val="visible"/>
                                      </p:to>
                                    </p:set>
                                    <p:animEffect transition="in" filter="blinds(horizontal)">
                                      <p:cBhvr>
                                        <p:cTn id="7" dur="500"/>
                                        <p:tgtEl>
                                          <p:spTgt spid="6758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67589"/>
                                        </p:tgtEl>
                                        <p:attrNameLst>
                                          <p:attrName>style.visibility</p:attrName>
                                        </p:attrNameLst>
                                      </p:cBhvr>
                                      <p:to>
                                        <p:strVal val="visible"/>
                                      </p:to>
                                    </p:set>
                                    <p:animEffect transition="in" filter="blinds(horizontal)">
                                      <p:cBhvr>
                                        <p:cTn id="12" dur="500"/>
                                        <p:tgtEl>
                                          <p:spTgt spid="6758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2" nodeType="clickEffect">
                                  <p:stCondLst>
                                    <p:cond delay="0"/>
                                  </p:stCondLst>
                                  <p:childTnLst>
                                    <p:set>
                                      <p:cBhvr>
                                        <p:cTn id="16" dur="1" fill="hold">
                                          <p:stCondLst>
                                            <p:cond delay="0"/>
                                          </p:stCondLst>
                                        </p:cTn>
                                        <p:tgtEl>
                                          <p:spTgt spid="67590"/>
                                        </p:tgtEl>
                                        <p:attrNameLst>
                                          <p:attrName>style.visibility</p:attrName>
                                        </p:attrNameLst>
                                      </p:cBhvr>
                                      <p:to>
                                        <p:strVal val="visible"/>
                                      </p:to>
                                    </p:set>
                                    <p:animEffect transition="in" filter="blinds(horizontal)">
                                      <p:cBhvr>
                                        <p:cTn id="17" dur="500"/>
                                        <p:tgtEl>
                                          <p:spTgt spid="6759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3" nodeType="clickEffect">
                                  <p:stCondLst>
                                    <p:cond delay="0"/>
                                  </p:stCondLst>
                                  <p:childTnLst>
                                    <p:set>
                                      <p:cBhvr>
                                        <p:cTn id="21" dur="1" fill="hold">
                                          <p:stCondLst>
                                            <p:cond delay="0"/>
                                          </p:stCondLst>
                                        </p:cTn>
                                        <p:tgtEl>
                                          <p:spTgt spid="68611"/>
                                        </p:tgtEl>
                                        <p:attrNameLst>
                                          <p:attrName>style.visibility</p:attrName>
                                        </p:attrNameLst>
                                      </p:cBhvr>
                                      <p:to>
                                        <p:strVal val="visible"/>
                                      </p:to>
                                    </p:set>
                                    <p:animEffect transition="in" filter="blinds(horizontal)">
                                      <p:cBhvr>
                                        <p:cTn id="22" dur="500"/>
                                        <p:tgtEl>
                                          <p:spTgt spid="68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p:bldP spid="67589" grpId="1"/>
      <p:bldP spid="67590" grpId="2"/>
      <p:bldP spid="68611" grpId="3"/>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custDataLst>
              <p:tags r:id="rId2"/>
            </p:custDataLst>
          </p:nvPr>
        </p:nvSpPr>
        <p:spPr>
          <a:xfrm>
            <a:off x="326390" y="1649730"/>
            <a:ext cx="11607800" cy="4650105"/>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sp>
        <p:nvSpPr>
          <p:cNvPr id="2" name="文本框 1"/>
          <p:cNvSpPr txBox="1"/>
          <p:nvPr>
            <p:custDataLst>
              <p:tags r:id="rId3"/>
            </p:custDataLst>
          </p:nvPr>
        </p:nvSpPr>
        <p:spPr>
          <a:xfrm>
            <a:off x="1075055" y="642620"/>
            <a:ext cx="4990465" cy="80391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000000"/>
                </a:solidFill>
                <a:latin typeface="微软雅黑" panose="020b0503020204020204" charset="-122"/>
                <a:ea typeface="微软雅黑"/>
              </a:rPr>
              <a:t>诗歌朗诵</a:t>
            </a:r>
          </a:p>
        </p:txBody>
      </p:sp>
      <p:sp>
        <p:nvSpPr>
          <p:cNvPr id="5" name="矩形 4"/>
          <p:cNvSpPr/>
          <p:nvPr>
            <p:custDataLst>
              <p:tags r:id="rId4"/>
            </p:custDataLst>
          </p:nvPr>
        </p:nvSpPr>
        <p:spPr>
          <a:xfrm>
            <a:off x="327025" y="1723390"/>
            <a:ext cx="11743055" cy="509905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sp>
        <p:nvSpPr>
          <p:cNvPr id="8" name="矩形 7"/>
          <p:cNvSpPr/>
          <p:nvPr>
            <p:custDataLst>
              <p:tags r:id="rId5"/>
            </p:custDataLst>
          </p:nvPr>
        </p:nvSpPr>
        <p:spPr>
          <a:xfrm>
            <a:off x="327026" y="642620"/>
            <a:ext cx="665335"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800">
              <a:latin typeface="Arial" pitchFamily="34" charset="0"/>
              <a:ea typeface="微软雅黑"/>
              <a:sym typeface="Arial" pitchFamily="34" charset="0"/>
            </a:endParaRPr>
          </a:p>
        </p:txBody>
      </p:sp>
      <p:grpSp>
        <p:nvGrpSpPr>
          <p:cNvPr id="13" name="组合 12"/>
          <p:cNvGrpSpPr>
            <a:grpSpLocks noChangeAspect="1"/>
          </p:cNvGrpSpPr>
          <p:nvPr>
            <p:custDataLst>
              <p:tags r:id="rId6"/>
            </p:custDataLst>
          </p:nvPr>
        </p:nvGrpSpPr>
        <p:grpSpPr>
          <a:xfrm rot="10800000">
            <a:off x="11205549" y="642620"/>
            <a:ext cx="729060" cy="636179"/>
            <a:chOff x="1168400" y="1347856"/>
            <a:chExt cx="723913" cy="631688"/>
          </a:xfrm>
          <a:solidFill>
            <a:schemeClr val="accent1"/>
          </a:solidFill>
        </p:grpSpPr>
        <p:sp>
          <p:nvSpPr>
            <p:cNvPr id="14" name="任意多边形: 形状 13"/>
            <p:cNvSpPr>
              <a:spLocks noChangeAspect="1"/>
            </p:cNvSpPr>
            <p:nvPr>
              <p:custDataLst>
                <p:tags r:id="rId7"/>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sp>
          <p:nvSpPr>
            <p:cNvPr id="15" name="任意多边形: 形状 14"/>
            <p:cNvSpPr>
              <a:spLocks noChangeAspect="1"/>
            </p:cNvSpPr>
            <p:nvPr>
              <p:custDataLst>
                <p:tags r:id="rId8"/>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grpSp>
      <p:pic>
        <p:nvPicPr>
          <p:cNvPr id="6" name="图片 5">
            <a:hlinkClick r:id="rId10" action="ppaction://hlinkfile"/>
          </p:cNvPr>
          <p:cNvPicPr>
            <a:picLocks noChangeAspect="1"/>
          </p:cNvPicPr>
          <p:nvPr/>
        </p:nvPicPr>
        <p:blipFill>
          <a:blip r:embed="rId9"/>
          <a:stretch>
            <a:fillRect/>
          </a:stretch>
        </p:blipFill>
        <p:spPr>
          <a:xfrm>
            <a:off x="601980" y="1868805"/>
            <a:ext cx="11019155" cy="4735195"/>
          </a:xfrm>
          <a:prstGeom prst="rect">
            <a:avLst/>
          </a:prstGeom>
        </p:spPr>
      </p:pic>
    </p:spTree>
    <p:custDataLst>
      <p:tags r:id="rId11"/>
    </p:custDataLst>
  </p:cSld>
  <p:clrMapOvr>
    <a:masterClrMapping/>
  </p:clrMapOvr>
  <p:transition>
    <p:cove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45" name="图片 28674" descr="扇子"/>
          <p:cNvPicPr>
            <a:picLocks noChangeAspect="1"/>
          </p:cNvPicPr>
          <p:nvPr/>
        </p:nvPicPr>
        <p:blipFill>
          <a:blip r:embed="rId2"/>
          <a:stretch>
            <a:fillRect/>
          </a:stretch>
        </p:blipFill>
        <p:spPr>
          <a:xfrm>
            <a:off x="0" y="0"/>
            <a:ext cx="5304790" cy="7232650"/>
          </a:xfrm>
          <a:prstGeom prst="rect">
            <a:avLst/>
          </a:prstGeom>
          <a:noFill/>
          <a:ln w="9525">
            <a:noFill/>
          </a:ln>
        </p:spPr>
      </p:pic>
      <p:sp>
        <p:nvSpPr>
          <p:cNvPr id="6146" name="矩形 29703"/>
          <p:cNvSpPr/>
          <p:nvPr/>
        </p:nvSpPr>
        <p:spPr>
          <a:xfrm>
            <a:off x="-233" y="52311"/>
            <a:ext cx="4455111" cy="739775"/>
          </a:xfrm>
          <a:prstGeom prst="rect">
            <a:avLst/>
          </a:prstGeom>
          <a:pattFill prst="dkUpDiag">
            <a:fgClr>
              <a:schemeClr val="accent1"/>
            </a:fgClr>
            <a:bgClr>
              <a:schemeClr val="bg1"/>
            </a:bgClr>
          </a:pattFill>
          <a:ln w="25400" cap="flat" cmpd="sng">
            <a:solidFill>
              <a:srgbClr val="00CC00"/>
            </a:solidFill>
            <a:prstDash val="solid"/>
            <a:miter/>
            <a:headEnd type="none" w="med" len="med"/>
            <a:tailEnd type="none" w="med" len="med"/>
          </a:ln>
        </p:spPr>
        <p:txBody>
          <a:bodyPr wrap="square" anchor="t">
            <a:spAutoFit/>
          </a:bodyPr>
          <a:lstStyle/>
          <a:p>
            <a:endParaRPr lang="zh-CN" altLang="zh-CN" sz="4220" b="1">
              <a:solidFill>
                <a:schemeClr val="tx2"/>
              </a:solidFill>
              <a:latin typeface="宋体" pitchFamily="2" charset="-122"/>
              <a:ea typeface="宋体" pitchFamily="2" charset="-122"/>
            </a:endParaRPr>
          </a:p>
        </p:txBody>
      </p:sp>
      <p:sp>
        <p:nvSpPr>
          <p:cNvPr id="7171" name="矩形 29704"/>
          <p:cNvSpPr/>
          <p:nvPr/>
        </p:nvSpPr>
        <p:spPr>
          <a:xfrm>
            <a:off x="64537" y="125567"/>
            <a:ext cx="3797141" cy="592675"/>
          </a:xfrm>
          <a:prstGeom prst="rect">
            <a:avLst/>
          </a:prstGeom>
        </p:spPr>
        <p:txBody>
          <a:bodyPr wrap="none" fromWordArt="1">
            <a:prstTxWarp prst="textFadeUp">
              <a:avLst>
                <a:gd name="adj" fmla="val 9991"/>
              </a:avLst>
            </a:prstTxWarp>
            <a:normAutofit fontScale="70000"/>
          </a:bodyPr>
          <a:lstStyle/>
          <a:p>
            <a:pPr algn="ctr" fontAlgn="base"/>
            <a:r>
              <a:rPr lang="zh-CN" altLang="en-US" sz="4640" b="1" strike="noStrike" noProof="1">
                <a:ln w="12700" cap="flat" cmpd="sng">
                  <a:solidFill>
                    <a:srgbClr val="3366FF"/>
                  </a:solidFill>
                  <a:prstDash val="solid"/>
                  <a:round/>
                  <a:headEnd type="none" w="med" len="med"/>
                  <a:tailEnd type="none" w="med" len="med"/>
                </a:ln>
                <a:solidFill>
                  <a:srgbClr val="FF0000"/>
                </a:solidFill>
                <a:effectLst>
                  <a:outerShdw dist="35921" dir="2699999" sy="50000" rotWithShape="0">
                    <a:srgbClr val="875B0D">
                      <a:alpha val="70000"/>
                    </a:srgbClr>
                  </a:outerShdw>
                </a:effectLst>
                <a:latin typeface="宋体" pitchFamily="2" charset="-122"/>
                <a:ea typeface="宋体" pitchFamily="2" charset="-122"/>
                <a:cs typeface="+mn-cs"/>
              </a:rPr>
              <a:t>初读，知内容</a:t>
            </a:r>
            <a:endParaRPr lang="zh-CN" altLang="en-US" sz="4640" b="1" strike="noStrike" noProof="1">
              <a:ln w="12700" cap="flat" cmpd="sng">
                <a:solidFill>
                  <a:srgbClr val="3366FF"/>
                </a:solidFill>
                <a:prstDash val="solid"/>
                <a:round/>
                <a:headEnd type="none" w="med" len="med"/>
                <a:tailEnd type="none" w="med" len="med"/>
              </a:ln>
              <a:solidFill>
                <a:srgbClr val="FF0000"/>
              </a:solidFill>
              <a:effectLst>
                <a:outerShdw dist="35921" dir="2699999" sy="50000" rotWithShape="0">
                  <a:srgbClr val="875B0D">
                    <a:alpha val="70000"/>
                  </a:srgbClr>
                </a:outerShdw>
              </a:effectLst>
              <a:latin typeface="宋体" pitchFamily="2" charset="-122"/>
              <a:ea typeface="宋体" pitchFamily="2" charset="-122"/>
            </a:endParaRPr>
          </a:p>
        </p:txBody>
      </p:sp>
      <p:sp>
        <p:nvSpPr>
          <p:cNvPr id="7172" name="文本框 28673">
            <a:hlinkClick r:id="rId3" action="ppaction://hlinkpres?slideindex=1&amp;slidetitle="/>
          </p:cNvPr>
          <p:cNvSpPr txBox="1"/>
          <p:nvPr/>
        </p:nvSpPr>
        <p:spPr>
          <a:xfrm>
            <a:off x="3514551" y="1178654"/>
            <a:ext cx="2430974" cy="973455"/>
          </a:xfrm>
          <a:prstGeom prst="rect">
            <a:avLst/>
          </a:prstGeom>
          <a:solidFill>
            <a:srgbClr val="993300"/>
          </a:solidFill>
          <a:ln w="25400" cap="flat" cmpd="sng">
            <a:solidFill>
              <a:srgbClr val="FFFF00"/>
            </a:solidFill>
            <a:prstDash val="solid"/>
            <a:miter/>
            <a:headEnd type="none" w="med" len="med"/>
            <a:tailEnd type="none" w="lg" len="med"/>
          </a:ln>
        </p:spPr>
        <p:txBody>
          <a:bodyPr lIns="0" tIns="0" rIns="0" bIns="0" anchor="t">
            <a:spAutoFit/>
          </a:bodyPr>
          <a:lstStyle/>
          <a:p>
            <a:pPr algn="ctr">
              <a:spcBef>
                <a:spcPct val="50000"/>
              </a:spcBef>
            </a:pPr>
            <a:r>
              <a:rPr lang="zh-CN" altLang="en-US" sz="6330" b="1">
                <a:solidFill>
                  <a:srgbClr val="FFFF00"/>
                </a:solidFill>
                <a:latin typeface="楷体_GB2312" pitchFamily="49" charset="-122"/>
                <a:ea typeface="楷体_GB2312" pitchFamily="49" charset="-122"/>
              </a:rPr>
              <a:t>锦  瑟</a:t>
            </a:r>
            <a:endParaRPr lang="en-US" altLang="zh-CN" sz="6330" b="1">
              <a:solidFill>
                <a:srgbClr val="FFFF00"/>
              </a:solidFill>
              <a:latin typeface="楷体_GB2312" pitchFamily="49" charset="-122"/>
              <a:ea typeface="楷体_GB2312" pitchFamily="49" charset="-122"/>
            </a:endParaRPr>
          </a:p>
        </p:txBody>
      </p:sp>
      <p:sp>
        <p:nvSpPr>
          <p:cNvPr id="7173" name="文本框 28675"/>
          <p:cNvSpPr txBox="1"/>
          <p:nvPr/>
        </p:nvSpPr>
        <p:spPr>
          <a:xfrm>
            <a:off x="2715945" y="2461110"/>
            <a:ext cx="5618698" cy="4769485"/>
          </a:xfrm>
          <a:prstGeom prst="rect">
            <a:avLst/>
          </a:prstGeom>
          <a:noFill/>
          <a:ln w="9525">
            <a:noFill/>
          </a:ln>
        </p:spPr>
        <p:txBody>
          <a:bodyPr anchor="t">
            <a:spAutoFit/>
          </a:bodyPr>
          <a:lstStyle/>
          <a:p>
            <a:pPr algn="ctr">
              <a:spcBef>
                <a:spcPct val="20000"/>
              </a:spcBef>
              <a:buClr>
                <a:schemeClr val="folHlink"/>
              </a:buClr>
              <a:buSzPct val="90000"/>
              <a:buFont typeface="Wingdings" panose="05000000000000000000" pitchFamily="2" charset="2"/>
            </a:pPr>
            <a:r>
              <a:rPr lang="zh-CN" altLang="en-US" sz="3795" b="1">
                <a:solidFill>
                  <a:schemeClr val="tx2"/>
                </a:solidFill>
                <a:latin typeface="微软雅黑" panose="020b0503020204020204" charset="-122"/>
                <a:ea typeface="微软雅黑"/>
              </a:rPr>
              <a:t>锦瑟无端五十弦，</a:t>
            </a:r>
            <a:br>
              <a:rPr lang="zh-CN" altLang="en-US" sz="3795" b="1">
                <a:solidFill>
                  <a:schemeClr val="tx2"/>
                </a:solidFill>
                <a:latin typeface="微软雅黑" panose="020b0503020204020204" charset="-122"/>
                <a:ea typeface="微软雅黑"/>
              </a:rPr>
            </a:br>
            <a:r>
              <a:rPr lang="zh-CN" altLang="en-US" sz="3795" b="1">
                <a:solidFill>
                  <a:schemeClr val="tx2"/>
                </a:solidFill>
                <a:latin typeface="微软雅黑" panose="020b0503020204020204" charset="-122"/>
                <a:ea typeface="微软雅黑"/>
              </a:rPr>
              <a:t>一弦一柱思华年。</a:t>
            </a:r>
            <a:br>
              <a:rPr lang="zh-CN" altLang="en-US" sz="3795" b="1">
                <a:solidFill>
                  <a:schemeClr val="tx2"/>
                </a:solidFill>
                <a:latin typeface="微软雅黑" panose="020b0503020204020204" charset="-122"/>
                <a:ea typeface="微软雅黑"/>
              </a:rPr>
            </a:br>
            <a:r>
              <a:rPr lang="zh-CN" altLang="en-US" sz="3795" b="1">
                <a:solidFill>
                  <a:schemeClr val="tx2"/>
                </a:solidFill>
                <a:latin typeface="微软雅黑" panose="020b0503020204020204" charset="-122"/>
                <a:ea typeface="微软雅黑"/>
              </a:rPr>
              <a:t>庄生晓梦迷蝴蝶，</a:t>
            </a:r>
            <a:br>
              <a:rPr lang="zh-CN" altLang="en-US" sz="3795" b="1">
                <a:solidFill>
                  <a:schemeClr val="tx2"/>
                </a:solidFill>
                <a:latin typeface="微软雅黑" panose="020b0503020204020204" charset="-122"/>
                <a:ea typeface="微软雅黑"/>
              </a:rPr>
            </a:br>
            <a:r>
              <a:rPr lang="zh-CN" altLang="en-US" sz="3795" b="1">
                <a:solidFill>
                  <a:schemeClr val="tx2"/>
                </a:solidFill>
                <a:latin typeface="微软雅黑" panose="020b0503020204020204" charset="-122"/>
                <a:ea typeface="微软雅黑"/>
              </a:rPr>
              <a:t>望帝春心托杜鹃。</a:t>
            </a:r>
            <a:br>
              <a:rPr lang="zh-CN" altLang="en-US" sz="3795" b="1">
                <a:solidFill>
                  <a:schemeClr val="tx2"/>
                </a:solidFill>
                <a:latin typeface="微软雅黑" panose="020b0503020204020204" charset="-122"/>
                <a:ea typeface="微软雅黑"/>
              </a:rPr>
            </a:br>
            <a:r>
              <a:rPr lang="zh-CN" altLang="en-US" sz="3795" b="1">
                <a:solidFill>
                  <a:schemeClr val="tx2"/>
                </a:solidFill>
                <a:latin typeface="微软雅黑" panose="020b0503020204020204" charset="-122"/>
                <a:ea typeface="微软雅黑"/>
              </a:rPr>
              <a:t>沧海月明珠有泪，</a:t>
            </a:r>
            <a:br>
              <a:rPr lang="zh-CN" altLang="en-US" sz="3795" b="1">
                <a:solidFill>
                  <a:schemeClr val="tx2"/>
                </a:solidFill>
                <a:latin typeface="微软雅黑" panose="020b0503020204020204" charset="-122"/>
                <a:ea typeface="微软雅黑"/>
              </a:rPr>
            </a:br>
            <a:r>
              <a:rPr lang="zh-CN" altLang="en-US" sz="3795" b="1">
                <a:solidFill>
                  <a:schemeClr val="tx2"/>
                </a:solidFill>
                <a:latin typeface="微软雅黑" panose="020b0503020204020204" charset="-122"/>
                <a:ea typeface="微软雅黑"/>
              </a:rPr>
              <a:t>蓝田日暖玉生烟。</a:t>
            </a:r>
            <a:br>
              <a:rPr lang="zh-CN" altLang="en-US" sz="3795" b="1">
                <a:solidFill>
                  <a:schemeClr val="tx2"/>
                </a:solidFill>
                <a:latin typeface="微软雅黑" panose="020b0503020204020204" charset="-122"/>
                <a:ea typeface="微软雅黑"/>
              </a:rPr>
            </a:br>
            <a:r>
              <a:rPr lang="zh-CN" altLang="en-US" sz="3795" b="1">
                <a:solidFill>
                  <a:schemeClr val="tx2"/>
                </a:solidFill>
                <a:latin typeface="微软雅黑" panose="020b0503020204020204" charset="-122"/>
                <a:ea typeface="微软雅黑"/>
              </a:rPr>
              <a:t>此情可待成追忆，</a:t>
            </a:r>
            <a:br>
              <a:rPr lang="zh-CN" altLang="en-US" sz="3795" b="1">
                <a:solidFill>
                  <a:schemeClr val="tx2"/>
                </a:solidFill>
                <a:latin typeface="微软雅黑" panose="020b0503020204020204" charset="-122"/>
                <a:ea typeface="微软雅黑"/>
              </a:rPr>
            </a:br>
            <a:r>
              <a:rPr lang="zh-CN" altLang="en-US" sz="3795" b="1">
                <a:solidFill>
                  <a:schemeClr val="tx2"/>
                </a:solidFill>
                <a:latin typeface="微软雅黑" panose="020b0503020204020204" charset="-122"/>
                <a:ea typeface="微软雅黑"/>
              </a:rPr>
              <a:t>只是当时已惘然。</a:t>
            </a:r>
            <a:r>
              <a:rPr lang="zh-CN" altLang="en-US" sz="3375" b="1">
                <a:latin typeface="楷体_GB2312" pitchFamily="49" charset="-122"/>
                <a:ea typeface="楷体_GB2312" pitchFamily="49" charset="-122"/>
              </a:rPr>
              <a:t> </a:t>
            </a:r>
          </a:p>
        </p:txBody>
      </p:sp>
      <p:sp>
        <p:nvSpPr>
          <p:cNvPr id="7174" name="文本框 28675"/>
          <p:cNvSpPr txBox="1"/>
          <p:nvPr/>
        </p:nvSpPr>
        <p:spPr>
          <a:xfrm>
            <a:off x="7517621" y="2461110"/>
            <a:ext cx="3778725" cy="4441190"/>
          </a:xfrm>
          <a:prstGeom prst="rect">
            <a:avLst/>
          </a:prstGeom>
          <a:noFill/>
          <a:ln w="9525">
            <a:noFill/>
          </a:ln>
        </p:spPr>
        <p:txBody>
          <a:bodyPr wrap="square" anchor="t">
            <a:spAutoFit/>
          </a:bodyPr>
          <a:lstStyle/>
          <a:p>
            <a:pPr algn="ctr">
              <a:spcBef>
                <a:spcPct val="20000"/>
              </a:spcBef>
              <a:buClr>
                <a:schemeClr val="folHlink"/>
              </a:buClr>
              <a:buSzPct val="90000"/>
              <a:buFont typeface="Wingdings" panose="05000000000000000000" pitchFamily="2" charset="2"/>
            </a:pPr>
            <a:r>
              <a:rPr lang="en-US" altLang="zh-CN" sz="3795" b="1">
                <a:solidFill>
                  <a:srgbClr val="FF0000"/>
                </a:solidFill>
                <a:latin typeface="微软雅黑" panose="020b0503020204020204" charset="-122"/>
                <a:ea typeface="微软雅黑"/>
              </a:rPr>
              <a:t> </a:t>
            </a:r>
            <a:r>
              <a:rPr lang="zh-CN" altLang="en-US" sz="3600" b="1">
                <a:solidFill>
                  <a:srgbClr val="FF0000"/>
                </a:solidFill>
                <a:latin typeface="微软雅黑" panose="020b0503020204020204" charset="-122"/>
                <a:ea typeface="微软雅黑"/>
              </a:rPr>
              <a:t>无端(没有理由,无缘无故地)</a:t>
            </a:r>
          </a:p>
          <a:p>
            <a:pPr algn="ctr">
              <a:spcBef>
                <a:spcPct val="20000"/>
              </a:spcBef>
              <a:buClr>
                <a:schemeClr val="folHlink"/>
              </a:buClr>
              <a:buSzPct val="90000"/>
              <a:buFont typeface="Wingdings" panose="05000000000000000000" pitchFamily="2" charset="2"/>
            </a:pPr>
            <a:r>
              <a:rPr lang="zh-CN" altLang="en-US" sz="3600" b="1">
                <a:solidFill>
                  <a:schemeClr val="tx2"/>
                </a:solidFill>
                <a:latin typeface="微软雅黑" panose="020b0503020204020204" charset="-122"/>
                <a:ea typeface="微软雅黑"/>
              </a:rPr>
              <a:t>   </a:t>
            </a:r>
          </a:p>
          <a:p>
            <a:pPr algn="ctr">
              <a:spcBef>
                <a:spcPct val="20000"/>
              </a:spcBef>
              <a:buClr>
                <a:schemeClr val="folHlink"/>
              </a:buClr>
              <a:buSzPct val="90000"/>
              <a:buFont typeface="Wingdings" panose="05000000000000000000" pitchFamily="2" charset="2"/>
            </a:pPr>
            <a:r>
              <a:rPr lang="zh-CN" altLang="en-US" sz="3600" b="1">
                <a:solidFill>
                  <a:srgbClr val="7030A0"/>
                </a:solidFill>
                <a:latin typeface="微软雅黑" panose="020b0503020204020204" charset="-122"/>
                <a:ea typeface="微软雅黑"/>
              </a:rPr>
              <a:t>可(难道,哪能</a:t>
            </a:r>
            <a:r>
              <a:rPr lang="zh-CN" altLang="en-US" sz="3600" b="1">
                <a:solidFill>
                  <a:schemeClr val="tx2"/>
                </a:solidFill>
                <a:latin typeface="微软雅黑" panose="020b0503020204020204" charset="-122"/>
                <a:ea typeface="微软雅黑"/>
              </a:rPr>
              <a:t>  </a:t>
            </a:r>
          </a:p>
          <a:p>
            <a:pPr algn="ctr">
              <a:spcBef>
                <a:spcPct val="20000"/>
              </a:spcBef>
              <a:buClr>
                <a:schemeClr val="folHlink"/>
              </a:buClr>
              <a:buSzPct val="90000"/>
              <a:buFont typeface="Wingdings" panose="05000000000000000000" pitchFamily="2" charset="2"/>
            </a:pPr>
            <a:endParaRPr lang="zh-CN" altLang="en-US" sz="3600" b="1">
              <a:solidFill>
                <a:schemeClr val="tx2"/>
              </a:solidFill>
              <a:latin typeface="微软雅黑" panose="020b0502040204020203" charset="-122"/>
              <a:ea typeface="微软雅黑" panose="020b0502040204020203" charset="-122"/>
            </a:endParaRPr>
          </a:p>
          <a:p>
            <a:pPr algn="ctr">
              <a:spcBef>
                <a:spcPct val="20000"/>
              </a:spcBef>
              <a:buClr>
                <a:schemeClr val="folHlink"/>
              </a:buClr>
              <a:buSzPct val="90000"/>
              <a:buFont typeface="Wingdings" panose="05000000000000000000" pitchFamily="2" charset="2"/>
            </a:pPr>
            <a:r>
              <a:rPr lang="zh-CN" altLang="en-US" sz="3600" b="1">
                <a:solidFill>
                  <a:schemeClr val="tx2"/>
                </a:solidFill>
                <a:latin typeface="微软雅黑" panose="020b0503020204020204" charset="-122"/>
                <a:ea typeface="微软雅黑"/>
              </a:rPr>
              <a:t> </a:t>
            </a:r>
            <a:r>
              <a:rPr lang="zh-CN" altLang="en-US" sz="3600" b="1">
                <a:solidFill>
                  <a:srgbClr val="0000FF"/>
                </a:solidFill>
                <a:latin typeface="微软雅黑" panose="020b0503020204020204" charset="-122"/>
                <a:ea typeface="微软雅黑"/>
              </a:rPr>
              <a:t>惘(wǎnɡ)然(迷惘,茫然)。</a:t>
            </a:r>
            <a:r>
              <a:rPr lang="zh-CN" altLang="en-US" sz="3375" b="1">
                <a:latin typeface="楷体_GB2312" pitchFamily="49" charset="-122"/>
                <a:ea typeface="楷体_GB2312" pitchFamily="49" charset="-122"/>
              </a:rPr>
              <a:t> </a:t>
            </a:r>
          </a:p>
        </p:txBody>
      </p:sp>
    </p:spTree>
  </p:cSld>
  <p:clrMapOvr>
    <a:masterClrMapping/>
  </p:clrMapOvr>
  <p:transition>
    <p:cover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770" decel="100000"/>
                                        <p:tgtEl>
                                          <p:spTgt spid="7171"/>
                                        </p:tgtEl>
                                      </p:cBhvr>
                                    </p:animEffect>
                                    <p:animScale>
                                      <p:cBhvr>
                                        <p:cTn id="8" dur="770" decel="100000"/>
                                        <p:tgtEl>
                                          <p:spTgt spid="7171"/>
                                        </p:tgtEl>
                                      </p:cBhvr>
                                      <p:from x="10000" y="10000"/>
                                      <p:to x="200000" y="450000"/>
                                    </p:animScale>
                                    <p:animScale>
                                      <p:cBhvr>
                                        <p:cTn id="9" dur="1230" accel="100000" fill="hold">
                                          <p:stCondLst>
                                            <p:cond delay="770"/>
                                          </p:stCondLst>
                                        </p:cTn>
                                        <p:tgtEl>
                                          <p:spTgt spid="7171"/>
                                        </p:tgtEl>
                                      </p:cBhvr>
                                      <p:from x="200000" y="450000"/>
                                      <p:to x="100000" y="100000"/>
                                    </p:animScale>
                                    <p:set>
                                      <p:cBhvr>
                                        <p:cTn id="10" dur="770" fill="hold"/>
                                        <p:tgtEl>
                                          <p:spTgt spid="7171"/>
                                        </p:tgtEl>
                                        <p:attrNameLst>
                                          <p:attrName>ppt_x</p:attrName>
                                        </p:attrNameLst>
                                      </p:cBhvr>
                                      <p:to>
                                        <p:strVal val="(0.5)"/>
                                      </p:to>
                                    </p:set>
                                    <p:anim from="(0.5)" to="(#ppt_x)" calcmode="lin" valueType="num">
                                      <p:cBhvr>
                                        <p:cTn id="11" dur="1230" accel="100000" fill="hold">
                                          <p:stCondLst>
                                            <p:cond delay="770"/>
                                          </p:stCondLst>
                                        </p:cTn>
                                        <p:tgtEl>
                                          <p:spTgt spid="7171"/>
                                        </p:tgtEl>
                                        <p:attrNameLst>
                                          <p:attrName>ppt_x</p:attrName>
                                        </p:attrNameLst>
                                      </p:cBhvr>
                                    </p:anim>
                                    <p:set>
                                      <p:cBhvr>
                                        <p:cTn id="12" dur="770" fill="hold"/>
                                        <p:tgtEl>
                                          <p:spTgt spid="7171"/>
                                        </p:tgtEl>
                                        <p:attrNameLst>
                                          <p:attrName>ppt_y</p:attrName>
                                        </p:attrNameLst>
                                      </p:cBhvr>
                                      <p:to>
                                        <p:strVal val="(#ppt_y+0.4)"/>
                                      </p:to>
                                    </p:set>
                                    <p:anim from="(#ppt_y+0.4)" to="(#ppt_y)" calcmode="lin" valueType="num">
                                      <p:cBhvr>
                                        <p:cTn id="13" dur="1230" accel="100000" fill="hold">
                                          <p:stCondLst>
                                            <p:cond delay="770"/>
                                          </p:stCondLst>
                                        </p:cTn>
                                        <p:tgtEl>
                                          <p:spTgt spid="7171"/>
                                        </p:tgtEl>
                                        <p:attrNameLst>
                                          <p:attrName>ppt_y</p:attrName>
                                        </p:attrNameLst>
                                      </p:cBhvr>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5" presetClass="entr" presetSubtype="0" fill="hold" grpId="1" nodeType="clickEffect">
                                  <p:stCondLst>
                                    <p:cond delay="0"/>
                                  </p:stCondLst>
                                  <p:childTnLst>
                                    <p:set>
                                      <p:cBhvr>
                                        <p:cTn id="17" dur="1" fill="hold">
                                          <p:stCondLst>
                                            <p:cond delay="0"/>
                                          </p:stCondLst>
                                        </p:cTn>
                                        <p:tgtEl>
                                          <p:spTgt spid="7172"/>
                                        </p:tgtEl>
                                        <p:attrNameLst>
                                          <p:attrName>style.visibility</p:attrName>
                                        </p:attrNameLst>
                                      </p:cBhvr>
                                      <p:to>
                                        <p:strVal val="visible"/>
                                      </p:to>
                                    </p:set>
                                    <p:anim calcmode="lin" valueType="num">
                                      <p:cBhvr>
                                        <p:cTn id="18" dur="500" decel="50000" fill="hold">
                                          <p:stCondLst>
                                            <p:cond delay="0"/>
                                          </p:stCondLst>
                                        </p:cTn>
                                        <p:tgtEl>
                                          <p:spTgt spid="7172"/>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7172"/>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7172"/>
                                        </p:tgtEl>
                                        <p:attrNameLst>
                                          <p:attrName>ppt_w</p:attrName>
                                        </p:attrNameLst>
                                      </p:cBhvr>
                                      <p:tavLst>
                                        <p:tav tm="0">
                                          <p:val>
                                            <p:strVal val="#ppt_w*.05"/>
                                          </p:val>
                                        </p:tav>
                                        <p:tav tm="100000">
                                          <p:val>
                                            <p:strVal val="#ppt_w"/>
                                          </p:val>
                                        </p:tav>
                                      </p:tavLst>
                                    </p:anim>
                                    <p:anim calcmode="lin" valueType="num">
                                      <p:cBhvr>
                                        <p:cTn id="21" dur="1000" fill="hold"/>
                                        <p:tgtEl>
                                          <p:spTgt spid="7172"/>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7172"/>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7172"/>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7172"/>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7172"/>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grpId="2" nodeType="clickEffect">
                                  <p:stCondLst>
                                    <p:cond delay="0"/>
                                  </p:stCondLst>
                                  <p:childTnLst>
                                    <p:set>
                                      <p:cBhvr>
                                        <p:cTn id="29" dur="1" fill="hold">
                                          <p:stCondLst>
                                            <p:cond delay="0"/>
                                          </p:stCondLst>
                                        </p:cTn>
                                        <p:tgtEl>
                                          <p:spTgt spid="7173"/>
                                        </p:tgtEl>
                                        <p:attrNameLst>
                                          <p:attrName>style.visibility</p:attrName>
                                        </p:attrNameLst>
                                      </p:cBhvr>
                                      <p:to>
                                        <p:strVal val="visible"/>
                                      </p:to>
                                    </p:set>
                                    <p:animEffect transition="in" filter="diamond(in)">
                                      <p:cBhvr>
                                        <p:cTn id="30" dur="2000"/>
                                        <p:tgtEl>
                                          <p:spTgt spid="7173"/>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8" presetClass="entr" presetSubtype="16" fill="hold" grpId="3" nodeType="clickEffect">
                                  <p:stCondLst>
                                    <p:cond delay="0"/>
                                  </p:stCondLst>
                                  <p:childTnLst>
                                    <p:set>
                                      <p:cBhvr>
                                        <p:cTn id="34" dur="1" fill="hold">
                                          <p:stCondLst>
                                            <p:cond delay="0"/>
                                          </p:stCondLst>
                                        </p:cTn>
                                        <p:tgtEl>
                                          <p:spTgt spid="7174"/>
                                        </p:tgtEl>
                                        <p:attrNameLst>
                                          <p:attrName>style.visibility</p:attrName>
                                        </p:attrNameLst>
                                      </p:cBhvr>
                                      <p:to>
                                        <p:strVal val="visible"/>
                                      </p:to>
                                    </p:set>
                                    <p:animEffect transition="in" filter="diamond(in)">
                                      <p:cBhvr>
                                        <p:cTn id="35" dur="20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1"/>
      <p:bldP spid="7173" grpId="2"/>
      <p:bldP spid="7174" grpId="3"/>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5" name="组合 14"/>
          <p:cNvGrpSpPr/>
          <p:nvPr>
            <p:custDataLst>
              <p:tags r:id="rId2"/>
            </p:custDataLst>
          </p:nvPr>
        </p:nvGrpSpPr>
        <p:grpSpPr>
          <a:xfrm>
            <a:off x="1727154" y="2026144"/>
            <a:ext cx="7944529" cy="1290191"/>
            <a:chOff x="1393779" y="1656262"/>
            <a:chExt cx="7944529" cy="1163792"/>
          </a:xfrm>
        </p:grpSpPr>
        <p:sp>
          <p:nvSpPr>
            <p:cNvPr id="6" name="任意形状 5"/>
            <p:cNvSpPr/>
            <p:nvPr>
              <p:custDataLst>
                <p:tags r:id="rId3"/>
              </p:custDataLst>
            </p:nvPr>
          </p:nvSpPr>
          <p:spPr>
            <a:xfrm>
              <a:off x="1393780" y="1656262"/>
              <a:ext cx="374410" cy="1163346"/>
            </a:xfrm>
            <a:custGeom>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chemeClr val="bg1">
                <a:lumMod val="95000"/>
              </a:scheme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sz="1800">
                <a:solidFill>
                  <a:srgbClr val="222222"/>
                </a:solidFill>
                <a:latin typeface="微软雅黑" panose="020b0502040204020203" charset="-122"/>
                <a:ea typeface="微软雅黑" panose="020b0502040204020203" charset="-122"/>
              </a:endParaRPr>
            </a:p>
          </p:txBody>
        </p:sp>
        <p:sp>
          <p:nvSpPr>
            <p:cNvPr id="2" name="圆角矩形 1"/>
            <p:cNvSpPr/>
            <p:nvPr>
              <p:custDataLst>
                <p:tags r:id="rId4"/>
              </p:custDataLst>
            </p:nvPr>
          </p:nvSpPr>
          <p:spPr>
            <a:xfrm>
              <a:off x="1393779" y="1656262"/>
              <a:ext cx="7944528" cy="1161867"/>
            </a:xfrm>
            <a:prstGeom prst="roundRect">
              <a:avLst>
                <a:gd name="adj" fmla="val 5137"/>
              </a:avLst>
            </a:prstGeom>
            <a:noFill/>
            <a:ln w="25400" cap="flat">
              <a:solidFill>
                <a:schemeClr val="accent1"/>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sz="1800">
                <a:solidFill>
                  <a:srgbClr val="222222"/>
                </a:solidFill>
                <a:latin typeface="微软雅黑" panose="020b0503020204020204" charset="-122"/>
                <a:ea typeface="微软雅黑"/>
              </a:endParaRPr>
            </a:p>
          </p:txBody>
        </p:sp>
        <p:sp>
          <p:nvSpPr>
            <p:cNvPr id="5" name="任意形状 4"/>
            <p:cNvSpPr/>
            <p:nvPr>
              <p:custDataLst>
                <p:tags r:id="rId5"/>
              </p:custDataLst>
            </p:nvPr>
          </p:nvSpPr>
          <p:spPr>
            <a:xfrm>
              <a:off x="8843552" y="1656708"/>
              <a:ext cx="494756" cy="1163346"/>
            </a:xfrm>
            <a:custGeom>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chemeClr val="accent1"/>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sz="1800">
                <a:solidFill>
                  <a:srgbClr val="222222"/>
                </a:solidFill>
                <a:latin typeface="微软雅黑" panose="020b0503020204020204" charset="-122"/>
                <a:ea typeface="微软雅黑"/>
              </a:endParaRPr>
            </a:p>
          </p:txBody>
        </p:sp>
      </p:grpSp>
      <p:grpSp>
        <p:nvGrpSpPr>
          <p:cNvPr id="16" name="组合 15"/>
          <p:cNvGrpSpPr/>
          <p:nvPr>
            <p:custDataLst>
              <p:tags r:id="rId6"/>
            </p:custDataLst>
          </p:nvPr>
        </p:nvGrpSpPr>
        <p:grpSpPr>
          <a:xfrm>
            <a:off x="3155564" y="3537320"/>
            <a:ext cx="7944529" cy="1290191"/>
            <a:chOff x="2822189" y="3167438"/>
            <a:chExt cx="7944529" cy="1163792"/>
          </a:xfrm>
        </p:grpSpPr>
        <p:sp>
          <p:nvSpPr>
            <p:cNvPr id="21" name="任意形状 20"/>
            <p:cNvSpPr/>
            <p:nvPr>
              <p:custDataLst>
                <p:tags r:id="rId7"/>
              </p:custDataLst>
            </p:nvPr>
          </p:nvSpPr>
          <p:spPr>
            <a:xfrm>
              <a:off x="2822190" y="3167438"/>
              <a:ext cx="374410" cy="1163346"/>
            </a:xfrm>
            <a:custGeom>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chemeClr val="bg1">
                <a:lumMod val="95000"/>
              </a:scheme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sz="1800">
                <a:solidFill>
                  <a:srgbClr val="222222"/>
                </a:solidFill>
                <a:latin typeface="微软雅黑" panose="020b0503020204020204" charset="-122"/>
                <a:ea typeface="微软雅黑"/>
              </a:endParaRPr>
            </a:p>
          </p:txBody>
        </p:sp>
        <p:sp>
          <p:nvSpPr>
            <p:cNvPr id="22" name="圆角矩形 21"/>
            <p:cNvSpPr/>
            <p:nvPr>
              <p:custDataLst>
                <p:tags r:id="rId8"/>
              </p:custDataLst>
            </p:nvPr>
          </p:nvSpPr>
          <p:spPr>
            <a:xfrm>
              <a:off x="2822189" y="3167438"/>
              <a:ext cx="7944528" cy="1161867"/>
            </a:xfrm>
            <a:prstGeom prst="roundRect">
              <a:avLst>
                <a:gd name="adj" fmla="val 5137"/>
              </a:avLst>
            </a:prstGeom>
            <a:noFill/>
            <a:ln w="25400" cap="flat">
              <a:solidFill>
                <a:schemeClr val="accent1"/>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sz="1800">
                <a:solidFill>
                  <a:srgbClr val="222222"/>
                </a:solidFill>
                <a:latin typeface="微软雅黑" panose="020b0503020204020204" charset="-122"/>
                <a:ea typeface="微软雅黑"/>
              </a:endParaRPr>
            </a:p>
          </p:txBody>
        </p:sp>
        <p:sp>
          <p:nvSpPr>
            <p:cNvPr id="23" name="任意形状 22"/>
            <p:cNvSpPr/>
            <p:nvPr>
              <p:custDataLst>
                <p:tags r:id="rId9"/>
              </p:custDataLst>
            </p:nvPr>
          </p:nvSpPr>
          <p:spPr>
            <a:xfrm>
              <a:off x="10271962" y="3167884"/>
              <a:ext cx="494756" cy="1163346"/>
            </a:xfrm>
            <a:custGeom>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chemeClr val="accent1"/>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sz="1800">
                <a:solidFill>
                  <a:srgbClr val="222222"/>
                </a:solidFill>
                <a:latin typeface="微软雅黑" panose="020b0503020204020204" charset="-122"/>
                <a:ea typeface="微软雅黑"/>
              </a:endParaRPr>
            </a:p>
          </p:txBody>
        </p:sp>
      </p:grpSp>
      <p:grpSp>
        <p:nvGrpSpPr>
          <p:cNvPr id="17" name="组合 16"/>
          <p:cNvGrpSpPr/>
          <p:nvPr>
            <p:custDataLst>
              <p:tags r:id="rId10"/>
            </p:custDataLst>
          </p:nvPr>
        </p:nvGrpSpPr>
        <p:grpSpPr>
          <a:xfrm>
            <a:off x="2274090" y="5048496"/>
            <a:ext cx="7944529" cy="1290191"/>
            <a:chOff x="1940715" y="4678614"/>
            <a:chExt cx="7944529" cy="1163792"/>
          </a:xfrm>
        </p:grpSpPr>
        <p:sp>
          <p:nvSpPr>
            <p:cNvPr id="25" name="任意形状 24"/>
            <p:cNvSpPr/>
            <p:nvPr>
              <p:custDataLst>
                <p:tags r:id="rId11"/>
              </p:custDataLst>
            </p:nvPr>
          </p:nvSpPr>
          <p:spPr>
            <a:xfrm>
              <a:off x="1940716" y="4678614"/>
              <a:ext cx="374410" cy="1163346"/>
            </a:xfrm>
            <a:custGeom>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chemeClr val="bg1">
                <a:lumMod val="95000"/>
              </a:scheme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sz="1800">
                <a:solidFill>
                  <a:srgbClr val="222222"/>
                </a:solidFill>
                <a:latin typeface="微软雅黑" panose="020b0503020204020204" charset="-122"/>
                <a:ea typeface="微软雅黑"/>
              </a:endParaRPr>
            </a:p>
          </p:txBody>
        </p:sp>
        <p:sp>
          <p:nvSpPr>
            <p:cNvPr id="26" name="圆角矩形 25"/>
            <p:cNvSpPr/>
            <p:nvPr>
              <p:custDataLst>
                <p:tags r:id="rId12"/>
              </p:custDataLst>
            </p:nvPr>
          </p:nvSpPr>
          <p:spPr>
            <a:xfrm>
              <a:off x="1940715" y="4678614"/>
              <a:ext cx="7944528" cy="1161867"/>
            </a:xfrm>
            <a:prstGeom prst="roundRect">
              <a:avLst>
                <a:gd name="adj" fmla="val 5137"/>
              </a:avLst>
            </a:prstGeom>
            <a:noFill/>
            <a:ln w="25400" cap="flat">
              <a:solidFill>
                <a:schemeClr val="accent1"/>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sz="1800">
                <a:solidFill>
                  <a:srgbClr val="222222"/>
                </a:solidFill>
                <a:latin typeface="微软雅黑" panose="020b0503020204020204" charset="-122"/>
                <a:ea typeface="微软雅黑"/>
              </a:endParaRPr>
            </a:p>
          </p:txBody>
        </p:sp>
        <p:sp>
          <p:nvSpPr>
            <p:cNvPr id="27" name="任意形状 26"/>
            <p:cNvSpPr/>
            <p:nvPr>
              <p:custDataLst>
                <p:tags r:id="rId13"/>
              </p:custDataLst>
            </p:nvPr>
          </p:nvSpPr>
          <p:spPr>
            <a:xfrm>
              <a:off x="9390488" y="4679060"/>
              <a:ext cx="494756" cy="1163346"/>
            </a:xfrm>
            <a:custGeom>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chemeClr val="accent1"/>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sz="1800">
                <a:solidFill>
                  <a:srgbClr val="222222"/>
                </a:solidFill>
                <a:latin typeface="微软雅黑" panose="020b0503020204020204" charset="-122"/>
                <a:ea typeface="微软雅黑"/>
              </a:endParaRPr>
            </a:p>
          </p:txBody>
        </p:sp>
      </p:grpSp>
      <p:sp>
        <p:nvSpPr>
          <p:cNvPr id="36" name="文本框 35"/>
          <p:cNvSpPr txBox="1"/>
          <p:nvPr>
            <p:custDataLst>
              <p:tags r:id="rId14"/>
            </p:custDataLst>
          </p:nvPr>
        </p:nvSpPr>
        <p:spPr>
          <a:xfrm>
            <a:off x="1908474" y="2484844"/>
            <a:ext cx="7268454" cy="662489"/>
          </a:xfrm>
          <a:prstGeom prst="rect">
            <a:avLst/>
          </a:prstGeom>
          <a:noFill/>
        </p:spPr>
        <p:txBody>
          <a:bodyPr wrap="square" lIns="90000" tIns="0" rtlCol="0">
            <a:noAutofit/>
          </a:bodyPr>
          <a:lstStyle>
            <a:defPPr>
              <a:defRPr lang="en-US"/>
            </a:defPPr>
            <a:lvl1pPr algn="r">
              <a:lnSpc>
                <a:spcPct val="140000"/>
              </a:lnSpc>
              <a:defRPr kumimoji="1" sz="1400">
                <a:solidFill>
                  <a:schemeClr val="tx1">
                    <a:lumMod val="75000"/>
                    <a:lumOff val="25000"/>
                  </a:schemeClr>
                </a:solidFill>
              </a:defRPr>
            </a:lvl1pPr>
          </a:lstStyle>
          <a:p>
            <a:pPr marL="0" lvl="0" indent="0" algn="l">
              <a:lnSpc>
                <a:spcPct val="140000"/>
              </a:lnSpc>
              <a:spcBef>
                <a:spcPct val="0"/>
              </a:spcBef>
              <a:spcAft>
                <a:spcPct val="0"/>
              </a:spcAft>
              <a:buSzTx/>
              <a:buNone/>
            </a:pPr>
            <a:r>
              <a:rPr lang="zh-CN" altLang="en-US" sz="2000" b="1" spc="150">
                <a:solidFill>
                  <a:schemeClr val="tx1">
                    <a:lumMod val="75000"/>
                    <a:lumOff val="25000"/>
                  </a:schemeClr>
                </a:solidFill>
                <a:latin typeface="微软雅黑" panose="020b0503020204020204" charset="-122"/>
                <a:ea typeface="微软雅黑"/>
              </a:rPr>
              <a:t>我曾经像庄周梦为蝴蝶一样沉迷在美好的境界中，最终我只能像望帝那样，把自己的伤心托付给杜鹃。</a:t>
            </a:r>
          </a:p>
        </p:txBody>
      </p:sp>
      <p:sp>
        <p:nvSpPr>
          <p:cNvPr id="37" name="文本框 36"/>
          <p:cNvSpPr txBox="1"/>
          <p:nvPr>
            <p:custDataLst>
              <p:tags r:id="rId15"/>
            </p:custDataLst>
          </p:nvPr>
        </p:nvSpPr>
        <p:spPr>
          <a:xfrm flipH="1">
            <a:off x="1931308" y="2111398"/>
            <a:ext cx="7245618" cy="369332"/>
          </a:xfrm>
          <a:prstGeom prst="rect">
            <a:avLst/>
          </a:prstGeom>
          <a:noFill/>
        </p:spPr>
        <p:txBody>
          <a:bodyPr wrap="square" bIns="0" rtlCol="0" anchor="b" anchorCtr="0">
            <a:noAutofit/>
          </a:bodyPr>
          <a:lstStyle>
            <a:defPPr>
              <a:defRPr lang="en-US"/>
            </a:defPPr>
            <a:lvl1pPr algn="r">
              <a:defRPr kumimoji="1" b="1">
                <a:solidFill>
                  <a:schemeClr val="accent1"/>
                </a:solidFill>
                <a:latin typeface="+mn-ea"/>
              </a:defRPr>
            </a:lvl1pPr>
          </a:lstStyle>
          <a:p>
            <a:pPr marL="0" indent="0" algn="l" defTabSz="457200">
              <a:lnSpc>
                <a:spcPct val="100000"/>
              </a:lnSpc>
              <a:spcBef>
                <a:spcPct val="0"/>
              </a:spcBef>
              <a:spcAft>
                <a:spcPct val="0"/>
              </a:spcAft>
              <a:buSzTx/>
              <a:buNone/>
            </a:pPr>
            <a:r>
              <a:rPr lang="zh-CN" altLang="en-US" sz="3200" spc="300">
                <a:solidFill>
                  <a:srgbClr val="2196F3"/>
                </a:solidFill>
                <a:latin typeface="微软雅黑" panose="020b0503020204020204" charset="-122"/>
                <a:ea typeface="微软雅黑"/>
              </a:rPr>
              <a:t>庄生晓梦迷蝴蝶，望帝春心托杜鹃。</a:t>
            </a:r>
          </a:p>
        </p:txBody>
      </p:sp>
      <p:sp>
        <p:nvSpPr>
          <p:cNvPr id="42" name="文本框 41"/>
          <p:cNvSpPr txBox="1"/>
          <p:nvPr>
            <p:custDataLst>
              <p:tags r:id="rId16"/>
            </p:custDataLst>
          </p:nvPr>
        </p:nvSpPr>
        <p:spPr>
          <a:xfrm>
            <a:off x="3337346" y="4002513"/>
            <a:ext cx="7267991" cy="662489"/>
          </a:xfrm>
          <a:prstGeom prst="rect">
            <a:avLst/>
          </a:prstGeom>
          <a:noFill/>
        </p:spPr>
        <p:txBody>
          <a:bodyPr wrap="square" lIns="90000" tIns="0" rtlCol="0">
            <a:noAutofit/>
          </a:bodyPr>
          <a:lstStyle>
            <a:defPPr>
              <a:defRPr lang="en-US"/>
            </a:defPPr>
            <a:lvl1pPr algn="r">
              <a:lnSpc>
                <a:spcPct val="140000"/>
              </a:lnSpc>
              <a:defRPr kumimoji="1" sz="1400">
                <a:solidFill>
                  <a:schemeClr val="tx1">
                    <a:lumMod val="75000"/>
                    <a:lumOff val="25000"/>
                  </a:schemeClr>
                </a:solidFill>
              </a:defRPr>
            </a:lvl1pPr>
          </a:lstStyle>
          <a:p>
            <a:pPr marL="0" lvl="0" indent="0" algn="l">
              <a:lnSpc>
                <a:spcPct val="140000"/>
              </a:lnSpc>
              <a:spcBef>
                <a:spcPct val="0"/>
              </a:spcBef>
              <a:spcAft>
                <a:spcPct val="0"/>
              </a:spcAft>
              <a:buSzTx/>
              <a:buNone/>
            </a:pPr>
            <a:r>
              <a:rPr lang="zh-CN" altLang="en-US" sz="2000" b="1" spc="150">
                <a:solidFill>
                  <a:schemeClr val="tx1">
                    <a:lumMod val="75000"/>
                    <a:lumOff val="25000"/>
                  </a:schemeClr>
                </a:solidFill>
                <a:latin typeface="微软雅黑" panose="020b0503020204020204" charset="-122"/>
                <a:ea typeface="微软雅黑"/>
              </a:rPr>
              <a:t>我的眼泪止不住地流着，过去生活的图景如同蓝田玉山上的缕缕玉烟，依稀可见。</a:t>
            </a:r>
          </a:p>
        </p:txBody>
      </p:sp>
      <p:sp>
        <p:nvSpPr>
          <p:cNvPr id="43" name="文本框 42"/>
          <p:cNvSpPr txBox="1"/>
          <p:nvPr>
            <p:custDataLst>
              <p:tags r:id="rId17"/>
            </p:custDataLst>
          </p:nvPr>
        </p:nvSpPr>
        <p:spPr>
          <a:xfrm flipH="1">
            <a:off x="3355960" y="3629067"/>
            <a:ext cx="7239851" cy="369332"/>
          </a:xfrm>
          <a:prstGeom prst="rect">
            <a:avLst/>
          </a:prstGeom>
          <a:noFill/>
        </p:spPr>
        <p:txBody>
          <a:bodyPr wrap="square" bIns="0" rtlCol="0" anchor="b" anchorCtr="0">
            <a:noAutofit/>
          </a:bodyPr>
          <a:lstStyle>
            <a:defPPr>
              <a:defRPr lang="en-US"/>
            </a:defPPr>
            <a:lvl1pPr algn="r">
              <a:defRPr kumimoji="1" b="1">
                <a:solidFill>
                  <a:schemeClr val="accent1"/>
                </a:solidFill>
                <a:latin typeface="+mn-ea"/>
              </a:defRPr>
            </a:lvl1pPr>
          </a:lstStyle>
          <a:p>
            <a:pPr marL="0" indent="0" algn="l" defTabSz="457200">
              <a:lnSpc>
                <a:spcPct val="100000"/>
              </a:lnSpc>
              <a:spcBef>
                <a:spcPct val="0"/>
              </a:spcBef>
              <a:spcAft>
                <a:spcPct val="0"/>
              </a:spcAft>
              <a:buSzTx/>
              <a:buNone/>
            </a:pPr>
            <a:r>
              <a:rPr lang="zh-CN" altLang="en-US" sz="3200" spc="300">
                <a:solidFill>
                  <a:srgbClr val="2196F3"/>
                </a:solidFill>
                <a:latin typeface="微软雅黑" panose="020b0503020204020204" charset="-122"/>
                <a:ea typeface="微软雅黑"/>
              </a:rPr>
              <a:t>沧海月明珠有泪，蓝田日暖玉生烟。</a:t>
            </a:r>
          </a:p>
        </p:txBody>
      </p:sp>
      <p:sp>
        <p:nvSpPr>
          <p:cNvPr id="51" name="文本框 50"/>
          <p:cNvSpPr txBox="1"/>
          <p:nvPr>
            <p:custDataLst>
              <p:tags r:id="rId18"/>
            </p:custDataLst>
          </p:nvPr>
        </p:nvSpPr>
        <p:spPr>
          <a:xfrm>
            <a:off x="2455408" y="5520183"/>
            <a:ext cx="7257303" cy="662489"/>
          </a:xfrm>
          <a:prstGeom prst="rect">
            <a:avLst/>
          </a:prstGeom>
          <a:noFill/>
        </p:spPr>
        <p:txBody>
          <a:bodyPr wrap="square" lIns="90000" tIns="0" rtlCol="0">
            <a:noAutofit/>
          </a:bodyPr>
          <a:lstStyle>
            <a:defPPr>
              <a:defRPr lang="en-US"/>
            </a:defPPr>
            <a:lvl1pPr algn="r">
              <a:lnSpc>
                <a:spcPct val="140000"/>
              </a:lnSpc>
              <a:defRPr kumimoji="1" sz="1400">
                <a:solidFill>
                  <a:schemeClr val="tx1">
                    <a:lumMod val="75000"/>
                    <a:lumOff val="25000"/>
                  </a:schemeClr>
                </a:solidFill>
              </a:defRPr>
            </a:lvl1pPr>
          </a:lstStyle>
          <a:p>
            <a:pPr marL="0" lvl="0" indent="0" algn="l">
              <a:lnSpc>
                <a:spcPct val="140000"/>
              </a:lnSpc>
              <a:spcBef>
                <a:spcPct val="0"/>
              </a:spcBef>
              <a:spcAft>
                <a:spcPct val="0"/>
              </a:spcAft>
              <a:buSzTx/>
              <a:buNone/>
            </a:pPr>
            <a:r>
              <a:rPr lang="zh-CN" altLang="en-US" sz="2000" b="1" spc="150">
                <a:solidFill>
                  <a:schemeClr val="tx1">
                    <a:lumMod val="75000"/>
                    <a:lumOff val="25000"/>
                  </a:schemeClr>
                </a:solidFill>
                <a:latin typeface="微软雅黑" panose="020b0503020204020204" charset="-122"/>
                <a:ea typeface="微软雅黑"/>
              </a:rPr>
              <a:t>这种悲欢离合的感情岂待如今追忆时才有，在事情发生的当时就已经感到惘然若失了。</a:t>
            </a:r>
          </a:p>
        </p:txBody>
      </p:sp>
      <p:sp>
        <p:nvSpPr>
          <p:cNvPr id="52" name="文本框 51"/>
          <p:cNvSpPr txBox="1"/>
          <p:nvPr>
            <p:custDataLst>
              <p:tags r:id="rId19"/>
            </p:custDataLst>
          </p:nvPr>
        </p:nvSpPr>
        <p:spPr>
          <a:xfrm flipH="1">
            <a:off x="2453779" y="5146737"/>
            <a:ext cx="7270082" cy="369332"/>
          </a:xfrm>
          <a:prstGeom prst="rect">
            <a:avLst/>
          </a:prstGeom>
          <a:noFill/>
        </p:spPr>
        <p:txBody>
          <a:bodyPr wrap="square" bIns="0" rtlCol="0" anchor="b" anchorCtr="0">
            <a:noAutofit/>
          </a:bodyPr>
          <a:lstStyle>
            <a:defPPr>
              <a:defRPr lang="en-US"/>
            </a:defPPr>
            <a:lvl1pPr algn="r">
              <a:defRPr kumimoji="1" b="1">
                <a:solidFill>
                  <a:schemeClr val="accent1"/>
                </a:solidFill>
                <a:latin typeface="+mn-ea"/>
              </a:defRPr>
            </a:lvl1pPr>
          </a:lstStyle>
          <a:p>
            <a:pPr marL="0" indent="0" algn="l" defTabSz="457200">
              <a:lnSpc>
                <a:spcPct val="100000"/>
              </a:lnSpc>
              <a:spcBef>
                <a:spcPct val="0"/>
              </a:spcBef>
              <a:spcAft>
                <a:spcPct val="0"/>
              </a:spcAft>
              <a:buSzTx/>
              <a:buNone/>
            </a:pPr>
            <a:r>
              <a:rPr lang="zh-CN" altLang="en-US" sz="3200" spc="300">
                <a:solidFill>
                  <a:srgbClr val="2196F3"/>
                </a:solidFill>
                <a:latin typeface="微软雅黑" panose="020b0503020204020204" charset="-122"/>
                <a:ea typeface="微软雅黑"/>
              </a:rPr>
              <a:t>此情可待成追忆，只是当时已惘然。</a:t>
            </a:r>
          </a:p>
        </p:txBody>
      </p:sp>
      <p:sp>
        <p:nvSpPr>
          <p:cNvPr id="29" name="TextBox 5"/>
          <p:cNvSpPr txBox="1"/>
          <p:nvPr>
            <p:custDataLst>
              <p:tags r:id="rId20"/>
            </p:custDataLst>
          </p:nvPr>
        </p:nvSpPr>
        <p:spPr>
          <a:xfrm>
            <a:off x="3018790" y="414020"/>
            <a:ext cx="7846060" cy="523240"/>
          </a:xfrm>
          <a:prstGeom prst="rect">
            <a:avLst/>
          </a:prstGeom>
          <a:noFill/>
        </p:spPr>
        <p:txBody>
          <a:bodyPr wrap="square" rtlCol="0">
            <a:noAutofit/>
          </a:bodyPr>
          <a:lstStyle/>
          <a:p>
            <a:pPr marL="0" indent="0" algn="ctr" defTabSz="457200">
              <a:lnSpc>
                <a:spcPct val="100000"/>
              </a:lnSpc>
              <a:spcBef>
                <a:spcPct val="0"/>
              </a:spcBef>
              <a:spcAft>
                <a:spcPct val="0"/>
              </a:spcAft>
              <a:buSzTx/>
              <a:buNone/>
            </a:pPr>
            <a:r>
              <a:rPr lang="zh-CN" altLang="en-US" sz="3200" b="1" spc="300">
                <a:solidFill>
                  <a:srgbClr val="00B0F0"/>
                </a:solidFill>
                <a:latin typeface="微软雅黑" panose="020b0503020204020204" charset="-122"/>
                <a:ea typeface="微软雅黑"/>
              </a:rPr>
              <a:t>锦瑟无端五十弦，一弦一柱思华年。</a:t>
            </a:r>
          </a:p>
        </p:txBody>
      </p:sp>
      <p:sp>
        <p:nvSpPr>
          <p:cNvPr id="33" name="文本框 32"/>
          <p:cNvSpPr txBox="1"/>
          <p:nvPr>
            <p:custDataLst>
              <p:tags r:id="rId21"/>
            </p:custDataLst>
          </p:nvPr>
        </p:nvSpPr>
        <p:spPr>
          <a:xfrm>
            <a:off x="3393440" y="937260"/>
            <a:ext cx="6825615" cy="307975"/>
          </a:xfrm>
          <a:prstGeom prst="rect">
            <a:avLst/>
          </a:prstGeom>
          <a:noFill/>
        </p:spPr>
        <p:txBody>
          <a:bodyPr wrap="square" rtlCol="0"/>
          <a:lstStyle/>
          <a:p>
            <a:pPr marL="0" indent="0" algn="l" defTabSz="457200">
              <a:lnSpc>
                <a:spcPct val="100000"/>
              </a:lnSpc>
              <a:spcBef>
                <a:spcPct val="0"/>
              </a:spcBef>
              <a:spcAft>
                <a:spcPct val="0"/>
              </a:spcAft>
              <a:buSzTx/>
              <a:buNone/>
            </a:pPr>
            <a:r>
              <a:rPr kumimoji="1" lang="zh-CN" altLang="en-US" sz="2000" b="1" spc="300">
                <a:solidFill>
                  <a:srgbClr val="222222"/>
                </a:solidFill>
                <a:latin typeface="微软雅黑" panose="020b0503020204020204" charset="-122"/>
                <a:ea typeface="微软雅黑"/>
              </a:rPr>
              <a:t>锦瑟琴为什么要有有五十根弦，每根弦都让我追思美好青春。</a:t>
            </a:r>
          </a:p>
        </p:txBody>
      </p:sp>
      <p:grpSp>
        <p:nvGrpSpPr>
          <p:cNvPr id="3" name="组合 2"/>
          <p:cNvGrpSpPr/>
          <p:nvPr>
            <p:custDataLst>
              <p:tags r:id="rId22"/>
            </p:custDataLst>
          </p:nvPr>
        </p:nvGrpSpPr>
        <p:grpSpPr>
          <a:xfrm>
            <a:off x="3019039" y="413755"/>
            <a:ext cx="7944529" cy="1290191"/>
            <a:chOff x="2822189" y="3167438"/>
            <a:chExt cx="7944529" cy="1163792"/>
          </a:xfrm>
        </p:grpSpPr>
        <p:sp>
          <p:nvSpPr>
            <p:cNvPr id="4" name="任意形状 20"/>
            <p:cNvSpPr/>
            <p:nvPr>
              <p:custDataLst>
                <p:tags r:id="rId23"/>
              </p:custDataLst>
            </p:nvPr>
          </p:nvSpPr>
          <p:spPr>
            <a:xfrm>
              <a:off x="2822190" y="3167438"/>
              <a:ext cx="374410" cy="1163346"/>
            </a:xfrm>
            <a:custGeom>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chemeClr val="bg1">
                <a:lumMod val="95000"/>
              </a:scheme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sz="1800">
                <a:solidFill>
                  <a:srgbClr val="222222"/>
                </a:solidFill>
                <a:latin typeface="微软雅黑" panose="020b0503020204020204" charset="-122"/>
                <a:ea typeface="微软雅黑"/>
              </a:endParaRPr>
            </a:p>
          </p:txBody>
        </p:sp>
        <p:sp>
          <p:nvSpPr>
            <p:cNvPr id="7" name="圆角矩形 6"/>
            <p:cNvSpPr/>
            <p:nvPr>
              <p:custDataLst>
                <p:tags r:id="rId24"/>
              </p:custDataLst>
            </p:nvPr>
          </p:nvSpPr>
          <p:spPr>
            <a:xfrm>
              <a:off x="2822189" y="3167438"/>
              <a:ext cx="7944528" cy="1161867"/>
            </a:xfrm>
            <a:prstGeom prst="roundRect">
              <a:avLst>
                <a:gd name="adj" fmla="val 5137"/>
              </a:avLst>
            </a:prstGeom>
            <a:noFill/>
            <a:ln w="25400" cap="flat">
              <a:solidFill>
                <a:schemeClr val="accent1"/>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sz="1800">
                <a:solidFill>
                  <a:srgbClr val="222222"/>
                </a:solidFill>
                <a:latin typeface="微软雅黑" panose="020b0503020204020204" charset="-122"/>
                <a:ea typeface="微软雅黑"/>
              </a:endParaRPr>
            </a:p>
          </p:txBody>
        </p:sp>
        <p:sp>
          <p:nvSpPr>
            <p:cNvPr id="8" name="任意形状 22"/>
            <p:cNvSpPr/>
            <p:nvPr>
              <p:custDataLst>
                <p:tags r:id="rId25"/>
              </p:custDataLst>
            </p:nvPr>
          </p:nvSpPr>
          <p:spPr>
            <a:xfrm>
              <a:off x="10271962" y="3167884"/>
              <a:ext cx="494756" cy="1163346"/>
            </a:xfrm>
            <a:custGeom>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chemeClr val="accent1"/>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sz="1800">
                <a:solidFill>
                  <a:srgbClr val="222222"/>
                </a:solidFill>
                <a:latin typeface="微软雅黑" panose="020b0503020204020204" charset="-122"/>
                <a:ea typeface="微软雅黑"/>
              </a:endParaRPr>
            </a:p>
          </p:txBody>
        </p:sp>
      </p:grpSp>
    </p:spTree>
    <p:custDataLst>
      <p:tags r:id="rId26"/>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custDataLst>
              <p:tags r:id="rId2"/>
            </p:custDataLst>
          </p:nvPr>
        </p:nvSpPr>
        <p:spPr>
          <a:xfrm>
            <a:off x="326390" y="1649730"/>
            <a:ext cx="11607800" cy="4650105"/>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sp>
        <p:nvSpPr>
          <p:cNvPr id="18434" name="文本框 18433"/>
          <p:cNvSpPr txBox="1"/>
          <p:nvPr/>
        </p:nvSpPr>
        <p:spPr>
          <a:xfrm>
            <a:off x="2784589" y="2477852"/>
            <a:ext cx="1213813"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锦瑟</a:t>
            </a:r>
            <a:endParaRPr lang="zh-CN" altLang="en-US" sz="3010" b="1" noProof="1">
              <a:latin typeface="Arial" panose="020b0604020202020204" pitchFamily="34" charset="0"/>
              <a:ea typeface="黑体" pitchFamily="2" charset="-122"/>
            </a:endParaRPr>
          </a:p>
        </p:txBody>
      </p:sp>
      <p:sp>
        <p:nvSpPr>
          <p:cNvPr id="18435" name="文本框 18434"/>
          <p:cNvSpPr txBox="1"/>
          <p:nvPr/>
        </p:nvSpPr>
        <p:spPr>
          <a:xfrm>
            <a:off x="3695367" y="2477852"/>
            <a:ext cx="1292501"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无端</a:t>
            </a:r>
            <a:endParaRPr lang="zh-CN" altLang="en-US" sz="3010" b="1" noProof="1">
              <a:latin typeface="Arial" pitchFamily="34" charset="0"/>
              <a:ea typeface="黑体" panose="02010609060101010101" pitchFamily="2" charset="-122"/>
            </a:endParaRPr>
          </a:p>
        </p:txBody>
      </p:sp>
      <p:sp>
        <p:nvSpPr>
          <p:cNvPr id="18436" name="文本框 18435"/>
          <p:cNvSpPr txBox="1"/>
          <p:nvPr/>
        </p:nvSpPr>
        <p:spPr>
          <a:xfrm>
            <a:off x="4530804" y="2477852"/>
            <a:ext cx="1063133"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五十</a:t>
            </a:r>
            <a:endParaRPr lang="zh-CN" altLang="en-US" sz="3010" b="1" noProof="1">
              <a:latin typeface="Arial" pitchFamily="34" charset="0"/>
              <a:ea typeface="黑体" panose="02010609060101010101" pitchFamily="2" charset="-122"/>
            </a:endParaRPr>
          </a:p>
        </p:txBody>
      </p:sp>
      <p:sp>
        <p:nvSpPr>
          <p:cNvPr id="18437" name="文本框 18436"/>
          <p:cNvSpPr txBox="1"/>
          <p:nvPr/>
        </p:nvSpPr>
        <p:spPr>
          <a:xfrm>
            <a:off x="5364568" y="2477852"/>
            <a:ext cx="609418"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弦</a:t>
            </a:r>
            <a:endParaRPr lang="zh-CN" altLang="en-US" sz="3010" b="1" noProof="1">
              <a:latin typeface="Arial" pitchFamily="34" charset="0"/>
              <a:ea typeface="黑体" panose="02010609060101010101" pitchFamily="2" charset="-122"/>
            </a:endParaRPr>
          </a:p>
        </p:txBody>
      </p:sp>
      <p:sp>
        <p:nvSpPr>
          <p:cNvPr id="18438" name="文本框 18437"/>
          <p:cNvSpPr txBox="1"/>
          <p:nvPr/>
        </p:nvSpPr>
        <p:spPr>
          <a:xfrm>
            <a:off x="5821632" y="2477852"/>
            <a:ext cx="455389"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a:t>
            </a:r>
            <a:endParaRPr lang="zh-CN" altLang="en-US" sz="3010" b="1" noProof="1">
              <a:latin typeface="Arial" pitchFamily="34" charset="0"/>
              <a:ea typeface="黑体" panose="02010609060101010101" pitchFamily="2" charset="-122"/>
            </a:endParaRPr>
          </a:p>
        </p:txBody>
      </p:sp>
      <p:sp>
        <p:nvSpPr>
          <p:cNvPr id="18439" name="文本框 18438"/>
          <p:cNvSpPr txBox="1"/>
          <p:nvPr/>
        </p:nvSpPr>
        <p:spPr>
          <a:xfrm>
            <a:off x="6431050" y="2477852"/>
            <a:ext cx="606069"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一</a:t>
            </a:r>
            <a:endParaRPr lang="zh-CN" altLang="en-US" sz="3010" b="1" noProof="1">
              <a:latin typeface="Arial" pitchFamily="34" charset="0"/>
              <a:ea typeface="黑体" panose="02010609060101010101" pitchFamily="2" charset="-122"/>
            </a:endParaRPr>
          </a:p>
        </p:txBody>
      </p:sp>
      <p:sp>
        <p:nvSpPr>
          <p:cNvPr id="18440" name="文本框 18439"/>
          <p:cNvSpPr txBox="1"/>
          <p:nvPr/>
        </p:nvSpPr>
        <p:spPr>
          <a:xfrm>
            <a:off x="7718528" y="2477852"/>
            <a:ext cx="683084"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柱</a:t>
            </a:r>
            <a:endParaRPr lang="zh-CN" altLang="en-US" sz="3010" b="1" noProof="1">
              <a:latin typeface="Arial" pitchFamily="34" charset="0"/>
              <a:ea typeface="黑体" panose="02010609060101010101" pitchFamily="2" charset="-122"/>
            </a:endParaRPr>
          </a:p>
        </p:txBody>
      </p:sp>
      <p:sp>
        <p:nvSpPr>
          <p:cNvPr id="18441" name="文本框 18440"/>
          <p:cNvSpPr txBox="1"/>
          <p:nvPr/>
        </p:nvSpPr>
        <p:spPr>
          <a:xfrm>
            <a:off x="6884764" y="2477852"/>
            <a:ext cx="607744"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弦</a:t>
            </a:r>
            <a:endParaRPr lang="zh-CN" altLang="en-US" sz="3010" b="1" noProof="1">
              <a:latin typeface="Arial" pitchFamily="34" charset="0"/>
              <a:ea typeface="黑体" panose="02010609060101010101" pitchFamily="2" charset="-122"/>
            </a:endParaRPr>
          </a:p>
        </p:txBody>
      </p:sp>
      <p:sp>
        <p:nvSpPr>
          <p:cNvPr id="18442" name="文本框 18441"/>
          <p:cNvSpPr txBox="1"/>
          <p:nvPr/>
        </p:nvSpPr>
        <p:spPr>
          <a:xfrm>
            <a:off x="7264814" y="2477852"/>
            <a:ext cx="607744"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一</a:t>
            </a:r>
            <a:endParaRPr lang="zh-CN" altLang="en-US" sz="3010" b="1" noProof="1">
              <a:latin typeface="Arial" pitchFamily="34" charset="0"/>
              <a:ea typeface="黑体" panose="02010609060101010101" pitchFamily="2" charset="-122"/>
            </a:endParaRPr>
          </a:p>
        </p:txBody>
      </p:sp>
      <p:sp>
        <p:nvSpPr>
          <p:cNvPr id="18443" name="文本框 18442"/>
          <p:cNvSpPr txBox="1"/>
          <p:nvPr/>
        </p:nvSpPr>
        <p:spPr>
          <a:xfrm>
            <a:off x="8175592" y="2477852"/>
            <a:ext cx="1592188"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思华年</a:t>
            </a:r>
            <a:endParaRPr lang="zh-CN" altLang="en-US" sz="3010" b="1" noProof="1">
              <a:latin typeface="Arial" pitchFamily="34" charset="0"/>
              <a:ea typeface="黑体" panose="02010609060101010101" pitchFamily="2" charset="-122"/>
            </a:endParaRPr>
          </a:p>
        </p:txBody>
      </p:sp>
      <p:sp>
        <p:nvSpPr>
          <p:cNvPr id="18444" name="文本框 18443"/>
          <p:cNvSpPr txBox="1"/>
          <p:nvPr/>
        </p:nvSpPr>
        <p:spPr>
          <a:xfrm>
            <a:off x="9320761" y="2529754"/>
            <a:ext cx="380049"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a:t>
            </a:r>
            <a:endParaRPr lang="zh-CN" altLang="en-US" sz="3010" b="1" noProof="1">
              <a:latin typeface="Arial" pitchFamily="34" charset="0"/>
              <a:ea typeface="黑体" panose="02010609060101010101" pitchFamily="2" charset="-122"/>
            </a:endParaRPr>
          </a:p>
        </p:txBody>
      </p:sp>
      <p:sp>
        <p:nvSpPr>
          <p:cNvPr id="18445" name="文本框 18444"/>
          <p:cNvSpPr txBox="1"/>
          <p:nvPr/>
        </p:nvSpPr>
        <p:spPr>
          <a:xfrm>
            <a:off x="2784589" y="3045415"/>
            <a:ext cx="3797141"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庄生晓梦迷蝴蝶，</a:t>
            </a:r>
            <a:endParaRPr lang="zh-CN" altLang="en-US" sz="3010" b="1" noProof="1">
              <a:latin typeface="Arial" pitchFamily="34" charset="0"/>
              <a:ea typeface="黑体" panose="02010609060101010101" pitchFamily="2" charset="-122"/>
            </a:endParaRPr>
          </a:p>
        </p:txBody>
      </p:sp>
      <p:sp>
        <p:nvSpPr>
          <p:cNvPr id="18446" name="文本框 18445"/>
          <p:cNvSpPr txBox="1"/>
          <p:nvPr/>
        </p:nvSpPr>
        <p:spPr>
          <a:xfrm>
            <a:off x="6431050" y="3045415"/>
            <a:ext cx="3793793"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望帝春心托杜鹃。</a:t>
            </a:r>
            <a:endParaRPr lang="zh-CN" altLang="en-US" sz="3010" b="1" noProof="1">
              <a:latin typeface="Arial" pitchFamily="34" charset="0"/>
              <a:ea typeface="黑体" panose="02010609060101010101" pitchFamily="2" charset="-122"/>
            </a:endParaRPr>
          </a:p>
        </p:txBody>
      </p:sp>
      <p:sp>
        <p:nvSpPr>
          <p:cNvPr id="18447" name="文本框 18446"/>
          <p:cNvSpPr txBox="1"/>
          <p:nvPr/>
        </p:nvSpPr>
        <p:spPr>
          <a:xfrm>
            <a:off x="2784589" y="3618000"/>
            <a:ext cx="3646461"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沧海月明珠有泪，</a:t>
            </a:r>
            <a:endParaRPr lang="zh-CN" altLang="en-US" sz="3010" b="1" noProof="1">
              <a:latin typeface="Arial" pitchFamily="34" charset="0"/>
              <a:ea typeface="黑体" panose="02010609060101010101" pitchFamily="2" charset="-122"/>
            </a:endParaRPr>
          </a:p>
        </p:txBody>
      </p:sp>
      <p:sp>
        <p:nvSpPr>
          <p:cNvPr id="18448" name="文本框 18447"/>
          <p:cNvSpPr txBox="1"/>
          <p:nvPr/>
        </p:nvSpPr>
        <p:spPr>
          <a:xfrm>
            <a:off x="6431050" y="3618000"/>
            <a:ext cx="3413744"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蓝田日暖玉生烟。</a:t>
            </a:r>
            <a:endParaRPr lang="zh-CN" altLang="en-US" sz="3010" b="1" noProof="1">
              <a:latin typeface="Arial" pitchFamily="34" charset="0"/>
              <a:ea typeface="黑体" panose="02010609060101010101" pitchFamily="2" charset="-122"/>
            </a:endParaRPr>
          </a:p>
        </p:txBody>
      </p:sp>
      <p:sp>
        <p:nvSpPr>
          <p:cNvPr id="18449" name="文本框 18448"/>
          <p:cNvSpPr txBox="1"/>
          <p:nvPr/>
        </p:nvSpPr>
        <p:spPr>
          <a:xfrm>
            <a:off x="2784589" y="4185561"/>
            <a:ext cx="1213813"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此情</a:t>
            </a:r>
            <a:endParaRPr lang="zh-CN" altLang="en-US" sz="3010" b="1" noProof="1">
              <a:latin typeface="Arial" pitchFamily="34" charset="0"/>
              <a:ea typeface="黑体" panose="02010609060101010101" pitchFamily="2" charset="-122"/>
            </a:endParaRPr>
          </a:p>
        </p:txBody>
      </p:sp>
      <p:sp>
        <p:nvSpPr>
          <p:cNvPr id="18450" name="文本框 18449"/>
          <p:cNvSpPr txBox="1"/>
          <p:nvPr/>
        </p:nvSpPr>
        <p:spPr>
          <a:xfrm>
            <a:off x="3618353" y="4185561"/>
            <a:ext cx="683084"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可</a:t>
            </a:r>
            <a:endParaRPr lang="zh-CN" altLang="en-US" sz="3010" b="1" noProof="1">
              <a:latin typeface="Arial" pitchFamily="34" charset="0"/>
              <a:ea typeface="黑体" panose="02010609060101010101" pitchFamily="2" charset="-122"/>
            </a:endParaRPr>
          </a:p>
        </p:txBody>
      </p:sp>
      <p:sp>
        <p:nvSpPr>
          <p:cNvPr id="18451" name="文本框 18450"/>
          <p:cNvSpPr txBox="1"/>
          <p:nvPr/>
        </p:nvSpPr>
        <p:spPr>
          <a:xfrm>
            <a:off x="4075415" y="4185561"/>
            <a:ext cx="835439"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待</a:t>
            </a:r>
            <a:endParaRPr lang="zh-CN" altLang="en-US" sz="3010" b="1" noProof="1">
              <a:latin typeface="Arial" pitchFamily="34" charset="0"/>
              <a:ea typeface="黑体" panose="02010609060101010101" pitchFamily="2" charset="-122"/>
            </a:endParaRPr>
          </a:p>
        </p:txBody>
      </p:sp>
      <p:sp>
        <p:nvSpPr>
          <p:cNvPr id="18452" name="文本框 18451"/>
          <p:cNvSpPr txBox="1"/>
          <p:nvPr/>
        </p:nvSpPr>
        <p:spPr>
          <a:xfrm>
            <a:off x="4984520" y="4185561"/>
            <a:ext cx="1063133"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追忆</a:t>
            </a:r>
            <a:endParaRPr lang="zh-CN" altLang="en-US" sz="3010" b="1" noProof="1">
              <a:latin typeface="Arial" pitchFamily="34" charset="0"/>
              <a:ea typeface="黑体" panose="02010609060101010101" pitchFamily="2" charset="-122"/>
            </a:endParaRPr>
          </a:p>
        </p:txBody>
      </p:sp>
      <p:sp>
        <p:nvSpPr>
          <p:cNvPr id="18453" name="文本框 18452"/>
          <p:cNvSpPr txBox="1"/>
          <p:nvPr/>
        </p:nvSpPr>
        <p:spPr>
          <a:xfrm>
            <a:off x="5821632" y="4242485"/>
            <a:ext cx="532403"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a:t>
            </a:r>
            <a:endParaRPr lang="zh-CN" altLang="en-US" sz="3010" b="1" noProof="1">
              <a:latin typeface="Arial" pitchFamily="34" charset="0"/>
              <a:ea typeface="黑体" panose="02010609060101010101" pitchFamily="2" charset="-122"/>
            </a:endParaRPr>
          </a:p>
        </p:txBody>
      </p:sp>
      <p:sp>
        <p:nvSpPr>
          <p:cNvPr id="18454" name="文本框 18453"/>
          <p:cNvSpPr txBox="1"/>
          <p:nvPr/>
        </p:nvSpPr>
        <p:spPr>
          <a:xfrm>
            <a:off x="6431050" y="4185561"/>
            <a:ext cx="1061458"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只是</a:t>
            </a:r>
            <a:endParaRPr lang="zh-CN" altLang="en-US" sz="3010" b="1" noProof="1">
              <a:latin typeface="Arial" pitchFamily="34" charset="0"/>
              <a:ea typeface="黑体" panose="02010609060101010101" pitchFamily="2" charset="-122"/>
            </a:endParaRPr>
          </a:p>
        </p:txBody>
      </p:sp>
      <p:sp>
        <p:nvSpPr>
          <p:cNvPr id="18455" name="文本框 18454"/>
          <p:cNvSpPr txBox="1"/>
          <p:nvPr/>
        </p:nvSpPr>
        <p:spPr>
          <a:xfrm>
            <a:off x="7264814" y="4185561"/>
            <a:ext cx="1140147"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当时</a:t>
            </a:r>
            <a:endParaRPr lang="zh-CN" altLang="en-US" sz="3010" b="1" noProof="1">
              <a:latin typeface="Arial" pitchFamily="34" charset="0"/>
              <a:ea typeface="黑体" panose="02010609060101010101" pitchFamily="2" charset="-122"/>
            </a:endParaRPr>
          </a:p>
        </p:txBody>
      </p:sp>
      <p:sp>
        <p:nvSpPr>
          <p:cNvPr id="18456" name="文本框 18455"/>
          <p:cNvSpPr txBox="1"/>
          <p:nvPr/>
        </p:nvSpPr>
        <p:spPr>
          <a:xfrm>
            <a:off x="8175592" y="4185561"/>
            <a:ext cx="2126265"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已惘然</a:t>
            </a:r>
            <a:endParaRPr lang="zh-CN" altLang="en-US" sz="3010" b="1" noProof="1">
              <a:latin typeface="Arial" pitchFamily="34" charset="0"/>
              <a:ea typeface="黑体" panose="02010609060101010101" pitchFamily="2" charset="-122"/>
            </a:endParaRPr>
          </a:p>
        </p:txBody>
      </p:sp>
      <p:sp>
        <p:nvSpPr>
          <p:cNvPr id="18457" name="文本框 18456"/>
          <p:cNvSpPr txBox="1"/>
          <p:nvPr/>
        </p:nvSpPr>
        <p:spPr>
          <a:xfrm>
            <a:off x="9320761" y="4217372"/>
            <a:ext cx="609418"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a:t>
            </a:r>
            <a:endParaRPr lang="zh-CN" altLang="en-US" sz="3010" b="1" noProof="1">
              <a:latin typeface="Arial" pitchFamily="34" charset="0"/>
              <a:ea typeface="黑体" panose="02010609060101010101" pitchFamily="2" charset="-122"/>
            </a:endParaRPr>
          </a:p>
        </p:txBody>
      </p:sp>
      <p:sp>
        <p:nvSpPr>
          <p:cNvPr id="18458" name="文本框 18457"/>
          <p:cNvSpPr txBox="1"/>
          <p:nvPr/>
        </p:nvSpPr>
        <p:spPr>
          <a:xfrm>
            <a:off x="4530804" y="4185561"/>
            <a:ext cx="530730" cy="548005"/>
          </a:xfrm>
          <a:prstGeom prst="rect">
            <a:avLst/>
          </a:prstGeom>
          <a:noFill/>
          <a:ln w="9525">
            <a:noFill/>
          </a:ln>
        </p:spPr>
        <p:txBody>
          <a:bodyPr lIns="86092" tIns="43046" rIns="86092" bIns="43046">
            <a:spAutoFit/>
          </a:bodyPr>
          <a:lstStyle/>
          <a:p>
            <a:pPr defTabSz="514350">
              <a:spcBef>
                <a:spcPct val="50000"/>
              </a:spcBef>
            </a:pPr>
            <a:r>
              <a:rPr lang="zh-CN" altLang="en-US" sz="3010" b="1" noProof="1">
                <a:latin typeface="Arial" pitchFamily="34" charset="0"/>
                <a:ea typeface="黑体" panose="02010609060101010101" pitchFamily="2" charset="-122"/>
                <a:cs typeface="+mn-cs"/>
              </a:rPr>
              <a:t>成</a:t>
            </a:r>
            <a:endParaRPr lang="zh-CN" altLang="en-US" sz="3010" b="1" noProof="1">
              <a:latin typeface="Arial" pitchFamily="34" charset="0"/>
              <a:ea typeface="黑体" panose="02010609060101010101" pitchFamily="2" charset="-122"/>
            </a:endParaRPr>
          </a:p>
        </p:txBody>
      </p:sp>
      <p:sp>
        <p:nvSpPr>
          <p:cNvPr id="3079" name="文本框 3078"/>
          <p:cNvSpPr txBox="1"/>
          <p:nvPr/>
        </p:nvSpPr>
        <p:spPr>
          <a:xfrm>
            <a:off x="1062355" y="669290"/>
            <a:ext cx="10050780" cy="583565"/>
          </a:xfrm>
          <a:prstGeom prst="rect">
            <a:avLst/>
          </a:prstGeom>
          <a:solidFill>
            <a:schemeClr val="bg1"/>
          </a:solidFill>
          <a:ln w="9525">
            <a:noFill/>
          </a:ln>
        </p:spPr>
        <p:txBody>
          <a:bodyPr wrap="square">
            <a:spAutoFit/>
          </a:bodyPr>
          <a:lstStyle/>
          <a:p>
            <a:pPr defTabSz="514350">
              <a:spcBef>
                <a:spcPct val="50000"/>
              </a:spcBef>
            </a:pPr>
            <a:r>
              <a:rPr lang="zh-CN" altLang="en-US" sz="3200" b="1" noProof="1">
                <a:solidFill>
                  <a:schemeClr val="tx2"/>
                </a:solidFill>
                <a:latin typeface="Arial" pitchFamily="34" charset="0"/>
                <a:ea typeface="华文行楷" panose="02010800040101010101" charset="-122"/>
                <a:cs typeface="+mn-cs"/>
              </a:rPr>
              <a:t>谈谈你对这首诗歌的最初印象，你觉得诗人想表达什么？</a:t>
            </a:r>
          </a:p>
        </p:txBody>
      </p:sp>
      <p:sp>
        <p:nvSpPr>
          <p:cNvPr id="3" name="矩形 2"/>
          <p:cNvSpPr/>
          <p:nvPr>
            <p:custDataLst>
              <p:tags r:id="rId3"/>
            </p:custDataLst>
          </p:nvPr>
        </p:nvSpPr>
        <p:spPr>
          <a:xfrm>
            <a:off x="1155700" y="2113280"/>
            <a:ext cx="10798175" cy="433006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sp>
        <p:nvSpPr>
          <p:cNvPr id="8" name="矩形 7"/>
          <p:cNvSpPr/>
          <p:nvPr>
            <p:custDataLst>
              <p:tags r:id="rId4"/>
            </p:custDataLst>
          </p:nvPr>
        </p:nvSpPr>
        <p:spPr>
          <a:xfrm>
            <a:off x="327026" y="642620"/>
            <a:ext cx="665335"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800">
              <a:latin typeface="Arial" pitchFamily="34" charset="0"/>
              <a:ea typeface="微软雅黑"/>
              <a:sym typeface="Arial" pitchFamily="34" charset="0"/>
            </a:endParaRPr>
          </a:p>
        </p:txBody>
      </p:sp>
      <p:grpSp>
        <p:nvGrpSpPr>
          <p:cNvPr id="13" name="组合 12"/>
          <p:cNvGrpSpPr>
            <a:grpSpLocks noChangeAspect="1"/>
          </p:cNvGrpSpPr>
          <p:nvPr>
            <p:custDataLst>
              <p:tags r:id="rId5"/>
            </p:custDataLst>
          </p:nvPr>
        </p:nvGrpSpPr>
        <p:grpSpPr>
          <a:xfrm rot="10800000">
            <a:off x="11205549" y="642620"/>
            <a:ext cx="729060" cy="636179"/>
            <a:chOff x="1168400" y="1347856"/>
            <a:chExt cx="723913" cy="631688"/>
          </a:xfrm>
          <a:solidFill>
            <a:schemeClr val="accent1"/>
          </a:solidFill>
        </p:grpSpPr>
        <p:sp>
          <p:nvSpPr>
            <p:cNvPr id="14" name="任意多边形: 形状 13"/>
            <p:cNvSpPr>
              <a:spLocks noChangeAspect="1"/>
            </p:cNvSpPr>
            <p:nvPr>
              <p:custDataLst>
                <p:tags r:id="rId6"/>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sp>
          <p:nvSpPr>
            <p:cNvPr id="15" name="任意多边形: 形状 14"/>
            <p:cNvSpPr>
              <a:spLocks noChangeAspect="1"/>
            </p:cNvSpPr>
            <p:nvPr>
              <p:custDataLst>
                <p:tags r:id="rId7"/>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itchFamily="34" charset="0"/>
                <a:ea typeface="微软雅黑"/>
                <a:sym typeface="Arial"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20" nodeType="clickEffect">
                                  <p:stCondLst>
                                    <p:cond delay="0"/>
                                  </p:stCondLst>
                                  <p:childTnLst>
                                    <p:set>
                                      <p:cBhvr>
                                        <p:cTn id="6" dur="1" fill="hold">
                                          <p:stCondLst>
                                            <p:cond delay="0"/>
                                          </p:stCondLst>
                                        </p:cTn>
                                        <p:tgtEl>
                                          <p:spTgt spid="3079"/>
                                        </p:tgtEl>
                                        <p:attrNameLst>
                                          <p:attrName>style.visibility</p:attrName>
                                        </p:attrNameLst>
                                      </p:cBhvr>
                                      <p:to>
                                        <p:strVal val="visible"/>
                                      </p:to>
                                    </p:set>
                                    <p:anim calcmode="lin" valueType="num">
                                      <p:cBhvr>
                                        <p:cTn id="7" dur="500" fill="hold"/>
                                        <p:tgtEl>
                                          <p:spTgt spid="3079"/>
                                        </p:tgtEl>
                                        <p:attrNameLst>
                                          <p:attrName>ppt_x</p:attrName>
                                        </p:attrNameLst>
                                      </p:cBhvr>
                                      <p:tavLst>
                                        <p:tav tm="0">
                                          <p:val>
                                            <p:strVal val="#ppt_x"/>
                                          </p:val>
                                        </p:tav>
                                        <p:tav tm="100000">
                                          <p:val>
                                            <p:strVal val="#ppt_x"/>
                                          </p:val>
                                        </p:tav>
                                      </p:tavLst>
                                    </p:anim>
                                    <p:anim calcmode="lin" valueType="num">
                                      <p:cBhvr>
                                        <p:cTn id="8" dur="500" fill="hold"/>
                                        <p:tgtEl>
                                          <p:spTgt spid="307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6" presetClass="exit" presetSubtype="0" fill="hold" grpId="8" nodeType="clickEffect">
                                  <p:stCondLst>
                                    <p:cond delay="0"/>
                                  </p:stCondLst>
                                  <p:iterate type="lt">
                                    <p:tmPct val="10000"/>
                                  </p:iterate>
                                  <p:childTnLst>
                                    <p:anim from="(ppt_w)" to="(-ppt_w*2)" calcmode="lin" valueType="num">
                                      <p:cBhvr rctx="PPT">
                                        <p:cTn id="12" dur="500" autoRev="1">
                                          <p:stCondLst>
                                            <p:cond delay="0"/>
                                          </p:stCondLst>
                                        </p:cTn>
                                        <p:tgtEl>
                                          <p:spTgt spid="18445"/>
                                        </p:tgtEl>
                                        <p:attrNameLst>
                                          <p:attrName>ppt_w</p:attrName>
                                        </p:attrNameLst>
                                      </p:cBhvr>
                                    </p:anim>
                                    <p:anim by="(ppt_w*0.50)" calcmode="lin" valueType="num">
                                      <p:cBhvr>
                                        <p:cTn id="13" dur="500" decel="50000" autoRev="1">
                                          <p:stCondLst>
                                            <p:cond delay="0"/>
                                          </p:stCondLst>
                                        </p:cTn>
                                        <p:tgtEl>
                                          <p:spTgt spid="18445"/>
                                        </p:tgtEl>
                                        <p:attrNameLst>
                                          <p:attrName>ppt_x</p:attrName>
                                        </p:attrNameLst>
                                      </p:cBhvr>
                                    </p:anim>
                                    <p:anim from="(ppt_y)" to="(1+ppt_h/2)" calcmode="lin" valueType="num">
                                      <p:cBhvr>
                                        <p:cTn id="14" dur="1000">
                                          <p:stCondLst>
                                            <p:cond delay="0"/>
                                          </p:stCondLst>
                                        </p:cTn>
                                        <p:tgtEl>
                                          <p:spTgt spid="18445"/>
                                        </p:tgtEl>
                                        <p:attrNameLst>
                                          <p:attrName>ppt_y</p:attrName>
                                        </p:attrNameLst>
                                      </p:cBhvr>
                                    </p:anim>
                                    <p:animRot by="21600000">
                                      <p:cBhvr>
                                        <p:cTn id="15" dur="1000">
                                          <p:stCondLst>
                                            <p:cond delay="0"/>
                                          </p:stCondLst>
                                        </p:cTn>
                                        <p:tgtEl>
                                          <p:spTgt spid="18445"/>
                                        </p:tgtEl>
                                        <p:attrNameLst>
                                          <p:attrName>r</p:attrName>
                                        </p:attrNameLst>
                                      </p:cBhvr>
                                    </p:animRot>
                                    <p:set>
                                      <p:cBhvr>
                                        <p:cTn id="16" dur="1" fill="hold">
                                          <p:stCondLst>
                                            <p:cond delay="999"/>
                                          </p:stCondLst>
                                        </p:cTn>
                                        <p:tgtEl>
                                          <p:spTgt spid="18445"/>
                                        </p:tgtEl>
                                        <p:attrNameLst>
                                          <p:attrName>style.visibility</p:attrName>
                                        </p:attrNameLst>
                                      </p:cBhvr>
                                      <p:to>
                                        <p:strVal val="hidden"/>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56" presetClass="exit" presetSubtype="0" fill="hold" grpId="9" nodeType="clickEffect">
                                  <p:stCondLst>
                                    <p:cond delay="0"/>
                                  </p:stCondLst>
                                  <p:iterate type="lt">
                                    <p:tmPct val="10000"/>
                                  </p:iterate>
                                  <p:childTnLst>
                                    <p:anim from="(ppt_w)" to="(-ppt_w*2)" calcmode="lin" valueType="num">
                                      <p:cBhvr rctx="PPT">
                                        <p:cTn id="20" dur="500" autoRev="1">
                                          <p:stCondLst>
                                            <p:cond delay="0"/>
                                          </p:stCondLst>
                                        </p:cTn>
                                        <p:tgtEl>
                                          <p:spTgt spid="18446"/>
                                        </p:tgtEl>
                                        <p:attrNameLst>
                                          <p:attrName>ppt_w</p:attrName>
                                        </p:attrNameLst>
                                      </p:cBhvr>
                                    </p:anim>
                                    <p:anim by="(ppt_w*0.50)" calcmode="lin" valueType="num">
                                      <p:cBhvr>
                                        <p:cTn id="21" dur="500" decel="50000" autoRev="1">
                                          <p:stCondLst>
                                            <p:cond delay="0"/>
                                          </p:stCondLst>
                                        </p:cTn>
                                        <p:tgtEl>
                                          <p:spTgt spid="18446"/>
                                        </p:tgtEl>
                                        <p:attrNameLst>
                                          <p:attrName>ppt_x</p:attrName>
                                        </p:attrNameLst>
                                      </p:cBhvr>
                                    </p:anim>
                                    <p:anim from="(ppt_y)" to="(1+ppt_h/2)" calcmode="lin" valueType="num">
                                      <p:cBhvr>
                                        <p:cTn id="22" dur="1000">
                                          <p:stCondLst>
                                            <p:cond delay="0"/>
                                          </p:stCondLst>
                                        </p:cTn>
                                        <p:tgtEl>
                                          <p:spTgt spid="18446"/>
                                        </p:tgtEl>
                                        <p:attrNameLst>
                                          <p:attrName>ppt_y</p:attrName>
                                        </p:attrNameLst>
                                      </p:cBhvr>
                                    </p:anim>
                                    <p:animRot by="21600000">
                                      <p:cBhvr>
                                        <p:cTn id="23" dur="1000">
                                          <p:stCondLst>
                                            <p:cond delay="0"/>
                                          </p:stCondLst>
                                        </p:cTn>
                                        <p:tgtEl>
                                          <p:spTgt spid="18446"/>
                                        </p:tgtEl>
                                        <p:attrNameLst>
                                          <p:attrName>r</p:attrName>
                                        </p:attrNameLst>
                                      </p:cBhvr>
                                    </p:animRot>
                                    <p:set>
                                      <p:cBhvr>
                                        <p:cTn id="24" dur="1" fill="hold">
                                          <p:stCondLst>
                                            <p:cond delay="999"/>
                                          </p:stCondLst>
                                        </p:cTn>
                                        <p:tgtEl>
                                          <p:spTgt spid="18446"/>
                                        </p:tgtEl>
                                        <p:attrNameLst>
                                          <p:attrName>style.visibility</p:attrName>
                                        </p:attrNameLst>
                                      </p:cBhvr>
                                      <p:to>
                                        <p:strVal val="hidden"/>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56" presetClass="exit" presetSubtype="0" fill="hold" grpId="10" nodeType="clickEffect">
                                  <p:stCondLst>
                                    <p:cond delay="0"/>
                                  </p:stCondLst>
                                  <p:iterate type="lt">
                                    <p:tmPct val="10000"/>
                                  </p:iterate>
                                  <p:childTnLst>
                                    <p:anim from="(ppt_w)" to="(-ppt_w*2)" calcmode="lin" valueType="num">
                                      <p:cBhvr rctx="PPT">
                                        <p:cTn id="28" dur="500" autoRev="1">
                                          <p:stCondLst>
                                            <p:cond delay="0"/>
                                          </p:stCondLst>
                                        </p:cTn>
                                        <p:tgtEl>
                                          <p:spTgt spid="18447"/>
                                        </p:tgtEl>
                                        <p:attrNameLst>
                                          <p:attrName>ppt_w</p:attrName>
                                        </p:attrNameLst>
                                      </p:cBhvr>
                                    </p:anim>
                                    <p:anim by="(ppt_w*0.50)" calcmode="lin" valueType="num">
                                      <p:cBhvr>
                                        <p:cTn id="29" dur="500" decel="50000" autoRev="1">
                                          <p:stCondLst>
                                            <p:cond delay="0"/>
                                          </p:stCondLst>
                                        </p:cTn>
                                        <p:tgtEl>
                                          <p:spTgt spid="18447"/>
                                        </p:tgtEl>
                                        <p:attrNameLst>
                                          <p:attrName>ppt_x</p:attrName>
                                        </p:attrNameLst>
                                      </p:cBhvr>
                                    </p:anim>
                                    <p:anim from="(ppt_y)" to="(1+ppt_h/2)" calcmode="lin" valueType="num">
                                      <p:cBhvr>
                                        <p:cTn id="30" dur="1000">
                                          <p:stCondLst>
                                            <p:cond delay="0"/>
                                          </p:stCondLst>
                                        </p:cTn>
                                        <p:tgtEl>
                                          <p:spTgt spid="18447"/>
                                        </p:tgtEl>
                                        <p:attrNameLst>
                                          <p:attrName>ppt_y</p:attrName>
                                        </p:attrNameLst>
                                      </p:cBhvr>
                                    </p:anim>
                                    <p:animRot by="21600000">
                                      <p:cBhvr>
                                        <p:cTn id="31" dur="1000">
                                          <p:stCondLst>
                                            <p:cond delay="0"/>
                                          </p:stCondLst>
                                        </p:cTn>
                                        <p:tgtEl>
                                          <p:spTgt spid="18447"/>
                                        </p:tgtEl>
                                        <p:attrNameLst>
                                          <p:attrName>r</p:attrName>
                                        </p:attrNameLst>
                                      </p:cBhvr>
                                    </p:animRot>
                                    <p:set>
                                      <p:cBhvr>
                                        <p:cTn id="32" dur="1" fill="hold">
                                          <p:stCondLst>
                                            <p:cond delay="999"/>
                                          </p:stCondLst>
                                        </p:cTn>
                                        <p:tgtEl>
                                          <p:spTgt spid="18447"/>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56" presetClass="exit" presetSubtype="0" fill="hold" grpId="11" nodeType="clickEffect">
                                  <p:stCondLst>
                                    <p:cond delay="0"/>
                                  </p:stCondLst>
                                  <p:iterate type="lt">
                                    <p:tmPct val="10000"/>
                                  </p:iterate>
                                  <p:childTnLst>
                                    <p:anim from="(ppt_w)" to="(-ppt_w*2)" calcmode="lin" valueType="num">
                                      <p:cBhvr rctx="PPT">
                                        <p:cTn id="36" dur="500" autoRev="1">
                                          <p:stCondLst>
                                            <p:cond delay="0"/>
                                          </p:stCondLst>
                                        </p:cTn>
                                        <p:tgtEl>
                                          <p:spTgt spid="18448"/>
                                        </p:tgtEl>
                                        <p:attrNameLst>
                                          <p:attrName>ppt_w</p:attrName>
                                        </p:attrNameLst>
                                      </p:cBhvr>
                                    </p:anim>
                                    <p:anim by="(ppt_w*0.50)" calcmode="lin" valueType="num">
                                      <p:cBhvr>
                                        <p:cTn id="37" dur="500" decel="50000" autoRev="1">
                                          <p:stCondLst>
                                            <p:cond delay="0"/>
                                          </p:stCondLst>
                                        </p:cTn>
                                        <p:tgtEl>
                                          <p:spTgt spid="18448"/>
                                        </p:tgtEl>
                                        <p:attrNameLst>
                                          <p:attrName>ppt_x</p:attrName>
                                        </p:attrNameLst>
                                      </p:cBhvr>
                                    </p:anim>
                                    <p:anim from="(ppt_y)" to="(1+ppt_h/2)" calcmode="lin" valueType="num">
                                      <p:cBhvr>
                                        <p:cTn id="38" dur="1000">
                                          <p:stCondLst>
                                            <p:cond delay="0"/>
                                          </p:stCondLst>
                                        </p:cTn>
                                        <p:tgtEl>
                                          <p:spTgt spid="18448"/>
                                        </p:tgtEl>
                                        <p:attrNameLst>
                                          <p:attrName>ppt_y</p:attrName>
                                        </p:attrNameLst>
                                      </p:cBhvr>
                                    </p:anim>
                                    <p:animRot by="21600000">
                                      <p:cBhvr>
                                        <p:cTn id="39" dur="1000">
                                          <p:stCondLst>
                                            <p:cond delay="0"/>
                                          </p:stCondLst>
                                        </p:cTn>
                                        <p:tgtEl>
                                          <p:spTgt spid="18448"/>
                                        </p:tgtEl>
                                        <p:attrNameLst>
                                          <p:attrName>r</p:attrName>
                                        </p:attrNameLst>
                                      </p:cBhvr>
                                    </p:animRot>
                                    <p:set>
                                      <p:cBhvr>
                                        <p:cTn id="40" dur="1" fill="hold">
                                          <p:stCondLst>
                                            <p:cond delay="999"/>
                                          </p:stCondLst>
                                        </p:cTn>
                                        <p:tgtEl>
                                          <p:spTgt spid="18448"/>
                                        </p:tgtEl>
                                        <p:attrNameLst>
                                          <p:attrName>style.visibility</p:attrName>
                                        </p:attrNameLst>
                                      </p:cBhvr>
                                      <p:to>
                                        <p:strVal val="hidden"/>
                                      </p:to>
                                    </p:set>
                                  </p:childTnLst>
                                </p:cTn>
                              </p:par>
                            </p:childTnLst>
                          </p:cTn>
                        </p:par>
                      </p:childTnLst>
                    </p:cTn>
                  </p:par>
                  <p:par>
                    <p:cTn id="41" fill="hold" nodeType="clickPar">
                      <p:stCondLst>
                        <p:cond delay="indefinite"/>
                      </p:stCondLst>
                      <p:childTnLst>
                        <p:par>
                          <p:cTn id="42" fill="hold" nodeType="afterGroup">
                            <p:stCondLst>
                              <p:cond delay="0"/>
                            </p:stCondLst>
                            <p:childTnLst>
                              <p:par>
                                <p:cTn id="43" presetID="29" presetClass="exit" presetSubtype="0" fill="hold" grpId="1" nodeType="clickEffect">
                                  <p:stCondLst>
                                    <p:cond delay="0"/>
                                  </p:stCondLst>
                                  <p:childTnLst>
                                    <p:anim calcmode="lin" valueType="num">
                                      <p:cBhvr>
                                        <p:cTn id="44" dur="1000"/>
                                        <p:tgtEl>
                                          <p:spTgt spid="18435"/>
                                        </p:tgtEl>
                                        <p:attrNameLst>
                                          <p:attrName>ppt_x</p:attrName>
                                        </p:attrNameLst>
                                      </p:cBhvr>
                                      <p:tavLst>
                                        <p:tav tm="0">
                                          <p:val>
                                            <p:strVal val="ppt_x"/>
                                          </p:val>
                                        </p:tav>
                                        <p:tav tm="100000">
                                          <p:val>
                                            <p:strVal val="ppt_x-.2"/>
                                          </p:val>
                                        </p:tav>
                                      </p:tavLst>
                                    </p:anim>
                                    <p:anim calcmode="lin" valueType="num">
                                      <p:cBhvr>
                                        <p:cTn id="45" dur="1000"/>
                                        <p:tgtEl>
                                          <p:spTgt spid="18435"/>
                                        </p:tgtEl>
                                        <p:attrNameLst>
                                          <p:attrName>ppt_y</p:attrName>
                                        </p:attrNameLst>
                                      </p:cBhvr>
                                      <p:tavLst>
                                        <p:tav tm="0">
                                          <p:val>
                                            <p:strVal val="ppt_y"/>
                                          </p:val>
                                        </p:tav>
                                        <p:tav tm="100000">
                                          <p:val>
                                            <p:strVal val="ppt_y"/>
                                          </p:val>
                                        </p:tav>
                                      </p:tavLst>
                                    </p:anim>
                                    <p:animEffect transition="out" filter="fade">
                                      <p:cBhvr>
                                        <p:cTn id="46" dur="1000"/>
                                        <p:tgtEl>
                                          <p:spTgt spid="18435"/>
                                        </p:tgtEl>
                                      </p:cBhvr>
                                    </p:animEffect>
                                    <p:set>
                                      <p:cBhvr>
                                        <p:cTn id="47" dur="1" fill="hold">
                                          <p:stCondLst>
                                            <p:cond delay="999"/>
                                          </p:stCondLst>
                                        </p:cTn>
                                        <p:tgtEl>
                                          <p:spTgt spid="18435"/>
                                        </p:tgtEl>
                                        <p:attrNameLst>
                                          <p:attrName>style.visibility</p:attrName>
                                        </p:attrNameLst>
                                      </p:cBhvr>
                                      <p:to>
                                        <p:strVal val="hidden"/>
                                      </p:to>
                                    </p:set>
                                  </p:childTnLst>
                                </p:cTn>
                              </p:par>
                            </p:childTnLst>
                          </p:cTn>
                        </p:par>
                      </p:childTnLst>
                    </p:cTn>
                  </p:par>
                  <p:par>
                    <p:cTn id="48" fill="hold" nodeType="clickPar">
                      <p:stCondLst>
                        <p:cond delay="indefinite"/>
                      </p:stCondLst>
                      <p:childTnLst>
                        <p:par>
                          <p:cTn id="49" fill="hold" nodeType="afterGroup">
                            <p:stCondLst>
                              <p:cond delay="0"/>
                            </p:stCondLst>
                            <p:childTnLst>
                              <p:par>
                                <p:cTn id="50" presetID="23" presetClass="exit" presetSubtype="32" fill="hold" grpId="5" nodeType="clickEffect">
                                  <p:stCondLst>
                                    <p:cond delay="0"/>
                                  </p:stCondLst>
                                  <p:childTnLst>
                                    <p:anim calcmode="lin" valueType="num">
                                      <p:cBhvr>
                                        <p:cTn id="51" dur="500"/>
                                        <p:tgtEl>
                                          <p:spTgt spid="18439"/>
                                        </p:tgtEl>
                                        <p:attrNameLst>
                                          <p:attrName>ppt_w</p:attrName>
                                        </p:attrNameLst>
                                      </p:cBhvr>
                                      <p:tavLst>
                                        <p:tav tm="0">
                                          <p:val>
                                            <p:strVal val="ppt_w"/>
                                          </p:val>
                                        </p:tav>
                                        <p:tav tm="100000">
                                          <p:val>
                                            <p:fltVal val="0"/>
                                          </p:val>
                                        </p:tav>
                                      </p:tavLst>
                                    </p:anim>
                                    <p:anim calcmode="lin" valueType="num">
                                      <p:cBhvr>
                                        <p:cTn id="52" dur="500"/>
                                        <p:tgtEl>
                                          <p:spTgt spid="18439"/>
                                        </p:tgtEl>
                                        <p:attrNameLst>
                                          <p:attrName>ppt_h</p:attrName>
                                        </p:attrNameLst>
                                      </p:cBhvr>
                                      <p:tavLst>
                                        <p:tav tm="0">
                                          <p:val>
                                            <p:strVal val="ppt_h"/>
                                          </p:val>
                                        </p:tav>
                                        <p:tav tm="100000">
                                          <p:val>
                                            <p:fltVal val="0"/>
                                          </p:val>
                                        </p:tav>
                                      </p:tavLst>
                                    </p:anim>
                                    <p:set>
                                      <p:cBhvr>
                                        <p:cTn id="53" dur="1" fill="hold">
                                          <p:stCondLst>
                                            <p:cond delay="499"/>
                                          </p:stCondLst>
                                        </p:cTn>
                                        <p:tgtEl>
                                          <p:spTgt spid="18439"/>
                                        </p:tgtEl>
                                        <p:attrNameLst>
                                          <p:attrName>style.visibility</p:attrName>
                                        </p:attrNameLst>
                                      </p:cBhvr>
                                      <p:to>
                                        <p:strVal val="hidden"/>
                                      </p:to>
                                    </p:set>
                                  </p:childTnLst>
                                </p:cTn>
                              </p:par>
                            </p:childTnLst>
                          </p:cTn>
                        </p:par>
                      </p:childTnLst>
                    </p:cTn>
                  </p:par>
                  <p:par>
                    <p:cTn id="54" fill="hold" nodeType="clickPar">
                      <p:stCondLst>
                        <p:cond delay="indefinite"/>
                      </p:stCondLst>
                      <p:childTnLst>
                        <p:par>
                          <p:cTn id="55" fill="hold" nodeType="afterGroup">
                            <p:stCondLst>
                              <p:cond delay="0"/>
                            </p:stCondLst>
                            <p:childTnLst>
                              <p:par>
                                <p:cTn id="56" presetID="23" presetClass="exit" presetSubtype="32" fill="hold" nodeType="clickEffect">
                                  <p:stCondLst>
                                    <p:cond delay="0"/>
                                  </p:stCondLst>
                                  <p:childTnLst>
                                    <p:anim calcmode="lin" valueType="num">
                                      <p:cBhvr>
                                        <p:cTn id="57" dur="500"/>
                                        <p:tgtEl>
                                          <p:spTgt spid="18442">
                                            <p:txEl>
                                              <p:pRg st="0" end="0"/>
                                            </p:txEl>
                                          </p:spTgt>
                                        </p:tgtEl>
                                        <p:attrNameLst>
                                          <p:attrName>ppt_w</p:attrName>
                                        </p:attrNameLst>
                                      </p:cBhvr>
                                      <p:tavLst>
                                        <p:tav tm="0">
                                          <p:val>
                                            <p:strVal val="ppt_w"/>
                                          </p:val>
                                        </p:tav>
                                        <p:tav tm="100000">
                                          <p:val>
                                            <p:fltVal val="0"/>
                                          </p:val>
                                        </p:tav>
                                      </p:tavLst>
                                    </p:anim>
                                    <p:anim calcmode="lin" valueType="num">
                                      <p:cBhvr>
                                        <p:cTn id="58" dur="500"/>
                                        <p:tgtEl>
                                          <p:spTgt spid="18442">
                                            <p:txEl>
                                              <p:pRg st="0" end="0"/>
                                            </p:txEl>
                                          </p:spTgt>
                                        </p:tgtEl>
                                        <p:attrNameLst>
                                          <p:attrName>ppt_h</p:attrName>
                                        </p:attrNameLst>
                                      </p:cBhvr>
                                      <p:tavLst>
                                        <p:tav tm="0">
                                          <p:val>
                                            <p:strVal val="ppt_h"/>
                                          </p:val>
                                        </p:tav>
                                        <p:tav tm="100000">
                                          <p:val>
                                            <p:fltVal val="0"/>
                                          </p:val>
                                        </p:tav>
                                      </p:tavLst>
                                    </p:anim>
                                    <p:set>
                                      <p:cBhvr>
                                        <p:cTn id="59" dur="1" fill="hold">
                                          <p:stCondLst>
                                            <p:cond delay="499"/>
                                          </p:stCondLst>
                                        </p:cTn>
                                        <p:tgtEl>
                                          <p:spTgt spid="18442">
                                            <p:txEl>
                                              <p:pRg st="0" end="0"/>
                                            </p:txEl>
                                          </p:spTgt>
                                        </p:tgtEl>
                                        <p:attrNameLst>
                                          <p:attrName>style.visibility</p:attrName>
                                        </p:attrNameLst>
                                      </p:cBhvr>
                                      <p:to>
                                        <p:strVal val="hidden"/>
                                      </p:to>
                                    </p:set>
                                  </p:childTnLst>
                                </p:cTn>
                              </p:par>
                            </p:childTnLst>
                          </p:cTn>
                        </p:par>
                      </p:childTnLst>
                    </p:cTn>
                  </p:par>
                  <p:par>
                    <p:cTn id="60" fill="hold" nodeType="clickPar">
                      <p:stCondLst>
                        <p:cond delay="indefinite"/>
                      </p:stCondLst>
                      <p:childTnLst>
                        <p:par>
                          <p:cTn id="61" fill="hold" nodeType="afterGroup">
                            <p:stCondLst>
                              <p:cond delay="0"/>
                            </p:stCondLst>
                            <p:childTnLst>
                              <p:par>
                                <p:cTn id="62" presetID="37" presetClass="exit" presetSubtype="0" fill="hold" grpId="14" nodeType="clickEffect">
                                  <p:stCondLst>
                                    <p:cond delay="0"/>
                                  </p:stCondLst>
                                  <p:childTnLst>
                                    <p:animEffect transition="out" filter="fade">
                                      <p:cBhvr>
                                        <p:cTn id="63" dur="1000"/>
                                        <p:tgtEl>
                                          <p:spTgt spid="18451"/>
                                        </p:tgtEl>
                                      </p:cBhvr>
                                    </p:animEffect>
                                    <p:anim calcmode="lin" valueType="num">
                                      <p:cBhvr>
                                        <p:cTn id="64" dur="1000"/>
                                        <p:tgtEl>
                                          <p:spTgt spid="18451"/>
                                        </p:tgtEl>
                                        <p:attrNameLst>
                                          <p:attrName>ppt_x</p:attrName>
                                        </p:attrNameLst>
                                      </p:cBhvr>
                                      <p:tavLst>
                                        <p:tav tm="0">
                                          <p:val>
                                            <p:strVal val="ppt_x"/>
                                          </p:val>
                                        </p:tav>
                                        <p:tav tm="100000">
                                          <p:val>
                                            <p:strVal val="ppt_x"/>
                                          </p:val>
                                        </p:tav>
                                      </p:tavLst>
                                    </p:anim>
                                    <p:anim calcmode="lin" valueType="num">
                                      <p:cBhvr>
                                        <p:cTn id="65" dur="100" decel="100000"/>
                                        <p:tgtEl>
                                          <p:spTgt spid="18451"/>
                                        </p:tgtEl>
                                        <p:attrNameLst>
                                          <p:attrName>ppt_y</p:attrName>
                                        </p:attrNameLst>
                                      </p:cBhvr>
                                      <p:tavLst>
                                        <p:tav tm="0">
                                          <p:val>
                                            <p:strVal val="ppt_y"/>
                                          </p:val>
                                        </p:tav>
                                        <p:tav tm="100000">
                                          <p:val>
                                            <p:strVal val="ppt_y-.03"/>
                                          </p:val>
                                        </p:tav>
                                      </p:tavLst>
                                    </p:anim>
                                    <p:anim calcmode="lin" valueType="num">
                                      <p:cBhvr>
                                        <p:cTn id="66" dur="900" accel="100000">
                                          <p:stCondLst>
                                            <p:cond delay="100"/>
                                          </p:stCondLst>
                                        </p:cTn>
                                        <p:tgtEl>
                                          <p:spTgt spid="18451"/>
                                        </p:tgtEl>
                                        <p:attrNameLst>
                                          <p:attrName>ppt_y</p:attrName>
                                        </p:attrNameLst>
                                      </p:cBhvr>
                                      <p:tavLst>
                                        <p:tav tm="0">
                                          <p:val>
                                            <p:strVal val="ppt_y"/>
                                          </p:val>
                                        </p:tav>
                                        <p:tav tm="100000">
                                          <p:val>
                                            <p:strVal val="ppt_y+1"/>
                                          </p:val>
                                        </p:tav>
                                      </p:tavLst>
                                    </p:anim>
                                    <p:set>
                                      <p:cBhvr>
                                        <p:cTn id="67" dur="1" fill="hold">
                                          <p:stCondLst>
                                            <p:cond delay="999"/>
                                          </p:stCondLst>
                                        </p:cTn>
                                        <p:tgtEl>
                                          <p:spTgt spid="18451"/>
                                        </p:tgtEl>
                                        <p:attrNameLst>
                                          <p:attrName>style.visibility</p:attrName>
                                        </p:attrNameLst>
                                      </p:cBhvr>
                                      <p:to>
                                        <p:strVal val="hidden"/>
                                      </p:to>
                                    </p:set>
                                  </p:childTnLst>
                                </p:cTn>
                              </p:par>
                            </p:childTnLst>
                          </p:cTn>
                        </p:par>
                      </p:childTnLst>
                    </p:cTn>
                  </p:par>
                  <p:par>
                    <p:cTn id="68" fill="hold" nodeType="clickPar">
                      <p:stCondLst>
                        <p:cond delay="indefinite"/>
                      </p:stCondLst>
                      <p:childTnLst>
                        <p:par>
                          <p:cTn id="69" fill="hold" nodeType="afterGroup">
                            <p:stCondLst>
                              <p:cond delay="0"/>
                            </p:stCondLst>
                            <p:childTnLst>
                              <p:par>
                                <p:cTn id="70" presetID="37" presetClass="exit" presetSubtype="0" fill="hold" grpId="19" nodeType="clickEffect">
                                  <p:stCondLst>
                                    <p:cond delay="0"/>
                                  </p:stCondLst>
                                  <p:childTnLst>
                                    <p:animEffect transition="out" filter="fade">
                                      <p:cBhvr>
                                        <p:cTn id="71" dur="1000"/>
                                        <p:tgtEl>
                                          <p:spTgt spid="18458"/>
                                        </p:tgtEl>
                                      </p:cBhvr>
                                    </p:animEffect>
                                    <p:anim calcmode="lin" valueType="num">
                                      <p:cBhvr>
                                        <p:cTn id="72" dur="1000"/>
                                        <p:tgtEl>
                                          <p:spTgt spid="18458"/>
                                        </p:tgtEl>
                                        <p:attrNameLst>
                                          <p:attrName>ppt_x</p:attrName>
                                        </p:attrNameLst>
                                      </p:cBhvr>
                                      <p:tavLst>
                                        <p:tav tm="0">
                                          <p:val>
                                            <p:strVal val="ppt_x"/>
                                          </p:val>
                                        </p:tav>
                                        <p:tav tm="100000">
                                          <p:val>
                                            <p:strVal val="ppt_x"/>
                                          </p:val>
                                        </p:tav>
                                      </p:tavLst>
                                    </p:anim>
                                    <p:anim calcmode="lin" valueType="num">
                                      <p:cBhvr>
                                        <p:cTn id="73" dur="100" decel="100000"/>
                                        <p:tgtEl>
                                          <p:spTgt spid="18458"/>
                                        </p:tgtEl>
                                        <p:attrNameLst>
                                          <p:attrName>ppt_y</p:attrName>
                                        </p:attrNameLst>
                                      </p:cBhvr>
                                      <p:tavLst>
                                        <p:tav tm="0">
                                          <p:val>
                                            <p:strVal val="ppt_y"/>
                                          </p:val>
                                        </p:tav>
                                        <p:tav tm="100000">
                                          <p:val>
                                            <p:strVal val="ppt_y-.03"/>
                                          </p:val>
                                        </p:tav>
                                      </p:tavLst>
                                    </p:anim>
                                    <p:anim calcmode="lin" valueType="num">
                                      <p:cBhvr>
                                        <p:cTn id="74" dur="900" accel="100000">
                                          <p:stCondLst>
                                            <p:cond delay="100"/>
                                          </p:stCondLst>
                                        </p:cTn>
                                        <p:tgtEl>
                                          <p:spTgt spid="18458"/>
                                        </p:tgtEl>
                                        <p:attrNameLst>
                                          <p:attrName>ppt_y</p:attrName>
                                        </p:attrNameLst>
                                      </p:cBhvr>
                                      <p:tavLst>
                                        <p:tav tm="0">
                                          <p:val>
                                            <p:strVal val="ppt_y"/>
                                          </p:val>
                                        </p:tav>
                                        <p:tav tm="100000">
                                          <p:val>
                                            <p:strVal val="ppt_y+1"/>
                                          </p:val>
                                        </p:tav>
                                      </p:tavLst>
                                    </p:anim>
                                    <p:set>
                                      <p:cBhvr>
                                        <p:cTn id="75" dur="1" fill="hold">
                                          <p:stCondLst>
                                            <p:cond delay="999"/>
                                          </p:stCondLst>
                                        </p:cTn>
                                        <p:tgtEl>
                                          <p:spTgt spid="18458"/>
                                        </p:tgtEl>
                                        <p:attrNameLst>
                                          <p:attrName>style.visibility</p:attrName>
                                        </p:attrNameLst>
                                      </p:cBhvr>
                                      <p:to>
                                        <p:strVal val="hidden"/>
                                      </p:to>
                                    </p:set>
                                  </p:childTnLst>
                                </p:cTn>
                              </p:par>
                            </p:childTnLst>
                          </p:cTn>
                        </p:par>
                      </p:childTnLst>
                    </p:cTn>
                  </p:par>
                  <p:par>
                    <p:cTn id="76" fill="hold" nodeType="clickPar">
                      <p:stCondLst>
                        <p:cond delay="indefinite"/>
                      </p:stCondLst>
                      <p:childTnLst>
                        <p:par>
                          <p:cTn id="77" fill="hold" nodeType="afterGroup">
                            <p:stCondLst>
                              <p:cond delay="0"/>
                            </p:stCondLst>
                            <p:childTnLst>
                              <p:par>
                                <p:cTn id="78" presetID="42" presetClass="exit" presetSubtype="0" fill="hold" grpId="17" nodeType="clickEffect">
                                  <p:stCondLst>
                                    <p:cond delay="0"/>
                                  </p:stCondLst>
                                  <p:childTnLst>
                                    <p:animEffect transition="out" filter="fade">
                                      <p:cBhvr>
                                        <p:cTn id="79" dur="1000"/>
                                        <p:tgtEl>
                                          <p:spTgt spid="18454"/>
                                        </p:tgtEl>
                                      </p:cBhvr>
                                    </p:animEffect>
                                    <p:anim calcmode="lin" valueType="num">
                                      <p:cBhvr>
                                        <p:cTn id="80" dur="1000"/>
                                        <p:tgtEl>
                                          <p:spTgt spid="18454"/>
                                        </p:tgtEl>
                                        <p:attrNameLst>
                                          <p:attrName>ppt_x</p:attrName>
                                        </p:attrNameLst>
                                      </p:cBhvr>
                                      <p:tavLst>
                                        <p:tav tm="0">
                                          <p:val>
                                            <p:strVal val="ppt_x"/>
                                          </p:val>
                                        </p:tav>
                                        <p:tav tm="100000">
                                          <p:val>
                                            <p:strVal val="ppt_x"/>
                                          </p:val>
                                        </p:tav>
                                      </p:tavLst>
                                    </p:anim>
                                    <p:anim calcmode="lin" valueType="num">
                                      <p:cBhvr>
                                        <p:cTn id="81" dur="1000"/>
                                        <p:tgtEl>
                                          <p:spTgt spid="18454"/>
                                        </p:tgtEl>
                                        <p:attrNameLst>
                                          <p:attrName>ppt_y</p:attrName>
                                        </p:attrNameLst>
                                      </p:cBhvr>
                                      <p:tavLst>
                                        <p:tav tm="0">
                                          <p:val>
                                            <p:strVal val="ppt_y"/>
                                          </p:val>
                                        </p:tav>
                                        <p:tav tm="100000">
                                          <p:val>
                                            <p:strVal val="ppt_y+.1"/>
                                          </p:val>
                                        </p:tav>
                                      </p:tavLst>
                                    </p:anim>
                                    <p:set>
                                      <p:cBhvr>
                                        <p:cTn id="82" dur="1" fill="hold">
                                          <p:stCondLst>
                                            <p:cond delay="999"/>
                                          </p:stCondLst>
                                        </p:cTn>
                                        <p:tgtEl>
                                          <p:spTgt spid="18454"/>
                                        </p:tgtEl>
                                        <p:attrNameLst>
                                          <p:attrName>style.visibility</p:attrName>
                                        </p:attrNameLst>
                                      </p:cBhvr>
                                      <p:to>
                                        <p:strVal val="hidden"/>
                                      </p:to>
                                    </p:set>
                                  </p:childTnLst>
                                </p:cTn>
                              </p:par>
                            </p:childTnLst>
                          </p:cTn>
                        </p:par>
                      </p:childTnLst>
                    </p:cTn>
                  </p:par>
                  <p:par>
                    <p:cTn id="83" fill="hold" nodeType="clickPar">
                      <p:stCondLst>
                        <p:cond delay="indefinite"/>
                      </p:stCondLst>
                      <p:childTnLst>
                        <p:par>
                          <p:cTn id="84" fill="hold" nodeType="afterGroup">
                            <p:stCondLst>
                              <p:cond delay="0"/>
                            </p:stCondLst>
                            <p:childTnLst>
                              <p:par>
                                <p:cTn id="85" presetID="17" presetClass="exit" presetSubtype="10" fill="hold" grpId="2" nodeType="clickEffect">
                                  <p:stCondLst>
                                    <p:cond delay="0"/>
                                  </p:stCondLst>
                                  <p:childTnLst>
                                    <p:anim calcmode="lin" valueType="num">
                                      <p:cBhvr>
                                        <p:cTn id="86" dur="500"/>
                                        <p:tgtEl>
                                          <p:spTgt spid="18436"/>
                                        </p:tgtEl>
                                        <p:attrNameLst>
                                          <p:attrName>ppt_w</p:attrName>
                                        </p:attrNameLst>
                                      </p:cBhvr>
                                      <p:tavLst>
                                        <p:tav tm="0">
                                          <p:val>
                                            <p:strVal val="ppt_w"/>
                                          </p:val>
                                        </p:tav>
                                        <p:tav tm="100000">
                                          <p:val>
                                            <p:fltVal val="0"/>
                                          </p:val>
                                        </p:tav>
                                      </p:tavLst>
                                    </p:anim>
                                    <p:anim calcmode="lin" valueType="num">
                                      <p:cBhvr>
                                        <p:cTn id="87" dur="500"/>
                                        <p:tgtEl>
                                          <p:spTgt spid="18436"/>
                                        </p:tgtEl>
                                        <p:attrNameLst>
                                          <p:attrName>ppt_h</p:attrName>
                                        </p:attrNameLst>
                                      </p:cBhvr>
                                      <p:tavLst>
                                        <p:tav tm="0">
                                          <p:val>
                                            <p:strVal val="ppt_h"/>
                                          </p:val>
                                        </p:tav>
                                        <p:tav tm="100000">
                                          <p:val>
                                            <p:strVal val="ppt_h"/>
                                          </p:val>
                                        </p:tav>
                                      </p:tavLst>
                                    </p:anim>
                                    <p:set>
                                      <p:cBhvr>
                                        <p:cTn id="88" dur="1" fill="hold">
                                          <p:stCondLst>
                                            <p:cond delay="499"/>
                                          </p:stCondLst>
                                        </p:cTn>
                                        <p:tgtEl>
                                          <p:spTgt spid="18436"/>
                                        </p:tgtEl>
                                        <p:attrNameLst>
                                          <p:attrName>style.visibility</p:attrName>
                                        </p:attrNameLst>
                                      </p:cBhvr>
                                      <p:to>
                                        <p:strVal val="hidden"/>
                                      </p:to>
                                    </p:set>
                                  </p:childTnLst>
                                </p:cTn>
                              </p:par>
                            </p:childTnLst>
                          </p:cTn>
                        </p:par>
                      </p:childTnLst>
                    </p:cTn>
                  </p:par>
                  <p:par>
                    <p:cTn id="89" fill="hold" nodeType="clickPar">
                      <p:stCondLst>
                        <p:cond delay="indefinite"/>
                      </p:stCondLst>
                      <p:childTnLst>
                        <p:par>
                          <p:cTn id="90" fill="hold" nodeType="afterGroup">
                            <p:stCondLst>
                              <p:cond delay="0"/>
                            </p:stCondLst>
                            <p:childTnLst>
                              <p:par>
                                <p:cTn id="91" presetID="17" presetClass="exit" presetSubtype="10" fill="hold" grpId="7" nodeType="clickEffect">
                                  <p:stCondLst>
                                    <p:cond delay="0"/>
                                  </p:stCondLst>
                                  <p:childTnLst>
                                    <p:anim calcmode="lin" valueType="num">
                                      <p:cBhvr>
                                        <p:cTn id="92" dur="500"/>
                                        <p:tgtEl>
                                          <p:spTgt spid="18441"/>
                                        </p:tgtEl>
                                        <p:attrNameLst>
                                          <p:attrName>ppt_w</p:attrName>
                                        </p:attrNameLst>
                                      </p:cBhvr>
                                      <p:tavLst>
                                        <p:tav tm="0">
                                          <p:val>
                                            <p:strVal val="ppt_w"/>
                                          </p:val>
                                        </p:tav>
                                        <p:tav tm="100000">
                                          <p:val>
                                            <p:fltVal val="0"/>
                                          </p:val>
                                        </p:tav>
                                      </p:tavLst>
                                    </p:anim>
                                    <p:anim calcmode="lin" valueType="num">
                                      <p:cBhvr>
                                        <p:cTn id="93" dur="500"/>
                                        <p:tgtEl>
                                          <p:spTgt spid="18441"/>
                                        </p:tgtEl>
                                        <p:attrNameLst>
                                          <p:attrName>ppt_h</p:attrName>
                                        </p:attrNameLst>
                                      </p:cBhvr>
                                      <p:tavLst>
                                        <p:tav tm="0">
                                          <p:val>
                                            <p:strVal val="ppt_h"/>
                                          </p:val>
                                        </p:tav>
                                        <p:tav tm="100000">
                                          <p:val>
                                            <p:strVal val="ppt_h"/>
                                          </p:val>
                                        </p:tav>
                                      </p:tavLst>
                                    </p:anim>
                                    <p:set>
                                      <p:cBhvr>
                                        <p:cTn id="94" dur="1" fill="hold">
                                          <p:stCondLst>
                                            <p:cond delay="499"/>
                                          </p:stCondLst>
                                        </p:cTn>
                                        <p:tgtEl>
                                          <p:spTgt spid="18441"/>
                                        </p:tgtEl>
                                        <p:attrNameLst>
                                          <p:attrName>style.visibility</p:attrName>
                                        </p:attrNameLst>
                                      </p:cBhvr>
                                      <p:to>
                                        <p:strVal val="hidden"/>
                                      </p:to>
                                    </p:set>
                                  </p:childTnLst>
                                </p:cTn>
                              </p:par>
                            </p:childTnLst>
                          </p:cTn>
                        </p:par>
                      </p:childTnLst>
                    </p:cTn>
                  </p:par>
                  <p:par>
                    <p:cTn id="95" fill="hold" nodeType="clickPar">
                      <p:stCondLst>
                        <p:cond delay="indefinite"/>
                      </p:stCondLst>
                      <p:childTnLst>
                        <p:par>
                          <p:cTn id="96" fill="hold" nodeType="afterGroup">
                            <p:stCondLst>
                              <p:cond delay="0"/>
                            </p:stCondLst>
                            <p:childTnLst>
                              <p:par>
                                <p:cTn id="97" presetID="17" presetClass="exit" presetSubtype="10" fill="hold" grpId="6" nodeType="clickEffect">
                                  <p:stCondLst>
                                    <p:cond delay="0"/>
                                  </p:stCondLst>
                                  <p:childTnLst>
                                    <p:anim calcmode="lin" valueType="num">
                                      <p:cBhvr>
                                        <p:cTn id="98" dur="500"/>
                                        <p:tgtEl>
                                          <p:spTgt spid="18440"/>
                                        </p:tgtEl>
                                        <p:attrNameLst>
                                          <p:attrName>ppt_w</p:attrName>
                                        </p:attrNameLst>
                                      </p:cBhvr>
                                      <p:tavLst>
                                        <p:tav tm="0">
                                          <p:val>
                                            <p:strVal val="ppt_w"/>
                                          </p:val>
                                        </p:tav>
                                        <p:tav tm="100000">
                                          <p:val>
                                            <p:fltVal val="0"/>
                                          </p:val>
                                        </p:tav>
                                      </p:tavLst>
                                    </p:anim>
                                    <p:anim calcmode="lin" valueType="num">
                                      <p:cBhvr>
                                        <p:cTn id="99" dur="500"/>
                                        <p:tgtEl>
                                          <p:spTgt spid="18440"/>
                                        </p:tgtEl>
                                        <p:attrNameLst>
                                          <p:attrName>ppt_h</p:attrName>
                                        </p:attrNameLst>
                                      </p:cBhvr>
                                      <p:tavLst>
                                        <p:tav tm="0">
                                          <p:val>
                                            <p:strVal val="ppt_h"/>
                                          </p:val>
                                        </p:tav>
                                        <p:tav tm="100000">
                                          <p:val>
                                            <p:strVal val="ppt_h"/>
                                          </p:val>
                                        </p:tav>
                                      </p:tavLst>
                                    </p:anim>
                                    <p:set>
                                      <p:cBhvr>
                                        <p:cTn id="100" dur="1" fill="hold">
                                          <p:stCondLst>
                                            <p:cond delay="499"/>
                                          </p:stCondLst>
                                        </p:cTn>
                                        <p:tgtEl>
                                          <p:spTgt spid="18440"/>
                                        </p:tgtEl>
                                        <p:attrNameLst>
                                          <p:attrName>style.visibility</p:attrName>
                                        </p:attrNameLst>
                                      </p:cBhvr>
                                      <p:to>
                                        <p:strVal val="hidden"/>
                                      </p:to>
                                    </p:set>
                                  </p:childTnLst>
                                </p:cTn>
                              </p:par>
                            </p:childTnLst>
                          </p:cTn>
                        </p:par>
                      </p:childTnLst>
                    </p:cTn>
                  </p:par>
                  <p:par>
                    <p:cTn id="101" fill="hold" nodeType="clickPar">
                      <p:stCondLst>
                        <p:cond delay="indefinite"/>
                      </p:stCondLst>
                      <p:childTnLst>
                        <p:par>
                          <p:cTn id="102" fill="hold" nodeType="afterGroup">
                            <p:stCondLst>
                              <p:cond delay="0"/>
                            </p:stCondLst>
                            <p:childTnLst>
                              <p:par>
                                <p:cTn id="103" presetID="17" presetClass="exit" presetSubtype="10" fill="hold" grpId="12" nodeType="clickEffect">
                                  <p:stCondLst>
                                    <p:cond delay="0"/>
                                  </p:stCondLst>
                                  <p:childTnLst>
                                    <p:anim calcmode="lin" valueType="num">
                                      <p:cBhvr>
                                        <p:cTn id="104" dur="500"/>
                                        <p:tgtEl>
                                          <p:spTgt spid="18449"/>
                                        </p:tgtEl>
                                        <p:attrNameLst>
                                          <p:attrName>ppt_w</p:attrName>
                                        </p:attrNameLst>
                                      </p:cBhvr>
                                      <p:tavLst>
                                        <p:tav tm="0">
                                          <p:val>
                                            <p:strVal val="ppt_w"/>
                                          </p:val>
                                        </p:tav>
                                        <p:tav tm="100000">
                                          <p:val>
                                            <p:fltVal val="0"/>
                                          </p:val>
                                        </p:tav>
                                      </p:tavLst>
                                    </p:anim>
                                    <p:anim calcmode="lin" valueType="num">
                                      <p:cBhvr>
                                        <p:cTn id="105" dur="500"/>
                                        <p:tgtEl>
                                          <p:spTgt spid="18449"/>
                                        </p:tgtEl>
                                        <p:attrNameLst>
                                          <p:attrName>ppt_h</p:attrName>
                                        </p:attrNameLst>
                                      </p:cBhvr>
                                      <p:tavLst>
                                        <p:tav tm="0">
                                          <p:val>
                                            <p:strVal val="ppt_h"/>
                                          </p:val>
                                        </p:tav>
                                        <p:tav tm="100000">
                                          <p:val>
                                            <p:strVal val="ppt_h"/>
                                          </p:val>
                                        </p:tav>
                                      </p:tavLst>
                                    </p:anim>
                                    <p:set>
                                      <p:cBhvr>
                                        <p:cTn id="106" dur="1" fill="hold">
                                          <p:stCondLst>
                                            <p:cond delay="499"/>
                                          </p:stCondLst>
                                        </p:cTn>
                                        <p:tgtEl>
                                          <p:spTgt spid="18449"/>
                                        </p:tgtEl>
                                        <p:attrNameLst>
                                          <p:attrName>style.visibility</p:attrName>
                                        </p:attrNameLst>
                                      </p:cBhvr>
                                      <p:to>
                                        <p:strVal val="hidden"/>
                                      </p:to>
                                    </p:set>
                                  </p:childTnLst>
                                </p:cTn>
                              </p:par>
                            </p:childTnLst>
                          </p:cTn>
                        </p:par>
                      </p:childTnLst>
                    </p:cTn>
                  </p:par>
                  <p:par>
                    <p:cTn id="107" fill="hold" nodeType="clickPar">
                      <p:stCondLst>
                        <p:cond delay="indefinite"/>
                      </p:stCondLst>
                      <p:childTnLst>
                        <p:par>
                          <p:cTn id="108" fill="hold" nodeType="afterGroup">
                            <p:stCondLst>
                              <p:cond delay="0"/>
                            </p:stCondLst>
                            <p:childTnLst>
                              <p:par>
                                <p:cTn id="109" presetID="17" presetClass="exit" presetSubtype="10" fill="hold" grpId="18" nodeType="clickEffect">
                                  <p:stCondLst>
                                    <p:cond delay="0"/>
                                  </p:stCondLst>
                                  <p:childTnLst>
                                    <p:anim calcmode="lin" valueType="num">
                                      <p:cBhvr>
                                        <p:cTn id="110" dur="500"/>
                                        <p:tgtEl>
                                          <p:spTgt spid="18455"/>
                                        </p:tgtEl>
                                        <p:attrNameLst>
                                          <p:attrName>ppt_w</p:attrName>
                                        </p:attrNameLst>
                                      </p:cBhvr>
                                      <p:tavLst>
                                        <p:tav tm="0">
                                          <p:val>
                                            <p:strVal val="ppt_w"/>
                                          </p:val>
                                        </p:tav>
                                        <p:tav tm="100000">
                                          <p:val>
                                            <p:fltVal val="0"/>
                                          </p:val>
                                        </p:tav>
                                      </p:tavLst>
                                    </p:anim>
                                    <p:anim calcmode="lin" valueType="num">
                                      <p:cBhvr>
                                        <p:cTn id="111" dur="500"/>
                                        <p:tgtEl>
                                          <p:spTgt spid="18455"/>
                                        </p:tgtEl>
                                        <p:attrNameLst>
                                          <p:attrName>ppt_h</p:attrName>
                                        </p:attrNameLst>
                                      </p:cBhvr>
                                      <p:tavLst>
                                        <p:tav tm="0">
                                          <p:val>
                                            <p:strVal val="ppt_h"/>
                                          </p:val>
                                        </p:tav>
                                        <p:tav tm="100000">
                                          <p:val>
                                            <p:strVal val="ppt_h"/>
                                          </p:val>
                                        </p:tav>
                                      </p:tavLst>
                                    </p:anim>
                                    <p:set>
                                      <p:cBhvr>
                                        <p:cTn id="112" dur="1" fill="hold">
                                          <p:stCondLst>
                                            <p:cond delay="499"/>
                                          </p:stCondLst>
                                        </p:cTn>
                                        <p:tgtEl>
                                          <p:spTgt spid="18455"/>
                                        </p:tgtEl>
                                        <p:attrNameLst>
                                          <p:attrName>style.visibility</p:attrName>
                                        </p:attrNameLst>
                                      </p:cBhvr>
                                      <p:to>
                                        <p:strVal val="hidden"/>
                                      </p:to>
                                    </p:set>
                                  </p:childTnLst>
                                </p:cTn>
                              </p:par>
                            </p:childTnLst>
                          </p:cTn>
                        </p:par>
                      </p:childTnLst>
                    </p:cTn>
                  </p:par>
                  <p:par>
                    <p:cTn id="113" fill="hold" nodeType="clickPar">
                      <p:stCondLst>
                        <p:cond delay="indefinite"/>
                      </p:stCondLst>
                      <p:childTnLst>
                        <p:par>
                          <p:cTn id="114" fill="hold" nodeType="afterGroup">
                            <p:stCondLst>
                              <p:cond delay="0"/>
                            </p:stCondLst>
                            <p:childTnLst>
                              <p:par>
                                <p:cTn id="115" presetID="56" presetClass="exit" presetSubtype="0" fill="hold" grpId="0" nodeType="clickEffect">
                                  <p:stCondLst>
                                    <p:cond delay="0"/>
                                  </p:stCondLst>
                                  <p:iterate type="lt">
                                    <p:tmPct val="10000"/>
                                  </p:iterate>
                                  <p:childTnLst>
                                    <p:anim from="(ppt_w)" to="(-ppt_w*2)" calcmode="lin" valueType="num">
                                      <p:cBhvr rctx="PPT">
                                        <p:cTn id="116" dur="500" autoRev="1">
                                          <p:stCondLst>
                                            <p:cond delay="0"/>
                                          </p:stCondLst>
                                        </p:cTn>
                                        <p:tgtEl>
                                          <p:spTgt spid="18434"/>
                                        </p:tgtEl>
                                        <p:attrNameLst>
                                          <p:attrName>ppt_w</p:attrName>
                                        </p:attrNameLst>
                                      </p:cBhvr>
                                    </p:anim>
                                    <p:anim by="(ppt_w*0.50)" calcmode="lin" valueType="num">
                                      <p:cBhvr>
                                        <p:cTn id="117" dur="500" decel="50000" autoRev="1">
                                          <p:stCondLst>
                                            <p:cond delay="0"/>
                                          </p:stCondLst>
                                        </p:cTn>
                                        <p:tgtEl>
                                          <p:spTgt spid="18434"/>
                                        </p:tgtEl>
                                        <p:attrNameLst>
                                          <p:attrName>ppt_x</p:attrName>
                                        </p:attrNameLst>
                                      </p:cBhvr>
                                    </p:anim>
                                    <p:anim from="(ppt_y)" to="(1+ppt_h/2)" calcmode="lin" valueType="num">
                                      <p:cBhvr>
                                        <p:cTn id="118" dur="1000">
                                          <p:stCondLst>
                                            <p:cond delay="0"/>
                                          </p:stCondLst>
                                        </p:cTn>
                                        <p:tgtEl>
                                          <p:spTgt spid="18434"/>
                                        </p:tgtEl>
                                        <p:attrNameLst>
                                          <p:attrName>ppt_y</p:attrName>
                                        </p:attrNameLst>
                                      </p:cBhvr>
                                    </p:anim>
                                    <p:animRot by="21600000">
                                      <p:cBhvr>
                                        <p:cTn id="119" dur="1000">
                                          <p:stCondLst>
                                            <p:cond delay="0"/>
                                          </p:stCondLst>
                                        </p:cTn>
                                        <p:tgtEl>
                                          <p:spTgt spid="18434"/>
                                        </p:tgtEl>
                                        <p:attrNameLst>
                                          <p:attrName>r</p:attrName>
                                        </p:attrNameLst>
                                      </p:cBhvr>
                                    </p:animRot>
                                    <p:set>
                                      <p:cBhvr>
                                        <p:cTn id="120" dur="1" fill="hold">
                                          <p:stCondLst>
                                            <p:cond delay="999"/>
                                          </p:stCondLst>
                                        </p:cTn>
                                        <p:tgtEl>
                                          <p:spTgt spid="18434"/>
                                        </p:tgtEl>
                                        <p:attrNameLst>
                                          <p:attrName>style.visibility</p:attrName>
                                        </p:attrNameLst>
                                      </p:cBhvr>
                                      <p:to>
                                        <p:strVal val="hidden"/>
                                      </p:to>
                                    </p:set>
                                  </p:childTnLst>
                                </p:cTn>
                              </p:par>
                            </p:childTnLst>
                          </p:cTn>
                        </p:par>
                      </p:childTnLst>
                    </p:cTn>
                  </p:par>
                  <p:par>
                    <p:cTn id="121" fill="hold" nodeType="clickPar">
                      <p:stCondLst>
                        <p:cond delay="indefinite"/>
                      </p:stCondLst>
                      <p:childTnLst>
                        <p:par>
                          <p:cTn id="122" fill="hold" nodeType="afterGroup">
                            <p:stCondLst>
                              <p:cond delay="0"/>
                            </p:stCondLst>
                            <p:childTnLst>
                              <p:par>
                                <p:cTn id="123" presetID="56" presetClass="exit" presetSubtype="0" fill="hold" grpId="3" nodeType="clickEffect">
                                  <p:stCondLst>
                                    <p:cond delay="0"/>
                                  </p:stCondLst>
                                  <p:iterate type="lt">
                                    <p:tmPct val="10000"/>
                                  </p:iterate>
                                  <p:childTnLst>
                                    <p:anim from="(ppt_w)" to="(-ppt_w*2)" calcmode="lin" valueType="num">
                                      <p:cBhvr rctx="PPT">
                                        <p:cTn id="124" dur="500" autoRev="1">
                                          <p:stCondLst>
                                            <p:cond delay="0"/>
                                          </p:stCondLst>
                                        </p:cTn>
                                        <p:tgtEl>
                                          <p:spTgt spid="18437"/>
                                        </p:tgtEl>
                                        <p:attrNameLst>
                                          <p:attrName>ppt_w</p:attrName>
                                        </p:attrNameLst>
                                      </p:cBhvr>
                                    </p:anim>
                                    <p:anim by="(ppt_w*0.50)" calcmode="lin" valueType="num">
                                      <p:cBhvr>
                                        <p:cTn id="125" dur="500" decel="50000" autoRev="1">
                                          <p:stCondLst>
                                            <p:cond delay="0"/>
                                          </p:stCondLst>
                                        </p:cTn>
                                        <p:tgtEl>
                                          <p:spTgt spid="18437"/>
                                        </p:tgtEl>
                                        <p:attrNameLst>
                                          <p:attrName>ppt_x</p:attrName>
                                        </p:attrNameLst>
                                      </p:cBhvr>
                                    </p:anim>
                                    <p:anim from="(ppt_y)" to="(1+ppt_h/2)" calcmode="lin" valueType="num">
                                      <p:cBhvr>
                                        <p:cTn id="126" dur="1000">
                                          <p:stCondLst>
                                            <p:cond delay="0"/>
                                          </p:stCondLst>
                                        </p:cTn>
                                        <p:tgtEl>
                                          <p:spTgt spid="18437"/>
                                        </p:tgtEl>
                                        <p:attrNameLst>
                                          <p:attrName>ppt_y</p:attrName>
                                        </p:attrNameLst>
                                      </p:cBhvr>
                                    </p:anim>
                                    <p:animRot by="21600000">
                                      <p:cBhvr>
                                        <p:cTn id="127" dur="1000">
                                          <p:stCondLst>
                                            <p:cond delay="0"/>
                                          </p:stCondLst>
                                        </p:cTn>
                                        <p:tgtEl>
                                          <p:spTgt spid="18437"/>
                                        </p:tgtEl>
                                        <p:attrNameLst>
                                          <p:attrName>r</p:attrName>
                                        </p:attrNameLst>
                                      </p:cBhvr>
                                    </p:animRot>
                                    <p:set>
                                      <p:cBhvr>
                                        <p:cTn id="128" dur="1" fill="hold">
                                          <p:stCondLst>
                                            <p:cond delay="999"/>
                                          </p:stCondLst>
                                        </p:cTn>
                                        <p:tgtEl>
                                          <p:spTgt spid="18437"/>
                                        </p:tgtEl>
                                        <p:attrNameLst>
                                          <p:attrName>style.visibility</p:attrName>
                                        </p:attrNameLst>
                                      </p:cBhvr>
                                      <p:to>
                                        <p:strVal val="hidden"/>
                                      </p:to>
                                    </p:set>
                                  </p:childTnLst>
                                </p:cTn>
                              </p:par>
                            </p:childTnLst>
                          </p:cTn>
                        </p:par>
                      </p:childTnLst>
                    </p:cTn>
                  </p:par>
                  <p:par>
                    <p:cTn id="129" fill="hold" nodeType="clickPar">
                      <p:stCondLst>
                        <p:cond delay="indefinite"/>
                      </p:stCondLst>
                      <p:childTnLst>
                        <p:par>
                          <p:cTn id="130" fill="hold" nodeType="afterGroup">
                            <p:stCondLst>
                              <p:cond delay="0"/>
                            </p:stCondLst>
                            <p:childTnLst>
                              <p:par>
                                <p:cTn id="131" presetID="56" presetClass="exit" presetSubtype="0" fill="hold" grpId="4" nodeType="clickEffect">
                                  <p:stCondLst>
                                    <p:cond delay="0"/>
                                  </p:stCondLst>
                                  <p:iterate type="lt">
                                    <p:tmPct val="10000"/>
                                  </p:iterate>
                                  <p:childTnLst>
                                    <p:anim from="(ppt_w)" to="(-ppt_w*2)" calcmode="lin" valueType="num">
                                      <p:cBhvr rctx="PPT">
                                        <p:cTn id="132" dur="500" autoRev="1">
                                          <p:stCondLst>
                                            <p:cond delay="0"/>
                                          </p:stCondLst>
                                        </p:cTn>
                                        <p:tgtEl>
                                          <p:spTgt spid="18438"/>
                                        </p:tgtEl>
                                        <p:attrNameLst>
                                          <p:attrName>ppt_w</p:attrName>
                                        </p:attrNameLst>
                                      </p:cBhvr>
                                    </p:anim>
                                    <p:anim by="(ppt_w*0.50)" calcmode="lin" valueType="num">
                                      <p:cBhvr>
                                        <p:cTn id="133" dur="500" decel="50000" autoRev="1">
                                          <p:stCondLst>
                                            <p:cond delay="0"/>
                                          </p:stCondLst>
                                        </p:cTn>
                                        <p:tgtEl>
                                          <p:spTgt spid="18438"/>
                                        </p:tgtEl>
                                        <p:attrNameLst>
                                          <p:attrName>ppt_x</p:attrName>
                                        </p:attrNameLst>
                                      </p:cBhvr>
                                    </p:anim>
                                    <p:anim from="(ppt_y)" to="(1+ppt_h/2)" calcmode="lin" valueType="num">
                                      <p:cBhvr>
                                        <p:cTn id="134" dur="1000">
                                          <p:stCondLst>
                                            <p:cond delay="0"/>
                                          </p:stCondLst>
                                        </p:cTn>
                                        <p:tgtEl>
                                          <p:spTgt spid="18438"/>
                                        </p:tgtEl>
                                        <p:attrNameLst>
                                          <p:attrName>ppt_y</p:attrName>
                                        </p:attrNameLst>
                                      </p:cBhvr>
                                    </p:anim>
                                    <p:animRot by="21600000">
                                      <p:cBhvr>
                                        <p:cTn id="135" dur="1000">
                                          <p:stCondLst>
                                            <p:cond delay="0"/>
                                          </p:stCondLst>
                                        </p:cTn>
                                        <p:tgtEl>
                                          <p:spTgt spid="18438"/>
                                        </p:tgtEl>
                                        <p:attrNameLst>
                                          <p:attrName>r</p:attrName>
                                        </p:attrNameLst>
                                      </p:cBhvr>
                                    </p:animRot>
                                    <p:set>
                                      <p:cBhvr>
                                        <p:cTn id="136" dur="1" fill="hold">
                                          <p:stCondLst>
                                            <p:cond delay="999"/>
                                          </p:stCondLst>
                                        </p:cTn>
                                        <p:tgtEl>
                                          <p:spTgt spid="18438"/>
                                        </p:tgtEl>
                                        <p:attrNameLst>
                                          <p:attrName>style.visibility</p:attrName>
                                        </p:attrNameLst>
                                      </p:cBhvr>
                                      <p:to>
                                        <p:strVal val="hidden"/>
                                      </p:to>
                                    </p:set>
                                  </p:childTnLst>
                                </p:cTn>
                              </p:par>
                            </p:childTnLst>
                          </p:cTn>
                        </p:par>
                      </p:childTnLst>
                    </p:cTn>
                  </p:par>
                  <p:par>
                    <p:cTn id="137" fill="hold" nodeType="clickPar">
                      <p:stCondLst>
                        <p:cond delay="indefinite"/>
                      </p:stCondLst>
                      <p:childTnLst>
                        <p:par>
                          <p:cTn id="138" fill="hold" nodeType="afterGroup">
                            <p:stCondLst>
                              <p:cond delay="0"/>
                            </p:stCondLst>
                            <p:childTnLst>
                              <p:par>
                                <p:cTn id="139" presetID="56" presetClass="exit" presetSubtype="0" fill="hold" grpId="13" nodeType="clickEffect">
                                  <p:stCondLst>
                                    <p:cond delay="0"/>
                                  </p:stCondLst>
                                  <p:iterate type="lt">
                                    <p:tmPct val="10000"/>
                                  </p:iterate>
                                  <p:childTnLst>
                                    <p:anim from="(ppt_w)" to="(-ppt_w*2)" calcmode="lin" valueType="num">
                                      <p:cBhvr rctx="PPT">
                                        <p:cTn id="140" dur="500" autoRev="1">
                                          <p:stCondLst>
                                            <p:cond delay="0"/>
                                          </p:stCondLst>
                                        </p:cTn>
                                        <p:tgtEl>
                                          <p:spTgt spid="18450"/>
                                        </p:tgtEl>
                                        <p:attrNameLst>
                                          <p:attrName>ppt_w</p:attrName>
                                        </p:attrNameLst>
                                      </p:cBhvr>
                                    </p:anim>
                                    <p:anim by="(ppt_w*0.50)" calcmode="lin" valueType="num">
                                      <p:cBhvr>
                                        <p:cTn id="141" dur="500" decel="50000" autoRev="1">
                                          <p:stCondLst>
                                            <p:cond delay="0"/>
                                          </p:stCondLst>
                                        </p:cTn>
                                        <p:tgtEl>
                                          <p:spTgt spid="18450"/>
                                        </p:tgtEl>
                                        <p:attrNameLst>
                                          <p:attrName>ppt_x</p:attrName>
                                        </p:attrNameLst>
                                      </p:cBhvr>
                                    </p:anim>
                                    <p:anim from="(ppt_y)" to="(1+ppt_h/2)" calcmode="lin" valueType="num">
                                      <p:cBhvr>
                                        <p:cTn id="142" dur="1000">
                                          <p:stCondLst>
                                            <p:cond delay="0"/>
                                          </p:stCondLst>
                                        </p:cTn>
                                        <p:tgtEl>
                                          <p:spTgt spid="18450"/>
                                        </p:tgtEl>
                                        <p:attrNameLst>
                                          <p:attrName>ppt_y</p:attrName>
                                        </p:attrNameLst>
                                      </p:cBhvr>
                                    </p:anim>
                                    <p:animRot by="21600000">
                                      <p:cBhvr>
                                        <p:cTn id="143" dur="1000">
                                          <p:stCondLst>
                                            <p:cond delay="0"/>
                                          </p:stCondLst>
                                        </p:cTn>
                                        <p:tgtEl>
                                          <p:spTgt spid="18450"/>
                                        </p:tgtEl>
                                        <p:attrNameLst>
                                          <p:attrName>r</p:attrName>
                                        </p:attrNameLst>
                                      </p:cBhvr>
                                    </p:animRot>
                                    <p:set>
                                      <p:cBhvr>
                                        <p:cTn id="144" dur="1" fill="hold">
                                          <p:stCondLst>
                                            <p:cond delay="999"/>
                                          </p:stCondLst>
                                        </p:cTn>
                                        <p:tgtEl>
                                          <p:spTgt spid="18450"/>
                                        </p:tgtEl>
                                        <p:attrNameLst>
                                          <p:attrName>style.visibility</p:attrName>
                                        </p:attrNameLst>
                                      </p:cBhvr>
                                      <p:to>
                                        <p:strVal val="hidden"/>
                                      </p:to>
                                    </p:set>
                                  </p:childTnLst>
                                </p:cTn>
                              </p:par>
                            </p:childTnLst>
                          </p:cTn>
                        </p:par>
                      </p:childTnLst>
                    </p:cTn>
                  </p:par>
                  <p:par>
                    <p:cTn id="145" fill="hold" nodeType="clickPar">
                      <p:stCondLst>
                        <p:cond delay="indefinite"/>
                      </p:stCondLst>
                      <p:childTnLst>
                        <p:par>
                          <p:cTn id="146" fill="hold" nodeType="afterGroup">
                            <p:stCondLst>
                              <p:cond delay="0"/>
                            </p:stCondLst>
                            <p:childTnLst>
                              <p:par>
                                <p:cTn id="147" presetID="56" presetClass="exit" presetSubtype="0" fill="hold" grpId="15" nodeType="clickEffect">
                                  <p:stCondLst>
                                    <p:cond delay="0"/>
                                  </p:stCondLst>
                                  <p:iterate type="lt">
                                    <p:tmPct val="10000"/>
                                  </p:iterate>
                                  <p:childTnLst>
                                    <p:anim from="(ppt_w)" to="(-ppt_w*2)" calcmode="lin" valueType="num">
                                      <p:cBhvr rctx="PPT">
                                        <p:cTn id="148" dur="500" autoRev="1">
                                          <p:stCondLst>
                                            <p:cond delay="0"/>
                                          </p:stCondLst>
                                        </p:cTn>
                                        <p:tgtEl>
                                          <p:spTgt spid="18452"/>
                                        </p:tgtEl>
                                        <p:attrNameLst>
                                          <p:attrName>ppt_w</p:attrName>
                                        </p:attrNameLst>
                                      </p:cBhvr>
                                    </p:anim>
                                    <p:anim by="(ppt_w*0.50)" calcmode="lin" valueType="num">
                                      <p:cBhvr>
                                        <p:cTn id="149" dur="500" decel="50000" autoRev="1">
                                          <p:stCondLst>
                                            <p:cond delay="0"/>
                                          </p:stCondLst>
                                        </p:cTn>
                                        <p:tgtEl>
                                          <p:spTgt spid="18452"/>
                                        </p:tgtEl>
                                        <p:attrNameLst>
                                          <p:attrName>ppt_x</p:attrName>
                                        </p:attrNameLst>
                                      </p:cBhvr>
                                    </p:anim>
                                    <p:anim from="(ppt_y)" to="(1+ppt_h/2)" calcmode="lin" valueType="num">
                                      <p:cBhvr>
                                        <p:cTn id="150" dur="1000">
                                          <p:stCondLst>
                                            <p:cond delay="0"/>
                                          </p:stCondLst>
                                        </p:cTn>
                                        <p:tgtEl>
                                          <p:spTgt spid="18452"/>
                                        </p:tgtEl>
                                        <p:attrNameLst>
                                          <p:attrName>ppt_y</p:attrName>
                                        </p:attrNameLst>
                                      </p:cBhvr>
                                    </p:anim>
                                    <p:animRot by="21600000">
                                      <p:cBhvr>
                                        <p:cTn id="151" dur="1000">
                                          <p:stCondLst>
                                            <p:cond delay="0"/>
                                          </p:stCondLst>
                                        </p:cTn>
                                        <p:tgtEl>
                                          <p:spTgt spid="18452"/>
                                        </p:tgtEl>
                                        <p:attrNameLst>
                                          <p:attrName>r</p:attrName>
                                        </p:attrNameLst>
                                      </p:cBhvr>
                                    </p:animRot>
                                    <p:set>
                                      <p:cBhvr>
                                        <p:cTn id="152" dur="1" fill="hold">
                                          <p:stCondLst>
                                            <p:cond delay="999"/>
                                          </p:stCondLst>
                                        </p:cTn>
                                        <p:tgtEl>
                                          <p:spTgt spid="18452"/>
                                        </p:tgtEl>
                                        <p:attrNameLst>
                                          <p:attrName>style.visibility</p:attrName>
                                        </p:attrNameLst>
                                      </p:cBhvr>
                                      <p:to>
                                        <p:strVal val="hidden"/>
                                      </p:to>
                                    </p:set>
                                  </p:childTnLst>
                                </p:cTn>
                              </p:par>
                            </p:childTnLst>
                          </p:cTn>
                        </p:par>
                      </p:childTnLst>
                    </p:cTn>
                  </p:par>
                  <p:par>
                    <p:cTn id="153" fill="hold" nodeType="clickPar">
                      <p:stCondLst>
                        <p:cond delay="indefinite"/>
                      </p:stCondLst>
                      <p:childTnLst>
                        <p:par>
                          <p:cTn id="154" fill="hold" nodeType="afterGroup">
                            <p:stCondLst>
                              <p:cond delay="0"/>
                            </p:stCondLst>
                            <p:childTnLst>
                              <p:par>
                                <p:cTn id="155" presetID="56" presetClass="exit" presetSubtype="0" fill="hold" grpId="16" nodeType="clickEffect">
                                  <p:stCondLst>
                                    <p:cond delay="0"/>
                                  </p:stCondLst>
                                  <p:iterate type="lt">
                                    <p:tmPct val="10000"/>
                                  </p:iterate>
                                  <p:childTnLst>
                                    <p:anim from="(ppt_w)" to="(-ppt_w*2)" calcmode="lin" valueType="num">
                                      <p:cBhvr rctx="PPT">
                                        <p:cTn id="156" dur="500" autoRev="1">
                                          <p:stCondLst>
                                            <p:cond delay="0"/>
                                          </p:stCondLst>
                                        </p:cTn>
                                        <p:tgtEl>
                                          <p:spTgt spid="18453"/>
                                        </p:tgtEl>
                                        <p:attrNameLst>
                                          <p:attrName>ppt_w</p:attrName>
                                        </p:attrNameLst>
                                      </p:cBhvr>
                                    </p:anim>
                                    <p:anim by="(ppt_w*0.50)" calcmode="lin" valueType="num">
                                      <p:cBhvr>
                                        <p:cTn id="157" dur="500" decel="50000" autoRev="1">
                                          <p:stCondLst>
                                            <p:cond delay="0"/>
                                          </p:stCondLst>
                                        </p:cTn>
                                        <p:tgtEl>
                                          <p:spTgt spid="18453"/>
                                        </p:tgtEl>
                                        <p:attrNameLst>
                                          <p:attrName>ppt_x</p:attrName>
                                        </p:attrNameLst>
                                      </p:cBhvr>
                                    </p:anim>
                                    <p:anim from="(ppt_y)" to="(1+ppt_h/2)" calcmode="lin" valueType="num">
                                      <p:cBhvr>
                                        <p:cTn id="158" dur="1000">
                                          <p:stCondLst>
                                            <p:cond delay="0"/>
                                          </p:stCondLst>
                                        </p:cTn>
                                        <p:tgtEl>
                                          <p:spTgt spid="18453"/>
                                        </p:tgtEl>
                                        <p:attrNameLst>
                                          <p:attrName>ppt_y</p:attrName>
                                        </p:attrNameLst>
                                      </p:cBhvr>
                                    </p:anim>
                                    <p:animRot by="21600000">
                                      <p:cBhvr>
                                        <p:cTn id="159" dur="1000">
                                          <p:stCondLst>
                                            <p:cond delay="0"/>
                                          </p:stCondLst>
                                        </p:cTn>
                                        <p:tgtEl>
                                          <p:spTgt spid="18453"/>
                                        </p:tgtEl>
                                        <p:attrNameLst>
                                          <p:attrName>r</p:attrName>
                                        </p:attrNameLst>
                                      </p:cBhvr>
                                    </p:animRot>
                                    <p:set>
                                      <p:cBhvr>
                                        <p:cTn id="160" dur="1" fill="hold">
                                          <p:stCondLst>
                                            <p:cond delay="999"/>
                                          </p:stCondLst>
                                        </p:cTn>
                                        <p:tgtEl>
                                          <p:spTgt spid="1845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1"/>
      <p:bldP spid="18436" grpId="2"/>
      <p:bldP spid="18437" grpId="3"/>
      <p:bldP spid="18438" grpId="4"/>
      <p:bldP spid="18439" grpId="5"/>
      <p:bldP spid="18440" grpId="6"/>
      <p:bldP spid="18441" grpId="7"/>
      <p:bldP spid="18445" grpId="8"/>
      <p:bldP spid="18446" grpId="9"/>
      <p:bldP spid="18447" grpId="10"/>
      <p:bldP spid="18448" grpId="11"/>
      <p:bldP spid="18449" grpId="12"/>
      <p:bldP spid="18450" grpId="13"/>
      <p:bldP spid="18451" grpId="14"/>
      <p:bldP spid="18452" grpId="15"/>
      <p:bldP spid="18453" grpId="16"/>
      <p:bldP spid="18454" grpId="17"/>
      <p:bldP spid="18455" grpId="18"/>
      <p:bldP spid="18458" grpId="19"/>
      <p:bldP spid="3079" grpId="2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任意多边形 3"/>
          <p:cNvSpPr/>
          <p:nvPr>
            <p:custDataLst>
              <p:tags r:id="rId2"/>
            </p:custDataLst>
          </p:nvPr>
        </p:nvSpPr>
        <p:spPr>
          <a:xfrm>
            <a:off x="333375" y="786130"/>
            <a:ext cx="8686800" cy="5638845"/>
          </a:xfrm>
          <a:custGeom>
            <a:gdLst>
              <a:gd name="connsiteX0" fmla="*/ 0 w 13680"/>
              <a:gd name="connsiteY0" fmla="*/ 0 h 8852"/>
              <a:gd name="connsiteX1" fmla="*/ 13680 w 13680"/>
              <a:gd name="connsiteY1" fmla="*/ 0 h 8852"/>
              <a:gd name="connsiteX2" fmla="*/ 8716 w 13680"/>
              <a:gd name="connsiteY2" fmla="*/ 8852 h 8852"/>
              <a:gd name="connsiteX3" fmla="*/ 0 w 13680"/>
              <a:gd name="connsiteY3" fmla="*/ 8846 h 8852"/>
              <a:gd name="connsiteX4" fmla="*/ 0 w 13680"/>
              <a:gd name="connsiteY4" fmla="*/ 0 h 88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680" h="8852">
                <a:moveTo>
                  <a:pt x="0" y="0"/>
                </a:moveTo>
                <a:lnTo>
                  <a:pt x="13680" y="0"/>
                </a:lnTo>
                <a:lnTo>
                  <a:pt x="8716" y="8852"/>
                </a:lnTo>
                <a:lnTo>
                  <a:pt x="0" y="8846"/>
                </a:lnTo>
                <a:lnTo>
                  <a:pt x="0" y="0"/>
                </a:lnTo>
                <a:close/>
              </a:path>
            </a:pathLst>
          </a:cu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FFFF"/>
              </a:solidFill>
              <a:latin typeface="微软雅黑" panose="020b0502040204020203" charset="-122"/>
              <a:ea typeface="微软雅黑" panose="020b0502040204020203" charset="-122"/>
            </a:endParaRPr>
          </a:p>
        </p:txBody>
      </p:sp>
      <p:pic>
        <p:nvPicPr>
          <p:cNvPr id="3" name="图片 2"/>
          <p:cNvPicPr>
            <a:picLocks noChangeAspect="1"/>
          </p:cNvPicPr>
          <p:nvPr>
            <p:custDataLst>
              <p:tags r:id="rId4"/>
            </p:custDataLst>
          </p:nvPr>
        </p:nvPicPr>
        <p:blipFill>
          <a:blip r:embed="rId3"/>
          <a:stretch>
            <a:fillRect/>
          </a:stretch>
        </p:blipFill>
        <p:spPr>
          <a:xfrm>
            <a:off x="7847953" y="786130"/>
            <a:ext cx="2953993" cy="5638845"/>
          </a:xfrm>
          <a:custGeom>
            <a:cxnLst>
              <a:cxn ang="3">
                <a:pos x="hc" y="t"/>
              </a:cxn>
              <a:cxn ang="cd2">
                <a:pos x="l" y="vc"/>
              </a:cxn>
              <a:cxn ang="cd4">
                <a:pos x="hc" y="b"/>
              </a:cxn>
              <a:cxn ang="0">
                <a:pos x="r" y="vc"/>
              </a:cxn>
            </a:cxnLst>
            <a:rect l="l" t="t" r="r" b="b"/>
            <a:pathLst>
              <a:path w="10080" h="8880">
                <a:moveTo>
                  <a:pt x="4964" y="0"/>
                </a:moveTo>
                <a:lnTo>
                  <a:pt x="4964" y="0"/>
                </a:lnTo>
                <a:lnTo>
                  <a:pt x="10080" y="4"/>
                </a:lnTo>
                <a:lnTo>
                  <a:pt x="10080" y="8880"/>
                </a:lnTo>
                <a:lnTo>
                  <a:pt x="0" y="8880"/>
                </a:lnTo>
                <a:lnTo>
                  <a:pt x="4964" y="0"/>
                </a:lnTo>
                <a:close/>
              </a:path>
            </a:pathLst>
          </a:custGeom>
        </p:spPr>
      </p:pic>
      <p:sp>
        <p:nvSpPr>
          <p:cNvPr id="11" name="Title 6"/>
          <p:cNvSpPr txBox="1"/>
          <p:nvPr>
            <p:custDataLst>
              <p:tags r:id="rId5"/>
            </p:custDataLst>
          </p:nvPr>
        </p:nvSpPr>
        <p:spPr>
          <a:xfrm>
            <a:off x="669925" y="1207770"/>
            <a:ext cx="5730240" cy="471932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800" b="1" spc="200">
                <a:ln w="3175">
                  <a:noFill/>
                  <a:prstDash val="dash"/>
                </a:ln>
                <a:solidFill>
                  <a:srgbClr val="404040"/>
                </a:solidFill>
                <a:latin typeface="微软雅黑" panose="020b0503020204020204" charset="-122"/>
                <a:ea typeface="微软雅黑"/>
                <a:cs typeface="微软雅黑" panose="020b0503020204020204" charset="-122"/>
              </a:rPr>
              <a:t>诗人看到锦瑟,听到锦瑟幽幽的旋律,不由想起了自己青年时代。那是一段多么美好而又感伤的回忆啊,可是往事却如一片云烟,令人难以真切把握。诗的内容是回忆往事，情调低沉，诵读时要放慢速度，给人迷惘的感觉。</a:t>
            </a:r>
            <a:endParaRPr lang="zh-CN" altLang="en-US" sz="2800" b="1" spc="200">
              <a:ln w="3175">
                <a:noFill/>
                <a:prstDash val="dash"/>
              </a:ln>
              <a:solidFill>
                <a:srgbClr val="404040"/>
              </a:solidFill>
              <a:latin typeface="微软雅黑" panose="020b0503020204020204" charset="-122"/>
              <a:ea typeface="微软雅黑"/>
              <a:cs typeface="微软雅黑" panose="020b0503020204020204" charset="-122"/>
            </a:endParaRPr>
          </a:p>
        </p:txBody>
      </p:sp>
    </p:spTree>
    <p:custDataLst>
      <p:tags r:id="rId6"/>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HIGHLIGHT" val="0"/>
  <p:tag name="KSO_WM_UNIT_ID" val="diagram20201454_2*m_h_i*1_3_3"/>
  <p:tag name="KSO_WM_UNIT_INDEX" val="1_3_3"/>
  <p:tag name="KSO_WM_UNIT_LAYERLEVEL" val="1_1_1"/>
  <p:tag name="KSO_WM_UNIT_LINE_FILL_TYPE" val="2"/>
  <p:tag name="KSO_WM_UNIT_LINE_FORE_SCHEMECOLOR_INDEX" val="5"/>
  <p:tag name="KSO_WM_UNIT_TYPE" val="m_h_i"/>
  <p:tag name="KSO_WM_UNIT_USESOURCEFORMAT_APPLY" val="1"/>
</p:tagLst>
</file>

<file path=ppt/tags/tag101.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201454_2*m_h_i*1_3_4"/>
  <p:tag name="KSO_WM_UNIT_INDEX" val="1_3_4"/>
  <p:tag name="KSO_WM_UNIT_LAYERLEVEL" val="1_1_1"/>
  <p:tag name="KSO_WM_UNIT_TYPE" val="m_h_i"/>
  <p:tag name="KSO_WM_UNIT_USESOURCEFORMAT_APPLY" val="1"/>
</p:tagLst>
</file>

<file path=ppt/tags/tag102.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HIGHLIGHT" val="0"/>
  <p:tag name="KSO_WM_UNIT_ID" val="diagram20201454_2*m_h_f*1_1_1"/>
  <p:tag name="KSO_WM_UNIT_INDEX" val="1_1_1"/>
  <p:tag name="KSO_WM_UNIT_LAYERLEVEL" val="1_1_1"/>
  <p:tag name="KSO_WM_UNIT_NOCLEAR" val="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TYPE" val="m_h_f"/>
  <p:tag name="KSO_WM_UNIT_USESOURCEFORMAT_APPLY" val="1"/>
  <p:tag name="KSO_WM_UNIT_VALUE" val="78"/>
</p:tagLst>
</file>

<file path=ppt/tags/tag103.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HIGHLIGHT" val="0"/>
  <p:tag name="KSO_WM_UNIT_ID" val="diagram20201454_2*m_h_a*1_1_1"/>
  <p:tag name="KSO_WM_UNIT_INDEX" val="1_1_1"/>
  <p:tag name="KSO_WM_UNIT_ISCONTENTSTITLE" val="0"/>
  <p:tag name="KSO_WM_UNIT_LAYERLEVEL" val="1_1_1"/>
  <p:tag name="KSO_WM_UNIT_NOCLEAR" val="0"/>
  <p:tag name="KSO_WM_UNIT_PRESET_TEXT" val="单击此处添加标题"/>
  <p:tag name="KSO_WM_UNIT_TYPE" val="m_h_a"/>
  <p:tag name="KSO_WM_UNIT_USESOURCEFORMAT_APPLY" val="1"/>
  <p:tag name="KSO_WM_UNIT_VALUE" val="30"/>
</p:tagLst>
</file>

<file path=ppt/tags/tag104.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HIGHLIGHT" val="0"/>
  <p:tag name="KSO_WM_UNIT_ID" val="diagram20201454_2*m_h_f*1_2_1"/>
  <p:tag name="KSO_WM_UNIT_INDEX" val="1_2_1"/>
  <p:tag name="KSO_WM_UNIT_LAYERLEVEL" val="1_1_1"/>
  <p:tag name="KSO_WM_UNIT_NOCLEAR" val="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TYPE" val="m_h_f"/>
  <p:tag name="KSO_WM_UNIT_USESOURCEFORMAT_APPLY" val="1"/>
  <p:tag name="KSO_WM_UNIT_VALUE" val="78"/>
</p:tagLst>
</file>

<file path=ppt/tags/tag105.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HIGHLIGHT" val="0"/>
  <p:tag name="KSO_WM_UNIT_ID" val="diagram20201454_2*m_h_a*1_2_1"/>
  <p:tag name="KSO_WM_UNIT_INDEX" val="1_2_1"/>
  <p:tag name="KSO_WM_UNIT_ISCONTENTSTITLE" val="0"/>
  <p:tag name="KSO_WM_UNIT_LAYERLEVEL" val="1_1_1"/>
  <p:tag name="KSO_WM_UNIT_NOCLEAR" val="0"/>
  <p:tag name="KSO_WM_UNIT_PRESET_TEXT" val="单击此处添加标题"/>
  <p:tag name="KSO_WM_UNIT_TYPE" val="m_h_a"/>
  <p:tag name="KSO_WM_UNIT_USESOURCEFORMAT_APPLY" val="1"/>
  <p:tag name="KSO_WM_UNIT_VALUE" val="30"/>
</p:tagLst>
</file>

<file path=ppt/tags/tag106.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HIGHLIGHT" val="0"/>
  <p:tag name="KSO_WM_UNIT_ID" val="diagram20201454_2*m_h_f*1_3_1"/>
  <p:tag name="KSO_WM_UNIT_INDEX" val="1_3_1"/>
  <p:tag name="KSO_WM_UNIT_LAYERLEVEL" val="1_1_1"/>
  <p:tag name="KSO_WM_UNIT_NOCLEAR" val="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TYPE" val="m_h_f"/>
  <p:tag name="KSO_WM_UNIT_USESOURCEFORMAT_APPLY" val="1"/>
  <p:tag name="KSO_WM_UNIT_VALUE" val="78"/>
</p:tagLst>
</file>

<file path=ppt/tags/tag107.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HIGHLIGHT" val="0"/>
  <p:tag name="KSO_WM_UNIT_ID" val="diagram20201454_2*m_h_a*1_3_1"/>
  <p:tag name="KSO_WM_UNIT_INDEX" val="1_3_1"/>
  <p:tag name="KSO_WM_UNIT_ISCONTENTSTITLE" val="0"/>
  <p:tag name="KSO_WM_UNIT_LAYERLEVEL" val="1_1_1"/>
  <p:tag name="KSO_WM_UNIT_NOCLEAR" val="0"/>
  <p:tag name="KSO_WM_UNIT_PRESET_TEXT" val="单击此处添加标题"/>
  <p:tag name="KSO_WM_UNIT_TYPE" val="m_h_a"/>
  <p:tag name="KSO_WM_UNIT_USESOURCEFORMAT_APPLY" val="1"/>
  <p:tag name="KSO_WM_UNIT_VALUE" val="31"/>
</p:tagLst>
</file>

<file path=ppt/tags/tag108.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HIGHLIGHT" val="0"/>
  <p:tag name="KSO_WM_UNIT_ID" val="diagram20201454_2*a*1"/>
  <p:tag name="KSO_WM_UNIT_INDEX" val="1"/>
  <p:tag name="KSO_WM_UNIT_ISCONTENTSTITLE" val="0"/>
  <p:tag name="KSO_WM_UNIT_LAYERLEVEL" val="1"/>
  <p:tag name="KSO_WM_UNIT_NOCLEAR" val="0"/>
  <p:tag name="KSO_WM_UNIT_PRESET_TEXT" val="单击此处添加标题"/>
  <p:tag name="KSO_WM_UNIT_TYPE" val="a"/>
  <p:tag name="KSO_WM_UNIT_USESOURCEFORMAT_APPLY" val="1"/>
  <p:tag name="KSO_WM_UNIT_VALUE" val="36"/>
</p:tagLst>
</file>

<file path=ppt/tags/tag109.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HIGHLIGHT" val="0"/>
  <p:tag name="KSO_WM_UNIT_ID" val="diagram20201454_2*b*1"/>
  <p:tag name="KSO_WM_UNIT_INDEX" val="1"/>
  <p:tag name="KSO_WM_UNIT_ISCONTENTSTITLE" val="0"/>
  <p:tag name="KSO_WM_UNIT_LAYERLEVEL" val="1"/>
  <p:tag name="KSO_WM_UNIT_NOCLEAR" val="0"/>
  <p:tag name="KSO_WM_UNIT_PRESET_TEXT" val="单击此处添加副标题"/>
  <p:tag name="KSO_WM_UNIT_TYPE" val="b"/>
  <p:tag name="KSO_WM_UNIT_USESOURCEFORMAT_APPLY" val="1"/>
  <p:tag name="KSO_WM_UNIT_VALUE" val="62"/>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HIGHLIGHT" val="0"/>
  <p:tag name="KSO_WM_UNIT_ID" val="diagram20201454_2*m_h_i*1_2_1"/>
  <p:tag name="KSO_WM_UNIT_INDEX" val="1_2_1"/>
  <p:tag name="KSO_WM_UNIT_LAYERLEVEL" val="1_1_1"/>
  <p:tag name="KSO_WM_UNIT_TYPE" val="m_h_i"/>
  <p:tag name="KSO_WM_UNIT_USESOURCEFORMAT_APPLY" val="1"/>
</p:tagLst>
</file>

<file path=ppt/tags/tag111.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201454_2*m_h_i*1_2_2"/>
  <p:tag name="KSO_WM_UNIT_INDEX" val="1_2_2"/>
  <p:tag name="KSO_WM_UNIT_LAYERLEVEL" val="1_1_1"/>
  <p:tag name="KSO_WM_UNIT_TYPE" val="m_h_i"/>
  <p:tag name="KSO_WM_UNIT_USESOURCEFORMAT_APPLY" val="1"/>
</p:tagLst>
</file>

<file path=ppt/tags/tag112.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HIGHLIGHT" val="0"/>
  <p:tag name="KSO_WM_UNIT_ID" val="diagram20201454_2*m_h_i*1_2_3"/>
  <p:tag name="KSO_WM_UNIT_INDEX" val="1_2_3"/>
  <p:tag name="KSO_WM_UNIT_LAYERLEVEL" val="1_1_1"/>
  <p:tag name="KSO_WM_UNIT_LINE_FILL_TYPE" val="2"/>
  <p:tag name="KSO_WM_UNIT_LINE_FORE_SCHEMECOLOR_INDEX" val="5"/>
  <p:tag name="KSO_WM_UNIT_TYPE" val="m_h_i"/>
  <p:tag name="KSO_WM_UNIT_USESOURCEFORMAT_APPLY" val="1"/>
</p:tagLst>
</file>

<file path=ppt/tags/tag113.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201454_2*m_h_i*1_2_4"/>
  <p:tag name="KSO_WM_UNIT_INDEX" val="1_2_4"/>
  <p:tag name="KSO_WM_UNIT_LAYERLEVEL" val="1_1_1"/>
  <p:tag name="KSO_WM_UNIT_TYPE" val="m_h_i"/>
  <p:tag name="KSO_WM_UNIT_USESOURCEFORMAT_APPLY" val="1"/>
</p:tagLst>
</file>

<file path=ppt/tags/tag114.xml><?xml version="1.0" encoding="utf-8"?>
<p:tagLst xmlns:p="http://schemas.openxmlformats.org/presentationml/2006/main">
  <p:tag name="KSO_WM_BEAUTIFY_FLAG" val="#wm#"/>
  <p:tag name="KSO_WM_DIAGRAM_GROUP_CODE" val="m1-1"/>
  <p:tag name="KSO_WM_SLIDE_DIAGTYPE" val="m"/>
  <p:tag name="KSO_WM_SLIDE_ID" val="diagram20201454_2"/>
  <p:tag name="KSO_WM_SLIDE_INDEX" val="2"/>
  <p:tag name="KSO_WM_SLIDE_ITEM_CNT" val="3"/>
  <p:tag name="KSO_WM_SLIDE_LAYOUT" val="a_b_m"/>
  <p:tag name="KSO_WM_SLIDE_LAYOUT_CNT" val="1_1_1"/>
  <p:tag name="KSO_WM_SLIDE_POSITION" val="109.746*144.789"/>
  <p:tag name="KSO_WM_SLIDE_SIZE" val="740.507*339.57"/>
  <p:tag name="KSO_WM_SLIDE_SUBTYPE" val="diag"/>
  <p:tag name="KSO_WM_SLIDE_TYPE" val="text"/>
  <p:tag name="KSO_WM_TAG_VERSION" val="1.0"/>
  <p:tag name="KSO_WM_TEMPLATE_CATEGORY" val="diagram"/>
  <p:tag name="KSO_WM_TEMPLATE_INDEX" val="20201454"/>
  <p:tag name="KSO_WM_TEMPLATE_SUBCATEGORY" val="0"/>
</p:tagLst>
</file>

<file path=ppt/tags/tag115.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1"/>
  <p:tag name="KSO_WM_UNIT_INDEX" val="1"/>
  <p:tag name="KSO_WM_UNIT_LAYERLEVEL" val="1"/>
  <p:tag name="KSO_WM_UNIT_TYPE" val="i"/>
</p:tagLst>
</file>

<file path=ppt/tags/tag116.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TYPE" val="i"/>
</p:tagLst>
</file>

<file path=ppt/tags/tag117.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6"/>
  <p:tag name="KSO_WM_UNIT_INDEX" val="6"/>
  <p:tag name="KSO_WM_UNIT_LAYERLEVEL" val="1"/>
  <p:tag name="KSO_WM_UNIT_TYPE" val="i"/>
</p:tagLst>
</file>

<file path=ppt/tags/tag118.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3"/>
  <p:tag name="KSO_WM_UNIT_INDEX" val="3"/>
  <p:tag name="KSO_WM_UNIT_LAYERLEVEL" val="1"/>
  <p:tag name="KSO_WM_UNIT_TYPE" val="i"/>
</p:tagLst>
</file>

<file path=ppt/tags/tag119.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4"/>
  <p:tag name="KSO_WM_UNIT_INDEX" val="4"/>
  <p:tag name="KSO_WM_UNIT_LAYERLEVEL" val="1"/>
  <p:tag name="KSO_WM_UNIT_TYPE" val="i"/>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5"/>
  <p:tag name="KSO_WM_UNIT_INDEX" val="5"/>
  <p:tag name="KSO_WM_UNIT_LAYERLEVEL" val="1"/>
  <p:tag name="KSO_WM_UNIT_TYPE" val="i"/>
</p:tagLst>
</file>

<file path=ppt/tags/tag121.xml><?xml version="1.0" encoding="utf-8"?>
<p:tagLst xmlns:p="http://schemas.openxmlformats.org/presentationml/2006/main">
  <p:tag name="KSO_WM_BEAUTIFY_FLAG" val="#wm#"/>
  <p:tag name="KSO_WM_CHIP_GROUPID" val="5e9e67a873d2384101fd9d19"/>
  <p:tag name="KSO_WM_CHIP_XID" val="5e9e67a873d2384101fd9d1a"/>
  <p:tag name="KSO_WM_TAG_VERSION" val="1.0"/>
  <p:tag name="KSO_WM_TEMPLATE_ASSEMBLE_GROUPID" val="5eecbaf6a758c1ec0b708aaa"/>
  <p:tag name="KSO_WM_TEMPLATE_ASSEMBLE_XID" val="5eecbaf6a758c1ec0b708aaa"/>
  <p:tag name="KSO_WM_TEMPLATE_CATEGORY" val="diagram"/>
  <p:tag name="KSO_WM_TEMPLATE_INDEX" val="20206575"/>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657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60"/>
</p:tagLst>
</file>

<file path=ppt/tags/tag122.xml><?xml version="1.0" encoding="utf-8"?>
<p:tagLst xmlns:p="http://schemas.openxmlformats.org/presentationml/2006/main">
  <p:tag name="KSO_WM_ASSEMBLE_CHIP_INDEX" val="370640826ac441bd92a7117c792c56cf"/>
  <p:tag name="KSO_WM_BEAUTIFY_FLAG" val="#wm#"/>
  <p:tag name="KSO_WM_CHIP_GROUPID" val="5ebcf0900ac41c4a0a5253ba"/>
  <p:tag name="KSO_WM_CHIP_XID" val="5ebcf0900ac41c4a0a5253bb"/>
  <p:tag name="KSO_WM_TAG_VERSION" val="1.0"/>
  <p:tag name="KSO_WM_TEMPLATE_ASSEMBLE_GROUPID" val="5eecbaf6a758c1ec0b708aaa"/>
  <p:tag name="KSO_WM_TEMPLATE_ASSEMBLE_XID" val="5eecbaf6a758c1ec0b708aaa"/>
  <p:tag name="KSO_WM_TEMPLATE_CATEGORY" val="diagram"/>
  <p:tag name="KSO_WM_TEMPLATE_INDEX" val="20206575"/>
  <p:tag name="KSO_WM_UNIT_COMPATIBLE" val="1"/>
  <p:tag name="KSO_WM_UNIT_DEC_AREA_ID" val="f46f596c7fdf4a9194c4cae2e09a4be1"/>
  <p:tag name="KSO_WM_UNIT_DIAGRAM_ISNUMVISUAL" val="0"/>
  <p:tag name="KSO_WM_UNIT_DIAGRAM_ISREFERUNIT" val="0"/>
  <p:tag name="KSO_WM_UNIT_HIGHLIGHT" val="0"/>
  <p:tag name="KSO_WM_UNIT_ID" val="diagram20206575_1*d*1"/>
  <p:tag name="KSO_WM_UNIT_INDEX" val="1"/>
  <p:tag name="KSO_WM_UNIT_LAYERLEVEL" val="1"/>
  <p:tag name="KSO_WM_UNIT_PICTURE_CLIP_FLAG" val="0"/>
  <p:tag name="KSO_WM_UNIT_PLACING_PICTURE" val="370640826ac441bd92a7117c792c56cf"/>
  <p:tag name="KSO_WM_UNIT_TYPE" val="d"/>
  <p:tag name="KSO_WM_UNIT_VALUE" val="1565*1777"/>
</p:tagLst>
</file>

<file path=ppt/tags/tag123.xml><?xml version="1.0" encoding="utf-8"?>
<p:tagLst xmlns:p="http://schemas.openxmlformats.org/presentationml/2006/main">
  <p:tag name="KSO_WM_ASSEMBLE_CHIP_INDEX" val="b5691607edb64ff9aa8c7944b8545c20"/>
  <p:tag name="KSO_WM_BEAUTIFY_FLAG" val="#wm#"/>
  <p:tag name="KSO_WM_CHIP_GROUPID" val="5e6b05596848fb12bee65ac8"/>
  <p:tag name="KSO_WM_CHIP_XID" val="5e6b05596848fb12bee65aca"/>
  <p:tag name="KSO_WM_TAG_VERSION" val="1.0"/>
  <p:tag name="KSO_WM_TEMPLATE_ASSEMBLE_GROUPID" val="5eecbaf6a758c1ec0b708aaa"/>
  <p:tag name="KSO_WM_TEMPLATE_ASSEMBLE_XID" val="5eecbaf6a758c1ec0b708aaa"/>
  <p:tag name="KSO_WM_TEMPLATE_CATEGORY" val="diagram"/>
  <p:tag name="KSO_WM_TEMPLATE_INDEX" val="20206575"/>
  <p:tag name="KSO_WM_UNIT_BLOCK" val="0"/>
  <p:tag name="KSO_WM_UNIT_COMPATIBLE" val="0"/>
  <p:tag name="KSO_WM_UNIT_DEC_AREA_ID" val="3115094bd34c43b28230401f283f6102"/>
  <p:tag name="KSO_WM_UNIT_DEFAULT_FONT" val="14;20;2"/>
  <p:tag name="KSO_WM_UNIT_DIAGRAM_ISNUMVISUAL" val="0"/>
  <p:tag name="KSO_WM_UNIT_DIAGRAM_ISREFERUNIT" val="0"/>
  <p:tag name="KSO_WM_UNIT_HIGHLIGHT" val="0"/>
  <p:tag name="KSO_WM_UNIT_ID" val="diagram2020657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124.xml><?xml version="1.0" encoding="utf-8"?>
<p:tagLst xmlns:p="http://schemas.openxmlformats.org/presentationml/2006/main">
  <p:tag name="KSO_WM_BEAUTIFY_FLAG" val="#wm#"/>
  <p:tag name="KSO_WM_CHIP_FILLPROP" val="[[{&quot;fill_id&quot;:&quot;83c6f90f2a65445e88db22bc87285fe3&quot;,&quot;fill_align&quot;:&quot;cm&quot;,&quot;text_align&quot;:&quot;cm&quot;,&quot;text_direction&quot;:&quot;horizontal&quot;,&quot;chip_types&quot;:[&quot;picture&quot;]},{&quot;fill_id&quot;:&quot;2aad5fb2c66240c89b929412c4a6b652&quot;,&quot;fill_align&quot;:&quot;lm&quot;,&quot;text_align&quot;:&quot;lm&quot;,&quot;text_direction&quot;:&quot;horizontal&quot;,&quot;chip_types&quot;:[&quot;text&quot;,&quot;header&quot;]}]]"/>
  <p:tag name="KSO_WM_CHIP_GROUPID" val="5e9e67a873d2384101fd9d19"/>
  <p:tag name="KSO_WM_CHIP_INFOS" val="{&quot;layout_type&quot;:&quot;leftright&quot;,&quot;tags&quot;:{&quot;style&quot;:[&quot;商务&quot;,&quot;简约&quot;,&quot;文艺清新&quot;,&quot;卡通&quot;,&quot;欧美风&quot;,&quot;黑板风&quot;,&quot;渐变风&quot;,&quot;党政风&quot;]},&quot;slide_type&quot;:[&quot;text&quot;],&quot;aspect_ratio&quot;:&quot;16:9&quot;}"/>
  <p:tag name="KSO_WM_CHIP_XID" val="5e9e67a873d2384101fd9d1a"/>
  <p:tag name="KSO_WM_SLIDE_BACKGROUND" val="[&quot;general&quot;]"/>
  <p:tag name="KSO_WM_SLIDE_BACKGROUND_TYPE" val="general"/>
  <p:tag name="KSO_WM_SLIDE_BK_DARK_LIGHT" val="2"/>
  <p:tag name="KSO_WM_SLIDE_CAN_ADD_NAVIGATION" val="1"/>
  <p:tag name="KSO_WM_SLIDE_ID" val="diagram20206575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19T21:17:45&quot;,&quot;maxSize&quot;:{&quot;size1&quot;:88.900000000000006},&quot;minSize&quot;:{&quot;size1&quot;:88.900000000000006},&quot;normalSize&quot;:{&quot;size1&quot;:88.900000000000006},&quot;subLayout&quot;:[{&quot;id&quot;:&quot;2020-06-19T21:17:45&quot;,&quot;margin&quot;:{&quot;bottom&quot;:2.9630000591278076,&quot;left&quot;:2.5399999618530273,&quot;right&quot;:18.202999114990234,&quot;top&quot;:5.0799999237060547},&quot;type&quot;:0},{&quot;id&quot;:&quot;2020-06-19T21:17:45&quot;,&quot;type&quot;:0}],&quot;type&quot;:0}"/>
  <p:tag name="KSO_WM_SLIDE_POSITION" val="0*47"/>
  <p:tag name="KSO_WM_SLIDE_RATIO" val="1.777778"/>
  <p:tag name="KSO_WM_SLIDE_SIZE" val="959*444"/>
  <p:tag name="KSO_WM_SLIDE_SUBTYPE" val="picTxt"/>
  <p:tag name="KSO_WM_SLIDE_SUPPORT_FEATURE_TYPE" val="0"/>
  <p:tag name="KSO_WM_SLIDE_TYPE" val="text"/>
  <p:tag name="KSO_WM_TAG_VERSION" val="1.0"/>
  <p:tag name="KSO_WM_TEMPLATE_ASSEMBLE_GROUPID" val="5eecbaf6a758c1ec0b708aaa"/>
  <p:tag name="KSO_WM_TEMPLATE_ASSEMBLE_XID" val="5eecbaf6a758c1ec0b708aaa"/>
  <p:tag name="KSO_WM_TEMPLATE_CATEGORY" val="diagram"/>
  <p:tag name="KSO_WM_TEMPLATE_COLOR_TYPE" val="1"/>
  <p:tag name="KSO_WM_TEMPLATE_INDEX" val="20206575"/>
  <p:tag name="KSO_WM_TEMPLATE_MASTER_TYPE" val="0"/>
  <p:tag name="KSO_WM_TEMPLATE_SUBCATEGORY" val="21"/>
</p:tagLst>
</file>

<file path=ppt/tags/tag125.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CORATE_INFO" val="{&quot;DecorateInfoX&quot;:{&quot;IsLeft&quot;:true,&quot;IsRight&quot;:false,&quot;IsAbs&quot;:false},&quot;DecorateInfoY&quot;:{&quot;IsTop&quot;:true,&quot;IsBottom&quot;:false,&quot;IsAbs&quot;:false}}"/>
  <p:tag name="KSO_WM_UNIT_DIAGRAM_ISNUMVISUAL" val="0"/>
  <p:tag name="KSO_WM_UNIT_DIAGRAM_ISREFERUNIT" val="0"/>
  <p:tag name="KSO_WM_UNIT_HIGHLIGHT" val="0"/>
  <p:tag name="KSO_WM_UNIT_ID" val="diagram20202305_1*i*1"/>
  <p:tag name="KSO_WM_UNIT_INDEX" val="1"/>
  <p:tag name="KSO_WM_UNIT_LAYERLEVEL" val="1"/>
  <p:tag name="KSO_WM_UNIT_PLACING_PICTURE_MD4" val="0"/>
  <p:tag name="KSO_WM_UNIT_SM_LIMIT_TYPE" val="2"/>
  <p:tag name="KSO_WM_UNIT_SUBTYPE" val="h"/>
  <p:tag name="KSO_WM_UNIT_TYPE" val="i"/>
</p:tagLst>
</file>

<file path=ppt/tags/tag126.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2305_1*i*4"/>
  <p:tag name="KSO_WM_UNIT_INDEX" val="4"/>
  <p:tag name="KSO_WM_UNIT_LAYERLEVEL" val="1"/>
  <p:tag name="KSO_WM_UNIT_PLACING_PICTURE_MD4" val="0"/>
  <p:tag name="KSO_WM_UNIT_SM_LIMIT_TYPE" val="2"/>
  <p:tag name="KSO_WM_UNIT_TYPE" val="i"/>
</p:tagLst>
</file>

<file path=ppt/tags/tag127.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IAGRAM_ISNUMVISUAL" val="0"/>
  <p:tag name="KSO_WM_UNIT_DIAGRAM_ISREFERUNIT" val="0"/>
  <p:tag name="KSO_WM_UNIT_HIGHLIGHT" val="0"/>
  <p:tag name="KSO_WM_UNIT_ID" val="diagram20202305_1*i*2"/>
  <p:tag name="KSO_WM_UNIT_INDEX" val="2"/>
  <p:tag name="KSO_WM_UNIT_LAYERLEVEL" val="1"/>
  <p:tag name="KSO_WM_UNIT_PLACING_PICTURE_MD4" val="0"/>
  <p:tag name="KSO_WM_UNIT_SM_LIMIT_TYPE" val="1"/>
  <p:tag name="KSO_WM_UNIT_TYPE" val="i"/>
</p:tagLst>
</file>

<file path=ppt/tags/tag128.xml><?xml version="1.0" encoding="utf-8"?>
<p:tagLst xmlns:p="http://schemas.openxmlformats.org/presentationml/2006/main">
  <p:tag name="KSO_WM_BEAUTIFY_FLAG" val="#wm#"/>
  <p:tag name="KSO_WM_TAG_VERSION" val="1.0"/>
  <p:tag name="KSO_WM_TEMPLATE_CATEGORY" val="diagram"/>
  <p:tag name="KSO_WM_TEMPLATE_INDEX" val="20202305"/>
  <p:tag name="KSO_WM_UNIT_COMPATIBLE" val="0"/>
  <p:tag name="KSO_WM_UNIT_DIAGRAM_ISNUMVISUAL" val="0"/>
  <p:tag name="KSO_WM_UNIT_DIAGRAM_ISREFERUNIT" val="0"/>
  <p:tag name="KSO_WM_UNIT_HIGHLIGHT" val="0"/>
  <p:tag name="KSO_WM_UNIT_ID" val="diagram20202305_1*i*3"/>
  <p:tag name="KSO_WM_UNIT_INDEX" val="3"/>
  <p:tag name="KSO_WM_UNIT_LAYERLEVEL" val="1"/>
  <p:tag name="KSO_WM_UNIT_PLACING_PICTURE_MD4" val="0"/>
  <p:tag name="KSO_WM_UNIT_SM_LIMIT_TYPE" val="1"/>
  <p:tag name="KSO_WM_UNIT_TYPE" val="i"/>
</p:tagLst>
</file>

<file path=ppt/tags/tag129.xml><?xml version="1.0" encoding="utf-8"?>
<p:tagLst xmlns:p="http://schemas.openxmlformats.org/presentationml/2006/main">
  <p:tag name="KSO_WM_BEAUTIFY_FLAG" val="#wm#"/>
  <p:tag name="KSO_WM_TAG_VERSION" val="1.0"/>
  <p:tag name="KSO_WM_TEMPLATE_CATEGORY" val="diagram"/>
  <p:tag name="KSO_WM_TEMPLATE_INDEX" val="20202305"/>
  <p:tag name="KSO_WM_UNIT_COMPATIBLE" val="0"/>
  <p:tag name="KSO_WM_UNIT_DIAGRAM_ISNUMVISUAL" val="0"/>
  <p:tag name="KSO_WM_UNIT_DIAGRAM_ISREFERUNIT" val="0"/>
  <p:tag name="KSO_WM_UNIT_HIGHLIGHT" val="0"/>
  <p:tag name="KSO_WM_UNIT_ID" val="diagram20202305_1*i*5"/>
  <p:tag name="KSO_WM_UNIT_INDEX" val="5"/>
  <p:tag name="KSO_WM_UNIT_LAYERLEVEL" val="1"/>
  <p:tag name="KSO_WM_UNIT_PLACING_PICTURE_MD4" val="0"/>
  <p:tag name="KSO_WM_UNIT_SM_LIMIT_TYPE" val="1"/>
  <p:tag name="KSO_WM_UNIT_TYPE" val="i"/>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IAGRAM_ISNUMVISUAL" val="0"/>
  <p:tag name="KSO_WM_UNIT_DIAGRAM_ISREFERUNIT" val="0"/>
  <p:tag name="KSO_WM_UNIT_HIGHLIGHT" val="0"/>
  <p:tag name="KSO_WM_UNIT_ID" val="diagram20202305_1*i*1"/>
  <p:tag name="KSO_WM_UNIT_INDEX" val="1"/>
  <p:tag name="KSO_WM_UNIT_LAYERLEVEL" val="1"/>
  <p:tag name="KSO_WM_UNIT_PLACING_PICTURE_MD4" val="0"/>
  <p:tag name="KSO_WM_UNIT_SM_LIMIT_TYPE" val="1"/>
  <p:tag name="KSO_WM_UNIT_TYPE" val="i"/>
</p:tagLst>
</file>

<file path=ppt/tags/tag131.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1"/>
  <p:tag name="KSO_WM_UNIT_COMPATIBLE" val="0"/>
  <p:tag name="KSO_WM_UNIT_DEFAULT_FONT" val="32;36;4"/>
  <p:tag name="KSO_WM_UNIT_DIAGRAM_ISNUMVISUAL" val="0"/>
  <p:tag name="KSO_WM_UNIT_DIAGRAM_ISREFERUNIT" val="0"/>
  <p:tag name="KSO_WM_UNIT_HIGHLIGHT" val="0"/>
  <p:tag name="KSO_WM_UNIT_ID" val="diagram20202305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SM_LIMIT_TYPE" val="1"/>
  <p:tag name="KSO_WM_UNIT_TYPE" val="a"/>
  <p:tag name="KSO_WM_UNIT_VALUE" val="26"/>
</p:tagLst>
</file>

<file path=ppt/tags/tag132.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1"/>
  <p:tag name="KSO_WM_UNIT_COMPATIBLE" val="0"/>
  <p:tag name="KSO_WM_UNIT_DEFAULT_FONT" val="32;36;4"/>
  <p:tag name="KSO_WM_UNIT_DIAGRAM_ISNUMVISUAL" val="0"/>
  <p:tag name="KSO_WM_UNIT_DIAGRAM_ISREFERUNIT" val="0"/>
  <p:tag name="KSO_WM_UNIT_HIGHLIGHT" val="0"/>
  <p:tag name="KSO_WM_UNIT_ID" val="diagram20202305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SM_LIMIT_TYPE" val="1"/>
  <p:tag name="KSO_WM_UNIT_TYPE" val="a"/>
  <p:tag name="KSO_WM_UNIT_VALUE" val="26"/>
</p:tagLst>
</file>

<file path=ppt/tags/tag133.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1"/>
  <p:tag name="KSO_WM_UNIT_COMPATIBLE" val="0"/>
  <p:tag name="KSO_WM_UNIT_DEFAULT_FONT" val="32;36;4"/>
  <p:tag name="KSO_WM_UNIT_DIAGRAM_ISNUMVISUAL" val="0"/>
  <p:tag name="KSO_WM_UNIT_DIAGRAM_ISREFERUNIT" val="0"/>
  <p:tag name="KSO_WM_UNIT_HIGHLIGHT" val="0"/>
  <p:tag name="KSO_WM_UNIT_ID" val="diagram20202305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SM_LIMIT_TYPE" val="1"/>
  <p:tag name="KSO_WM_UNIT_TYPE" val="a"/>
  <p:tag name="KSO_WM_UNIT_VALUE" val="26"/>
</p:tagLst>
</file>

<file path=ppt/tags/tag134.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1"/>
  <p:tag name="KSO_WM_UNIT_COMPATIBLE" val="0"/>
  <p:tag name="KSO_WM_UNIT_DEFAULT_FONT" val="32;36;4"/>
  <p:tag name="KSO_WM_UNIT_DIAGRAM_ISNUMVISUAL" val="0"/>
  <p:tag name="KSO_WM_UNIT_DIAGRAM_ISREFERUNIT" val="0"/>
  <p:tag name="KSO_WM_UNIT_HIGHLIGHT" val="0"/>
  <p:tag name="KSO_WM_UNIT_ID" val="diagram20202305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SM_LIMIT_TYPE" val="1"/>
  <p:tag name="KSO_WM_UNIT_TYPE" val="a"/>
  <p:tag name="KSO_WM_UNIT_VALUE" val="26"/>
</p:tagLst>
</file>

<file path=ppt/tags/tag135.xml><?xml version="1.0" encoding="utf-8"?>
<p:tagLst xmlns:p="http://schemas.openxmlformats.org/presentationml/2006/main">
  <p:tag name="KSO_WM_BEAUTIFY_FLAG" val="#wm#"/>
  <p:tag name="KSO_WM_SLIDE_BACKGROUND" val="[&quot;general&quot;,&quot;topBottom&quot;]"/>
  <p:tag name="KSO_WM_SLIDE_CAN_ADD_NAVIGATION" val="1"/>
  <p:tag name="KSO_WM_SLIDE_ID" val="diagram20202305_1"/>
  <p:tag name="KSO_WM_SLIDE_INDEX" val="1"/>
  <p:tag name="KSO_WM_SLIDE_ITEM_CNT" val="0"/>
  <p:tag name="KSO_WM_SLIDE_LAYOUT" val="a_f_i"/>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27T04:21:08&quot;,&quot;maxSize&quot;:{&quot;size1&quot;:22.600000000000001},&quot;minSize&quot;:{&quot;size1&quot;:22.600000000000001},&quot;normalSize&quot;:{&quot;size1&quot;:22.600000000000001},&quot;subLayout&quot;:[{&quot;id&quot;:&quot;2020-06-27T04:21:08&quot;,&quot;margin&quot;:{&quot;bottom&quot;:0.82400000095367432,&quot;left&quot;:1.2699999809265137,&quot;right&quot;:1.2699999809265137,&quot;top&quot;:1.690000057220459},&quot;type&quot;:0},{&quot;backgroundInfo&quot;:[{&quot;bottom&quot;:0,&quot;bottomAbs&quot;:false,&quot;left&quot;:0,&quot;leftAbs&quot;:false,&quot;right&quot;:0,&quot;rightAbs&quot;:false,&quot;top&quot;:0.30275765100000002,&quot;topAbs&quot;:false,&quot;type&quot;:&quot;topBottom&quot;}],&quot;id&quot;:&quot;2020-06-27T04:21:08&quot;,&quot;margin&quot;:{&quot;bottom&quot;:2.5399999618530273,&quot;left&quot;:2.119999885559082,&quot;right&quot;:2.119999885559082,&quot;top&quot;:0.87599998712539673},&quot;type&quot;:0}],&quot;type&quot;:0}"/>
  <p:tag name="KSO_WM_SLIDE_POSITION" val="0*47"/>
  <p:tag name="KSO_WM_SLIDE_RATIO" val="1.777778"/>
  <p:tag name="KSO_WM_SLIDE_SIZE" val="960*494"/>
  <p:tag name="KSO_WM_SLIDE_SUBTYPE" val="pureTxt"/>
  <p:tag name="KSO_WM_SLIDE_TYPE" val="text"/>
  <p:tag name="KSO_WM_TAG_VERSION" val="1.0"/>
  <p:tag name="KSO_WM_TEMPLATE_CATEGORY" val="diagram"/>
  <p:tag name="KSO_WM_TEMPLATE_COLOR_TYPE" val="1"/>
  <p:tag name="KSO_WM_TEMPLATE_INDEX" val="20202305"/>
  <p:tag name="KSO_WM_TEMPLATE_MASTER_TYPE" val="0"/>
  <p:tag name="KSO_WM_TEMPLATE_SUBCATEGORY" val="11"/>
</p:tagLst>
</file>

<file path=ppt/tags/tag136.xml><?xml version="1.0" encoding="utf-8"?>
<p:tagLst xmlns:p="http://schemas.openxmlformats.org/presentationml/2006/main">
  <p:tag name="KSO_WM_BEAUTIFY_FLAG" val="#wm#"/>
  <p:tag name="KSO_WM_TAG_VERSION" val="1.0"/>
  <p:tag name="KSO_WM_TEMPLATE_CATEGORY" val="diagram"/>
  <p:tag name="KSO_WM_TEMPLATE_INDEX" val="20200463"/>
  <p:tag name="KSO_WM_UNIT_BLOCK" val="0"/>
  <p:tag name="KSO_WM_UNIT_COMPATIBLE" val="0"/>
  <p:tag name="KSO_WM_UNIT_DIAGRAM_ISNUMVISUAL" val="0"/>
  <p:tag name="KSO_WM_UNIT_DIAGRAM_ISREFERUNIT" val="0"/>
  <p:tag name="KSO_WM_UNIT_HIGHLIGHT" val="0"/>
  <p:tag name="KSO_WM_UNIT_ID" val="diagram20200463_1*d*1"/>
  <p:tag name="KSO_WM_UNIT_INDEX" val="1"/>
  <p:tag name="KSO_WM_UNIT_LAYERLEVEL" val="1"/>
  <p:tag name="KSO_WM_UNIT_PICTURE_CLIP_FLAG" val="0"/>
  <p:tag name="KSO_WM_UNIT_PLACING_PICTURE" val="155254.032"/>
  <p:tag name="KSO_WM_UNIT_PLACING_PICTURE_COLLAGE_RELATIVERECTANGLE" val="{&quot;bottom&quot;:7.4056674005427291e-17,&quot;left&quot;:0,&quot;right&quot;:0,&quot;top&quot;:7.4056674005427291e-17}"/>
  <p:tag name="KSO_WM_UNIT_PLACING_PICTURE_COLLAGE_VIEWPORT" val="{&quot;height&quot;:7675.6645669291338,&quot;width&quot;:8704.4803149606305}"/>
  <p:tag name="KSO_WM_UNIT_PLACING_PICTURE_INFO" val="{&quot;code&quot;:&quot;[1]&quot;,&quot;full_picture&quot;:false,&quot;last_crop_picture&quot;:&quot;[1]&quot;,&quot;scheme&quot;:&quot;1-1&quot;,&quot;spacing&quot;:6}"/>
  <p:tag name="KSO_WM_UNIT_PLACING_PICTURE_USER_RELATIVERECTANGLE" val="{&quot;bottom&quot;:0,&quot;left&quot;:0,&quot;right&quot;:0,&quot;top&quot;:0}"/>
  <p:tag name="KSO_WM_UNIT_PLACING_PICTURE_USER_VIEWPORT" val="{&quot;height&quot;:7675.6645669291338,&quot;width&quot;:8704.4803149606305}"/>
  <p:tag name="KSO_WM_UNIT_SUPPORT_UNIT_TYPE" val="[&quot;d&quot;]"/>
  <p:tag name="KSO_WM_UNIT_TYPE" val="d"/>
  <p:tag name="KSO_WM_UNIT_VALUE" val="1353*1534"/>
</p:tagLst>
</file>

<file path=ppt/tags/tag137.xml><?xml version="1.0" encoding="utf-8"?>
<p:tagLst xmlns:p="http://schemas.openxmlformats.org/presentationml/2006/main">
  <p:tag name="KSO_WM_BEAUTIFY_FLAG" val="#wm#"/>
  <p:tag name="KSO_WM_TAG_VERSION" val="1.0"/>
  <p:tag name="KSO_WM_TEMPLATE_CATEGORY" val="diagram"/>
  <p:tag name="KSO_WM_TEMPLATE_INDEX" val="20200463"/>
  <p:tag name="KSO_WM_UNIT_BLOCK" val="0"/>
  <p:tag name="KSO_WM_UNIT_COMPATIBLE" val="0"/>
  <p:tag name="KSO_WM_UNIT_DEFAULT_FONT" val="28;36;4"/>
  <p:tag name="KSO_WM_UNIT_DIAGRAM_ISNUMVISUAL" val="0"/>
  <p:tag name="KSO_WM_UNIT_DIAGRAM_ISREFERUNIT" val="0"/>
  <p:tag name="KSO_WM_UNIT_HIGHLIGHT" val="0"/>
  <p:tag name="KSO_WM_UNIT_ID" val="diagram20200463_1*a*1"/>
  <p:tag name="KSO_WM_UNIT_INDEX" val="1"/>
  <p:tag name="KSO_WM_UNIT_ISCONTENTSTITLE" val="0"/>
  <p:tag name="KSO_WM_UNIT_ISNUMDGMTITLE" val="0"/>
  <p:tag name="KSO_WM_UNIT_LAYERLEVEL" val="1"/>
  <p:tag name="KSO_WM_UNIT_NOCLEAR" val="0"/>
  <p:tag name="KSO_WM_UNIT_PRESET_TEXT" val="点击输入大标题"/>
  <p:tag name="KSO_WM_UNIT_SHOW_EDIT_AREA_INDICATION" val="1"/>
  <p:tag name="KSO_WM_UNIT_TYPE" val="a"/>
  <p:tag name="KSO_WM_UNIT_VALUE" val="13"/>
</p:tagLst>
</file>

<file path=ppt/tags/tag138.xml><?xml version="1.0" encoding="utf-8"?>
<p:tagLst xmlns:p="http://schemas.openxmlformats.org/presentationml/2006/main">
  <p:tag name="KSO_WM_BEAUTIFY_FLAG" val="#wm#"/>
  <p:tag name="KSO_WM_TAG_VERSION" val="1.0"/>
  <p:tag name="KSO_WM_TEMPLATE_CATEGORY" val="diagram"/>
  <p:tag name="KSO_WM_TEMPLATE_INDEX" val="20200463"/>
  <p:tag name="KSO_WM_UNIT_BLOCK" val="0"/>
  <p:tag name="KSO_WM_UNIT_COMPATIBLE" val="0"/>
  <p:tag name="KSO_WM_UNIT_DEFAULT_FONT" val="14;18;2"/>
  <p:tag name="KSO_WM_UNIT_DIAGRAM_ISNUMVISUAL" val="0"/>
  <p:tag name="KSO_WM_UNIT_DIAGRAM_ISREFERUNIT" val="0"/>
  <p:tag name="KSO_WM_UNIT_HIGHLIGHT" val="0"/>
  <p:tag name="KSO_WM_UNIT_ID" val="diagram20200463_1*f*1"/>
  <p:tag name="KSO_WM_UNIT_INDEX" val="1"/>
  <p:tag name="KSO_WM_UNIT_LAYERLEVEL" val="1"/>
  <p:tag name="KSO_WM_UNIT_NOCLEAR" val="0"/>
  <p:tag name="KSO_WM_UNIT_PRESET_TEXT" val="点击输入正文"/>
  <p:tag name="KSO_WM_UNIT_SHOW_EDIT_AREA_INDICATION" val="1"/>
  <p:tag name="KSO_WM_UNIT_SUBTYPE" val="a"/>
  <p:tag name="KSO_WM_UNIT_TYPE" val="f"/>
  <p:tag name="KSO_WM_UNIT_VALUE" val="69"/>
</p:tagLst>
</file>

<file path=ppt/tags/tag139.xml><?xml version="1.0" encoding="utf-8"?>
<p:tagLst xmlns:p="http://schemas.openxmlformats.org/presentationml/2006/main">
  <p:tag name="KSO_WM_BEAUTIFY_FLAG" val="#wm#"/>
  <p:tag name="KSO_WM_SLIDE_BACKGROUND" val="[&quot;general&quot;,&quot;frame&quot;]"/>
  <p:tag name="KSO_WM_SLIDE_CAN_ADD_NAVIGATION" val="1"/>
  <p:tag name="KSO_WM_SLIDE_ID" val="diagram20200463_1"/>
  <p:tag name="KSO_WM_SLIDE_INDEX" val="1"/>
  <p:tag name="KSO_WM_SLIDE_ITEM_CNT" val="0"/>
  <p:tag name="KSO_WM_SLIDE_LAYOUT" val="a_d_f"/>
  <p:tag name="KSO_WM_SLIDE_LAYOUT_CNT" val="1_2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7T03:36:46&quot;,&quot;maxSize&quot;:{&quot;size1&quot;:65.215948885120454},&quot;minSize&quot;:{&quot;size1&quot;:28.115948885120453},&quot;normalSize&quot;:{&quot;size1&quot;:28.115948885120453},&quot;subLayout&quot;:[{&quot;horizontalAlign&quot;:2,&quot;id&quot;:&quot;2020-06-27T03:36:46&quot;,&quot;margin&quot;:{&quot;bottom&quot;:1.690000057220459,&quot;left&quot;:1.2699999809265137,&quot;right&quot;:0.59299999475479126,&quot;top&quot;:1.690000057220459},&quot;marginOverLayout&quot;:{&quot;bottom&quot;:1.690000057220459,&quot;left&quot;:1.2699999809265137,&quot;right&quot;:0.59299999475479126,&quot;top&quot;:1.690000057220459},&quot;type&quot;:1,&quot;verticalAlign&quot;:2},{&quot;horizontalAlign&quot;:0,&quot;id&quot;:&quot;2020-06-27T03:36:46&quot;,&quot;maxSize&quot;:{&quot;size1&quot;:64.200000000000003},&quot;minSize&quot;:{&quot;size1&quot;:48.5},&quot;normalSize&quot;:{&quot;size1&quot;:58.899999999999999},&quot;subLayout&quot;:[{&quot;horizontalAlign&quot;:0,&quot;id&quot;:&quot;2020-06-27T03:36:46&quot;,&quot;margin&quot;:{&quot;bottom&quot;:0.51899999380111694,&quot;left&quot;:0.026000002399086952,&quot;right&quot;:1.2769999504089355,&quot;top&quot;:1.690000057220459},&quot;marginOverLayout&quot;:{&quot;bottom&quot;:0.51899999380111694,&quot;left&quot;:0.026000002399086952,&quot;right&quot;:1.2769999504089355,&quot;top&quot;:1.690000057220459},&quot;type&quot;:1,&quot;verticalAlign&quot;:2},{&quot;horizontalAlign&quot;:0,&quot;id&quot;:&quot;2020-06-27T03:36:46&quot;,&quot;margin&quot;:{&quot;bottom&quot;:1.690000057220459,&quot;left&quot;:0.026000002399086952,&quot;right&quot;:1.2769999504089355,&quot;top&quot;:0.026000002399086952},&quot;type&quot;:0,&quot;verticalAlign&quot;:0}],&quot;type&quot;:0,&quot;verticalAlign&quot;:1}],&quot;type&quot;:0}"/>
  <p:tag name="KSO_WM_SLIDE_LAYOUT_TYPE" val="smallPicBlank"/>
  <p:tag name="KSO_WM_SLIDE_POSITION" val="35*78"/>
  <p:tag name="KSO_WM_SLIDE_RATIO" val="1.777778"/>
  <p:tag name="KSO_WM_SLIDE_SIZE" val="888*383"/>
  <p:tag name="KSO_WM_SLIDE_SUBTYPE" val="picTxt"/>
  <p:tag name="KSO_WM_SLIDE_TYPE" val="text"/>
  <p:tag name="KSO_WM_TAG_VERSION" val="1.0"/>
  <p:tag name="KSO_WM_TEMPLATE_CATEGORY" val="diagram"/>
  <p:tag name="KSO_WM_TEMPLATE_COLOR_TYPE" val="1"/>
  <p:tag name="KSO_WM_TEMPLATE_INDEX" val="20200463"/>
  <p:tag name="KSO_WM_TEMPLATE_MASTER_TYPE" val="0"/>
  <p:tag name="KSO_WM_TEMPLATE_SUBCATEGORY" val="11"/>
  <p:tag name="KSO_WM_UNIT_SHOW_EDIT_AREA_INDICATION"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eef3593a758c1ec0b7094a2"/>
  <p:tag name="KSO_WM_TEMPLATE_ASSEMBLE_XID" val="5eef3593a758c1ec0b7094a2"/>
  <p:tag name="KSO_WM_TEMPLATE_CATEGORY" val="diagram"/>
  <p:tag name="KSO_WM_TEMPLATE_INDEX" val="20208007"/>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8007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41.xml><?xml version="1.0" encoding="utf-8"?>
<p:tagLst xmlns:p="http://schemas.openxmlformats.org/presentationml/2006/main">
  <p:tag name="KSO_WM_ASSEMBLE_CHIP_INDEX" val="150ca211d24a45258b303b3ab374ebea"/>
  <p:tag name="KSO_WM_BEAUTIFY_FLAG" val="#wm#"/>
  <p:tag name="KSO_WM_CHIP_GROUPID" val="5e7881253197e252a37019b5"/>
  <p:tag name="KSO_WM_CHIP_XID" val="5e7881253197e252a37019b6"/>
  <p:tag name="KSO_WM_TAG_VERSION" val="1.0"/>
  <p:tag name="KSO_WM_TEMPLATE_ASSEMBLE_GROUPID" val="5eef3593a758c1ec0b7094a2"/>
  <p:tag name="KSO_WM_TEMPLATE_ASSEMBLE_XID" val="5eef3593a758c1ec0b7094a2"/>
  <p:tag name="KSO_WM_TEMPLATE_CATEGORY" val="diagram"/>
  <p:tag name="KSO_WM_TEMPLATE_INDEX" val="20208007"/>
  <p:tag name="KSO_WM_UNIT_BLOCK" val="0"/>
  <p:tag name="KSO_WM_UNIT_COMPATIBLE" val="0"/>
  <p:tag name="KSO_WM_UNIT_DEC_AREA_ID" val="2d381e5b1d8d4a658c3fb04e7224a334"/>
  <p:tag name="KSO_WM_UNIT_DEFAULT_FONT" val="24;44;4"/>
  <p:tag name="KSO_WM_UNIT_DIAGRAM_ISNUMVISUAL" val="0"/>
  <p:tag name="KSO_WM_UNIT_DIAGRAM_ISREFERUNIT" val="0"/>
  <p:tag name="KSO_WM_UNIT_HIGHLIGHT" val="0"/>
  <p:tag name="KSO_WM_UNIT_ID" val="diagram2020800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3"/>
</p:tagLst>
</file>

<file path=ppt/tags/tag142.xml><?xml version="1.0" encoding="utf-8"?>
<p:tagLst xmlns:p="http://schemas.openxmlformats.org/presentationml/2006/main">
  <p:tag name="KSO_WM_ASSEMBLE_CHIP_INDEX" val="144f6809625d4af582ad3181db2fb650"/>
  <p:tag name="KSO_WM_BEAUTIFY_FLAG" val="#wm#"/>
  <p:tag name="KSO_WM_CHIP_GROUPID" val="5e6b05596848fb12bee65ac8"/>
  <p:tag name="KSO_WM_CHIP_XID" val="5e6b05596848fb12bee65aca"/>
  <p:tag name="KSO_WM_TAG_VERSION" val="1.0"/>
  <p:tag name="KSO_WM_TEMPLATE_ASSEMBLE_GROUPID" val="5eef3593a758c1ec0b7094a2"/>
  <p:tag name="KSO_WM_TEMPLATE_ASSEMBLE_XID" val="5eef3593a758c1ec0b7094a2"/>
  <p:tag name="KSO_WM_TEMPLATE_CATEGORY" val="diagram"/>
  <p:tag name="KSO_WM_TEMPLATE_INDEX" val="20208007"/>
  <p:tag name="KSO_WM_UNIT_BLOCK" val="0"/>
  <p:tag name="KSO_WM_UNIT_COMPATIBLE" val="0"/>
  <p:tag name="KSO_WM_UNIT_DEC_AREA_ID" val="ed4fc3c231b641cea289aa479bf06215"/>
  <p:tag name="KSO_WM_UNIT_DEFAULT_FONT" val="14;20;2"/>
  <p:tag name="KSO_WM_UNIT_DIAGRAM_ISNUMVISUAL" val="0"/>
  <p:tag name="KSO_WM_UNIT_DIAGRAM_ISREFERUNIT" val="0"/>
  <p:tag name="KSO_WM_UNIT_HIGHLIGHT" val="0"/>
  <p:tag name="KSO_WM_UNIT_ID" val="diagram2020800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SHOW_EDIT_AREA_INDICATION" val="1"/>
  <p:tag name="KSO_WM_UNIT_SUBTYPE" val="a"/>
  <p:tag name="KSO_WM_UNIT_SUPPORT_UNIT_TYPE" val="[&quot;l&quot;,&quot;m&quot;,&quot;n&quot;,&quot;o&quot;,&quot;p&quot;,&quot;q&quot;,&quot;r&quot;,&quot;δ&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310"/>
</p:tagLst>
</file>

<file path=ppt/tags/tag143.xml><?xml version="1.0" encoding="utf-8"?>
<p:tagLst xmlns:p="http://schemas.openxmlformats.org/presentationml/2006/main">
  <p:tag name="KSO_WM_ASSEMBLE_CHIP_INDEX" val="8bc578804897473eb6d79380af30b744"/>
  <p:tag name="KSO_WM_BEAUTIFY_FLAG" val="#wm#"/>
  <p:tag name="KSO_WM_CHIP_GROUPID" val="5e7310da9a230a26b9e88a19"/>
  <p:tag name="KSO_WM_CHIP_XID" val="5e7310da9a230a26b9e88a1a"/>
  <p:tag name="KSO_WM_TAG_VERSION" val="1.0"/>
  <p:tag name="KSO_WM_TEMPLATE_ASSEMBLE_GROUPID" val="5eef3593a758c1ec0b7094a2"/>
  <p:tag name="KSO_WM_TEMPLATE_ASSEMBLE_XID" val="5eef3593a758c1ec0b7094a2"/>
  <p:tag name="KSO_WM_TEMPLATE_CATEGORY" val="diagram"/>
  <p:tag name="KSO_WM_TEMPLATE_INDEX" val="20208007"/>
  <p:tag name="KSO_WM_UNIT_COMPATIBLE" val="0"/>
  <p:tag name="KSO_WM_UNIT_DEC_AREA_ID" val="ea0bc8887979465a8f001300755bf369"/>
  <p:tag name="KSO_WM_UNIT_DIAGRAM_ISNUMVISUAL" val="0"/>
  <p:tag name="KSO_WM_UNIT_DIAGRAM_ISREFERUNIT" val="0"/>
  <p:tag name="KSO_WM_UNIT_HIGHLIGHT" val="0"/>
  <p:tag name="KSO_WM_UNIT_ID" val="diagram20208007_1*d*1"/>
  <p:tag name="KSO_WM_UNIT_INDEX" val="1"/>
  <p:tag name="KSO_WM_UNIT_LAYERLEVEL" val="1"/>
  <p:tag name="KSO_WM_UNIT_PICTURE_CLIP_FLAG" val="0"/>
  <p:tag name="KSO_WM_UNIT_PLACING_PICTURE" val="8bc578804897473eb6d79380af30b744"/>
  <p:tag name="KSO_WM_UNIT_SUPPORT_UNIT_TYPE" val="[&quot;l&quot;,&quot;m&quot;,&quot;n&quot;,&quot;o&quot;,&quot;p&quot;,&quot;q&quot;,&quot;r&quot;,&quot;δ&quot;,&quot;η&quot;,&quot;α&quot;,&quot;β&quot;,&quot;θ&quot;]"/>
  <p:tag name="KSO_WM_UNIT_TYPE" val="d"/>
  <p:tag name="KSO_WM_UNIT_VALUE" val="1058*888"/>
</p:tagLst>
</file>

<file path=ppt/tags/tag144.xml><?xml version="1.0" encoding="utf-8"?>
<p:tagLst xmlns:p="http://schemas.openxmlformats.org/presentationml/2006/main">
  <p:tag name="KSO_WM_BEAUTIFY_FLAG" val="#wm#"/>
  <p:tag name="KSO_WM_CHIP_FILLPROP" val="[[{&quot;fill_id&quot;:&quot;7d33e90635ee4b6b8e5f3e0ba1b35692&quot;,&quot;fill_align&quot;:&quot;lb&quot;,&quot;text_align&quot;:&quot;lb&quot;,&quot;text_direction&quot;:&quot;horizontal&quot;,&quot;chip_types&quot;:[&quot;header&quot;]},{&quot;fill_id&quot;:&quot;160040543a5d40c8a8d024d35ba1b8b1&quot;,&quot;fill_align&quot;:&quot;lm&quot;,&quot;text_align&quot;:&quot;lm&quot;,&quot;text_direction&quot;:&quot;horizontal&quot;,&quot;chip_types&quot;:[&quot;diagram&quot;,&quot;pictext&quot;,&quot;text&quot;,&quot;picture&quot;,&quot;chart&quot;,&quot;table&quot;],&quot;support_features&quot;:[&quot;collage&quot;,&quot;carousel&quot;]},{&quot;fill_id&quot;:&quot;11961ef9e98b45e9a14297736e13a5b1&quot;,&quot;fill_align&quot;:&quot;lm&quot;,&quot;text_align&quot;:&quot;lm&quot;,&quot;text_direction&quot;:&quot;horizontal&quot;,&quot;chip_types&quot;:[&quot;diagram&quot;,&quot;pictext&quot;,&quot;picture&quot;,&quot;chart&quot;,&quot;table&quot;,&quot;video&quot;],&quot;support_features&quot;:[&quot;collage&quot;,&quot;carousel&quot;,&quot;creativecrop&quot;]}],[{&quot;fill_id&quot;:&quot;7d33e90635ee4b6b8e5f3e0ba1b35692&quot;,&quot;fill_align&quot;:&quot;cb&quot;,&quot;text_align&quot;:&quot;cb&quot;,&quot;text_direction&quot;:&quot;horizontal&quot;,&quot;chip_types&quot;:[&quot;header&quot;]},{&quot;fill_id&quot;:&quot;160040543a5d40c8a8d024d35ba1b8b1&quot;,&quot;fill_align&quot;:&quot;rm&quot;,&quot;text_align&quot;:&quot;lm&quot;,&quot;text_direction&quot;:&quot;horizontal&quot;,&quot;chip_types&quot;:[&quot;diagram&quot;,&quot;pictext&quot;,&quot;text&quot;,&quot;picture&quot;,&quot;chart&quot;,&quot;table&quot;],&quot;support_features&quot;:[&quot;collage&quot;,&quot;carousel&quot;]},{&quot;fill_id&quot;:&quot;11961ef9e98b45e9a14297736e13a5b1&quot;,&quot;fill_align&quot;:&quot;lm&quot;,&quot;text_align&quot;:&quot;lm&quot;,&quot;text_direction&quot;:&quot;horizontal&quot;,&quot;chip_types&quot;:[&quot;diagram&quot;,&quot;pictext&quot;,&quot;picture&quot;,&quot;chart&quot;,&quot;table&quot;,&quot;video&quot;],&quot;support_features&quot;:[&quot;collage&quot;,&quot;carousel&quot;,&quot;creativecrop&quot;]}],[{&quot;fill_id&quot;:&quot;7d33e90635ee4b6b8e5f3e0ba1b35692&quot;,&quot;fill_align&quot;:&quot;lb&quot;,&quot;text_align&quot;:&quot;lb&quot;,&quot;text_direction&quot;:&quot;horizontal&quot;,&quot;chip_types&quot;:[&quot;header&quot;]},{&quot;fill_id&quot;:&quot;160040543a5d40c8a8d024d35ba1b8b1&quot;,&quot;fill_align&quot;:&quot;lm&quot;,&quot;text_align&quot;:&quot;lm&quot;,&quot;text_direction&quot;:&quot;horizontal&quot;,&quot;chip_types&quot;:[&quot;diagram&quot;,&quot;pictext&quot;,&quot;picture&quot;,&quot;chart&quot;,&quot;table&quot;],&quot;support_features&quot;:[&quot;collage&quot;,&quot;carousel&quot;]},{&quot;fill_id&quot;:&quot;11961ef9e98b45e9a14297736e13a5b1&quot;,&quot;fill_align&quot;:&quot;lm&quot;,&quot;text_align&quot;:&quot;lm&quot;,&quot;text_direction&quot;:&quot;horizontal&quot;,&quot;chip_types&quot;:[&quot;text&quot;]}],[{&quot;fill_id&quot;:&quot;7d33e90635ee4b6b8e5f3e0ba1b35692&quot;,&quot;fill_align&quot;:&quot;cb&quot;,&quot;text_align&quot;:&quot;cb&quot;,&quot;text_direction&quot;:&quot;horizontal&quot;,&quot;chip_types&quot;:[&quot;header&quot;]},{&quot;fill_id&quot;:&quot;160040543a5d40c8a8d024d35ba1b8b1&quot;,&quot;fill_align&quot;:&quot;rm&quot;,&quot;text_align&quot;:&quot;lm&quot;,&quot;text_direction&quot;:&quot;horizontal&quot;,&quot;chip_types&quot;:[&quot;diagram&quot;,&quot;pictext&quot;,&quot;picture&quot;,&quot;chart&quot;,&quot;table&quot;],&quot;support_features&quot;:[&quot;collage&quot;,&quot;carousel&quot;]},{&quot;fill_id&quot;:&quot;11961ef9e98b45e9a14297736e13a5b1&quot;,&quot;fill_align&quot;:&quot;lm&quot;,&quot;text_align&quot;:&quot;lm&quot;,&quot;text_direction&quot;:&quot;horizontal&quot;,&quot;chip_types&quot;:[&quot;text&quot;]}]]"/>
  <p:tag name="KSO_WM_CHIP_GROUPID" val="5eedd766f9f1eaacf257e7f5"/>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edd766f9f1eaacf257e7f6"/>
  <p:tag name="KSO_WM_SLIDE_BACKGROUND" val="[&quot;general&quot;,&quot;frame&quot;]"/>
  <p:tag name="KSO_WM_SLIDE_BACKGROUND_TYPE" val="frame"/>
  <p:tag name="KSO_WM_SLIDE_BK_DARK_LIGHT" val="2"/>
  <p:tag name="KSO_WM_SLIDE_CAN_ADD_NAVIGATION" val="1"/>
  <p:tag name="KSO_WM_SLIDE_ID" val="diagram20208007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6-21T18:25:27&quot;,&quot;maxSize&quot;:{&quot;size1&quot;:28.816360924641291},&quot;minSize&quot;:{&quot;size1&quot;:26.616360924641292},&quot;normalSize&quot;:{&quot;size1&quot;:26.616360924641292},&quot;subLayout&quot;:[{&quot;id&quot;:&quot;2020-06-21T18:25:27&quot;,&quot;margin&quot;:{&quot;bottom&quot;:0,&quot;left&quot;:2.1170001029968262,&quot;right&quot;:2.1170001029968262,&quot;top&quot;:2.1170001029968262},&quot;type&quot;:0},{&quot;direction&quot;:1,&quot;id&quot;:&quot;2020-06-21T18:25:27&quot;,&quot;maxSize&quot;:{&quot;size1&quot;:67.399729394912725},&quot;minSize&quot;:{&quot;size1&quot;:34.99972939491272},&quot;normalSize&quot;:{&quot;size1&quot;:65.316396061579397},&quot;subLayout&quot;:[{&quot;id&quot;:&quot;2020-06-21T18:25:27&quot;,&quot;margin&quot;:{&quot;bottom&quot;:2.5399999618530273,&quot;left&quot;:2.1170001029968262,&quot;right&quot;:0.81999999284744263,&quot;top&quot;:0.84700000286102295},&quot;type&quot;:0},{&quot;id&quot;:&quot;2020-06-21T18:25:27&quot;,&quot;margin&quot;:{&quot;bottom&quot;:2.5399999618530273,&quot;left&quot;:0.026000002399086952,&quot;right&quot;:2.1159999370574951,&quot;top&quot;:0.84700000286102295},&quot;type&quot;:0}],&quot;type&quot;:0}],&quot;type&quot;:0}"/>
  <p:tag name="KSO_WM_SLIDE_POSITION" val="60*72"/>
  <p:tag name="KSO_WM_SLIDE_RATIO" val="1.777778"/>
  <p:tag name="KSO_WM_SLIDE_SIZE" val="840*396"/>
  <p:tag name="KSO_WM_SLIDE_SUBTYPE" val="picTxt"/>
  <p:tag name="KSO_WM_SLIDE_SUPPORT_FEATURE_TYPE" val="7"/>
  <p:tag name="KSO_WM_SLIDE_TYPE" val="text"/>
  <p:tag name="KSO_WM_TAG_VERSION" val="1.0"/>
  <p:tag name="KSO_WM_TEMPLATE_ASSEMBLE_GROUPID" val="5eef3593a758c1ec0b7094a2"/>
  <p:tag name="KSO_WM_TEMPLATE_ASSEMBLE_XID" val="5eef3593a758c1ec0b7094a2"/>
  <p:tag name="KSO_WM_TEMPLATE_CATEGORY" val="diagram"/>
  <p:tag name="KSO_WM_TEMPLATE_COLOR_TYPE" val="1"/>
  <p:tag name="KSO_WM_TEMPLATE_INDEX" val="20208007"/>
  <p:tag name="KSO_WM_TEMPLATE_MASTER_TYPE" val="0"/>
  <p:tag name="KSO_WM_TEMPLATE_SUBCATEGORY" val="21"/>
</p:tagLst>
</file>

<file path=ppt/tags/tag145.xml><?xml version="1.0" encoding="utf-8"?>
<p:tagLst xmlns:p="http://schemas.openxmlformats.org/presentationml/2006/main">
  <p:tag name="KSO_WM_ASSEMBLE_CHIP_INDEX" val="73c392ba27ff4a2d85dd56c8188e431b"/>
  <p:tag name="KSO_WM_BEAUTIFY_FLAG" val="#wm#"/>
  <p:tag name="KSO_WM_CHIP_GROUPID" val="5ea29566660c33b3b8e6812e"/>
  <p:tag name="KSO_WM_CHIP_XID" val="5ea29566660c33b3b8e6812f"/>
  <p:tag name="KSO_WM_TAG_VERSION" val="1.0"/>
  <p:tag name="KSO_WM_TEMPLATE_ASSEMBLE_GROUPID" val="5eeccd1aa758c1ec0b708d93"/>
  <p:tag name="KSO_WM_TEMPLATE_ASSEMBLE_XID" val="5eeccd1aa758c1ec0b708d93"/>
  <p:tag name="KSO_WM_TEMPLATE_CATEGORY" val="diagram"/>
  <p:tag name="KSO_WM_TEMPLATE_INDEX" val="20206200"/>
  <p:tag name="KSO_WM_UNIT_COMPATIBLE" val="1"/>
  <p:tag name="KSO_WM_UNIT_DEC_AREA_ID" val="85b6196eb7554b06b5057be7774ae56b"/>
  <p:tag name="KSO_WM_UNIT_DIAGRAM_ISNUMVISUAL" val="0"/>
  <p:tag name="KSO_WM_UNIT_DIAGRAM_ISREFERUNIT" val="0"/>
  <p:tag name="KSO_WM_UNIT_HIGHLIGHT" val="0"/>
  <p:tag name="KSO_WM_UNIT_ID" val="diagram20206200_1*d*1"/>
  <p:tag name="KSO_WM_UNIT_INDEX" val="1"/>
  <p:tag name="KSO_WM_UNIT_LAYERLEVEL" val="1"/>
  <p:tag name="KSO_WM_UNIT_PLACING_PICTURE" val="73c392ba27ff4a2d85dd56c8188e431b"/>
  <p:tag name="KSO_WM_UNIT_SUPPORT_UNIT_TYPE" val="[&quot;α&quot;,&quot;β&quot;,&quot;θ&quot;]"/>
  <p:tag name="KSO_WM_UNIT_TYPE" val="d"/>
  <p:tag name="KSO_WM_UNIT_VALUE" val="1269*3384"/>
</p:tagLst>
</file>

<file path=ppt/tags/tag146.xml><?xml version="1.0" encoding="utf-8"?>
<p:tagLst xmlns:p="http://schemas.openxmlformats.org/presentationml/2006/main">
  <p:tag name="KSO_WM_BEAUTIFY_FLAG" val="#wm#"/>
  <p:tag name="KSO_WM_CHIP_GROUPID" val="5e9d770adc741d3f2d9ea583"/>
  <p:tag name="KSO_WM_CHIP_XID" val="5e997d21dade925159b52625"/>
  <p:tag name="KSO_WM_TAG_VERSION" val="1.0"/>
  <p:tag name="KSO_WM_TEMPLATE_ASSEMBLE_GROUPID" val="5eeccd1aa758c1ec0b708d93"/>
  <p:tag name="KSO_WM_TEMPLATE_ASSEMBLE_XID" val="5eeccd1aa758c1ec0b708d93"/>
  <p:tag name="KSO_WM_TEMPLATE_CATEGORY" val="diagram"/>
  <p:tag name="KSO_WM_TEMPLATE_INDEX" val="20206200"/>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620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53"/>
</p:tagLst>
</file>

<file path=ppt/tags/tag147.xml><?xml version="1.0" encoding="utf-8"?>
<p:tagLst xmlns:p="http://schemas.openxmlformats.org/presentationml/2006/main">
  <p:tag name="KSO_WM_ASSEMBLE_CHIP_INDEX" val="5c3bfdb3aa434fdc8c9b02619bb5e4af"/>
  <p:tag name="KSO_WM_BEAUTIFY_FLAG" val="#wm#"/>
  <p:tag name="KSO_WM_CHIP_GROUPID" val="5e6b05596848fb12bee65ac8"/>
  <p:tag name="KSO_WM_CHIP_XID" val="5e6b05596848fb12bee65aca"/>
  <p:tag name="KSO_WM_TAG_VERSION" val="1.0"/>
  <p:tag name="KSO_WM_TEMPLATE_ASSEMBLE_GROUPID" val="5eeccd1aa758c1ec0b708d93"/>
  <p:tag name="KSO_WM_TEMPLATE_ASSEMBLE_XID" val="5eeccd1aa758c1ec0b708d93"/>
  <p:tag name="KSO_WM_TEMPLATE_CATEGORY" val="diagram"/>
  <p:tag name="KSO_WM_TEMPLATE_INDEX" val="20206200"/>
  <p:tag name="KSO_WM_UNIT_BLOCK" val="0"/>
  <p:tag name="KSO_WM_UNIT_COMPATIBLE" val="0"/>
  <p:tag name="KSO_WM_UNIT_DEC_AREA_ID" val="c89576062fba454ba18c9b1262b0af28"/>
  <p:tag name="KSO_WM_UNIT_DEFAULT_FONT" val="14;20;2"/>
  <p:tag name="KSO_WM_UNIT_DIAGRAM_ISNUMVISUAL" val="0"/>
  <p:tag name="KSO_WM_UNIT_DIAGRAM_ISREFERUNIT" val="0"/>
  <p:tag name="KSO_WM_UNIT_HIGHLIGHT" val="0"/>
  <p:tag name="KSO_WM_UNIT_ID" val="diagram2020620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2"/>
</p:tagLst>
</file>

<file path=ppt/tags/tag148.xml><?xml version="1.0" encoding="utf-8"?>
<p:tagLst xmlns:p="http://schemas.openxmlformats.org/presentationml/2006/main">
  <p:tag name="KSO_WM_BEAUTIFY_FLAG" val="#wm#"/>
  <p:tag name="KSO_WM_CHIP_FILLPROP" val="[[{&quot;fill_id&quot;:&quot;5f0c231f4da440b18fc4c98dc79a35b1&quot;,&quot;fill_align&quot;:&quot;cm&quot;,&quot;text_align&quot;:&quot;cm&quot;,&quot;text_direction&quot;:&quot;horizontal&quot;,&quot;chip_types&quot;:[&quot;picture&quot;,&quot;chart&quot;,&quot;table&quot;,&quot;video&quot;]},{&quot;fill_id&quot;:&quot;b520353e41fe480bbe471de6a96f1402&quot;,&quot;fill_align&quot;:&quot;lm&quot;,&quot;text_align&quot;:&quot;lm&quot;,&quot;text_direction&quot;:&quot;horizontal&quot;,&quot;chip_types&quot;:[&quot;text&quot;,&quot;header&quot;]}],[{&quot;fill_id&quot;:&quot;5f0c231f4da440b18fc4c98dc79a35b1&quot;,&quot;fill_align&quot;:&quot;cm&quot;,&quot;text_align&quot;:&quot;cm&quot;,&quot;text_direction&quot;:&quot;horizontal&quot;,&quot;chip_types&quot;:[&quot;picture&quot;,&quot;chart&quot;,&quot;table&quot;,&quot;video&quot;]},{&quot;fill_id&quot;:&quot;b520353e41fe480bbe471de6a96f1402&quot;,&quot;fill_align&quot;:&quot;cm&quot;,&quot;text_align&quot;:&quot;cm&quot;,&quot;text_direction&quot;:&quot;horizontal&quot;,&quot;chip_types&quot;:[&quot;text&quot;,&quot;header&quot;]}],[{&quot;fill_id&quot;:&quot;5f0c231f4da440b18fc4c98dc79a35b1&quot;,&quot;fill_align&quot;:&quot;cm&quot;,&quot;text_align&quot;:&quot;lm&quot;,&quot;text_direction&quot;:&quot;horizontal&quot;,&quot;chip_types&quot;:[&quot;picture&quot;,&quot;chart&quot;,&quot;table&quot;,&quot;video&quot;]},{&quot;fill_id&quot;:&quot;b520353e41fe480bbe471de6a96f1402&quot;,&quot;fill_align&quot;:&quot;lm&quot;,&quot;text_align&quot;:&quot;lm&quot;,&quot;text_direction&quot;:&quot;horizontal&quot;,&quot;chip_types&quot;:[&quot;text&quot;,&quot;header&quot;]}],[{&quot;fill_id&quot;:&quot;5f0c231f4da440b18fc4c98dc79a35b1&quot;,&quot;fill_align&quot;:&quot;cm&quot;,&quot;text_align&quot;:&quot;lm&quot;,&quot;text_direction&quot;:&quot;horizontal&quot;,&quot;chip_types&quot;:[&quot;picture&quot;,&quot;chart&quot;,&quot;table&quot;,&quot;video&quot;]},{&quot;fill_id&quot;:&quot;b520353e41fe480bbe471de6a96f1402&quot;,&quot;fill_align&quot;:&quot;cm&quot;,&quot;text_align&quot;:&quot;cm&quot;,&quot;text_direction&quot;:&quot;horizontal&quot;,&quot;chip_types&quot;:[&quot;text&quot;,&quot;header&quot;]}]]"/>
  <p:tag name="KSO_WM_CHIP_GROUPID" val="5e9d770adc741d3f2d9ea583"/>
  <p:tag name="KSO_WM_CHIP_INFOS" val="{&quot;layout_type&quot;:&quot;topbottom&quot;,&quot;tags&quot;:{&quot;style&quot;:[&quot;商务&quot;,&quot;简约&quot;,&quot;文艺清新&quot;,&quot;卡通&quot;,&quot;欧美风&quot;,&quot;黑板风&quot;,&quot;渐变风&quot;,&quot;党政风&quot;]},&quot;slide_type&quot;:[&quot;text&quot;],&quot;aspect_ratio&quot;:&quot;16:9&quot;}"/>
  <p:tag name="KSO_WM_CHIP_XID" val="5e997d21dade925159b52625"/>
  <p:tag name="KSO_WM_SLIDE_BACKGROUND" val="[&quot;general&quot;]"/>
  <p:tag name="KSO_WM_SLIDE_BACKGROUND_TYPE" val="general"/>
  <p:tag name="KSO_WM_SLIDE_BK_DARK_LIGHT" val="2"/>
  <p:tag name="KSO_WM_SLIDE_ID" val="diagram20206200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6-19T22:35:24&quot;,&quot;maxSize&quot;:{&quot;size1&quot;:98.799999999999997},&quot;minSize&quot;:{&quot;size1&quot;:98.799999999999997},&quot;normalSize&quot;:{&quot;size1&quot;:98.799999999999997},&quot;subLayout&quot;:[{&quot;id&quot;:&quot;2020-06-19T22:35:24&quot;,&quot;margin&quot;:{&quot;bottom&quot;:1.2699999809265137,&quot;left&quot;:2.1170001029968262,&quot;right&quot;:1.6929999589920044,&quot;top&quot;:13.547000885009766},&quot;type&quot;:0},{&quot;id&quot;:&quot;2020-06-19T22:35:24&quot;,&quot;type&quot;:0}],&quot;type&quot;:0}"/>
  <p:tag name="KSO_WM_SLIDE_POSITION" val="0*0"/>
  <p:tag name="KSO_WM_SLIDE_RATIO" val="1.777778"/>
  <p:tag name="KSO_WM_SLIDE_SIZE" val="960*480"/>
  <p:tag name="KSO_WM_SLIDE_SUBTYPE" val="picTxt"/>
  <p:tag name="KSO_WM_SLIDE_SUPPORT_FEATURE_TYPE" val="0"/>
  <p:tag name="KSO_WM_SLIDE_TYPE" val="text"/>
  <p:tag name="KSO_WM_TAG_VERSION" val="1.0"/>
  <p:tag name="KSO_WM_TEMPLATE_ASSEMBLE_GROUPID" val="5eeccd1aa758c1ec0b708d93"/>
  <p:tag name="KSO_WM_TEMPLATE_ASSEMBLE_XID" val="5eeccd1aa758c1ec0b708d93"/>
  <p:tag name="KSO_WM_TEMPLATE_CATEGORY" val="diagram"/>
  <p:tag name="KSO_WM_TEMPLATE_COLOR_TYPE" val="1"/>
  <p:tag name="KSO_WM_TEMPLATE_INDEX" val="20206200"/>
  <p:tag name="KSO_WM_TEMPLATE_MASTER_TYPE" val="0"/>
  <p:tag name="KSO_WM_TEMPLATE_SUBCATEGORY" val="21"/>
  <p:tag name="KSO_WM_TEMPLATE_THUMBS_INDEX" val="1、4"/>
</p:tagLst>
</file>

<file path=ppt/tags/tag149.xml><?xml version="1.0" encoding="utf-8"?>
<p:tagLst xmlns:p="http://schemas.openxmlformats.org/presentationml/2006/main">
  <p:tag name="KSO_WM_ASSEMBLE_CHIP_INDEX" val="6d50ad5b94004b448fc9a109aec3cb29"/>
  <p:tag name="KSO_WM_BEAUTIFY_FLAG" val="#wm#"/>
  <p:tag name="KSO_WM_CHIP_GROUPID" val="5e7310da9a230a26b9e88a19"/>
  <p:tag name="KSO_WM_CHIP_XID" val="5e7310da9a230a26b9e88a1a"/>
  <p:tag name="KSO_WM_TAG_VERSION" val="1.0"/>
  <p:tag name="KSO_WM_TEMPLATE_ASSEMBLE_GROUPID" val="5ef22859770fdf8a85bd466a"/>
  <p:tag name="KSO_WM_TEMPLATE_ASSEMBLE_XID" val="5ef22859770fdf8a85bd466a"/>
  <p:tag name="KSO_WM_TEMPLATE_CATEGORY" val="diagram"/>
  <p:tag name="KSO_WM_TEMPLATE_INDEX" val="20208423"/>
  <p:tag name="KSO_WM_UNIT_COMPATIBLE" val="0"/>
  <p:tag name="KSO_WM_UNIT_DEC_AREA_ID" val="e4458db92afc4d4288b237090e3217e5"/>
  <p:tag name="KSO_WM_UNIT_DIAGRAM_ISNUMVISUAL" val="0"/>
  <p:tag name="KSO_WM_UNIT_DIAGRAM_ISREFERUNIT" val="0"/>
  <p:tag name="KSO_WM_UNIT_HIGHLIGHT" val="0"/>
  <p:tag name="KSO_WM_UNIT_ID" val="diagram20208423_1*d*1"/>
  <p:tag name="KSO_WM_UNIT_INDEX" val="1"/>
  <p:tag name="KSO_WM_UNIT_LAYERLEVEL" val="1"/>
  <p:tag name="KSO_WM_UNIT_PICTURE_CLIP_FLAG" val="0"/>
  <p:tag name="KSO_WM_UNIT_PLACING_PICTURE" val="6d50ad5b94004b448fc9a109aec3cb29"/>
  <p:tag name="KSO_WM_UNIT_TYPE" val="d"/>
  <p:tag name="KSO_WM_UNIT_VALUE" val="1904*1819"/>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ASSEMBLE_CHIP_INDEX" val="aaf0973dc23a438ab45aadbeafee2350"/>
  <p:tag name="KSO_WM_BEAUTIFY_FLAG" val="#wm#"/>
  <p:tag name="KSO_WM_CHIP_GROUPID" val="5e7881253197e252a37019b5"/>
  <p:tag name="KSO_WM_CHIP_XID" val="5e7881253197e252a37019b6"/>
  <p:tag name="KSO_WM_TAG_VERSION" val="1.0"/>
  <p:tag name="KSO_WM_TEMPLATE_ASSEMBLE_GROUPID" val="5ef22859770fdf8a85bd466a"/>
  <p:tag name="KSO_WM_TEMPLATE_ASSEMBLE_XID" val="5ef22859770fdf8a85bd466a"/>
  <p:tag name="KSO_WM_TEMPLATE_CATEGORY" val="diagram"/>
  <p:tag name="KSO_WM_TEMPLATE_INDEX" val="20208423"/>
  <p:tag name="KSO_WM_UNIT_BLOCK" val="0"/>
  <p:tag name="KSO_WM_UNIT_COMPATIBLE" val="0"/>
  <p:tag name="KSO_WM_UNIT_DEC_AREA_ID" val="418622e35eac4d9e93a617c83c3ece48"/>
  <p:tag name="KSO_WM_UNIT_DEFAULT_FONT" val="24;44;4"/>
  <p:tag name="KSO_WM_UNIT_DIAGRAM_ISNUMVISUAL" val="0"/>
  <p:tag name="KSO_WM_UNIT_DIAGRAM_ISREFERUNIT" val="0"/>
  <p:tag name="KSO_WM_UNIT_HIGHLIGHT" val="0"/>
  <p:tag name="KSO_WM_UNIT_ID" val="diagram202084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8"/>
</p:tagLst>
</file>

<file path=ppt/tags/tag151.xml><?xml version="1.0" encoding="utf-8"?>
<p:tagLst xmlns:p="http://schemas.openxmlformats.org/presentationml/2006/main">
  <p:tag name="KSO_WM_ASSEMBLE_CHIP_INDEX" val="fd0dc1a425804e93ba569b64889cfe6e"/>
  <p:tag name="KSO_WM_BEAUTIFY_FLAG" val="#wm#"/>
  <p:tag name="KSO_WM_CHIP_GROUPID" val="5e6b05596848fb12bee65ac8"/>
  <p:tag name="KSO_WM_CHIP_XID" val="5e6b05596848fb12bee65aca"/>
  <p:tag name="KSO_WM_TAG_VERSION" val="1.0"/>
  <p:tag name="KSO_WM_TEMPLATE_ASSEMBLE_GROUPID" val="5ef22859770fdf8a85bd466a"/>
  <p:tag name="KSO_WM_TEMPLATE_ASSEMBLE_XID" val="5ef22859770fdf8a85bd466a"/>
  <p:tag name="KSO_WM_TEMPLATE_CATEGORY" val="diagram"/>
  <p:tag name="KSO_WM_TEMPLATE_INDEX" val="20208423"/>
  <p:tag name="KSO_WM_UNIT_BLOCK" val="0"/>
  <p:tag name="KSO_WM_UNIT_COMPATIBLE" val="0"/>
  <p:tag name="KSO_WM_UNIT_DEC_AREA_ID" val="d6aaab019734480b9aa0db3b7e5829be"/>
  <p:tag name="KSO_WM_UNIT_DEFAULT_FONT" val="14;20;2"/>
  <p:tag name="KSO_WM_UNIT_DIAGRAM_ISNUMVISUAL" val="0"/>
  <p:tag name="KSO_WM_UNIT_DIAGRAM_ISREFERUNIT" val="0"/>
  <p:tag name="KSO_WM_UNIT_HIGHLIGHT" val="0"/>
  <p:tag name="KSO_WM_UNIT_ID" val="diagram202084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UBTYPE" val="a"/>
  <p:tag name="KSO_WM_UNIT_SUPPORT_UNIT_TYPE" val="[&quot;l&quot;,&quot;m&quot;,&quot;n&quot;,&quot;o&quot;,&quot;p&quot;,&quot;q&quot;,&quot;r&quot;,&quot;δ&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60"/>
</p:tagLst>
</file>

<file path=ppt/tags/tag152.xml><?xml version="1.0" encoding="utf-8"?>
<p:tagLst xmlns:p="http://schemas.openxmlformats.org/presentationml/2006/main">
  <p:tag name="KSO_WM_BEAUTIFY_FLAG" val="#wm#"/>
  <p:tag name="KSO_WM_CHIP_FILLPROP" val="[[{&quot;fill_id&quot;:&quot;75bdd29ae5214fe0acecf037d8326212&quot;,&quot;fill_align&quot;:&quot;cm&quot;,&quot;text_align&quot;:&quot;lm&quot;,&quot;text_direction&quot;:&quot;horizontal&quot;,&quot;chip_types&quot;:[&quot;picture&quot;],&quot;support_features&quot;:[&quot;collage&quot;,&quot;creativecrop&quot;]},{&quot;fill_id&quot;:&quot;cbcf4f92478f425c9c02a58d10a658c1&quot;,&quot;fill_align&quot;:&quot;lm&quot;,&quot;text_align&quot;:&quot;lm&quot;,&quot;text_direction&quot;:&quot;horizontal&quot;,&quot;chip_types&quot;:[&quot;header&quot;]},{&quot;fill_id&quot;:&quot;56b8915d08b740a9bd63d2f6f56d9662&quot;,&quot;fill_align&quot;:&quot;lm&quot;,&quot;text_align&quot;:&quot;lm&quot;,&quot;text_direction&quot;:&quot;horizontal&quot;,&quot;chip_types&quot;:[&quot;diagram&quot;,&quot;text&quot;,&quot;picture&quot;,&quot;chart&quot;,&quot;table&quot;]}]]"/>
  <p:tag name="KSO_WM_CHIP_GROUPID" val="5ef0868204715a21078025bc"/>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f0868204715a21078025bd"/>
  <p:tag name="KSO_WM_SLIDE_BACKGROUND" val="[&quot;general&quot;]"/>
  <p:tag name="KSO_WM_SLIDE_BACKGROUND_TYPE" val="general"/>
  <p:tag name="KSO_WM_SLIDE_BK_DARK_LIGHT" val="2"/>
  <p:tag name="KSO_WM_SLIDE_ID" val="diagram20208423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6-24T00:05:46&quot;,&quot;maxSize&quot;:{&quot;size1&quot;:53.799999999999997},&quot;minSize&quot;:{&quot;size1&quot;:28.699999999999999},&quot;normalSize&quot;:{&quot;size1&quot;:28.700000000000003},&quot;subLayout&quot;:[{&quot;id&quot;:&quot;2020-06-24T00:05:46&quot;,&quot;type&quot;:0},{&quot;id&quot;:&quot;2020-06-24T00:05:46&quot;,&quot;maxSize&quot;:{&quot;size1&quot;:37.899598405039349},&quot;minSize&quot;:{&quot;size1&quot;:37.799598405039347},&quot;normalSize&quot;:{&quot;size1&quot;:37.899598405039349},&quot;subLayout&quot;:[{&quot;id&quot;:&quot;2020-06-24T00:05:46&quot;,&quot;margin&quot;:{&quot;bottom&quot;:0.026000002399086952,&quot;left&quot;:1.253000020980835,&quot;right&quot;:1.2699999809265137,&quot;top&quot;:2.5399999618530273},&quot;type&quot;:0},{&quot;id&quot;:&quot;2020-06-24T00:05:46&quot;,&quot;margin&quot;:{&quot;bottom&quot;:2.5399999618530273,&quot;left&quot;:1.253000020980835,&quot;right&quot;:1.2699999809265137,&quot;top&quot;:0.81999999284744263},&quot;type&quot;:0}],&quot;type&quot;:0}],&quot;type&quot;:0}"/>
  <p:tag name="KSO_WM_SLIDE_POSITION" val="0*0"/>
  <p:tag name="KSO_WM_SLIDE_RATIO" val="1.777778"/>
  <p:tag name="KSO_WM_SLIDE_SIZE" val="924*540"/>
  <p:tag name="KSO_WM_SLIDE_SUBTYPE" val="picTxt"/>
  <p:tag name="KSO_WM_SLIDE_SUPPORT_FEATURE_TYPE" val="0"/>
  <p:tag name="KSO_WM_SLIDE_TYPE" val="text"/>
  <p:tag name="KSO_WM_TAG_VERSION" val="1.0"/>
  <p:tag name="KSO_WM_TEMPLATE_ASSEMBLE_GROUPID" val="5ef22859770fdf8a85bd466a"/>
  <p:tag name="KSO_WM_TEMPLATE_ASSEMBLE_XID" val="5ef22859770fdf8a85bd466a"/>
  <p:tag name="KSO_WM_TEMPLATE_CATEGORY" val="diagram"/>
  <p:tag name="KSO_WM_TEMPLATE_COLOR_TYPE" val="1"/>
  <p:tag name="KSO_WM_TEMPLATE_INDEX" val="20208423"/>
  <p:tag name="KSO_WM_TEMPLATE_MASTER_TYPE" val="0"/>
  <p:tag name="KSO_WM_TEMPLATE_SUBCATEGORY" val="21"/>
</p:tagLst>
</file>

<file path=ppt/tags/tag153.xml><?xml version="1.0" encoding="utf-8"?>
<p:tagLst xmlns:p="http://schemas.openxmlformats.org/presentationml/2006/main">
  <p:tag name="KSO_WM_ASSEMBLE_CHIP_INDEX" val="6d50ad5b94004b448fc9a109aec3cb29"/>
  <p:tag name="KSO_WM_BEAUTIFY_FLAG" val="#wm#"/>
  <p:tag name="KSO_WM_CHIP_GROUPID" val="5e7310da9a230a26b9e88a19"/>
  <p:tag name="KSO_WM_CHIP_XID" val="5e7310da9a230a26b9e88a1a"/>
  <p:tag name="KSO_WM_TAG_VERSION" val="1.0"/>
  <p:tag name="KSO_WM_TEMPLATE_ASSEMBLE_GROUPID" val="5ef22859770fdf8a85bd466a"/>
  <p:tag name="KSO_WM_TEMPLATE_ASSEMBLE_XID" val="5ef22859770fdf8a85bd466a"/>
  <p:tag name="KSO_WM_TEMPLATE_CATEGORY" val="diagram"/>
  <p:tag name="KSO_WM_TEMPLATE_INDEX" val="20208423"/>
  <p:tag name="KSO_WM_UNIT_COMPATIBLE" val="0"/>
  <p:tag name="KSO_WM_UNIT_DEC_AREA_ID" val="e4458db92afc4d4288b237090e3217e5"/>
  <p:tag name="KSO_WM_UNIT_DIAGRAM_ISNUMVISUAL" val="0"/>
  <p:tag name="KSO_WM_UNIT_DIAGRAM_ISREFERUNIT" val="0"/>
  <p:tag name="KSO_WM_UNIT_HIGHLIGHT" val="0"/>
  <p:tag name="KSO_WM_UNIT_ID" val="diagram20208423_1*d*1"/>
  <p:tag name="KSO_WM_UNIT_INDEX" val="1"/>
  <p:tag name="KSO_WM_UNIT_LAYERLEVEL" val="1"/>
  <p:tag name="KSO_WM_UNIT_PICTURE_CLIP_FLAG" val="0"/>
  <p:tag name="KSO_WM_UNIT_PLACING_PICTURE" val="6d50ad5b94004b448fc9a109aec3cb29"/>
  <p:tag name="KSO_WM_UNIT_TYPE" val="d"/>
  <p:tag name="KSO_WM_UNIT_VALUE" val="1904*1819"/>
</p:tagLst>
</file>

<file path=ppt/tags/tag154.xml><?xml version="1.0" encoding="utf-8"?>
<p:tagLst xmlns:p="http://schemas.openxmlformats.org/presentationml/2006/main">
  <p:tag name="KSO_WM_ASSEMBLE_CHIP_INDEX" val="aaf0973dc23a438ab45aadbeafee2350"/>
  <p:tag name="KSO_WM_BEAUTIFY_FLAG" val="#wm#"/>
  <p:tag name="KSO_WM_CHIP_GROUPID" val="5e7881253197e252a37019b5"/>
  <p:tag name="KSO_WM_CHIP_XID" val="5e7881253197e252a37019b6"/>
  <p:tag name="KSO_WM_TAG_VERSION" val="1.0"/>
  <p:tag name="KSO_WM_TEMPLATE_ASSEMBLE_GROUPID" val="5ef22859770fdf8a85bd466a"/>
  <p:tag name="KSO_WM_TEMPLATE_ASSEMBLE_XID" val="5ef22859770fdf8a85bd466a"/>
  <p:tag name="KSO_WM_TEMPLATE_CATEGORY" val="diagram"/>
  <p:tag name="KSO_WM_TEMPLATE_INDEX" val="20208423"/>
  <p:tag name="KSO_WM_UNIT_BLOCK" val="0"/>
  <p:tag name="KSO_WM_UNIT_COMPATIBLE" val="0"/>
  <p:tag name="KSO_WM_UNIT_DEC_AREA_ID" val="418622e35eac4d9e93a617c83c3ece48"/>
  <p:tag name="KSO_WM_UNIT_DEFAULT_FONT" val="24;44;4"/>
  <p:tag name="KSO_WM_UNIT_DIAGRAM_ISNUMVISUAL" val="0"/>
  <p:tag name="KSO_WM_UNIT_DIAGRAM_ISREFERUNIT" val="0"/>
  <p:tag name="KSO_WM_UNIT_HIGHLIGHT" val="0"/>
  <p:tag name="KSO_WM_UNIT_ID" val="diagram202084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8"/>
</p:tagLst>
</file>

<file path=ppt/tags/tag155.xml><?xml version="1.0" encoding="utf-8"?>
<p:tagLst xmlns:p="http://schemas.openxmlformats.org/presentationml/2006/main">
  <p:tag name="KSO_WM_ASSEMBLE_CHIP_INDEX" val="fd0dc1a425804e93ba569b64889cfe6e"/>
  <p:tag name="KSO_WM_BEAUTIFY_FLAG" val="#wm#"/>
  <p:tag name="KSO_WM_CHIP_GROUPID" val="5e6b05596848fb12bee65ac8"/>
  <p:tag name="KSO_WM_CHIP_XID" val="5e6b05596848fb12bee65aca"/>
  <p:tag name="KSO_WM_TAG_VERSION" val="1.0"/>
  <p:tag name="KSO_WM_TEMPLATE_ASSEMBLE_GROUPID" val="5ef22859770fdf8a85bd466a"/>
  <p:tag name="KSO_WM_TEMPLATE_ASSEMBLE_XID" val="5ef22859770fdf8a85bd466a"/>
  <p:tag name="KSO_WM_TEMPLATE_CATEGORY" val="diagram"/>
  <p:tag name="KSO_WM_TEMPLATE_INDEX" val="20208423"/>
  <p:tag name="KSO_WM_UNIT_BLOCK" val="0"/>
  <p:tag name="KSO_WM_UNIT_COMPATIBLE" val="0"/>
  <p:tag name="KSO_WM_UNIT_DEC_AREA_ID" val="d6aaab019734480b9aa0db3b7e5829be"/>
  <p:tag name="KSO_WM_UNIT_DEFAULT_FONT" val="14;20;2"/>
  <p:tag name="KSO_WM_UNIT_DIAGRAM_ISNUMVISUAL" val="0"/>
  <p:tag name="KSO_WM_UNIT_DIAGRAM_ISREFERUNIT" val="0"/>
  <p:tag name="KSO_WM_UNIT_HIGHLIGHT" val="0"/>
  <p:tag name="KSO_WM_UNIT_ID" val="diagram202084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UBTYPE" val="a"/>
  <p:tag name="KSO_WM_UNIT_SUPPORT_UNIT_TYPE" val="[&quot;l&quot;,&quot;m&quot;,&quot;n&quot;,&quot;o&quot;,&quot;p&quot;,&quot;q&quot;,&quot;r&quot;,&quot;δ&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60"/>
</p:tagLst>
</file>

<file path=ppt/tags/tag156.xml><?xml version="1.0" encoding="utf-8"?>
<p:tagLst xmlns:p="http://schemas.openxmlformats.org/presentationml/2006/main">
  <p:tag name="KSO_WM_BEAUTIFY_FLAG" val="#wm#"/>
  <p:tag name="KSO_WM_CHIP_FILLPROP" val="[[{&quot;fill_id&quot;:&quot;75bdd29ae5214fe0acecf037d8326212&quot;,&quot;fill_align&quot;:&quot;cm&quot;,&quot;text_align&quot;:&quot;lm&quot;,&quot;text_direction&quot;:&quot;horizontal&quot;,&quot;chip_types&quot;:[&quot;picture&quot;],&quot;support_features&quot;:[&quot;collage&quot;,&quot;creativecrop&quot;]},{&quot;fill_id&quot;:&quot;cbcf4f92478f425c9c02a58d10a658c1&quot;,&quot;fill_align&quot;:&quot;lm&quot;,&quot;text_align&quot;:&quot;lm&quot;,&quot;text_direction&quot;:&quot;horizontal&quot;,&quot;chip_types&quot;:[&quot;header&quot;]},{&quot;fill_id&quot;:&quot;56b8915d08b740a9bd63d2f6f56d9662&quot;,&quot;fill_align&quot;:&quot;lm&quot;,&quot;text_align&quot;:&quot;lm&quot;,&quot;text_direction&quot;:&quot;horizontal&quot;,&quot;chip_types&quot;:[&quot;diagram&quot;,&quot;text&quot;,&quot;picture&quot;,&quot;chart&quot;,&quot;table&quot;]}]]"/>
  <p:tag name="KSO_WM_CHIP_GROUPID" val="5ef0868204715a21078025bc"/>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f0868204715a21078025bd"/>
  <p:tag name="KSO_WM_SLIDE_BACKGROUND" val="[&quot;general&quot;]"/>
  <p:tag name="KSO_WM_SLIDE_BACKGROUND_TYPE" val="general"/>
  <p:tag name="KSO_WM_SLIDE_BK_DARK_LIGHT" val="2"/>
  <p:tag name="KSO_WM_SLIDE_ID" val="diagram20208423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6-24T00:05:46&quot;,&quot;maxSize&quot;:{&quot;size1&quot;:53.799999999999997},&quot;minSize&quot;:{&quot;size1&quot;:28.699999999999999},&quot;normalSize&quot;:{&quot;size1&quot;:28.700000000000003},&quot;subLayout&quot;:[{&quot;id&quot;:&quot;2020-06-24T00:05:46&quot;,&quot;type&quot;:0},{&quot;id&quot;:&quot;2020-06-24T00:05:46&quot;,&quot;maxSize&quot;:{&quot;size1&quot;:37.899598405039349},&quot;minSize&quot;:{&quot;size1&quot;:37.799598405039347},&quot;normalSize&quot;:{&quot;size1&quot;:37.899598405039349},&quot;subLayout&quot;:[{&quot;id&quot;:&quot;2020-06-24T00:05:46&quot;,&quot;margin&quot;:{&quot;bottom&quot;:0.026000002399086952,&quot;left&quot;:1.253000020980835,&quot;right&quot;:1.2699999809265137,&quot;top&quot;:2.5399999618530273},&quot;type&quot;:0},{&quot;id&quot;:&quot;2020-06-24T00:05:46&quot;,&quot;margin&quot;:{&quot;bottom&quot;:2.5399999618530273,&quot;left&quot;:1.253000020980835,&quot;right&quot;:1.2699999809265137,&quot;top&quot;:0.81999999284744263},&quot;type&quot;:0}],&quot;type&quot;:0}],&quot;type&quot;:0}"/>
  <p:tag name="KSO_WM_SLIDE_POSITION" val="0*0"/>
  <p:tag name="KSO_WM_SLIDE_RATIO" val="1.777778"/>
  <p:tag name="KSO_WM_SLIDE_SIZE" val="924*540"/>
  <p:tag name="KSO_WM_SLIDE_SUBTYPE" val="picTxt"/>
  <p:tag name="KSO_WM_SLIDE_SUPPORT_FEATURE_TYPE" val="0"/>
  <p:tag name="KSO_WM_SLIDE_TYPE" val="text"/>
  <p:tag name="KSO_WM_TAG_VERSION" val="1.0"/>
  <p:tag name="KSO_WM_TEMPLATE_ASSEMBLE_GROUPID" val="5ef22859770fdf8a85bd466a"/>
  <p:tag name="KSO_WM_TEMPLATE_ASSEMBLE_XID" val="5ef22859770fdf8a85bd466a"/>
  <p:tag name="KSO_WM_TEMPLATE_CATEGORY" val="diagram"/>
  <p:tag name="KSO_WM_TEMPLATE_COLOR_TYPE" val="1"/>
  <p:tag name="KSO_WM_TEMPLATE_INDEX" val="20208423"/>
  <p:tag name="KSO_WM_TEMPLATE_MASTER_TYPE" val="0"/>
  <p:tag name="KSO_WM_TEMPLATE_SUBCATEGORY" val="21"/>
</p:tagLst>
</file>

<file path=ppt/tags/tag157.xml><?xml version="1.0" encoding="utf-8"?>
<p:tagLst xmlns:p="http://schemas.openxmlformats.org/presentationml/2006/main">
  <p:tag name="KSO_WM_ASSEMBLE_CHIP_INDEX" val="6d50ad5b94004b448fc9a109aec3cb29"/>
  <p:tag name="KSO_WM_BEAUTIFY_FLAG" val="#wm#"/>
  <p:tag name="KSO_WM_CHIP_GROUPID" val="5e7310da9a230a26b9e88a19"/>
  <p:tag name="KSO_WM_CHIP_XID" val="5e7310da9a230a26b9e88a1a"/>
  <p:tag name="KSO_WM_TAG_VERSION" val="1.0"/>
  <p:tag name="KSO_WM_TEMPLATE_ASSEMBLE_GROUPID" val="5ef22859770fdf8a85bd466a"/>
  <p:tag name="KSO_WM_TEMPLATE_ASSEMBLE_XID" val="5ef22859770fdf8a85bd466a"/>
  <p:tag name="KSO_WM_TEMPLATE_CATEGORY" val="diagram"/>
  <p:tag name="KSO_WM_TEMPLATE_INDEX" val="20208423"/>
  <p:tag name="KSO_WM_UNIT_COMPATIBLE" val="0"/>
  <p:tag name="KSO_WM_UNIT_DEC_AREA_ID" val="e4458db92afc4d4288b237090e3217e5"/>
  <p:tag name="KSO_WM_UNIT_DIAGRAM_ISNUMVISUAL" val="0"/>
  <p:tag name="KSO_WM_UNIT_DIAGRAM_ISREFERUNIT" val="0"/>
  <p:tag name="KSO_WM_UNIT_HIGHLIGHT" val="0"/>
  <p:tag name="KSO_WM_UNIT_ID" val="diagram20208423_1*d*1"/>
  <p:tag name="KSO_WM_UNIT_INDEX" val="1"/>
  <p:tag name="KSO_WM_UNIT_LAYERLEVEL" val="1"/>
  <p:tag name="KSO_WM_UNIT_PICTURE_CLIP_FLAG" val="0"/>
  <p:tag name="KSO_WM_UNIT_PLACING_PICTURE" val="6d50ad5b94004b448fc9a109aec3cb29"/>
  <p:tag name="KSO_WM_UNIT_TYPE" val="d"/>
  <p:tag name="KSO_WM_UNIT_VALUE" val="1904*1819"/>
</p:tagLst>
</file>

<file path=ppt/tags/tag158.xml><?xml version="1.0" encoding="utf-8"?>
<p:tagLst xmlns:p="http://schemas.openxmlformats.org/presentationml/2006/main">
  <p:tag name="KSO_WM_ASSEMBLE_CHIP_INDEX" val="aaf0973dc23a438ab45aadbeafee2350"/>
  <p:tag name="KSO_WM_BEAUTIFY_FLAG" val="#wm#"/>
  <p:tag name="KSO_WM_CHIP_GROUPID" val="5e7881253197e252a37019b5"/>
  <p:tag name="KSO_WM_CHIP_XID" val="5e7881253197e252a37019b6"/>
  <p:tag name="KSO_WM_TAG_VERSION" val="1.0"/>
  <p:tag name="KSO_WM_TEMPLATE_ASSEMBLE_GROUPID" val="5ef22859770fdf8a85bd466a"/>
  <p:tag name="KSO_WM_TEMPLATE_ASSEMBLE_XID" val="5ef22859770fdf8a85bd466a"/>
  <p:tag name="KSO_WM_TEMPLATE_CATEGORY" val="diagram"/>
  <p:tag name="KSO_WM_TEMPLATE_INDEX" val="20208423"/>
  <p:tag name="KSO_WM_UNIT_BLOCK" val="0"/>
  <p:tag name="KSO_WM_UNIT_COMPATIBLE" val="0"/>
  <p:tag name="KSO_WM_UNIT_DEC_AREA_ID" val="418622e35eac4d9e93a617c83c3ece48"/>
  <p:tag name="KSO_WM_UNIT_DEFAULT_FONT" val="24;44;4"/>
  <p:tag name="KSO_WM_UNIT_DIAGRAM_ISNUMVISUAL" val="0"/>
  <p:tag name="KSO_WM_UNIT_DIAGRAM_ISREFERUNIT" val="0"/>
  <p:tag name="KSO_WM_UNIT_HIGHLIGHT" val="0"/>
  <p:tag name="KSO_WM_UNIT_ID" val="diagram202084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8"/>
</p:tagLst>
</file>

<file path=ppt/tags/tag159.xml><?xml version="1.0" encoding="utf-8"?>
<p:tagLst xmlns:p="http://schemas.openxmlformats.org/presentationml/2006/main">
  <p:tag name="KSO_WM_ASSEMBLE_CHIP_INDEX" val="fd0dc1a425804e93ba569b64889cfe6e"/>
  <p:tag name="KSO_WM_BEAUTIFY_FLAG" val="#wm#"/>
  <p:tag name="KSO_WM_CHIP_GROUPID" val="5e6b05596848fb12bee65ac8"/>
  <p:tag name="KSO_WM_CHIP_XID" val="5e6b05596848fb12bee65aca"/>
  <p:tag name="KSO_WM_TAG_VERSION" val="1.0"/>
  <p:tag name="KSO_WM_TEMPLATE_ASSEMBLE_GROUPID" val="5ef22859770fdf8a85bd466a"/>
  <p:tag name="KSO_WM_TEMPLATE_ASSEMBLE_XID" val="5ef22859770fdf8a85bd466a"/>
  <p:tag name="KSO_WM_TEMPLATE_CATEGORY" val="diagram"/>
  <p:tag name="KSO_WM_TEMPLATE_INDEX" val="20208423"/>
  <p:tag name="KSO_WM_UNIT_BLOCK" val="0"/>
  <p:tag name="KSO_WM_UNIT_COMPATIBLE" val="0"/>
  <p:tag name="KSO_WM_UNIT_DEC_AREA_ID" val="d6aaab019734480b9aa0db3b7e5829be"/>
  <p:tag name="KSO_WM_UNIT_DEFAULT_FONT" val="14;20;2"/>
  <p:tag name="KSO_WM_UNIT_DIAGRAM_ISNUMVISUAL" val="0"/>
  <p:tag name="KSO_WM_UNIT_DIAGRAM_ISREFERUNIT" val="0"/>
  <p:tag name="KSO_WM_UNIT_HIGHLIGHT" val="0"/>
  <p:tag name="KSO_WM_UNIT_ID" val="diagram202084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UBTYPE" val="a"/>
  <p:tag name="KSO_WM_UNIT_SUPPORT_UNIT_TYPE" val="[&quot;l&quot;,&quot;m&quot;,&quot;n&quot;,&quot;o&quot;,&quot;p&quot;,&quot;q&quot;,&quot;r&quot;,&quot;δ&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60"/>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CHIP_FILLPROP" val="[[{&quot;fill_id&quot;:&quot;75bdd29ae5214fe0acecf037d8326212&quot;,&quot;fill_align&quot;:&quot;cm&quot;,&quot;text_align&quot;:&quot;lm&quot;,&quot;text_direction&quot;:&quot;horizontal&quot;,&quot;chip_types&quot;:[&quot;picture&quot;],&quot;support_features&quot;:[&quot;collage&quot;,&quot;creativecrop&quot;]},{&quot;fill_id&quot;:&quot;cbcf4f92478f425c9c02a58d10a658c1&quot;,&quot;fill_align&quot;:&quot;lm&quot;,&quot;text_align&quot;:&quot;lm&quot;,&quot;text_direction&quot;:&quot;horizontal&quot;,&quot;chip_types&quot;:[&quot;header&quot;]},{&quot;fill_id&quot;:&quot;56b8915d08b740a9bd63d2f6f56d9662&quot;,&quot;fill_align&quot;:&quot;lm&quot;,&quot;text_align&quot;:&quot;lm&quot;,&quot;text_direction&quot;:&quot;horizontal&quot;,&quot;chip_types&quot;:[&quot;diagram&quot;,&quot;text&quot;,&quot;picture&quot;,&quot;chart&quot;,&quot;table&quot;]}]]"/>
  <p:tag name="KSO_WM_CHIP_GROUPID" val="5ef0868204715a21078025bc"/>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f0868204715a21078025bd"/>
  <p:tag name="KSO_WM_SLIDE_BACKGROUND" val="[&quot;general&quot;]"/>
  <p:tag name="KSO_WM_SLIDE_BACKGROUND_TYPE" val="general"/>
  <p:tag name="KSO_WM_SLIDE_BK_DARK_LIGHT" val="2"/>
  <p:tag name="KSO_WM_SLIDE_ID" val="diagram20208423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6-24T00:05:46&quot;,&quot;maxSize&quot;:{&quot;size1&quot;:53.799999999999997},&quot;minSize&quot;:{&quot;size1&quot;:28.699999999999999},&quot;normalSize&quot;:{&quot;size1&quot;:28.700000000000003},&quot;subLayout&quot;:[{&quot;id&quot;:&quot;2020-06-24T00:05:46&quot;,&quot;type&quot;:0},{&quot;id&quot;:&quot;2020-06-24T00:05:46&quot;,&quot;maxSize&quot;:{&quot;size1&quot;:37.899598405039349},&quot;minSize&quot;:{&quot;size1&quot;:37.799598405039347},&quot;normalSize&quot;:{&quot;size1&quot;:37.899598405039349},&quot;subLayout&quot;:[{&quot;id&quot;:&quot;2020-06-24T00:05:46&quot;,&quot;margin&quot;:{&quot;bottom&quot;:0.026000002399086952,&quot;left&quot;:1.253000020980835,&quot;right&quot;:1.2699999809265137,&quot;top&quot;:2.5399999618530273},&quot;type&quot;:0},{&quot;id&quot;:&quot;2020-06-24T00:05:46&quot;,&quot;margin&quot;:{&quot;bottom&quot;:2.5399999618530273,&quot;left&quot;:1.253000020980835,&quot;right&quot;:1.2699999809265137,&quot;top&quot;:0.81999999284744263},&quot;type&quot;:0}],&quot;type&quot;:0}],&quot;type&quot;:0}"/>
  <p:tag name="KSO_WM_SLIDE_POSITION" val="0*0"/>
  <p:tag name="KSO_WM_SLIDE_RATIO" val="1.777778"/>
  <p:tag name="KSO_WM_SLIDE_SIZE" val="924*540"/>
  <p:tag name="KSO_WM_SLIDE_SUBTYPE" val="picTxt"/>
  <p:tag name="KSO_WM_SLIDE_SUPPORT_FEATURE_TYPE" val="0"/>
  <p:tag name="KSO_WM_SLIDE_TYPE" val="text"/>
  <p:tag name="KSO_WM_TAG_VERSION" val="1.0"/>
  <p:tag name="KSO_WM_TEMPLATE_ASSEMBLE_GROUPID" val="5ef22859770fdf8a85bd466a"/>
  <p:tag name="KSO_WM_TEMPLATE_ASSEMBLE_XID" val="5ef22859770fdf8a85bd466a"/>
  <p:tag name="KSO_WM_TEMPLATE_CATEGORY" val="diagram"/>
  <p:tag name="KSO_WM_TEMPLATE_COLOR_TYPE" val="1"/>
  <p:tag name="KSO_WM_TEMPLATE_INDEX" val="20208423"/>
  <p:tag name="KSO_WM_TEMPLATE_MASTER_TYPE" val="0"/>
  <p:tag name="KSO_WM_TEMPLATE_SUBCATEGORY" val="21"/>
</p:tagLst>
</file>

<file path=ppt/tags/tag161.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ed482c234f4fab75e345a37"/>
  <p:tag name="KSO_WM_TEMPLATE_ASSEMBLE_XID" val="5ed482c234f4fab75e345a37"/>
  <p:tag name="KSO_WM_TEMPLATE_CATEGORY" val="diagram"/>
  <p:tag name="KSO_WM_TEMPLATE_INDEX" val="20207009"/>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00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62.xml><?xml version="1.0" encoding="utf-8"?>
<p:tagLst xmlns:p="http://schemas.openxmlformats.org/presentationml/2006/main">
  <p:tag name="KSO_WM_ASSEMBLE_CHIP_INDEX" val="786fa60cb5bf41f8b21bec40b32debbb"/>
  <p:tag name="KSO_WM_BEAUTIFY_FLAG" val="#wm#"/>
  <p:tag name="KSO_WM_CHIP_GROUPID" val="5e7881253197e252a37019b5"/>
  <p:tag name="KSO_WM_CHIP_XID" val="5e7881253197e252a37019b6"/>
  <p:tag name="KSO_WM_TAG_VERSION" val="1.0"/>
  <p:tag name="KSO_WM_TEMPLATE_ASSEMBLE_GROUPID" val="5ed482c234f4fab75e345a37"/>
  <p:tag name="KSO_WM_TEMPLATE_ASSEMBLE_XID" val="5ed482c234f4fab75e345a37"/>
  <p:tag name="KSO_WM_TEMPLATE_CATEGORY" val="diagram"/>
  <p:tag name="KSO_WM_TEMPLATE_INDEX" val="20207009"/>
  <p:tag name="KSO_WM_UNIT_BLOCK" val="0"/>
  <p:tag name="KSO_WM_UNIT_COMPATIBLE" val="0"/>
  <p:tag name="KSO_WM_UNIT_DEFAULT_FONT" val="24;44;4"/>
  <p:tag name="KSO_WM_UNIT_DIAGRAM_ISNUMVISUAL" val="0"/>
  <p:tag name="KSO_WM_UNIT_DIAGRAM_ISREFERUNIT" val="0"/>
  <p:tag name="KSO_WM_UNIT_HIGHLIGHT" val="0"/>
  <p:tag name="KSO_WM_UNIT_ID" val="diagram2020700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MARTLAYOUT_COMPRESS_INFO" val="{&#10;    &quot;id&quot;: &quot;2020-06-01T12:23:42&quot;,&#10;    &quot;max&quot;: 2.7582442807175127,&#10;    &quot;parentMax&quot;: {&#10;        &quot;max&quot;: 13.469472254715555&#10;    },&#10;    &quot;topChanged&quot;: 2.6320474303238015&#10;}&#10;"/>
  <p:tag name="KSO_WM_UNIT_TEXT_FILL_FORE_SCHEMECOLOR_INDEX" val="13"/>
  <p:tag name="KSO_WM_UNIT_TEXT_FILL_FORE_SCHEMECOLOR_INDEX_BRIGHTNESS" val="0"/>
  <p:tag name="KSO_WM_UNIT_TEXT_FILL_TYPE" val="1"/>
  <p:tag name="KSO_WM_UNIT_TYPE" val="a"/>
  <p:tag name="KSO_WM_UNIT_VALUE" val="36"/>
</p:tagLst>
</file>

<file path=ppt/tags/tag16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9"/>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204639_2*l_h_i*1_1_1"/>
  <p:tag name="KSO_WM_UNIT_INDEX" val="1_1_1"/>
  <p:tag name="KSO_WM_UNIT_LAYERLEVEL" val="1_1_1"/>
  <p:tag name="KSO_WM_UNIT_LINE_FILL_TYPE" val="2"/>
  <p:tag name="KSO_WM_UNIT_LINE_FORE_SCHEMECOLOR_INDEX" val="5"/>
  <p:tag name="KSO_WM_UNIT_TEXT_FILL_FORE_SCHEMECOLOR_INDEX" val="2"/>
  <p:tag name="KSO_WM_UNIT_TEXT_FILL_TYPE" val="1"/>
  <p:tag name="KSO_WM_UNIT_TYPE" val="l_h_i"/>
  <p:tag name="KSO_WM_UNIT_USESOURCEFORMAT_APPLY" val="1"/>
</p:tagLst>
</file>

<file path=ppt/tags/tag16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204639_2*l_h_i*1_1_2"/>
  <p:tag name="KSO_WM_UNIT_INDEX" val="1_1_2"/>
  <p:tag name="KSO_WM_UNIT_LAYERLEVEL" val="1_1_1"/>
  <p:tag name="KSO_WM_UNIT_TEXT_FILL_FORE_SCHEMECOLOR_INDEX" val="2"/>
  <p:tag name="KSO_WM_UNIT_TEXT_FILL_TYPE" val="1"/>
  <p:tag name="KSO_WM_UNIT_TYPE" val="l_h_i"/>
  <p:tag name="KSO_WM_UNIT_USESOURCEFORMAT_APPLY" val="1"/>
</p:tagLst>
</file>

<file path=ppt/tags/tag16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9"/>
  <p:tag name="KSO_WM_UNIT_COMPATIBLE" val="0"/>
  <p:tag name="KSO_WM_UNIT_DIAGRAM_ISNUMVISUAL" val="0"/>
  <p:tag name="KSO_WM_UNIT_DIAGRAM_ISREFERUNIT" val="0"/>
  <p:tag name="KSO_WM_UNIT_HIGHLIGHT" val="0"/>
  <p:tag name="KSO_WM_UNIT_ID" val="diagram20204639_2*l_h_f*1_1_1"/>
  <p:tag name="KSO_WM_UNIT_INDEX" val="1_1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SUBTYPE" val="a"/>
  <p:tag name="KSO_WM_UNIT_TEXT_FILL_FORE_SCHEMECOLOR_INDEX" val="13"/>
  <p:tag name="KSO_WM_UNIT_TEXT_FILL_TYPE" val="1"/>
  <p:tag name="KSO_WM_UNIT_TYPE" val="l_h_f"/>
  <p:tag name="KSO_WM_UNIT_USESOURCEFORMAT_APPLY" val="1"/>
  <p:tag name="KSO_WM_UNIT_VALUE" val="531"/>
</p:tagLst>
</file>

<file path=ppt/tags/tag16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9"/>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204639_2*l_h_i*1_2_1"/>
  <p:tag name="KSO_WM_UNIT_INDEX" val="1_2_1"/>
  <p:tag name="KSO_WM_UNIT_LAYERLEVEL" val="1_1_1"/>
  <p:tag name="KSO_WM_UNIT_LINE_FILL_TYPE" val="2"/>
  <p:tag name="KSO_WM_UNIT_LINE_FORE_SCHEMECOLOR_INDEX" val="5"/>
  <p:tag name="KSO_WM_UNIT_TEXT_FILL_FORE_SCHEMECOLOR_INDEX" val="2"/>
  <p:tag name="KSO_WM_UNIT_TEXT_FILL_TYPE" val="1"/>
  <p:tag name="KSO_WM_UNIT_TYPE" val="l_h_i"/>
  <p:tag name="KSO_WM_UNIT_USESOURCEFORMAT_APPLY" val="1"/>
</p:tagLst>
</file>

<file path=ppt/tags/tag16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204639_2*l_h_i*1_2_2"/>
  <p:tag name="KSO_WM_UNIT_INDEX" val="1_2_2"/>
  <p:tag name="KSO_WM_UNIT_LAYERLEVEL" val="1_1_1"/>
  <p:tag name="KSO_WM_UNIT_TEXT_FILL_FORE_SCHEMECOLOR_INDEX" val="2"/>
  <p:tag name="KSO_WM_UNIT_TEXT_FILL_TYPE" val="1"/>
  <p:tag name="KSO_WM_UNIT_TYPE" val="l_h_i"/>
  <p:tag name="KSO_WM_UNIT_USESOURCEFORMAT_APPLY" val="1"/>
</p:tagLst>
</file>

<file path=ppt/tags/tag16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9"/>
  <p:tag name="KSO_WM_UNIT_COMPATIBLE" val="0"/>
  <p:tag name="KSO_WM_UNIT_DIAGRAM_ISNUMVISUAL" val="0"/>
  <p:tag name="KSO_WM_UNIT_DIAGRAM_ISREFERUNIT" val="0"/>
  <p:tag name="KSO_WM_UNIT_HIGHLIGHT" val="0"/>
  <p:tag name="KSO_WM_UNIT_ID" val="diagram20204639_2*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SUBTYPE" val="a"/>
  <p:tag name="KSO_WM_UNIT_TEXT_FILL_FORE_SCHEMECOLOR_INDEX" val="13"/>
  <p:tag name="KSO_WM_UNIT_TEXT_FILL_TYPE" val="1"/>
  <p:tag name="KSO_WM_UNIT_TYPE" val="l_h_f"/>
  <p:tag name="KSO_WM_UNIT_USESOURCEFORMAT_APPLY" val="1"/>
  <p:tag name="KSO_WM_UNIT_VALUE" val="531"/>
</p:tagLst>
</file>

<file path=ppt/tags/tag16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9"/>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204639_2*l_h_i*1_3_1"/>
  <p:tag name="KSO_WM_UNIT_INDEX" val="1_3_1"/>
  <p:tag name="KSO_WM_UNIT_LAYERLEVEL" val="1_1_1"/>
  <p:tag name="KSO_WM_UNIT_LINE_FILL_TYPE" val="2"/>
  <p:tag name="KSO_WM_UNIT_LINE_FORE_SCHEMECOLOR_INDEX" val="5"/>
  <p:tag name="KSO_WM_UNIT_TEXT_FILL_FORE_SCHEMECOLOR_INDEX" val="2"/>
  <p:tag name="KSO_WM_UNIT_TEXT_FILL_TYPE" val="1"/>
  <p:tag name="KSO_WM_UNIT_TYPE" val="l_h_i"/>
  <p:tag name="KSO_WM_UNIT_USESOURCEFORMAT_APPLY"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204639_2*l_h_i*1_3_2"/>
  <p:tag name="KSO_WM_UNIT_INDEX" val="1_3_2"/>
  <p:tag name="KSO_WM_UNIT_LAYERLEVEL" val="1_1_1"/>
  <p:tag name="KSO_WM_UNIT_TEXT_FILL_FORE_SCHEMECOLOR_INDEX" val="2"/>
  <p:tag name="KSO_WM_UNIT_TEXT_FILL_TYPE" val="1"/>
  <p:tag name="KSO_WM_UNIT_TYPE" val="l_h_i"/>
  <p:tag name="KSO_WM_UNIT_USESOURCEFORMAT_APPLY" val="1"/>
</p:tagLst>
</file>

<file path=ppt/tags/tag17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9"/>
  <p:tag name="KSO_WM_UNIT_COMPATIBLE" val="0"/>
  <p:tag name="KSO_WM_UNIT_DIAGRAM_ISNUMVISUAL" val="0"/>
  <p:tag name="KSO_WM_UNIT_DIAGRAM_ISREFERUNIT" val="0"/>
  <p:tag name="KSO_WM_UNIT_HIGHLIGHT" val="0"/>
  <p:tag name="KSO_WM_UNIT_ID" val="diagram20204639_2*l_h_f*1_3_1"/>
  <p:tag name="KSO_WM_UNIT_INDEX" val="1_3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SUBTYPE" val="a"/>
  <p:tag name="KSO_WM_UNIT_TEXT_FILL_FORE_SCHEMECOLOR_INDEX" val="13"/>
  <p:tag name="KSO_WM_UNIT_TEXT_FILL_TYPE" val="1"/>
  <p:tag name="KSO_WM_UNIT_TYPE" val="l_h_f"/>
  <p:tag name="KSO_WM_UNIT_USESOURCEFORMAT_APPLY" val="1"/>
  <p:tag name="KSO_WM_UNIT_VALUE" val="531"/>
</p:tagLst>
</file>

<file path=ppt/tags/tag172.xml><?xml version="1.0" encoding="utf-8"?>
<p:tagLst xmlns:p="http://schemas.openxmlformats.org/presentationml/2006/main">
  <p:tag name="KSO_WM_BEAUTIFY_FLAG" val="#wm#"/>
  <p:tag name="KSO_WM_CHIP_FILLPROP" val="[[{&quot;fill_id&quot;:&quot;fbc1d1c81b9c4bca8f09873cfc4ac6db&quot;,&quot;fill_align&quot;:&quot;lb&quot;,&quot;text_align&quot;:&quot;lb&quot;,&quot;text_direction&quot;:&quot;horizontal&quot;,&quot;chip_types&quot;:[&quot;header&quot;]},{&quot;fill_id&quot;:&quot;736496b0653343f1bfd4c6dc9c47e1b4&quot;,&quot;fill_align&quot;:&quot;lt&quot;,&quot;text_align&quot;:&quot;lt&quot;,&quot;text_direction&quot;:&quot;horizontal&quot;,&quot;chip_types&quot;:[&quot;text&quot;]}],[{&quot;fill_id&quot;:&quot;fbc1d1c81b9c4bca8f09873cfc4ac6db&quot;,&quot;fill_align&quot;:&quot;cb&quot;,&quot;text_align&quot;:&quot;cb&quot;,&quot;text_direction&quot;:&quot;horizontal&quot;,&quot;chip_types&quot;:[&quot;header&quot;]},{&quot;fill_id&quot;:&quot;736496b0653343f1bfd4c6dc9c47e1b4&quot;,&quot;fill_align&quot;:&quot;cm&quot;,&quot;text_align&quot;:&quot;lm&quot;,&quot;text_direction&quot;:&quot;horizontal&quot;,&quot;chip_types&quot;:[&quot;diagram&quot;,&quot;pictext&quot;,&quot;picture&quot;,&quot;chart&quot;,&quot;table&quot;,&quot;video&quot;]}],[{&quot;fill_id&quot;:&quot;fbc1d1c81b9c4bca8f09873cfc4ac6db&quot;,&quot;fill_align&quot;:&quot;lb&quot;,&quot;text_align&quot;:&quot;lb&quot;,&quot;text_direction&quot;:&quot;horizontal&quot;,&quot;chip_types&quot;:[&quot;header&quot;]},{&quot;fill_id&quot;:&quot;736496b0653343f1bfd4c6dc9c47e1b4&quot;,&quot;fill_align&quot;:&quot;cm&quot;,&quot;text_align&quot;:&quot;lm&quot;,&quot;text_direction&quot;:&quot;horizontal&quot;,&quot;chip_types&quot;:[&quot;diagram&quot;,&quot;pictext&quot;,&quot;picture&quot;,&quot;chart&quot;,&quot;table&quot;,&quot;video&quot;]}]]"/>
  <p:tag name="KSO_WM_CHIP_GROUPID" val="5e71f41947edf80c4a5df1d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1f41947edf80c4a5df1da"/>
  <p:tag name="KSO_WM_SLIDE_BACKGROUND" val="[&quot;general&quot;,&quot;frame&quot;]"/>
  <p:tag name="KSO_WM_SLIDE_BACKGROUND_TYPE" val="frame"/>
  <p:tag name="KSO_WM_SLIDE_BK_DARK_LIGHT" val="2"/>
  <p:tag name="KSO_WM_SLIDE_CAN_ADD_NAVIGATION" val="1"/>
  <p:tag name="KSO_WM_SLIDE_ID" val="diagram2020700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6-01T12:23:42&quot;,&quot;maxSize&quot;:{&quot;size1&quot;:26.699999999999999},&quot;minSize&quot;:{&quot;size1&quot;:17.800000000000001},&quot;normalSize&quot;:{&quot;size1&quot;:20.165139992048388},&quot;subLayout&quot;:[{&quot;id&quot;:&quot;2020-06-01T12:23:42&quot;,&quot;margin&quot;:{&quot;bottom&quot;:0,&quot;left&quot;:1.6929999589920044,&quot;right&quot;:1.6929999589920044,&quot;top&quot;:1.6929999589920044},&quot;type&quot;:0},{&quot;id&quot;:&quot;2020-06-01T12:23:42&quot;,&quot;margin&quot;:{&quot;bottom&quot;:1.6929999589920044,&quot;left&quot;:1.6929999589920044,&quot;right&quot;:1.6929999589920044,&quot;top&quot;:0.84700000286102295},&quot;type&quot;:0}],&quot;type&quot;:0}"/>
  <p:tag name="KSO_WM_SLIDE_POSITION" val="48*48"/>
  <p:tag name="KSO_WM_SLIDE_RATIO" val="1.777778"/>
  <p:tag name="KSO_WM_SLIDE_SIZE" val="864*396"/>
  <p:tag name="KSO_WM_SLIDE_SUBTYPE" val="picTxt"/>
  <p:tag name="KSO_WM_SLIDE_TYPE" val="text"/>
  <p:tag name="KSO_WM_TAG_VERSION" val="1.0"/>
  <p:tag name="KSO_WM_TEMPLATE_ASSEMBLE_GROUPID" val="5ed482c234f4fab75e345a37"/>
  <p:tag name="KSO_WM_TEMPLATE_ASSEMBLE_XID" val="5ed482c234f4fab75e345a37"/>
  <p:tag name="KSO_WM_TEMPLATE_CATEGORY" val="diagram"/>
  <p:tag name="KSO_WM_TEMPLATE_COLOR_TYPE" val="1"/>
  <p:tag name="KSO_WM_TEMPLATE_INDEX" val="20207009"/>
  <p:tag name="KSO_WM_TEMPLATE_MASTER_TYPE" val="0"/>
  <p:tag name="KSO_WM_TEMPLATE_SUBCATEGORY" val="21"/>
</p:tagLst>
</file>

<file path=ppt/tags/tag173.xml><?xml version="1.0" encoding="utf-8"?>
<p:tagLst xmlns:p="http://schemas.openxmlformats.org/presentationml/2006/main">
  <p:tag name="KSO_WM_BEAUTIFY_FLAG" val="#wm#"/>
  <p:tag name="KSO_WM_TAG_VERSION" val="1.0"/>
  <p:tag name="KSO_WM_TEMPLATE_CATEGORY" val="diagram"/>
  <p:tag name="KSO_WM_TEMPLATE_INDEX" val="20200479"/>
  <p:tag name="KSO_WM_UNIT_COMPATIBLE" val="0"/>
  <p:tag name="KSO_WM_UNIT_DIAGRAM_ISNUMVISUAL" val="0"/>
  <p:tag name="KSO_WM_UNIT_DIAGRAM_ISREFERUNIT" val="0"/>
  <p:tag name="KSO_WM_UNIT_HIGHLIGHT" val="0"/>
  <p:tag name="KSO_WM_UNIT_ID" val="diagram20200479_1*i*4"/>
  <p:tag name="KSO_WM_UNIT_INDEX" val="4"/>
  <p:tag name="KSO_WM_UNIT_LAYERLEVEL" val="1"/>
  <p:tag name="KSO_WM_UNIT_TYPE" val="i"/>
</p:tagLst>
</file>

<file path=ppt/tags/tag174.xml><?xml version="1.0" encoding="utf-8"?>
<p:tagLst xmlns:p="http://schemas.openxmlformats.org/presentationml/2006/main">
  <p:tag name="KSO_WM_BEAUTIFY_FLAG" val="#wm#"/>
  <p:tag name="KSO_WM_TAG_VERSION" val="1.0"/>
  <p:tag name="KSO_WM_TEMPLATE_CATEGORY" val="diagram"/>
  <p:tag name="KSO_WM_TEMPLATE_INDEX" val="20200479"/>
  <p:tag name="KSO_WM_UNIT_COMPATIBLE" val="0"/>
  <p:tag name="KSO_WM_UNIT_DIAGRAM_ISNUMVISUAL" val="0"/>
  <p:tag name="KSO_WM_UNIT_DIAGRAM_ISREFERUNIT" val="0"/>
  <p:tag name="KSO_WM_UNIT_HIGHLIGHT" val="0"/>
  <p:tag name="KSO_WM_UNIT_ID" val="diagram20200479_1*i*1"/>
  <p:tag name="KSO_WM_UNIT_INDEX" val="1"/>
  <p:tag name="KSO_WM_UNIT_LAYERLEVEL" val="1"/>
  <p:tag name="KSO_WM_UNIT_TYPE" val="i"/>
</p:tagLst>
</file>

<file path=ppt/tags/tag175.xml><?xml version="1.0" encoding="utf-8"?>
<p:tagLst xmlns:p="http://schemas.openxmlformats.org/presentationml/2006/main">
  <p:tag name="KSO_WM_BEAUTIFY_FLAG" val="#wm#"/>
  <p:tag name="KSO_WM_TAG_VERSION" val="1.0"/>
  <p:tag name="KSO_WM_TEMPLATE_CATEGORY" val="diagram"/>
  <p:tag name="KSO_WM_TEMPLATE_INDEX" val="20200479"/>
  <p:tag name="KSO_WM_UNIT_COMPATIBLE" val="0"/>
  <p:tag name="KSO_WM_UNIT_DIAGRAM_ISNUMVISUAL" val="0"/>
  <p:tag name="KSO_WM_UNIT_DIAGRAM_ISREFERUNIT" val="0"/>
  <p:tag name="KSO_WM_UNIT_HIGHLIGHT" val="0"/>
  <p:tag name="KSO_WM_UNIT_ID" val="diagram20200479_1*i*5"/>
  <p:tag name="KSO_WM_UNIT_INDEX" val="5"/>
  <p:tag name="KSO_WM_UNIT_LAYERLEVEL" val="1"/>
  <p:tag name="KSO_WM_UNIT_TYPE" val="i"/>
</p:tagLst>
</file>

<file path=ppt/tags/tag176.xml><?xml version="1.0" encoding="utf-8"?>
<p:tagLst xmlns:p="http://schemas.openxmlformats.org/presentationml/2006/main">
  <p:tag name="KSO_WM_BEAUTIFY_FLAG" val="#wm#"/>
  <p:tag name="KSO_WM_TAG_VERSION" val="1.0"/>
  <p:tag name="KSO_WM_TEMPLATE_CATEGORY" val="diagram"/>
  <p:tag name="KSO_WM_TEMPLATE_INDEX" val="20200479"/>
  <p:tag name="KSO_WM_UNIT_COMPATIBLE" val="0"/>
  <p:tag name="KSO_WM_UNIT_DIAGRAM_ISNUMVISUAL" val="0"/>
  <p:tag name="KSO_WM_UNIT_DIAGRAM_ISREFERUNIT" val="0"/>
  <p:tag name="KSO_WM_UNIT_HIGHLIGHT" val="0"/>
  <p:tag name="KSO_WM_UNIT_ID" val="diagram20200479_1*i*6"/>
  <p:tag name="KSO_WM_UNIT_INDEX" val="6"/>
  <p:tag name="KSO_WM_UNIT_LAYERLEVEL" val="1"/>
  <p:tag name="KSO_WM_UNIT_TYPE" val="i"/>
</p:tagLst>
</file>

<file path=ppt/tags/tag177.xml><?xml version="1.0" encoding="utf-8"?>
<p:tagLst xmlns:p="http://schemas.openxmlformats.org/presentationml/2006/main">
  <p:tag name="KSO_WM_BEAUTIFY_FLAG" val="#wm#"/>
  <p:tag name="KSO_WM_TAG_VERSION" val="1.0"/>
  <p:tag name="KSO_WM_TEMPLATE_CATEGORY" val="diagram"/>
  <p:tag name="KSO_WM_TEMPLATE_INDEX" val="20200479"/>
  <p:tag name="KSO_WM_UNIT_COMPATIBLE" val="0"/>
  <p:tag name="KSO_WM_UNIT_DIAGRAM_ISNUMVISUAL" val="0"/>
  <p:tag name="KSO_WM_UNIT_DIAGRAM_ISREFERUNIT" val="0"/>
  <p:tag name="KSO_WM_UNIT_HIGHLIGHT" val="0"/>
  <p:tag name="KSO_WM_UNIT_ID" val="diagram20200479_1*f*1"/>
  <p:tag name="KSO_WM_UNIT_INDEX" val="1"/>
  <p:tag name="KSO_WM_UNIT_LAYERLEVEL" val="1"/>
  <p:tag name="KSO_WM_UNIT_NOCLEAR" val="0"/>
  <p:tag name="KSO_WM_UNIT_PRESET_TEXT" val="户外拓展训练通常利用崇山峻岭、翰海大川等自然环境，通过精心设计的活动达到&quot;磨练意志、陶冶情操、完善人格、熔炼团队&quot;的拓展培训目的。"/>
  <p:tag name="KSO_WM_UNIT_SUBTYPE" val="a"/>
  <p:tag name="KSO_WM_UNIT_TYPE" val="f"/>
  <p:tag name="KSO_WM_UNIT_VALUE" val="84"/>
</p:tagLst>
</file>

<file path=ppt/tags/tag178.xml><?xml version="1.0" encoding="utf-8"?>
<p:tagLst xmlns:p="http://schemas.openxmlformats.org/presentationml/2006/main">
  <p:tag name="KSO_WM_BEAUTIFY_FLAG" val="#wm#"/>
  <p:tag name="KSO_WM_TAG_VERSION" val="1.0"/>
  <p:tag name="KSO_WM_TEMPLATE_CATEGORY" val="diagram"/>
  <p:tag name="KSO_WM_TEMPLATE_INDEX" val="20200479"/>
  <p:tag name="KSO_WM_UNIT_COMPATIBLE" val="0"/>
  <p:tag name="KSO_WM_UNIT_DIAGRAM_ISNUMVISUAL" val="0"/>
  <p:tag name="KSO_WM_UNIT_DIAGRAM_ISREFERUNIT" val="0"/>
  <p:tag name="KSO_WM_UNIT_HIGHLIGHT" val="0"/>
  <p:tag name="KSO_WM_UNIT_ID" val="diagram20200479_1*a*1"/>
  <p:tag name="KSO_WM_UNIT_INDEX" val="1"/>
  <p:tag name="KSO_WM_UNIT_ISCONTENTSTITLE" val="0"/>
  <p:tag name="KSO_WM_UNIT_ISNUMDGMTITLE" val="0"/>
  <p:tag name="KSO_WM_UNIT_LAYERLEVEL" val="1"/>
  <p:tag name="KSO_WM_UNIT_NOCLEAR" val="0"/>
  <p:tag name="KSO_WM_UNIT_PRESET_TEXT" val="户外拓展训练目的"/>
  <p:tag name="KSO_WM_UNIT_TYPE" val="a"/>
  <p:tag name="KSO_WM_UNIT_VALUE" val="18"/>
</p:tagLst>
</file>

<file path=ppt/tags/tag179.xml><?xml version="1.0" encoding="utf-8"?>
<p:tagLst xmlns:p="http://schemas.openxmlformats.org/presentationml/2006/main">
  <p:tag name="KSO_WM_BEAUTIFY_FLAG" val="#wm#"/>
  <p:tag name="KSO_WM_TAG_VERSION" val="1.0"/>
  <p:tag name="KSO_WM_TEMPLATE_CATEGORY" val="diagram"/>
  <p:tag name="KSO_WM_TEMPLATE_INDEX" val="20200479"/>
  <p:tag name="KSO_WM_UNIT_COMPATIBLE" val="0"/>
  <p:tag name="KSO_WM_UNIT_DIAGRAM_ISNUMVISUAL" val="0"/>
  <p:tag name="KSO_WM_UNIT_DIAGRAM_ISREFERUNIT" val="0"/>
  <p:tag name="KSO_WM_UNIT_HIGHLIGHT" val="0"/>
  <p:tag name="KSO_WM_UNIT_ID" val="diagram20200479_1*i*3"/>
  <p:tag name="KSO_WM_UNIT_INDEX" val="3"/>
  <p:tag name="KSO_WM_UNIT_LAYERLEVEL" val="1"/>
  <p:tag name="KSO_WM_UNIT_TYPE" val="i"/>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TAG_VERSION" val="1.0"/>
  <p:tag name="KSO_WM_TEMPLATE_CATEGORY" val="diagram"/>
  <p:tag name="KSO_WM_TEMPLATE_INDEX" val="20200479"/>
  <p:tag name="KSO_WM_UNIT_COMPATIBLE" val="0"/>
  <p:tag name="KSO_WM_UNIT_DIAGRAM_ISNUMVISUAL" val="0"/>
  <p:tag name="KSO_WM_UNIT_DIAGRAM_ISREFERUNIT" val="0"/>
  <p:tag name="KSO_WM_UNIT_HIGHLIGHT" val="0"/>
  <p:tag name="KSO_WM_UNIT_ID" val="diagram20200479_1*i*2"/>
  <p:tag name="KSO_WM_UNIT_INDEX" val="2"/>
  <p:tag name="KSO_WM_UNIT_LAYERLEVEL" val="1"/>
  <p:tag name="KSO_WM_UNIT_TYPE" val="i"/>
</p:tagLst>
</file>

<file path=ppt/tags/tag181.xml><?xml version="1.0" encoding="utf-8"?>
<p:tagLst xmlns:p="http://schemas.openxmlformats.org/presentationml/2006/main">
  <p:tag name="KSO_WM_BEAUTIFY_FLAG" val="#wm#"/>
  <p:tag name="KSO_WM_SLIDE_ID" val="diagram20200479_1"/>
  <p:tag name="KSO_WM_SLIDE_INDEX" val="1"/>
  <p:tag name="KSO_WM_SLIDE_ITEM_CNT" val="0"/>
  <p:tag name="KSO_WM_SLIDE_LAYOUT" val="a_f"/>
  <p:tag name="KSO_WM_SLIDE_LAYOUT_CNT" val="1_1"/>
  <p:tag name="KSO_WM_SLIDE_POSITION" val="0*0"/>
  <p:tag name="KSO_WM_SLIDE_SIZE" val="960*539"/>
  <p:tag name="KSO_WM_SLIDE_SUBTYPE" val="pureTxt"/>
  <p:tag name="KSO_WM_SLIDE_TYPE" val="text"/>
  <p:tag name="KSO_WM_TAG_VERSION" val="1.0"/>
  <p:tag name="KSO_WM_TEMPLATE_CATEGORY" val="diagram"/>
  <p:tag name="KSO_WM_TEMPLATE_COLOR_TYPE" val="1"/>
  <p:tag name="KSO_WM_TEMPLATE_INDEX" val="20200479"/>
  <p:tag name="KSO_WM_TEMPLATE_MASTER_TYPE" val="0"/>
  <p:tag name="KSO_WM_TEMPLATE_SUBCATEGORY" val="0"/>
</p:tagLst>
</file>

<file path=ppt/tags/tag18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3602"/>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203602_1*l_h_i*1_2_1"/>
  <p:tag name="KSO_WM_UNIT_INDEX" val="1_2_1"/>
  <p:tag name="KSO_WM_UNIT_LAYERLEVEL" val="1_1_1"/>
  <p:tag name="KSO_WM_UNIT_TEXT_FILL_FORE_SCHEMECOLOR_INDEX" val="2"/>
  <p:tag name="KSO_WM_UNIT_TEXT_FILL_TYPE" val="1"/>
  <p:tag name="KSO_WM_UNIT_TYPE" val="l_h_i"/>
  <p:tag name="KSO_WM_UNIT_USESOURCEFORMAT_APPLY" val="1"/>
</p:tagLst>
</file>

<file path=ppt/tags/tag18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3602"/>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203602_1*l_h_i*1_1_1"/>
  <p:tag name="KSO_WM_UNIT_INDEX" val="1_1_1"/>
  <p:tag name="KSO_WM_UNIT_LAYERLEVEL" val="1_1_1"/>
  <p:tag name="KSO_WM_UNIT_TEXT_FILL_FORE_SCHEMECOLOR_INDEX" val="2"/>
  <p:tag name="KSO_WM_UNIT_TEXT_FILL_TYPE" val="1"/>
  <p:tag name="KSO_WM_UNIT_TYPE" val="l_h_i"/>
  <p:tag name="KSO_WM_UNIT_USESOURCEFORMAT_APPLY" val="1"/>
</p:tagLst>
</file>

<file path=ppt/tags/tag18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3602"/>
  <p:tag name="KSO_WM_UNIT_COMPATIBLE" val="0"/>
  <p:tag name="KSO_WM_UNIT_DIAGRAM_ISNUMVISUAL" val="0"/>
  <p:tag name="KSO_WM_UNIT_DIAGRAM_ISREFERUNIT" val="0"/>
  <p:tag name="KSO_WM_UNIT_HIGHLIGHT" val="0"/>
  <p:tag name="KSO_WM_UNIT_ID" val="diagram20203602_1*l_h_f*1_1_1"/>
  <p:tag name="KSO_WM_UNIT_INDEX" val="1_1_1"/>
  <p:tag name="KSO_WM_UNIT_LAYERLEVEL" val="1_1_1"/>
  <p:tag name="KSO_WM_UNIT_NOCLEAR" val="0"/>
  <p:tag name="KSO_WM_UNIT_PRESET_TEXT" val="单击此处添加文本具体内容，简明扼要的阐述您的观点。单击此处添加文本具体内容，简明扼要的阐述您的观点。"/>
  <p:tag name="KSO_WM_UNIT_TEXT_FILL_FORE_SCHEMECOLOR_INDEX" val="13"/>
  <p:tag name="KSO_WM_UNIT_TEXT_FILL_TYPE" val="1"/>
  <p:tag name="KSO_WM_UNIT_TYPE" val="l_h_f"/>
  <p:tag name="KSO_WM_UNIT_USESOURCEFORMAT_APPLY" val="1"/>
  <p:tag name="KSO_WM_UNIT_VALUE" val="48"/>
</p:tagLst>
</file>

<file path=ppt/tags/tag18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3602"/>
  <p:tag name="KSO_WM_UNIT_COMPATIBLE" val="0"/>
  <p:tag name="KSO_WM_UNIT_DIAGRAM_ISNUMVISUAL" val="0"/>
  <p:tag name="KSO_WM_UNIT_DIAGRAM_ISREFERUNIT" val="0"/>
  <p:tag name="KSO_WM_UNIT_HIGHLIGHT" val="0"/>
  <p:tag name="KSO_WM_UNIT_ID" val="diagram20203602_1*l_h_f*1_2_1"/>
  <p:tag name="KSO_WM_UNIT_INDEX" val="1_2_1"/>
  <p:tag name="KSO_WM_UNIT_LAYERLEVEL" val="1_1_1"/>
  <p:tag name="KSO_WM_UNIT_NOCLEAR" val="0"/>
  <p:tag name="KSO_WM_UNIT_PRESET_TEXT" val="单击此处添加文本具体内容，简明扼要的阐述您的观点。单击此处添加文本具体内容，简明扼要的阐述您的观点。"/>
  <p:tag name="KSO_WM_UNIT_TEXT_FILL_FORE_SCHEMECOLOR_INDEX" val="13"/>
  <p:tag name="KSO_WM_UNIT_TEXT_FILL_TYPE" val="1"/>
  <p:tag name="KSO_WM_UNIT_TYPE" val="l_h_f"/>
  <p:tag name="KSO_WM_UNIT_USESOURCEFORMAT_APPLY" val="1"/>
  <p:tag name="KSO_WM_UNIT_VALUE" val="48"/>
</p:tagLst>
</file>

<file path=ppt/tags/tag18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3602"/>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203602_1*i*1"/>
  <p:tag name="KSO_WM_UNIT_INDEX" val="1"/>
  <p:tag name="KSO_WM_UNIT_LAYERLEVEL" val="1"/>
  <p:tag name="KSO_WM_UNIT_TYPE" val="i"/>
  <p:tag name="KSO_WM_UNIT_USESOURCEFORMAT_APPLY" val="1"/>
</p:tagLst>
</file>

<file path=ppt/tags/tag18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3602"/>
  <p:tag name="KSO_WM_UNIT_COMPATIBLE" val="0"/>
  <p:tag name="KSO_WM_UNIT_DIAGRAM_ISNUMVISUAL" val="0"/>
  <p:tag name="KSO_WM_UNIT_DIAGRAM_ISREFERUNIT" val="0"/>
  <p:tag name="KSO_WM_UNIT_HIGHLIGHT" val="0"/>
  <p:tag name="KSO_WM_UNIT_ID" val="diagram20203602_1*f*1"/>
  <p:tag name="KSO_WM_UNIT_INDEX" val="1"/>
  <p:tag name="KSO_WM_UNIT_LAYERLEVEL" val="1"/>
  <p:tag name="KSO_WM_UNIT_NOCLEAR" val="0"/>
  <p:tag name="KSO_WM_UNIT_PRESET_TEXT" val="单击此处添加文本具体内容，简明扼要的阐述您的观点。单击此处添加文本具体内容，简明扼要的阐述您的观点。"/>
  <p:tag name="KSO_WM_UNIT_TEXT_FILL_FORE_SCHEMECOLOR_INDEX" val="13"/>
  <p:tag name="KSO_WM_UNIT_TEXT_FILL_TYPE" val="1"/>
  <p:tag name="KSO_WM_UNIT_TYPE" val="f"/>
  <p:tag name="KSO_WM_UNIT_USESOURCEFORMAT_APPLY" val="1"/>
  <p:tag name="KSO_WM_UNIT_VALUE" val="90"/>
</p:tagLst>
</file>

<file path=ppt/tags/tag188.xml><?xml version="1.0" encoding="utf-8"?>
<p:tagLst xmlns:p="http://schemas.openxmlformats.org/presentationml/2006/main">
  <p:tag name="KSO_WM_BEAUTIFY_FLAG" val="#wm#"/>
  <p:tag name="KSO_WM_DIAGRAM_GROUP_CODE" val="l1-1"/>
  <p:tag name="KSO_WM_SLIDE_DIAGTYPE" val="l"/>
  <p:tag name="KSO_WM_SLIDE_ID" val="diagram20203602_1"/>
  <p:tag name="KSO_WM_SLIDE_INDEX" val="1"/>
  <p:tag name="KSO_WM_SLIDE_ITEM_CNT" val="2"/>
  <p:tag name="KSO_WM_SLIDE_LAYOUT" val="f_l"/>
  <p:tag name="KSO_WM_SLIDE_LAYOUT_CNT" val="1_1"/>
  <p:tag name="KSO_WM_SLIDE_POSITION" val="39.2883*272.667"/>
  <p:tag name="KSO_WM_SLIDE_SIZE" val="890.63*120.667"/>
  <p:tag name="KSO_WM_SLIDE_SUBTYPE" val="diag"/>
  <p:tag name="KSO_WM_SLIDE_TYPE" val="text"/>
  <p:tag name="KSO_WM_TAG_VERSION" val="1.0"/>
  <p:tag name="KSO_WM_TEMPLATE_CATEGORY" val="diagram"/>
  <p:tag name="KSO_WM_TEMPLATE_COLOR_TYPE" val="1"/>
  <p:tag name="KSO_WM_TEMPLATE_INDEX" val="20203602"/>
  <p:tag name="KSO_WM_TEMPLATE_MASTER_TYPE" val="0"/>
  <p:tag name="KSO_WM_TEMPLATE_SUBCATEGORY" val="17"/>
</p:tagLst>
</file>

<file path=ppt/tags/tag189.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eecbaf6a758c1ec0b708b69"/>
  <p:tag name="KSO_WM_TEMPLATE_ASSEMBLE_XID" val="5eecbaf6a758c1ec0b708b69"/>
  <p:tag name="KSO_WM_TEMPLATE_CATEGORY" val="diagram"/>
  <p:tag name="KSO_WM_TEMPLATE_INDEX" val="20207428"/>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428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ASSEMBLE_CHIP_INDEX" val="2914a5a9358a4af1916d70bb95513b60"/>
  <p:tag name="KSO_WM_BEAUTIFY_FLAG" val="#wm#"/>
  <p:tag name="KSO_WM_CHIP_GROUPID" val="5e7881253197e252a37019b5"/>
  <p:tag name="KSO_WM_CHIP_XID" val="5e7881253197e252a37019b6"/>
  <p:tag name="KSO_WM_TAG_VERSION" val="1.0"/>
  <p:tag name="KSO_WM_TEMPLATE_ASSEMBLE_GROUPID" val="5eecbaf6a758c1ec0b708b69"/>
  <p:tag name="KSO_WM_TEMPLATE_ASSEMBLE_XID" val="5eecbaf6a758c1ec0b708b69"/>
  <p:tag name="KSO_WM_TEMPLATE_CATEGORY" val="diagram"/>
  <p:tag name="KSO_WM_TEMPLATE_INDEX" val="20207428"/>
  <p:tag name="KSO_WM_UNIT_BLOCK" val="0"/>
  <p:tag name="KSO_WM_UNIT_COMPATIBLE" val="0"/>
  <p:tag name="KSO_WM_UNIT_DEC_AREA_ID" val="a7ff0b89060f46068132bdd716b931d8"/>
  <p:tag name="KSO_WM_UNIT_DEFAULT_FONT" val="24;44;4"/>
  <p:tag name="KSO_WM_UNIT_DIAGRAM_ISNUMVISUAL" val="0"/>
  <p:tag name="KSO_WM_UNIT_DIAGRAM_ISREFERUNIT" val="0"/>
  <p:tag name="KSO_WM_UNIT_HIGHLIGHT" val="0"/>
  <p:tag name="KSO_WM_UNIT_ID" val="diagram202074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191.xml><?xml version="1.0" encoding="utf-8"?>
<p:tagLst xmlns:p="http://schemas.openxmlformats.org/presentationml/2006/main">
  <p:tag name="KSO_WM_ASSEMBLE_CHIP_INDEX" val="3b13fd1bbb104940b986cf30f1b190d8"/>
  <p:tag name="KSO_WM_BEAUTIFY_FLAG" val="#wm#"/>
  <p:tag name="KSO_WM_CHIP_GROUPID" val="5e6b05b36848fb12bee65ad8"/>
  <p:tag name="KSO_WM_CHIP_XID" val="5e6b05b36848fb12bee65ada"/>
  <p:tag name="KSO_WM_TAG_VERSION" val="1.0"/>
  <p:tag name="KSO_WM_TEMPLATE_ASSEMBLE_GROUPID" val="5eecbaf6a758c1ec0b708b69"/>
  <p:tag name="KSO_WM_TEMPLATE_ASSEMBLE_XID" val="5eecbaf6a758c1ec0b708b69"/>
  <p:tag name="KSO_WM_TEMPLATE_CATEGORY" val="diagram"/>
  <p:tag name="KSO_WM_TEMPLATE_INDEX" val="20207428"/>
  <p:tag name="KSO_WM_UNIT_BLOCK" val="0"/>
  <p:tag name="KSO_WM_UNIT_COMPATIBLE" val="0"/>
  <p:tag name="KSO_WM_UNIT_DEC_AREA_ID" val="7f57649bdbb44d389b6b72b40cf99f5c"/>
  <p:tag name="KSO_WM_UNIT_DEFAULT_FONT" val="18;24;2"/>
  <p:tag name="KSO_WM_UNIT_DIAGRAM_ISNUMVISUAL" val="0"/>
  <p:tag name="KSO_WM_UNIT_DIAGRAM_ISREFERUNIT" val="0"/>
  <p:tag name="KSO_WM_UNIT_HIGHLIGHT" val="0"/>
  <p:tag name="KSO_WM_UNIT_ID" val="diagram20207428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TEXT_FILL_FORE_SCHEMECOLOR_INDEX" val="13"/>
  <p:tag name="KSO_WM_UNIT_TEXT_FILL_FORE_SCHEMECOLOR_INDEX_BRIGHTNESS" val="0"/>
  <p:tag name="KSO_WM_UNIT_TEXT_FILL_TYPE" val="1"/>
  <p:tag name="KSO_WM_UNIT_TYPE" val="h_a"/>
  <p:tag name="KSO_WM_UNIT_VALUE" val="19"/>
</p:tagLst>
</file>

<file path=ppt/tags/tag192.xml><?xml version="1.0" encoding="utf-8"?>
<p:tagLst xmlns:p="http://schemas.openxmlformats.org/presentationml/2006/main">
  <p:tag name="KSO_WM_ASSEMBLE_CHIP_INDEX" val="3b13fd1bbb104940b986cf30f1b190d8"/>
  <p:tag name="KSO_WM_BEAUTIFY_FLAG" val="#wm#"/>
  <p:tag name="KSO_WM_CHIP_GROUPID" val="5e6b05b36848fb12bee65ad8"/>
  <p:tag name="KSO_WM_CHIP_XID" val="5e6b05b36848fb12bee65ada"/>
  <p:tag name="KSO_WM_TAG_VERSION" val="1.0"/>
  <p:tag name="KSO_WM_TEMPLATE_ASSEMBLE_GROUPID" val="5eecbaf6a758c1ec0b708b69"/>
  <p:tag name="KSO_WM_TEMPLATE_ASSEMBLE_XID" val="5eecbaf6a758c1ec0b708b69"/>
  <p:tag name="KSO_WM_TEMPLATE_CATEGORY" val="diagram"/>
  <p:tag name="KSO_WM_TEMPLATE_INDEX" val="20207428"/>
  <p:tag name="KSO_WM_UNIT_BLOCK" val="0"/>
  <p:tag name="KSO_WM_UNIT_COMPATIBLE" val="0"/>
  <p:tag name="KSO_WM_UNIT_DEC_AREA_ID" val="7f57649bdbb44d389b6b72b40cf99f5c"/>
  <p:tag name="KSO_WM_UNIT_DEFAULT_FONT" val="14;20;2"/>
  <p:tag name="KSO_WM_UNIT_DIAGRAM_ISNUMVISUAL" val="0"/>
  <p:tag name="KSO_WM_UNIT_DIAGRAM_ISREFERUNIT" val="0"/>
  <p:tag name="KSO_WM_UNIT_HIGHLIGHT" val="0"/>
  <p:tag name="KSO_WM_UNIT_ID" val="diagram20207428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96"/>
</p:tagLst>
</file>

<file path=ppt/tags/tag193.xml><?xml version="1.0" encoding="utf-8"?>
<p:tagLst xmlns:p="http://schemas.openxmlformats.org/presentationml/2006/main">
  <p:tag name="KSO_WM_ASSEMBLE_CHIP_INDEX" val="f8acc95a8a0a43c58abae7ee0aa4a979"/>
  <p:tag name="KSO_WM_BEAUTIFY_FLAG" val="#wm#"/>
  <p:tag name="KSO_WM_CHIP_GROUPID" val="5ea29566660c33b3b8e6812e"/>
  <p:tag name="KSO_WM_CHIP_XID" val="5ea29566660c33b3b8e6812f"/>
  <p:tag name="KSO_WM_TAG_VERSION" val="1.0"/>
  <p:tag name="KSO_WM_TEMPLATE_ASSEMBLE_GROUPID" val="5eecbaf6a758c1ec0b708b69"/>
  <p:tag name="KSO_WM_TEMPLATE_ASSEMBLE_XID" val="5eecbaf6a758c1ec0b708b69"/>
  <p:tag name="KSO_WM_TEMPLATE_CATEGORY" val="diagram"/>
  <p:tag name="KSO_WM_TEMPLATE_INDEX" val="20207428"/>
  <p:tag name="KSO_WM_UNIT_COMPATIBLE" val="0"/>
  <p:tag name="KSO_WM_UNIT_DEC_AREA_ID" val="f025486a16ac4c7db9332a4892494701"/>
  <p:tag name="KSO_WM_UNIT_DIAGRAM_ISNUMVISUAL" val="0"/>
  <p:tag name="KSO_WM_UNIT_DIAGRAM_ISREFERUNIT" val="0"/>
  <p:tag name="KSO_WM_UNIT_HIGHLIGHT" val="0"/>
  <p:tag name="KSO_WM_UNIT_ID" val="diagram20207428_1*d*1"/>
  <p:tag name="KSO_WM_UNIT_INDEX" val="1"/>
  <p:tag name="KSO_WM_UNIT_LAYERLEVEL" val="1"/>
  <p:tag name="KSO_WM_UNIT_PLACING_PICTURE" val="f8acc95a8a0a43c58abae7ee0aa4a979"/>
  <p:tag name="KSO_WM_UNIT_TYPE" val="d"/>
  <p:tag name="KSO_WM_UNIT_VALUE" val="550*1354"/>
</p:tagLst>
</file>

<file path=ppt/tags/tag194.xml><?xml version="1.0" encoding="utf-8"?>
<p:tagLst xmlns:p="http://schemas.openxmlformats.org/presentationml/2006/main">
  <p:tag name="KSO_WM_ASSEMBLE_CHIP_INDEX" val="bc223d19a5574e9aa4c4251d8f9e190f"/>
  <p:tag name="KSO_WM_BEAUTIFY_FLAG" val="#wm#"/>
  <p:tag name="KSO_WM_CHIP_GROUPID" val="5e6b05596848fb12bee65ac8"/>
  <p:tag name="KSO_WM_CHIP_XID" val="5e6b05596848fb12bee65aca"/>
  <p:tag name="KSO_WM_TAG_VERSION" val="1.0"/>
  <p:tag name="KSO_WM_TEMPLATE_ASSEMBLE_GROUPID" val="5eecbaf6a758c1ec0b708b69"/>
  <p:tag name="KSO_WM_TEMPLATE_ASSEMBLE_XID" val="5eecbaf6a758c1ec0b708b69"/>
  <p:tag name="KSO_WM_TEMPLATE_CATEGORY" val="diagram"/>
  <p:tag name="KSO_WM_TEMPLATE_INDEX" val="20207428"/>
  <p:tag name="KSO_WM_UNIT_BLOCK" val="0"/>
  <p:tag name="KSO_WM_UNIT_COMPATIBLE" val="0"/>
  <p:tag name="KSO_WM_UNIT_DEC_AREA_ID" val="60db9529b7984cc580d0e96322c6e1ff"/>
  <p:tag name="KSO_WM_UNIT_DEFAULT_FONT" val="14;20;2"/>
  <p:tag name="KSO_WM_UNIT_DIAGRAM_ISNUMVISUAL" val="0"/>
  <p:tag name="KSO_WM_UNIT_DIAGRAM_ISREFERUNIT" val="0"/>
  <p:tag name="KSO_WM_UNIT_HIGHLIGHT" val="0"/>
  <p:tag name="KSO_WM_UNIT_ID" val="diagram202074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195.xml><?xml version="1.0" encoding="utf-8"?>
<p:tagLst xmlns:p="http://schemas.openxmlformats.org/presentationml/2006/main">
  <p:tag name="KSO_WM_BEAUTIFY_FLAG" val="#wm#"/>
  <p:tag name="KSO_WM_CHIP_FILLPROP" val="[[{&quot;fill_id&quot;:&quot;286dd3b888ea4a85b59aecd64324d1f1&quot;,&quot;fill_align&quot;:&quot;lm&quot;,&quot;text_align&quot;:&quot;lm&quot;,&quot;text_direction&quot;:&quot;horizontal&quot;,&quot;chip_types&quot;:[&quot;header&quot;]},{&quot;fill_id&quot;:&quot;9a5eef422679471cb4816bc9f29d695b&quot;,&quot;fill_align&quot;:&quot;lt&quot;,&quot;text_align&quot;:&quot;lt&quot;,&quot;text_direction&quot;:&quot;horizontal&quot;,&quot;chip_types&quot;:[&quot;diagram&quot;,&quot;text&quot;]},{&quot;fill_id&quot;:&quot;a9df0262a11546589eaa92f1444da8a5&quot;,&quot;fill_align&quot;:&quot;lm&quot;,&quot;text_align&quot;:&quot;lm&quot;,&quot;text_direction&quot;:&quot;horizontal&quot;,&quot;chip_types&quot;:[&quot;picture&quot;],&quot;support_features&quot;:[&quot;collage&quot;]},{&quot;fill_id&quot;:&quot;c28b33211fc342dd83f4cbbac126819d&quot;,&quot;fill_align&quot;:&quot;lm&quot;,&quot;text_align&quot;:&quot;lm&quot;,&quot;text_direction&quot;:&quot;horizontal&quot;,&quot;chip_types&quot;:[&quot;text&quot;]}]]"/>
  <p:tag name="KSO_WM_CHIP_GROUPID" val="5eaaa0a2b578bff8f7541dc7"/>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a2e6b3660c33b3b8e68872"/>
  <p:tag name="KSO_WM_SLIDE_BACKGROUND" val="[&quot;general&quot;,&quot;frame&quot;]"/>
  <p:tag name="KSO_WM_SLIDE_BACKGROUND_TYPE" val="frame"/>
  <p:tag name="KSO_WM_SLIDE_BK_DARK_LIGHT" val="2"/>
  <p:tag name="KSO_WM_SLIDE_ID" val="diagram20207428_1"/>
  <p:tag name="KSO_WM_SLIDE_INDEX" val="1"/>
  <p:tag name="KSO_WM_SLIDE_ITEM_CNT" val="0"/>
  <p:tag name="KSO_WM_SLIDE_LAYOUT" val="a_d_f_h"/>
  <p:tag name="KSO_WM_SLIDE_LAYOUT_CNT" val="1_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19T21:19:15&quot;,&quot;maxSize&quot;:{&quot;size1&quot;:46.200000000000003},&quot;minSize&quot;:{&quot;size1&quot;:46.200000000000003},&quot;normalSize&quot;:{&quot;size1&quot;:46.200000000000003},&quot;subLayout&quot;:[{&quot;id&quot;:&quot;2020-06-19T21:19:15&quot;,&quot;maxSize&quot;:{&quot;size1&quot;:42.200000000000003},&quot;minSize&quot;:{&quot;size1&quot;:42.200000000000003},&quot;normalSize&quot;:{&quot;size1&quot;:42.200000000000003},&quot;subLayout&quot;:[{&quot;id&quot;:&quot;2020-06-19T21:19:15&quot;,&quot;margin&quot;:{&quot;bottom&quot;:0.81999999284744263,&quot;left&quot;:2.9630000591278076,&quot;right&quot;:2.0899999141693115,&quot;top&quot;:2.9630000591278076},&quot;type&quot;:0},{&quot;id&quot;:&quot;2020-06-19T21:19:15&quot;,&quot;margin&quot;:{&quot;bottom&quot;:2.5399999618530273,&quot;left&quot;:2.9630000591278076,&quot;right&quot;:0.3970000147819519,&quot;top&quot;:0.84700000286102295},&quot;maxSize&quot;:{&quot;size1&quot;:58.531773439627585},&quot;minSize&quot;:{&quot;size1&quot;:42.63177343962758},&quot;normalSize&quot;:{&quot;size1&quot;:42.63177343962758},&quot;subLayout&quot;:[{&quot;id&quot;:&quot;2020-06-19T21:19:15&quot;,&quot;margin&quot;:{&quot;bottom&quot;:0.043547656387090683,&quot;left&quot;:2.9630000591278076,&quot;right&quot;:0.3970000147819519,&quot;top&quot;:0.84700000286102295},&quot;type&quot;:0},{&quot;id&quot;:&quot;2020-06-19T21:19:15&quot;,&quot;margin&quot;:{&quot;bottom&quot;:2.5399999618530273,&quot;left&quot;:2.9630000591278076,&quot;right&quot;:0.3970000147819519,&quot;top&quot;:0.15224401652812958},&quot;type&quot;:0}],&quot;type&quot;:0}],&quot;type&quot;:0},{&quot;id&quot;:&quot;2020-06-19T21:19:15&quot;,&quot;maxSize&quot;:{&quot;size1&quot;:68.900000000000006},&quot;minSize&quot;:{&quot;size1&quot;:44.399999999999999},&quot;normalSize&quot;:{&quot;size1&quot;:59.983333333333327},&quot;subLayout&quot;:[{&quot;id&quot;:&quot;2020-06-19T21:19:15&quot;,&quot;margin&quot;:{&quot;bottom&quot;:0,&quot;left&quot;:1.2699999809265137,&quot;right&quot;:3.3870000839233398,&quot;top&quot;:2.9630000591278076},&quot;type&quot;:0},{&quot;id&quot;:&quot;2020-06-19T21:19:16&quot;,&quot;margin&quot;:{&quot;bottom&quot;:2.5399999618530273,&quot;left&quot;:1.2699999809265137,&quot;right&quot;:3.3870000839233398,&quot;top&quot;:0.84700000286102295},&quot;type&quot;:0}],&quot;type&quot;:0}],&quot;type&quot;:0}"/>
  <p:tag name="KSO_WM_SLIDE_POSITION" val="84.0007*365.258"/>
  <p:tag name="KSO_WM_SLIDE_RATIO" val="1.777778"/>
  <p:tag name="KSO_WM_SLIDE_SIZE" val="347.952*102.746"/>
  <p:tag name="KSO_WM_SLIDE_SUBTYPE" val="picTxt"/>
  <p:tag name="KSO_WM_SLIDE_SUPPORT_FEATURE_TYPE" val="0"/>
  <p:tag name="KSO_WM_SLIDE_TYPE" val="text"/>
  <p:tag name="KSO_WM_TAG_VERSION" val="1.0"/>
  <p:tag name="KSO_WM_TEMPLATE_ASSEMBLE_GROUPID" val="5eecbaf6a758c1ec0b708b69"/>
  <p:tag name="KSO_WM_TEMPLATE_ASSEMBLE_XID" val="5eecbaf6a758c1ec0b708b69"/>
  <p:tag name="KSO_WM_TEMPLATE_CATEGORY" val="diagram"/>
  <p:tag name="KSO_WM_TEMPLATE_COLOR_TYPE" val="1"/>
  <p:tag name="KSO_WM_TEMPLATE_INDEX" val="20207428"/>
  <p:tag name="KSO_WM_TEMPLATE_MASTER_TYPE" val="0"/>
  <p:tag name="KSO_WM_TEMPLATE_SUBCATEGORY" val="21"/>
</p:tagLst>
</file>

<file path=ppt/tags/tag196.xml><?xml version="1.0" encoding="utf-8"?>
<p:tagLst xmlns:p="http://schemas.openxmlformats.org/presentationml/2006/main">
  <p:tag name="KSO_WM_ASSEMBLE_CHIP_INDEX" val="4e52220e28004ef49ec5d15726416f22"/>
  <p:tag name="KSO_WM_BEAUTIFY_FLAG" val="#wm#"/>
  <p:tag name="KSO_WM_CHIP_GROUPID" val="5e7310da9a230a26b9e88a19"/>
  <p:tag name="KSO_WM_CHIP_XID" val="5e7310da9a230a26b9e88a1a"/>
  <p:tag name="KSO_WM_TAG_VERSION" val="1.0"/>
  <p:tag name="KSO_WM_TEMPLATE_ASSEMBLE_GROUPID" val="5eeead70a758c1ec0b7093eb"/>
  <p:tag name="KSO_WM_TEMPLATE_ASSEMBLE_XID" val="5eeead70a758c1ec0b7093eb"/>
  <p:tag name="KSO_WM_TEMPLATE_CATEGORY" val="diagram"/>
  <p:tag name="KSO_WM_TEMPLATE_INDEX" val="20207894"/>
  <p:tag name="KSO_WM_UNIT_COMPATIBLE" val="0"/>
  <p:tag name="KSO_WM_UNIT_DEC_AREA_ID" val="101ae3a347fb4d18a6372042afb10737"/>
  <p:tag name="KSO_WM_UNIT_DIAGRAM_ISNUMVISUAL" val="0"/>
  <p:tag name="KSO_WM_UNIT_DIAGRAM_ISREFERUNIT" val="0"/>
  <p:tag name="KSO_WM_UNIT_HIGHLIGHT" val="0"/>
  <p:tag name="KSO_WM_UNIT_ID" val="diagram20207894_1*d*1"/>
  <p:tag name="KSO_WM_UNIT_INDEX" val="1"/>
  <p:tag name="KSO_WM_UNIT_LAYERLEVEL" val="1"/>
  <p:tag name="KSO_WM_UNIT_PICTURE_CLIP_FLAG" val="0"/>
  <p:tag name="KSO_WM_UNIT_PLACING_PICTURE" val="4e52220e28004ef49ec5d15726416f22"/>
  <p:tag name="KSO_WM_UNIT_SUPPORT_UNIT_TYPE" val="[&quot;l&quot;,&quot;m&quot;,&quot;n&quot;,&quot;o&quot;,&quot;p&quot;,&quot;q&quot;,&quot;r&quot;,&quot;δ&quot;,&quot;η&quot;,&quot;α&quot;,&quot;β&quot;,&quot;θ&quot;]"/>
  <p:tag name="KSO_WM_UNIT_TYPE" val="d"/>
  <p:tag name="KSO_WM_UNIT_VALUE" val="1311*1269"/>
</p:tagLst>
</file>

<file path=ppt/tags/tag197.xml><?xml version="1.0" encoding="utf-8"?>
<p:tagLst xmlns:p="http://schemas.openxmlformats.org/presentationml/2006/main">
  <p:tag name="KSO_WM_ASSEMBLE_CHIP_INDEX" val="83385707914049d78606fae193bcc569"/>
  <p:tag name="KSO_WM_BEAUTIFY_FLAG" val="#wm#"/>
  <p:tag name="KSO_WM_CHIP_GROUPID" val="5e7881253197e252a37019b5"/>
  <p:tag name="KSO_WM_CHIP_XID" val="5e7881253197e252a37019b6"/>
  <p:tag name="KSO_WM_TAG_VERSION" val="1.0"/>
  <p:tag name="KSO_WM_TEMPLATE_ASSEMBLE_GROUPID" val="5eeead70a758c1ec0b7093eb"/>
  <p:tag name="KSO_WM_TEMPLATE_ASSEMBLE_XID" val="5eeead70a758c1ec0b7093eb"/>
  <p:tag name="KSO_WM_TEMPLATE_CATEGORY" val="diagram"/>
  <p:tag name="KSO_WM_TEMPLATE_INDEX" val="20207894"/>
  <p:tag name="KSO_WM_UNIT_BLOCK" val="0"/>
  <p:tag name="KSO_WM_UNIT_COMPATIBLE" val="0"/>
  <p:tag name="KSO_WM_UNIT_DEC_AREA_ID" val="c79f174398154e9793dd9d9c23bc1974"/>
  <p:tag name="KSO_WM_UNIT_DEFAULT_FONT" val="24;44;4"/>
  <p:tag name="KSO_WM_UNIT_DIAGRAM_ISNUMVISUAL" val="0"/>
  <p:tag name="KSO_WM_UNIT_DIAGRAM_ISREFERUNIT" val="0"/>
  <p:tag name="KSO_WM_UNIT_HIGHLIGHT" val="0"/>
  <p:tag name="KSO_WM_UNIT_ID" val="diagram2020789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6-21T08:45:50&quot;,&#10;    &quot;max&quot;: 11.599133858267713,&#10;    &quot;topChanged&quot;: 11.318885707175625&#10;}&#10;"/>
  <p:tag name="KSO_WM_UNIT_TEXT_FILL_FORE_SCHEMECOLOR_INDEX" val="13"/>
  <p:tag name="KSO_WM_UNIT_TEXT_FILL_FORE_SCHEMECOLOR_INDEX_BRIGHTNESS" val="0"/>
  <p:tag name="KSO_WM_UNIT_TEXT_FILL_TYPE" val="1"/>
  <p:tag name="KSO_WM_UNIT_TYPE" val="a"/>
  <p:tag name="KSO_WM_UNIT_VALUE" val="13"/>
</p:tagLst>
</file>

<file path=ppt/tags/tag198.xml><?xml version="1.0" encoding="utf-8"?>
<p:tagLst xmlns:p="http://schemas.openxmlformats.org/presentationml/2006/main">
  <p:tag name="KSO_WM_ASSEMBLE_CHIP_INDEX" val="d0635f345d7c4e2fbb2781ac04dd8326"/>
  <p:tag name="KSO_WM_BEAUTIFY_FLAG" val="#wm#"/>
  <p:tag name="KSO_WM_CHIP_GROUPID" val="5e6b05b36848fb12bee65ad8"/>
  <p:tag name="KSO_WM_CHIP_XID" val="5e6b05b36848fb12bee65ada"/>
  <p:tag name="KSO_WM_TAG_VERSION" val="1.0"/>
  <p:tag name="KSO_WM_TEMPLATE_ASSEMBLE_GROUPID" val="5eeead70a758c1ec0b7093eb"/>
  <p:tag name="KSO_WM_TEMPLATE_ASSEMBLE_XID" val="5eeead70a758c1ec0b7093eb"/>
  <p:tag name="KSO_WM_TEMPLATE_CATEGORY" val="diagram"/>
  <p:tag name="KSO_WM_TEMPLATE_INDEX" val="20207894"/>
  <p:tag name="KSO_WM_UNIT_BLOCK" val="0"/>
  <p:tag name="KSO_WM_UNIT_COMPATIBLE" val="0"/>
  <p:tag name="KSO_WM_UNIT_DEC_AREA_ID" val="6462ce50bc95421ba26e8a8baa5ed048"/>
  <p:tag name="KSO_WM_UNIT_DEFAULT_FONT" val="18;24;2"/>
  <p:tag name="KSO_WM_UNIT_DIAGRAM_ISNUMVISUAL" val="0"/>
  <p:tag name="KSO_WM_UNIT_DIAGRAM_ISREFERUNIT" val="0"/>
  <p:tag name="KSO_WM_UNIT_HIGHLIGHT" val="0"/>
  <p:tag name="KSO_WM_UNIT_ID" val="diagram20207894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TEXT_FILL_FORE_SCHEMECOLOR_INDEX" val="13"/>
  <p:tag name="KSO_WM_UNIT_TEXT_FILL_FORE_SCHEMECOLOR_INDEX_BRIGHTNESS" val="0"/>
  <p:tag name="KSO_WM_UNIT_TEXT_FILL_TYPE" val="1"/>
  <p:tag name="KSO_WM_UNIT_TYPE" val="h_a"/>
  <p:tag name="KSO_WM_UNIT_VALUE" val="27"/>
</p:tagLst>
</file>

<file path=ppt/tags/tag199.xml><?xml version="1.0" encoding="utf-8"?>
<p:tagLst xmlns:p="http://schemas.openxmlformats.org/presentationml/2006/main">
  <p:tag name="KSO_WM_ASSEMBLE_CHIP_INDEX" val="d0635f345d7c4e2fbb2781ac04dd8326"/>
  <p:tag name="KSO_WM_BEAUTIFY_FLAG" val="#wm#"/>
  <p:tag name="KSO_WM_CHIP_GROUPID" val="5e6b05b36848fb12bee65ad8"/>
  <p:tag name="KSO_WM_CHIP_XID" val="5e6b05b36848fb12bee65ada"/>
  <p:tag name="KSO_WM_TAG_VERSION" val="1.0"/>
  <p:tag name="KSO_WM_TEMPLATE_ASSEMBLE_GROUPID" val="5eeead70a758c1ec0b7093eb"/>
  <p:tag name="KSO_WM_TEMPLATE_ASSEMBLE_XID" val="5eeead70a758c1ec0b7093eb"/>
  <p:tag name="KSO_WM_TEMPLATE_CATEGORY" val="diagram"/>
  <p:tag name="KSO_WM_TEMPLATE_INDEX" val="20207894"/>
  <p:tag name="KSO_WM_UNIT_BLOCK" val="0"/>
  <p:tag name="KSO_WM_UNIT_COMPATIBLE" val="0"/>
  <p:tag name="KSO_WM_UNIT_DEC_AREA_ID" val="6462ce50bc95421ba26e8a8baa5ed048"/>
  <p:tag name="KSO_WM_UNIT_DEFAULT_FONT" val="14;20;2"/>
  <p:tag name="KSO_WM_UNIT_DIAGRAM_ISNUMVISUAL" val="0"/>
  <p:tag name="KSO_WM_UNIT_DIAGRAM_ISREFERUNIT" val="0"/>
  <p:tag name="KSO_WM_UNIT_HIGHLIGHT" val="0"/>
  <p:tag name="KSO_WM_UNIT_ID" val="diagram2020789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315"/>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ASSEMBLE_CHIP_INDEX" val="d0635f345d7c4e2fbb2781ac04dd8326"/>
  <p:tag name="KSO_WM_BEAUTIFY_FLAG" val="#wm#"/>
  <p:tag name="KSO_WM_CHIP_GROUPID" val="5e6b05b36848fb12bee65ad8"/>
  <p:tag name="KSO_WM_CHIP_XID" val="5e6b05b36848fb12bee65ada"/>
  <p:tag name="KSO_WM_TAG_VERSION" val="1.0"/>
  <p:tag name="KSO_WM_TEMPLATE_ASSEMBLE_GROUPID" val="5eeead70a758c1ec0b7093eb"/>
  <p:tag name="KSO_WM_TEMPLATE_ASSEMBLE_XID" val="5eeead70a758c1ec0b7093eb"/>
  <p:tag name="KSO_WM_TEMPLATE_CATEGORY" val="diagram"/>
  <p:tag name="KSO_WM_TEMPLATE_INDEX" val="20207894"/>
  <p:tag name="KSO_WM_UNIT_BLOCK" val="0"/>
  <p:tag name="KSO_WM_UNIT_COMPATIBLE" val="0"/>
  <p:tag name="KSO_WM_UNIT_DEC_AREA_ID" val="6462ce50bc95421ba26e8a8baa5ed048"/>
  <p:tag name="KSO_WM_UNIT_DEFAULT_FONT" val="18;24;2"/>
  <p:tag name="KSO_WM_UNIT_DIAGRAM_ISNUMVISUAL" val="0"/>
  <p:tag name="KSO_WM_UNIT_DIAGRAM_ISREFERUNIT" val="0"/>
  <p:tag name="KSO_WM_UNIT_HIGHLIGHT" val="0"/>
  <p:tag name="KSO_WM_UNIT_ID" val="diagram20207894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TEXT_FILL_FORE_SCHEMECOLOR_INDEX" val="13"/>
  <p:tag name="KSO_WM_UNIT_TEXT_FILL_FORE_SCHEMECOLOR_INDEX_BRIGHTNESS" val="0"/>
  <p:tag name="KSO_WM_UNIT_TEXT_FILL_TYPE" val="1"/>
  <p:tag name="KSO_WM_UNIT_TYPE" val="h_a"/>
  <p:tag name="KSO_WM_UNIT_VALUE" val="27"/>
</p:tagLst>
</file>

<file path=ppt/tags/tag201.xml><?xml version="1.0" encoding="utf-8"?>
<p:tagLst xmlns:p="http://schemas.openxmlformats.org/presentationml/2006/main">
  <p:tag name="KSO_WM_ASSEMBLE_CHIP_INDEX" val="d0635f345d7c4e2fbb2781ac04dd8326"/>
  <p:tag name="KSO_WM_BEAUTIFY_FLAG" val="#wm#"/>
  <p:tag name="KSO_WM_CHIP_GROUPID" val="5e6b05b36848fb12bee65ad8"/>
  <p:tag name="KSO_WM_CHIP_XID" val="5e6b05b36848fb12bee65ada"/>
  <p:tag name="KSO_WM_TAG_VERSION" val="1.0"/>
  <p:tag name="KSO_WM_TEMPLATE_ASSEMBLE_GROUPID" val="5eeead70a758c1ec0b7093eb"/>
  <p:tag name="KSO_WM_TEMPLATE_ASSEMBLE_XID" val="5eeead70a758c1ec0b7093eb"/>
  <p:tag name="KSO_WM_TEMPLATE_CATEGORY" val="diagram"/>
  <p:tag name="KSO_WM_TEMPLATE_INDEX" val="20207894"/>
  <p:tag name="KSO_WM_UNIT_BLOCK" val="0"/>
  <p:tag name="KSO_WM_UNIT_COMPATIBLE" val="0"/>
  <p:tag name="KSO_WM_UNIT_DEC_AREA_ID" val="6462ce50bc95421ba26e8a8baa5ed048"/>
  <p:tag name="KSO_WM_UNIT_DEFAULT_FONT" val="14;20;2"/>
  <p:tag name="KSO_WM_UNIT_DIAGRAM_ISNUMVISUAL" val="0"/>
  <p:tag name="KSO_WM_UNIT_DIAGRAM_ISREFERUNIT" val="0"/>
  <p:tag name="KSO_WM_UNIT_HIGHLIGHT" val="0"/>
  <p:tag name="KSO_WM_UNIT_ID" val="diagram2020789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315"/>
</p:tagLst>
</file>

<file path=ppt/tags/tag202.xml><?xml version="1.0" encoding="utf-8"?>
<p:tagLst xmlns:p="http://schemas.openxmlformats.org/presentationml/2006/main">
  <p:tag name="KSO_WM_ASSEMBLE_CHIP_INDEX" val="d0635f345d7c4e2fbb2781ac04dd8326"/>
  <p:tag name="KSO_WM_BEAUTIFY_FLAG" val="#wm#"/>
  <p:tag name="KSO_WM_CHIP_GROUPID" val="5e6b05b36848fb12bee65ad8"/>
  <p:tag name="KSO_WM_CHIP_XID" val="5e6b05b36848fb12bee65ada"/>
  <p:tag name="KSO_WM_TAG_VERSION" val="1.0"/>
  <p:tag name="KSO_WM_TEMPLATE_ASSEMBLE_GROUPID" val="5eeead70a758c1ec0b7093eb"/>
  <p:tag name="KSO_WM_TEMPLATE_ASSEMBLE_XID" val="5eeead70a758c1ec0b7093eb"/>
  <p:tag name="KSO_WM_TEMPLATE_CATEGORY" val="diagram"/>
  <p:tag name="KSO_WM_TEMPLATE_INDEX" val="20207894"/>
  <p:tag name="KSO_WM_UNIT_BLOCK" val="0"/>
  <p:tag name="KSO_WM_UNIT_COMPATIBLE" val="0"/>
  <p:tag name="KSO_WM_UNIT_DEC_AREA_ID" val="6462ce50bc95421ba26e8a8baa5ed048"/>
  <p:tag name="KSO_WM_UNIT_DEFAULT_FONT" val="18;24;2"/>
  <p:tag name="KSO_WM_UNIT_DIAGRAM_ISNUMVISUAL" val="0"/>
  <p:tag name="KSO_WM_UNIT_DIAGRAM_ISREFERUNIT" val="0"/>
  <p:tag name="KSO_WM_UNIT_HIGHLIGHT" val="0"/>
  <p:tag name="KSO_WM_UNIT_ID" val="diagram20207894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TEXT_FILL_FORE_SCHEMECOLOR_INDEX" val="13"/>
  <p:tag name="KSO_WM_UNIT_TEXT_FILL_FORE_SCHEMECOLOR_INDEX_BRIGHTNESS" val="0"/>
  <p:tag name="KSO_WM_UNIT_TEXT_FILL_TYPE" val="1"/>
  <p:tag name="KSO_WM_UNIT_TYPE" val="h_a"/>
  <p:tag name="KSO_WM_UNIT_VALUE" val="27"/>
</p:tagLst>
</file>

<file path=ppt/tags/tag203.xml><?xml version="1.0" encoding="utf-8"?>
<p:tagLst xmlns:p="http://schemas.openxmlformats.org/presentationml/2006/main">
  <p:tag name="KSO_WM_ASSEMBLE_CHIP_INDEX" val="d0635f345d7c4e2fbb2781ac04dd8326"/>
  <p:tag name="KSO_WM_BEAUTIFY_FLAG" val="#wm#"/>
  <p:tag name="KSO_WM_CHIP_GROUPID" val="5e6b05b36848fb12bee65ad8"/>
  <p:tag name="KSO_WM_CHIP_XID" val="5e6b05b36848fb12bee65ada"/>
  <p:tag name="KSO_WM_TAG_VERSION" val="1.0"/>
  <p:tag name="KSO_WM_TEMPLATE_ASSEMBLE_GROUPID" val="5eeead70a758c1ec0b7093eb"/>
  <p:tag name="KSO_WM_TEMPLATE_ASSEMBLE_XID" val="5eeead70a758c1ec0b7093eb"/>
  <p:tag name="KSO_WM_TEMPLATE_CATEGORY" val="diagram"/>
  <p:tag name="KSO_WM_TEMPLATE_INDEX" val="20207894"/>
  <p:tag name="KSO_WM_UNIT_BLOCK" val="0"/>
  <p:tag name="KSO_WM_UNIT_COMPATIBLE" val="0"/>
  <p:tag name="KSO_WM_UNIT_DEC_AREA_ID" val="6462ce50bc95421ba26e8a8baa5ed048"/>
  <p:tag name="KSO_WM_UNIT_DEFAULT_FONT" val="14;20;2"/>
  <p:tag name="KSO_WM_UNIT_DIAGRAM_ISNUMVISUAL" val="0"/>
  <p:tag name="KSO_WM_UNIT_DIAGRAM_ISREFERUNIT" val="0"/>
  <p:tag name="KSO_WM_UNIT_HIGHLIGHT" val="0"/>
  <p:tag name="KSO_WM_UNIT_ID" val="diagram2020789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315"/>
</p:tagLst>
</file>

<file path=ppt/tags/tag204.xml><?xml version="1.0" encoding="utf-8"?>
<p:tagLst xmlns:p="http://schemas.openxmlformats.org/presentationml/2006/main">
  <p:tag name="KSO_WM_BEAUTIFY_FLAG" val="#wm#"/>
  <p:tag name="KSO_WM_CHIP_FILLPROP" val="[[{&quot;fill_id&quot;:&quot;aa002354d82a42ada3683e379c3e2aaf&quot;,&quot;fill_align&quot;:&quot;rm&quot;,&quot;text_align&quot;:&quot;lm&quot;,&quot;text_direction&quot;:&quot;horizontal&quot;,&quot;chip_types&quot;:[&quot;diagram&quot;,&quot;pictext&quot;,&quot;picture&quot;,&quot;chart&quot;,&quot;table&quot;,&quot;video&quot;],&quot;support_features&quot;:[&quot;collage&quot;,&quot;carousel&quot;,&quot;creativecrop&quot;]},{&quot;fill_id&quot;:&quot;3f9a9f64c04447f0a3b2a9aabf5ba267&quot;,&quot;fill_align&quot;:&quot;lb&quot;,&quot;text_align&quot;:&quot;lb&quot;,&quot;text_direction&quot;:&quot;horizontal&quot;,&quot;chip_types&quot;:[&quot;header&quot;]},{&quot;fill_id&quot;:&quot;ac71787c34b9486c80fe97510903788a&quot;,&quot;fill_align&quot;:&quot;lt&quot;,&quot;text_align&quot;:&quot;lt&quot;,&quot;text_direction&quot;:&quot;horizontal&quot;,&quot;chip_types&quot;:[&quot;text&quot;,&quot;chart&quot;,&quot;table&quot;]}],[{&quot;fill_id&quot;:&quot;aa002354d82a42ada3683e379c3e2aaf&quot;,&quot;fill_align&quot;:&quot;rm&quot;,&quot;text_align&quot;:&quot;lm&quot;,&quot;text_direction&quot;:&quot;horizontal&quot;,&quot;chip_types&quot;:[&quot;text&quot;]},{&quot;fill_id&quot;:&quot;3f9a9f64c04447f0a3b2a9aabf5ba267&quot;,&quot;fill_align&quot;:&quot;lb&quot;,&quot;text_align&quot;:&quot;lb&quot;,&quot;text_direction&quot;:&quot;horizontal&quot;,&quot;chip_types&quot;:[&quot;text&quot;,&quot;header&quot;]},{&quot;fill_id&quot;:&quot;ac71787c34b9486c80fe97510903788a&quot;,&quot;fill_align&quot;:&quot;lt&quot;,&quot;text_align&quot;:&quot;lt&quot;,&quot;text_direction&quot;:&quot;horizontal&quot;,&quot;chip_types&quot;:[&quot;diagram&quot;,&quot;pictext&quot;,&quot;picture&quot;,&quot;chart&quot;,&quot;table&quot;,&quot;video&quot;]}]]"/>
  <p:tag name="KSO_WM_CHIP_GROUPID" val="5eecac08a758c1ec0b7089de"/>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ecac08a758c1ec0b7089df"/>
  <p:tag name="KSO_WM_SLIDE_BACKGROUND" val="[&quot;general&quot;]"/>
  <p:tag name="KSO_WM_SLIDE_BACKGROUND_TYPE" val="general"/>
  <p:tag name="KSO_WM_SLIDE_BK_DARK_LIGHT" val="2"/>
  <p:tag name="KSO_WM_SLIDE_ID" val="diagram20207894_1"/>
  <p:tag name="KSO_WM_SLIDE_INDEX" val="1"/>
  <p:tag name="KSO_WM_SLIDE_ITEM_CNT" val="0"/>
  <p:tag name="KSO_WM_SLIDE_LAYOUT" val="a_d_h"/>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6-21T08:45:50&quot;,&quot;maxSize&quot;:{&quot;size1&quot;:41.399803080148317},&quot;minSize&quot;:{&quot;size1&quot;:41.399803080148317},&quot;normalSize&quot;:{&quot;size1&quot;:41.399803080148317},&quot;subLayout&quot;:[{&quot;id&quot;:&quot;2020-06-21T08:45:50&quot;,&quot;margin&quot;:{&quot;bottom&quot;:1.6929999589920044,&quot;left&quot;:1.284000039100647,&quot;right&quot;:0.026000002399086952,&quot;top&quot;:1.6929999589920044},&quot;type&quot;:0},{&quot;id&quot;:&quot;2020-06-21T08:45:50&quot;,&quot;maxSize&quot;:{&quot;size1&quot;:34.154699067716244},&quot;minSize&quot;:{&quot;size1&quot;:25.254699067716246},&quot;normalSize&quot;:{&quot;size1&quot;:25.717662030679207},&quot;subLayout&quot;:[{&quot;id&quot;:&quot;2020-06-21T08:45:50&quot;,&quot;margin&quot;:{&quot;bottom&quot;:0,&quot;left&quot;:1.2279999256134033,&quot;right&quot;:1.2719999551773071,&quot;top&quot;:2.9630000591278076},&quot;type&quot;:0},{&quot;id&quot;:&quot;2020-06-21T08:45:50&quot;,&quot;margin&quot;:{&quot;bottom&quot;:2.9630000591278076,&quot;left&quot;:1.2279999256134033,&quot;right&quot;:1.2719999551773071,&quot;top&quot;:0.81800001859664917},&quot;maxSize&quot;:{&quot;size1&quot;:30.228338077457892},&quot;minSize&quot;:{&quot;size1&quot;:14.328338077457881},&quot;normalSize&quot;:{&quot;size1&quot;:14.328338077457884},&quot;subLayout&quot;:[{&quot;id&quot;:&quot;2020-06-21T08:45:50&quot;,&quot;margin&quot;:{&quot;bottom&quot;:0.043547116219997406,&quot;left&quot;:1.2279999256134033,&quot;right&quot;:1.2719999551773071,&quot;top&quot;:0.81800001859664917},&quot;type&quot;:0},{&quot;id&quot;:&quot;2020-06-21T08:45:50&quot;,&quot;margin&quot;:{&quot;bottom&quot;:2.9630000591278076,&quot;left&quot;:1.2279999256134033,&quot;right&quot;:1.2719999551773071,&quot;top&quot;:0.15224455296993256},&quot;type&quot;:0}],&quot;type&quot;:0}],&quot;type&quot;:0}],&quot;type&quot;:0}"/>
  <p:tag name="KSO_WM_SLIDE_POSITION" val="432.003*233.257"/>
  <p:tag name="KSO_WM_SLIDE_RATIO" val="1.777778"/>
  <p:tag name="KSO_WM_SLIDE_SIZE" val="491.949*198.747"/>
  <p:tag name="KSO_WM_SLIDE_SUBTYPE" val="picTxt"/>
  <p:tag name="KSO_WM_SLIDE_SUPPORT_FEATURE_TYPE" val="7"/>
  <p:tag name="KSO_WM_SLIDE_TYPE" val="text"/>
  <p:tag name="KSO_WM_TAG_VERSION" val="1.0"/>
  <p:tag name="KSO_WM_TEMPLATE_ASSEMBLE_GROUPID" val="5eeead70a758c1ec0b7093eb"/>
  <p:tag name="KSO_WM_TEMPLATE_ASSEMBLE_XID" val="5eeead70a758c1ec0b7093eb"/>
  <p:tag name="KSO_WM_TEMPLATE_CATEGORY" val="diagram"/>
  <p:tag name="KSO_WM_TEMPLATE_COLOR_TYPE" val="1"/>
  <p:tag name="KSO_WM_TEMPLATE_INDEX" val="20207894"/>
  <p:tag name="KSO_WM_TEMPLATE_MASTER_TYPE" val="0"/>
  <p:tag name="KSO_WM_TEMPLATE_SUBCATEGORY" val="21"/>
</p:tagLst>
</file>

<file path=ppt/tags/tag205.xml><?xml version="1.0" encoding="utf-8"?>
<p:tagLst xmlns:p="http://schemas.openxmlformats.org/presentationml/2006/main">
  <p:tag name="KSO_WM_ASSEMBLE_CHIP_INDEX" val="c885a138f90c4d54b43d5db04f5fa747"/>
  <p:tag name="KSO_WM_BEAUTIFY_FLAG" val="#wm#"/>
  <p:tag name="KSO_WM_CHIP_GROUPID" val="5e7881253197e252a37019b5"/>
  <p:tag name="KSO_WM_CHIP_XID" val="5e7881253197e252a37019b6"/>
  <p:tag name="KSO_WM_TAG_VERSION" val="1.0"/>
  <p:tag name="KSO_WM_TEMPLATE_ASSEMBLE_GROUPID" val="5eeb859ea758c1ec0b708986"/>
  <p:tag name="KSO_WM_TEMPLATE_ASSEMBLE_XID" val="5eeb859ea758c1ec0b708986"/>
  <p:tag name="KSO_WM_TEMPLATE_CATEGORY" val="diagram"/>
  <p:tag name="KSO_WM_TEMPLATE_INDEX" val="20207581"/>
  <p:tag name="KSO_WM_UNIT_BLOCK" val="0"/>
  <p:tag name="KSO_WM_UNIT_COMPATIBLE" val="0"/>
  <p:tag name="KSO_WM_UNIT_DEC_AREA_ID" val="3df2525649764d6ba28cf11d89a7442a"/>
  <p:tag name="KSO_WM_UNIT_DEFAULT_FONT" val="24;44;4"/>
  <p:tag name="KSO_WM_UNIT_DIAGRAM_ISNUMVISUAL" val="0"/>
  <p:tag name="KSO_WM_UNIT_DIAGRAM_ISREFERUNIT" val="0"/>
  <p:tag name="KSO_WM_UNIT_HIGHLIGHT" val="0"/>
  <p:tag name="KSO_WM_UNIT_ID" val="diagram2020758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7"/>
</p:tagLst>
</file>

<file path=ppt/tags/tag206.xml><?xml version="1.0" encoding="utf-8"?>
<p:tagLst xmlns:p="http://schemas.openxmlformats.org/presentationml/2006/main">
  <p:tag name="KSO_WM_BEAUTIFY_FLAG" val="#wm#"/>
  <p:tag name="KSO_WM_CHIP_FILLPROP" val="[[{&quot;fill_id&quot;:&quot;813d07783d4747c4b667cb4096479dc1&quot;,&quot;fill_align&quot;:&quot;cm&quot;,&quot;text_align&quot;:&quot;lm&quot;,&quot;text_direction&quot;:&quot;horizontal&quot;,&quot;chip_types&quot;:[&quot;text&quot;,&quot;header&quot;]},{&quot;fill_id&quot;:&quot;979d0503e27e419ca06599e26f690fb5&quot;,&quot;fill_align&quot;:&quot;cm&quot;,&quot;text_align&quot;:&quot;cm&quot;,&quot;text_direction&quot;:&quot;horizontal&quot;,&quot;chip_types&quot;:[&quot;picture&quot;]}]]"/>
  <p:tag name="KSO_WM_CHIP_GROUPID" val="5ed7469aafe44fab1839bd48"/>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d1ffcb7ab0972fba70b204"/>
  <p:tag name="KSO_WM_SLIDE_BACKGROUND" val="[&quot;general&quot;]"/>
  <p:tag name="KSO_WM_SLIDE_BACKGROUND_TYPE" val="general"/>
  <p:tag name="KSO_WM_SLIDE_BK_DARK_LIGHT" val="2"/>
  <p:tag name="KSO_WM_SLIDE_ID" val="diagram20207581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6-18T23:20:35&quot;,&quot;maxSize&quot;:{&quot;size1&quot;:46.200000000000003},&quot;minSize&quot;:{&quot;size1&quot;:46.200000000000003},&quot;normalSize&quot;:{&quot;size1&quot;:46.200000000000003},&quot;subLayout&quot;:[{&quot;id&quot;:&quot;2020-06-18T23:20:35&quot;,&quot;margin&quot;:{&quot;bottom&quot;:2.9630000591278076,&quot;left&quot;:2.1170001029968262,&quot;right&quot;:0.84700000286102295,&quot;top&quot;:2.9630000591278076},&quot;type&quot;:0},{&quot;id&quot;:&quot;2020-06-18T23:20:35&quot;,&quot;margin&quot;:{&quot;bottom&quot;:0,&quot;left&quot;:0.84700000286102295,&quot;right&quot;:0,&quot;top&quot;:0},&quot;type&quot;:0}],&quot;type&quot;:0}"/>
  <p:tag name="KSO_WM_SLIDE_POSITION" val="60*0"/>
  <p:tag name="KSO_WM_SLIDE_RATIO" val="1.777778"/>
  <p:tag name="KSO_WM_SLIDE_SIZE" val="899*540"/>
  <p:tag name="KSO_WM_SLIDE_SUBTYPE" val="picTxt"/>
  <p:tag name="KSO_WM_SLIDE_SUPPORT_FEATURE_TYPE" val="0"/>
  <p:tag name="KSO_WM_SLIDE_TYPE" val="text"/>
  <p:tag name="KSO_WM_TAG_VERSION" val="1.0"/>
  <p:tag name="KSO_WM_TEMPLATE_ASSEMBLE_GROUPID" val="5eeb859ea758c1ec0b708986"/>
  <p:tag name="KSO_WM_TEMPLATE_ASSEMBLE_XID" val="5eeb859ea758c1ec0b708986"/>
  <p:tag name="KSO_WM_TEMPLATE_CATEGORY" val="diagram"/>
  <p:tag name="KSO_WM_TEMPLATE_COLOR_TYPE" val="1"/>
  <p:tag name="KSO_WM_TEMPLATE_INDEX" val="20207581"/>
  <p:tag name="KSO_WM_TEMPLATE_MASTER_TYPE" val="0"/>
  <p:tag name="KSO_WM_TEMPLATE_SUBCATEGORY" val="21"/>
</p:tagLst>
</file>

<file path=ppt/tags/tag207.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1"/>
  <p:tag name="KSO_WM_UNIT_INDEX" val="1"/>
  <p:tag name="KSO_WM_UNIT_LAYERLEVEL" val="1"/>
  <p:tag name="KSO_WM_UNIT_TYPE" val="i"/>
</p:tagLst>
</file>

<file path=ppt/tags/tag208.xml><?xml version="1.0" encoding="utf-8"?>
<p:tagLst xmlns:p="http://schemas.openxmlformats.org/presentationml/2006/main">
  <p:tag name="KSO_WM_ASSEMBLE_CHIP_INDEX" val="4bf87845ceac49f2a4190ed2ef0fd811"/>
  <p:tag name="KSO_WM_BEAUTIFY_FLAG" val="#wm#"/>
  <p:tag name="KSO_WM_CHIP_GROUPID" val="5e7881253197e252a37019b5"/>
  <p:tag name="KSO_WM_CHIP_XID" val="5e7881253197e252a37019b6"/>
  <p:tag name="KSO_WM_TAG_VERSION" val="1.0"/>
  <p:tag name="KSO_WM_TEMPLATE_ASSEMBLE_GROUPID" val="5eeef343a758c1ec0b709429"/>
  <p:tag name="KSO_WM_TEMPLATE_ASSEMBLE_XID" val="5eeef343a758c1ec0b709429"/>
  <p:tag name="KSO_WM_TEMPLATE_CATEGORY" val="diagram"/>
  <p:tag name="KSO_WM_TEMPLATE_INDEX" val="20207927"/>
  <p:tag name="KSO_WM_UNIT_BLOCK" val="0"/>
  <p:tag name="KSO_WM_UNIT_COMPATIBLE" val="0"/>
  <p:tag name="KSO_WM_UNIT_DEC_AREA_ID" val="8d07091dbf1742619a11ad997087f0ef"/>
  <p:tag name="KSO_WM_UNIT_DEFAULT_FONT" val="24;44;4"/>
  <p:tag name="KSO_WM_UNIT_DIAGRAM_ISNUMVISUAL" val="0"/>
  <p:tag name="KSO_WM_UNIT_DIAGRAM_ISREFERUNIT" val="0"/>
  <p:tag name="KSO_WM_UNIT_HIGHLIGHT" val="0"/>
  <p:tag name="KSO_WM_UNIT_ID" val="diagram2020792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4"/>
</p:tagLst>
</file>

<file path=ppt/tags/tag209.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TYPE" val="i"/>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6"/>
  <p:tag name="KSO_WM_UNIT_INDEX" val="6"/>
  <p:tag name="KSO_WM_UNIT_LAYERLEVEL" val="1"/>
  <p:tag name="KSO_WM_UNIT_TYPE" val="i"/>
</p:tagLst>
</file>

<file path=ppt/tags/tag211.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3"/>
  <p:tag name="KSO_WM_UNIT_INDEX" val="3"/>
  <p:tag name="KSO_WM_UNIT_LAYERLEVEL" val="1"/>
  <p:tag name="KSO_WM_UNIT_TYPE" val="i"/>
</p:tagLst>
</file>

<file path=ppt/tags/tag212.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4"/>
  <p:tag name="KSO_WM_UNIT_INDEX" val="4"/>
  <p:tag name="KSO_WM_UNIT_LAYERLEVEL" val="1"/>
  <p:tag name="KSO_WM_UNIT_TYPE" val="i"/>
</p:tagLst>
</file>

<file path=ppt/tags/tag213.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5"/>
  <p:tag name="KSO_WM_UNIT_INDEX" val="5"/>
  <p:tag name="KSO_WM_UNIT_LAYERLEVEL" val="1"/>
  <p:tag name="KSO_WM_UNIT_TYPE" val="i"/>
</p:tagLst>
</file>

<file path=ppt/tags/tag214.xml><?xml version="1.0" encoding="utf-8"?>
<p:tagLst xmlns:p="http://schemas.openxmlformats.org/presentationml/2006/main">
  <p:tag name="KSO_WM_BEAUTIFY_FLAG" val="#wm#"/>
  <p:tag name="KSO_WM_CHIP_FILLPROP" val="[[{&quot;fill_id&quot;:&quot;b84350e9c9764be896b31f963d6374f0&quot;,&quot;fill_align&quot;:&quot;lm&quot;,&quot;text_align&quot;:&quot;lm&quot;,&quot;text_direction&quot;:&quot;horizontal&quot;,&quot;chip_types&quot;:[&quot;header&quot;]},{&quot;fill_id&quot;:&quot;de43f546d60141ba99c457cdb2c9a040&quot;,&quot;fill_align&quot;:&quot;rm&quot;,&quot;text_align&quot;:&quot;lm&quot;,&quot;text_direction&quot;:&quot;horizontal&quot;,&quot;chip_types&quot;:[&quot;diagram&quot;,&quot;pictext&quot;,&quot;picture&quot;,&quot;chart&quot;,&quot;table&quot;,&quot;video&quot;],&quot;support_features&quot;:[&quot;collage&quot;]},{&quot;fill_id&quot;:&quot;60b28c9917804fdf9764d523a14298f1&quot;,&quot;fill_align&quot;:&quot;lm&quot;,&quot;text_align&quot;:&quot;lm&quot;,&quot;text_direction&quot;:&quot;horizontal&quot;,&quot;chip_types&quot;:[&quot;diagram&quot;,&quot;pictext&quot;,&quot;text&quot;,&quot;picture&quot;,&quot;chart&quot;,&quot;table&quot;,&quot;video&quot;],&quot;support_features&quot;:[&quot;collage&quot;]}],[{&quot;fill_id&quot;:&quot;b84350e9c9764be896b31f963d6374f0&quot;,&quot;fill_align&quot;:&quot;lm&quot;,&quot;text_align&quot;:&quot;lm&quot;,&quot;text_direction&quot;:&quot;horizontal&quot;,&quot;chip_types&quot;:[&quot;header&quot;]},{&quot;fill_id&quot;:&quot;de43f546d60141ba99c457cdb2c9a040&quot;,&quot;fill_align&quot;:&quot;rm&quot;,&quot;text_align&quot;:&quot;lm&quot;,&quot;text_direction&quot;:&quot;horizontal&quot;,&quot;chip_types&quot;:[&quot;text&quot;],&quot;support_features&quot;:[&quot;collage&quot;]},{&quot;fill_id&quot;:&quot;60b28c9917804fdf9764d523a14298f1&quot;,&quot;fill_align&quot;:&quot;lm&quot;,&quot;text_align&quot;:&quot;lm&quot;,&quot;text_direction&quot;:&quot;horizontal&quot;,&quot;chip_types&quot;:[&quot;diagram&quot;,&quot;pictext&quot;,&quot;picture&quot;,&quot;chart&quot;,&quot;table&quot;,&quot;video&quot;],&quot;support_features&quot;:[&quot;collage&quot;]}],[{&quot;fill_id&quot;:&quot;b84350e9c9764be896b31f963d6374f0&quot;,&quot;fill_align&quot;:&quot;cm&quot;,&quot;text_align&quot;:&quot;cm&quot;,&quot;text_direction&quot;:&quot;horizontal&quot;,&quot;chip_types&quot;:[&quot;header&quot;]},{&quot;fill_id&quot;:&quot;de43f546d60141ba99c457cdb2c9a040&quot;,&quot;fill_align&quot;:&quot;rm&quot;,&quot;text_align&quot;:&quot;lm&quot;,&quot;text_direction&quot;:&quot;horizontal&quot;,&quot;chip_types&quot;:[&quot;diagram&quot;,&quot;pictext&quot;,&quot;picture&quot;,&quot;chart&quot;,&quot;table&quot;,&quot;video&quot;],&quot;support_features&quot;:[&quot;collage&quot;]},{&quot;fill_id&quot;:&quot;60b28c9917804fdf9764d523a14298f1&quot;,&quot;fill_align&quot;:&quot;lm&quot;,&quot;text_align&quot;:&quot;lm&quot;,&quot;text_direction&quot;:&quot;horizontal&quot;,&quot;chip_types&quot;:[&quot;diagram&quot;,&quot;pictext&quot;,&quot;text&quot;,&quot;picture&quot;,&quot;chart&quot;,&quot;table&quot;,&quot;video&quot;],&quot;support_features&quot;:[&quot;collage&quot;]}],[{&quot;fill_id&quot;:&quot;b84350e9c9764be896b31f963d6374f0&quot;,&quot;fill_align&quot;:&quot;cm&quot;,&quot;text_align&quot;:&quot;cm&quot;,&quot;text_direction&quot;:&quot;horizontal&quot;,&quot;chip_types&quot;:[&quot;header&quot;]},{&quot;fill_id&quot;:&quot;de43f546d60141ba99c457cdb2c9a040&quot;,&quot;fill_align&quot;:&quot;rm&quot;,&quot;text_align&quot;:&quot;lm&quot;,&quot;text_direction&quot;:&quot;horizontal&quot;,&quot;chip_types&quot;:[&quot;text&quot;],&quot;support_features&quot;:[&quot;collage&quot;]},{&quot;fill_id&quot;:&quot;60b28c9917804fdf9764d523a14298f1&quot;,&quot;fill_align&quot;:&quot;lm&quot;,&quot;text_align&quot;:&quot;lm&quot;,&quot;text_direction&quot;:&quot;horizontal&quot;,&quot;chip_types&quot;:[&quot;diagram&quot;,&quot;pictext&quot;,&quot;picture&quot;,&quot;chart&quot;,&quot;table&quot;,&quot;video&quot;],&quot;support_features&quot;:[&quot;collage&quot;]}]]"/>
  <p:tag name="KSO_WM_CHIP_GROUPID" val="5eedaf66aa51720c6c8f4f8b"/>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edaf66aa51720c6c8f4f8c"/>
  <p:tag name="KSO_WM_SLIDE_BACKGROUND" val="[&quot;general&quot;]"/>
  <p:tag name="KSO_WM_SLIDE_BACKGROUND_TYPE" val="general"/>
  <p:tag name="KSO_WM_SLIDE_BK_DARK_LIGHT" val="2"/>
  <p:tag name="KSO_WM_SLIDE_ID" val="diagram20207927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21T13:42:33&quot;,&quot;maxSize&quot;:{&quot;size1&quot;:19.99962842022931},&quot;minSize&quot;:{&quot;size1&quot;:19.99962842022931},&quot;normalSize&quot;:{&quot;size1&quot;:19.99962842022931},&quot;subLayout&quot;:[{&quot;id&quot;:&quot;2020-06-21T13:42:33&quot;,&quot;margin&quot;:{&quot;bottom&quot;:0.026000002399086952,&quot;left&quot;:1.6929999589920044,&quot;right&quot;:1.6929999589920044,&quot;top&quot;:1.6929999589920044},&quot;type&quot;:0},{&quot;direction&quot;:1,&quot;id&quot;:&quot;2020-06-21T13:42:33&quot;,&quot;maxSize&quot;:{&quot;size1&quot;:62.49992847442627},&quot;minSize&quot;:{&quot;size1&quot;:33.799928474426267},&quot;normalSize&quot;:{&quot;size1&quot;:42.133261807759595},&quot;subLayout&quot;:[{&quot;id&quot;:&quot;2020-06-21T13:42:33&quot;,&quot;margin&quot;:{&quot;bottom&quot;:1.6929999589920044,&quot;left&quot;:1.6929999589920044,&quot;right&quot;:0,&quot;top&quot;:0.84700000286102295},&quot;type&quot;:0},{&quot;id&quot;:&quot;2020-06-21T13:42:33&quot;,&quot;margin&quot;:{&quot;bottom&quot;:1.6929999589920044,&quot;left&quot;:1.2699999809265137,&quot;right&quot;:1.6929999589920044,&quot;top&quot;:0.84700000286102295},&quot;type&quot;:0}],&quot;type&quot;:0}],&quot;type&quot;:0}"/>
  <p:tag name="KSO_WM_SLIDE_POSITION" val="48*48"/>
  <p:tag name="KSO_WM_SLIDE_RATIO" val="1.777778"/>
  <p:tag name="KSO_WM_SLIDE_SIZE" val="864*444"/>
  <p:tag name="KSO_WM_SLIDE_SUBTYPE" val="picTxt"/>
  <p:tag name="KSO_WM_SLIDE_SUPPORT_FEATURE_TYPE" val="1"/>
  <p:tag name="KSO_WM_SLIDE_TYPE" val="text"/>
  <p:tag name="KSO_WM_TAG_VERSION" val="1.0"/>
  <p:tag name="KSO_WM_TEMPLATE_ASSEMBLE_GROUPID" val="5eeef343a758c1ec0b709429"/>
  <p:tag name="KSO_WM_TEMPLATE_ASSEMBLE_XID" val="5eeef343a758c1ec0b709429"/>
  <p:tag name="KSO_WM_TEMPLATE_CATEGORY" val="diagram"/>
  <p:tag name="KSO_WM_TEMPLATE_COLOR_TYPE" val="1"/>
  <p:tag name="KSO_WM_TEMPLATE_INDEX" val="20207927"/>
  <p:tag name="KSO_WM_TEMPLATE_MASTER_TYPE" val="0"/>
  <p:tag name="KSO_WM_TEMPLATE_SUBCATEGORY" val="21"/>
</p:tagLst>
</file>

<file path=ppt/tags/tag215.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CORATE_INFO" val="{&quot;DecorateInfoX&quot;:{&quot;IsLeft&quot;:true,&quot;IsRight&quot;:false,&quot;IsAbs&quot;:false},&quot;DecorateInfoY&quot;:{&quot;IsTop&quot;:true,&quot;IsBottom&quot;:false,&quot;IsAbs&quot;:false}}"/>
  <p:tag name="KSO_WM_UNIT_DIAGRAM_ISNUMVISUAL" val="0"/>
  <p:tag name="KSO_WM_UNIT_DIAGRAM_ISREFERUNIT" val="0"/>
  <p:tag name="KSO_WM_UNIT_HIGHLIGHT" val="0"/>
  <p:tag name="KSO_WM_UNIT_ID" val="diagram20202305_1*i*1"/>
  <p:tag name="KSO_WM_UNIT_INDEX" val="1"/>
  <p:tag name="KSO_WM_UNIT_LAYERLEVEL" val="1"/>
  <p:tag name="KSO_WM_UNIT_PLACING_PICTURE_MD4" val="0"/>
  <p:tag name="KSO_WM_UNIT_SM_LIMIT_TYPE" val="2"/>
  <p:tag name="KSO_WM_UNIT_SUBTYPE" val="h"/>
  <p:tag name="KSO_WM_UNIT_TYPE" val="i"/>
</p:tagLst>
</file>

<file path=ppt/tags/tag216.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2305_1*i*4"/>
  <p:tag name="KSO_WM_UNIT_INDEX" val="4"/>
  <p:tag name="KSO_WM_UNIT_LAYERLEVEL" val="1"/>
  <p:tag name="KSO_WM_UNIT_PLACING_PICTURE_MD4" val="0"/>
  <p:tag name="KSO_WM_UNIT_SM_LIMIT_TYPE" val="2"/>
  <p:tag name="KSO_WM_UNIT_TYPE" val="i"/>
</p:tagLst>
</file>

<file path=ppt/tags/tag217.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FAULT_FONT" val="16;24;2"/>
  <p:tag name="KSO_WM_UNIT_DIAGRAM_ISNUMVISUAL" val="0"/>
  <p:tag name="KSO_WM_UNIT_DIAGRAM_ISREFERUNIT" val="0"/>
  <p:tag name="KSO_WM_UNIT_HIGHLIGHT" val="0"/>
  <p:tag name="KSO_WM_UNIT_ID" val="diagram20202305_1*f*1"/>
  <p:tag name="KSO_WM_UNIT_INDEX" val="1"/>
  <p:tag name="KSO_WM_UNIT_LAYERLEVEL" val="1"/>
  <p:tag name="KSO_WM_UNIT_NOCLEAR" val="0"/>
  <p:tag name="KSO_WM_UNIT_PLACING_PICTURE_MD4" val="0"/>
  <p:tag name="KSO_WM_UNIT_PRESET_TEXT" val="我们是致力于研究AI智能创作PPT的一个团队;我们潜心钻研幻灯片的演示规律与创作思路，希望通过人工智能解放用户双手，不仅高效，且精准。&#13;我们拥有金山办公软件30年的技术积累，以及一支富有研究精神，匠心做事的团队。"/>
  <p:tag name="KSO_WM_UNIT_SM_LIMIT_TYPE" val="1"/>
  <p:tag name="KSO_WM_UNIT_TYPE" val="f"/>
  <p:tag name="KSO_WM_UNIT_VALUE" val="564"/>
</p:tagLst>
</file>

<file path=ppt/tags/tag218.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IAGRAM_ISNUMVISUAL" val="0"/>
  <p:tag name="KSO_WM_UNIT_DIAGRAM_ISREFERUNIT" val="0"/>
  <p:tag name="KSO_WM_UNIT_HIGHLIGHT" val="0"/>
  <p:tag name="KSO_WM_UNIT_ID" val="diagram20202305_1*i*2"/>
  <p:tag name="KSO_WM_UNIT_INDEX" val="2"/>
  <p:tag name="KSO_WM_UNIT_LAYERLEVEL" val="1"/>
  <p:tag name="KSO_WM_UNIT_PLACING_PICTURE_MD4" val="0"/>
  <p:tag name="KSO_WM_UNIT_SM_LIMIT_TYPE" val="1"/>
  <p:tag name="KSO_WM_UNIT_TYPE" val="i"/>
</p:tagLst>
</file>

<file path=ppt/tags/tag219.xml><?xml version="1.0" encoding="utf-8"?>
<p:tagLst xmlns:p="http://schemas.openxmlformats.org/presentationml/2006/main">
  <p:tag name="KSO_WM_BEAUTIFY_FLAG" val="#wm#"/>
  <p:tag name="KSO_WM_TAG_VERSION" val="1.0"/>
  <p:tag name="KSO_WM_TEMPLATE_CATEGORY" val="diagram"/>
  <p:tag name="KSO_WM_TEMPLATE_INDEX" val="20202305"/>
  <p:tag name="KSO_WM_UNIT_COMPATIBLE" val="0"/>
  <p:tag name="KSO_WM_UNIT_DIAGRAM_ISNUMVISUAL" val="0"/>
  <p:tag name="KSO_WM_UNIT_DIAGRAM_ISREFERUNIT" val="0"/>
  <p:tag name="KSO_WM_UNIT_HIGHLIGHT" val="0"/>
  <p:tag name="KSO_WM_UNIT_ID" val="diagram20202305_1*i*3"/>
  <p:tag name="KSO_WM_UNIT_INDEX" val="3"/>
  <p:tag name="KSO_WM_UNIT_LAYERLEVEL" val="1"/>
  <p:tag name="KSO_WM_UNIT_PLACING_PICTURE_MD4" val="0"/>
  <p:tag name="KSO_WM_UNIT_SM_LIMIT_TYPE" val="1"/>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TEMPLATE_CATEGORY" val="diagram"/>
  <p:tag name="KSO_WM_TEMPLATE_INDEX" val="20202305"/>
  <p:tag name="KSO_WM_UNIT_COMPATIBLE" val="0"/>
  <p:tag name="KSO_WM_UNIT_DIAGRAM_ISNUMVISUAL" val="0"/>
  <p:tag name="KSO_WM_UNIT_DIAGRAM_ISREFERUNIT" val="0"/>
  <p:tag name="KSO_WM_UNIT_HIGHLIGHT" val="0"/>
  <p:tag name="KSO_WM_UNIT_ID" val="diagram20202305_1*i*5"/>
  <p:tag name="KSO_WM_UNIT_INDEX" val="5"/>
  <p:tag name="KSO_WM_UNIT_LAYERLEVEL" val="1"/>
  <p:tag name="KSO_WM_UNIT_PLACING_PICTURE_MD4" val="0"/>
  <p:tag name="KSO_WM_UNIT_SM_LIMIT_TYPE" val="1"/>
  <p:tag name="KSO_WM_UNIT_TYPE" val="i"/>
</p:tagLst>
</file>

<file path=ppt/tags/tag221.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IAGRAM_ISNUMVISUAL" val="0"/>
  <p:tag name="KSO_WM_UNIT_DIAGRAM_ISREFERUNIT" val="0"/>
  <p:tag name="KSO_WM_UNIT_HIGHLIGHT" val="0"/>
  <p:tag name="KSO_WM_UNIT_ID" val="diagram20202305_1*i*1"/>
  <p:tag name="KSO_WM_UNIT_INDEX" val="1"/>
  <p:tag name="KSO_WM_UNIT_LAYERLEVEL" val="1"/>
  <p:tag name="KSO_WM_UNIT_PLACING_PICTURE_MD4" val="0"/>
  <p:tag name="KSO_WM_UNIT_SM_LIMIT_TYPE" val="1"/>
  <p:tag name="KSO_WM_UNIT_TYPE" val="i"/>
</p:tagLst>
</file>

<file path=ppt/tags/tag222.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1"/>
  <p:tag name="KSO_WM_UNIT_COMPATIBLE" val="0"/>
  <p:tag name="KSO_WM_UNIT_DEFAULT_FONT" val="32;36;4"/>
  <p:tag name="KSO_WM_UNIT_DIAGRAM_ISNUMVISUAL" val="0"/>
  <p:tag name="KSO_WM_UNIT_DIAGRAM_ISREFERUNIT" val="0"/>
  <p:tag name="KSO_WM_UNIT_HIGHLIGHT" val="0"/>
  <p:tag name="KSO_WM_UNIT_ID" val="diagram20202305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SM_LIMIT_TYPE" val="1"/>
  <p:tag name="KSO_WM_UNIT_TYPE" val="a"/>
  <p:tag name="KSO_WM_UNIT_VALUE" val="26"/>
</p:tagLst>
</file>

<file path=ppt/tags/tag223.xml><?xml version="1.0" encoding="utf-8"?>
<p:tagLst xmlns:p="http://schemas.openxmlformats.org/presentationml/2006/main">
  <p:tag name="KSO_WM_BEAUTIFY_FLAG" val="#wm#"/>
  <p:tag name="KSO_WM_SLIDE_BACKGROUND" val="[&quot;general&quot;,&quot;topBottom&quot;]"/>
  <p:tag name="KSO_WM_SLIDE_CAN_ADD_NAVIGATION" val="1"/>
  <p:tag name="KSO_WM_SLIDE_ID" val="diagram20202305_1"/>
  <p:tag name="KSO_WM_SLIDE_INDEX" val="1"/>
  <p:tag name="KSO_WM_SLIDE_ITEM_CNT" val="0"/>
  <p:tag name="KSO_WM_SLIDE_LAYOUT" val="a_f_i"/>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27T04:00:48&quot;,&quot;maxSize&quot;:{&quot;size1&quot;:22.600000000000001},&quot;minSize&quot;:{&quot;size1&quot;:22.600000000000001},&quot;normalSize&quot;:{&quot;size1&quot;:22.600000000000001},&quot;subLayout&quot;:[{&quot;id&quot;:&quot;2020-06-27T04:00:48&quot;,&quot;margin&quot;:{&quot;bottom&quot;:0.82400000095367432,&quot;left&quot;:1.2699999809265137,&quot;right&quot;:1.2699999809265137,&quot;top&quot;:1.690000057220459},&quot;type&quot;:0},{&quot;backgroundInfo&quot;:[{&quot;bottom&quot;:0,&quot;bottomAbs&quot;:false,&quot;left&quot;:0,&quot;leftAbs&quot;:false,&quot;right&quot;:0,&quot;rightAbs&quot;:false,&quot;top&quot;:0.30275765100000002,&quot;topAbs&quot;:false,&quot;type&quot;:&quot;topBottom&quot;}],&quot;id&quot;:&quot;2020-06-27T04:00:48&quot;,&quot;margin&quot;:{&quot;bottom&quot;:2.5399999618530273,&quot;left&quot;:2.119999885559082,&quot;right&quot;:2.119999885559082,&quot;top&quot;:0.87599998712539673},&quot;type&quot;:0}],&quot;type&quot;:0}"/>
  <p:tag name="KSO_WM_SLIDE_POSITION" val="0*47"/>
  <p:tag name="KSO_WM_SLIDE_RATIO" val="1.777778"/>
  <p:tag name="KSO_WM_SLIDE_SIZE" val="960*494"/>
  <p:tag name="KSO_WM_SLIDE_SUBTYPE" val="pureTxt"/>
  <p:tag name="KSO_WM_SLIDE_TYPE" val="text"/>
  <p:tag name="KSO_WM_TAG_VERSION" val="1.0"/>
  <p:tag name="KSO_WM_TEMPLATE_CATEGORY" val="diagram"/>
  <p:tag name="KSO_WM_TEMPLATE_COLOR_TYPE" val="1"/>
  <p:tag name="KSO_WM_TEMPLATE_INDEX" val="20202305"/>
  <p:tag name="KSO_WM_TEMPLATE_MASTER_TYPE" val="0"/>
  <p:tag name="KSO_WM_TEMPLATE_SUBCATEGORY" val="11"/>
</p:tagLst>
</file>

<file path=ppt/tags/tag224.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CORATE_INFO" val="{&quot;DecorateInfoX&quot;:{&quot;IsLeft&quot;:true,&quot;IsRight&quot;:false,&quot;IsAbs&quot;:false},&quot;DecorateInfoY&quot;:{&quot;IsTop&quot;:true,&quot;IsBottom&quot;:false,&quot;IsAbs&quot;:false}}"/>
  <p:tag name="KSO_WM_UNIT_DIAGRAM_ISNUMVISUAL" val="0"/>
  <p:tag name="KSO_WM_UNIT_DIAGRAM_ISREFERUNIT" val="0"/>
  <p:tag name="KSO_WM_UNIT_HIGHLIGHT" val="0"/>
  <p:tag name="KSO_WM_UNIT_ID" val="diagram20202305_1*i*1"/>
  <p:tag name="KSO_WM_UNIT_INDEX" val="1"/>
  <p:tag name="KSO_WM_UNIT_LAYERLEVEL" val="1"/>
  <p:tag name="KSO_WM_UNIT_PLACING_PICTURE_MD4" val="0"/>
  <p:tag name="KSO_WM_UNIT_SM_LIMIT_TYPE" val="2"/>
  <p:tag name="KSO_WM_UNIT_SUBTYPE" val="h"/>
  <p:tag name="KSO_WM_UNIT_TYPE" val="i"/>
</p:tagLst>
</file>

<file path=ppt/tags/tag225.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2305_1*i*4"/>
  <p:tag name="KSO_WM_UNIT_INDEX" val="4"/>
  <p:tag name="KSO_WM_UNIT_LAYERLEVEL" val="1"/>
  <p:tag name="KSO_WM_UNIT_PLACING_PICTURE_MD4" val="0"/>
  <p:tag name="KSO_WM_UNIT_SM_LIMIT_TYPE" val="2"/>
  <p:tag name="KSO_WM_UNIT_TYPE" val="i"/>
</p:tagLst>
</file>

<file path=ppt/tags/tag226.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EFAULT_FONT" val="16;24;2"/>
  <p:tag name="KSO_WM_UNIT_DIAGRAM_ISNUMVISUAL" val="0"/>
  <p:tag name="KSO_WM_UNIT_DIAGRAM_ISREFERUNIT" val="0"/>
  <p:tag name="KSO_WM_UNIT_HIGHLIGHT" val="0"/>
  <p:tag name="KSO_WM_UNIT_ID" val="diagram20202305_1*f*1"/>
  <p:tag name="KSO_WM_UNIT_INDEX" val="1"/>
  <p:tag name="KSO_WM_UNIT_LAYERLEVEL" val="1"/>
  <p:tag name="KSO_WM_UNIT_NOCLEAR" val="0"/>
  <p:tag name="KSO_WM_UNIT_PLACING_PICTURE_MD4" val="0"/>
  <p:tag name="KSO_WM_UNIT_PRESET_TEXT" val="我们是致力于研究AI智能创作PPT的一个团队;我们潜心钻研幻灯片的演示规律与创作思路，希望通过人工智能解放用户双手，不仅高效，且精准。&#13;我们拥有金山办公软件30年的技术积累，以及一支富有研究精神，匠心做事的团队。"/>
  <p:tag name="KSO_WM_UNIT_SM_LIMIT_TYPE" val="1"/>
  <p:tag name="KSO_WM_UNIT_TYPE" val="f"/>
  <p:tag name="KSO_WM_UNIT_VALUE" val="564"/>
</p:tagLst>
</file>

<file path=ppt/tags/tag227.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IAGRAM_ISNUMVISUAL" val="0"/>
  <p:tag name="KSO_WM_UNIT_DIAGRAM_ISREFERUNIT" val="0"/>
  <p:tag name="KSO_WM_UNIT_HIGHLIGHT" val="0"/>
  <p:tag name="KSO_WM_UNIT_ID" val="diagram20202305_1*i*2"/>
  <p:tag name="KSO_WM_UNIT_INDEX" val="2"/>
  <p:tag name="KSO_WM_UNIT_LAYERLEVEL" val="1"/>
  <p:tag name="KSO_WM_UNIT_PLACING_PICTURE_MD4" val="0"/>
  <p:tag name="KSO_WM_UNIT_SM_LIMIT_TYPE" val="1"/>
  <p:tag name="KSO_WM_UNIT_TYPE" val="i"/>
</p:tagLst>
</file>

<file path=ppt/tags/tag228.xml><?xml version="1.0" encoding="utf-8"?>
<p:tagLst xmlns:p="http://schemas.openxmlformats.org/presentationml/2006/main">
  <p:tag name="KSO_WM_BEAUTIFY_FLAG" val="#wm#"/>
  <p:tag name="KSO_WM_TAG_VERSION" val="1.0"/>
  <p:tag name="KSO_WM_TEMPLATE_CATEGORY" val="diagram"/>
  <p:tag name="KSO_WM_TEMPLATE_INDEX" val="20202305"/>
  <p:tag name="KSO_WM_UNIT_COMPATIBLE" val="0"/>
  <p:tag name="KSO_WM_UNIT_DIAGRAM_ISNUMVISUAL" val="0"/>
  <p:tag name="KSO_WM_UNIT_DIAGRAM_ISREFERUNIT" val="0"/>
  <p:tag name="KSO_WM_UNIT_HIGHLIGHT" val="0"/>
  <p:tag name="KSO_WM_UNIT_ID" val="diagram20202305_1*i*3"/>
  <p:tag name="KSO_WM_UNIT_INDEX" val="3"/>
  <p:tag name="KSO_WM_UNIT_LAYERLEVEL" val="1"/>
  <p:tag name="KSO_WM_UNIT_PLACING_PICTURE_MD4" val="0"/>
  <p:tag name="KSO_WM_UNIT_SM_LIMIT_TYPE" val="1"/>
  <p:tag name="KSO_WM_UNIT_TYPE" val="i"/>
</p:tagLst>
</file>

<file path=ppt/tags/tag229.xml><?xml version="1.0" encoding="utf-8"?>
<p:tagLst xmlns:p="http://schemas.openxmlformats.org/presentationml/2006/main">
  <p:tag name="KSO_WM_BEAUTIFY_FLAG" val="#wm#"/>
  <p:tag name="KSO_WM_TAG_VERSION" val="1.0"/>
  <p:tag name="KSO_WM_TEMPLATE_CATEGORY" val="diagram"/>
  <p:tag name="KSO_WM_TEMPLATE_INDEX" val="20202305"/>
  <p:tag name="KSO_WM_UNIT_COMPATIBLE" val="0"/>
  <p:tag name="KSO_WM_UNIT_DIAGRAM_ISNUMVISUAL" val="0"/>
  <p:tag name="KSO_WM_UNIT_DIAGRAM_ISREFERUNIT" val="0"/>
  <p:tag name="KSO_WM_UNIT_HIGHLIGHT" val="0"/>
  <p:tag name="KSO_WM_UNIT_ID" val="diagram20202305_1*i*5"/>
  <p:tag name="KSO_WM_UNIT_INDEX" val="5"/>
  <p:tag name="KSO_WM_UNIT_LAYERLEVEL" val="1"/>
  <p:tag name="KSO_WM_UNIT_PLACING_PICTURE_MD4" val="0"/>
  <p:tag name="KSO_WM_UNIT_SM_LIMIT_TYPE" val="1"/>
  <p:tag name="KSO_WM_UNIT_TYPE" val="i"/>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0"/>
  <p:tag name="KSO_WM_UNIT_COMPATIBLE" val="0"/>
  <p:tag name="KSO_WM_UNIT_DIAGRAM_ISNUMVISUAL" val="0"/>
  <p:tag name="KSO_WM_UNIT_DIAGRAM_ISREFERUNIT" val="0"/>
  <p:tag name="KSO_WM_UNIT_HIGHLIGHT" val="0"/>
  <p:tag name="KSO_WM_UNIT_ID" val="diagram20202305_1*i*1"/>
  <p:tag name="KSO_WM_UNIT_INDEX" val="1"/>
  <p:tag name="KSO_WM_UNIT_LAYERLEVEL" val="1"/>
  <p:tag name="KSO_WM_UNIT_PLACING_PICTURE_MD4" val="0"/>
  <p:tag name="KSO_WM_UNIT_SM_LIMIT_TYPE" val="1"/>
  <p:tag name="KSO_WM_UNIT_TYPE" val="i"/>
</p:tagLst>
</file>

<file path=ppt/tags/tag231.xml><?xml version="1.0" encoding="utf-8"?>
<p:tagLst xmlns:p="http://schemas.openxmlformats.org/presentationml/2006/main">
  <p:tag name="KSO_WM_BEAUTIFY_FLAG" val="#wm#"/>
  <p:tag name="KSO_WM_TAG_VERSION" val="1.0"/>
  <p:tag name="KSO_WM_TEMPLATE_CATEGORY" val="diagram"/>
  <p:tag name="KSO_WM_TEMPLATE_INDEX" val="20202305"/>
  <p:tag name="KSO_WM_UNIT_BLOCK" val="1"/>
  <p:tag name="KSO_WM_UNIT_COMPATIBLE" val="0"/>
  <p:tag name="KSO_WM_UNIT_DEFAULT_FONT" val="32;36;4"/>
  <p:tag name="KSO_WM_UNIT_DIAGRAM_ISNUMVISUAL" val="0"/>
  <p:tag name="KSO_WM_UNIT_DIAGRAM_ISREFERUNIT" val="0"/>
  <p:tag name="KSO_WM_UNIT_HIGHLIGHT" val="0"/>
  <p:tag name="KSO_WM_UNIT_ID" val="diagram20202305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SM_LIMIT_TYPE" val="1"/>
  <p:tag name="KSO_WM_UNIT_TYPE" val="a"/>
  <p:tag name="KSO_WM_UNIT_VALUE" val="26"/>
</p:tagLst>
</file>

<file path=ppt/tags/tag232.xml><?xml version="1.0" encoding="utf-8"?>
<p:tagLst xmlns:p="http://schemas.openxmlformats.org/presentationml/2006/main">
  <p:tag name="KSO_WM_BEAUTIFY_FLAG" val="#wm#"/>
  <p:tag name="KSO_WM_SLIDE_BACKGROUND" val="[&quot;general&quot;,&quot;topBottom&quot;]"/>
  <p:tag name="KSO_WM_SLIDE_CAN_ADD_NAVIGATION" val="1"/>
  <p:tag name="KSO_WM_SLIDE_ID" val="diagram20202305_1"/>
  <p:tag name="KSO_WM_SLIDE_INDEX" val="1"/>
  <p:tag name="KSO_WM_SLIDE_ITEM_CNT" val="0"/>
  <p:tag name="KSO_WM_SLIDE_LAYOUT" val="a_f_i"/>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27T04:00:48&quot;,&quot;maxSize&quot;:{&quot;size1&quot;:22.600000000000001},&quot;minSize&quot;:{&quot;size1&quot;:22.600000000000001},&quot;normalSize&quot;:{&quot;size1&quot;:22.600000000000001},&quot;subLayout&quot;:[{&quot;id&quot;:&quot;2020-06-27T04:00:48&quot;,&quot;margin&quot;:{&quot;bottom&quot;:0.82400000095367432,&quot;left&quot;:1.2699999809265137,&quot;right&quot;:1.2699999809265137,&quot;top&quot;:1.690000057220459},&quot;type&quot;:0},{&quot;backgroundInfo&quot;:[{&quot;bottom&quot;:0,&quot;bottomAbs&quot;:false,&quot;left&quot;:0,&quot;leftAbs&quot;:false,&quot;right&quot;:0,&quot;rightAbs&quot;:false,&quot;top&quot;:0.30275765100000002,&quot;topAbs&quot;:false,&quot;type&quot;:&quot;topBottom&quot;}],&quot;id&quot;:&quot;2020-06-27T04:00:48&quot;,&quot;margin&quot;:{&quot;bottom&quot;:2.5399999618530273,&quot;left&quot;:2.119999885559082,&quot;right&quot;:2.119999885559082,&quot;top&quot;:0.87599998712539673},&quot;type&quot;:0}],&quot;type&quot;:0}"/>
  <p:tag name="KSO_WM_SLIDE_POSITION" val="0*47"/>
  <p:tag name="KSO_WM_SLIDE_RATIO" val="1.777778"/>
  <p:tag name="KSO_WM_SLIDE_SIZE" val="960*494"/>
  <p:tag name="KSO_WM_SLIDE_SUBTYPE" val="pureTxt"/>
  <p:tag name="KSO_WM_SLIDE_TYPE" val="text"/>
  <p:tag name="KSO_WM_TAG_VERSION" val="1.0"/>
  <p:tag name="KSO_WM_TEMPLATE_CATEGORY" val="diagram"/>
  <p:tag name="KSO_WM_TEMPLATE_COLOR_TYPE" val="1"/>
  <p:tag name="KSO_WM_TEMPLATE_INDEX" val="20202305"/>
  <p:tag name="KSO_WM_TEMPLATE_MASTER_TYPE" val="0"/>
  <p:tag name="KSO_WM_TEMPLATE_SUBCATEGORY" val="11"/>
</p:tagLst>
</file>

<file path=ppt/tags/tag23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TEMPLATE_CATEGORY" val="diagram"/>
  <p:tag name="KSO_WM_TEMPLATE_INDEX" val="20203602"/>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TEMPLATE_CATEGORY" val="diagram"/>
  <p:tag name="KSO_WM_TEMPLATE_INDEX" val="20203602"/>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TEMPLATE_CATEGORY" val="diagram"/>
  <p:tag name="KSO_WM_TEMPLATE_COLOR_TYPE" val="1"/>
  <p:tag name="KSO_WM_TEMPLATE_INDEX" val="20203602"/>
  <p:tag name="KSO_WM_TEMPLATE_MASTER_TYPE" val="0"/>
  <p:tag name="KSO_WM_TEMPLATE_SUBCATEGORY" val="17"/>
</p:tagLst>
</file>

<file path=ppt/tags/tag62.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6"/>
  <p:tag name="KSO_WM_UNIT_INDEX" val="6"/>
  <p:tag name="KSO_WM_UNIT_LAYERLEVEL" val="1"/>
  <p:tag name="KSO_WM_UNIT_TYPE" val="i"/>
</p:tagLst>
</file>

<file path=ppt/tags/tag63.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1"/>
  <p:tag name="KSO_WM_UNIT_INDEX" val="1"/>
  <p:tag name="KSO_WM_UNIT_LAYERLEVEL" val="1"/>
  <p:tag name="KSO_WM_UNIT_TYPE" val="i"/>
</p:tagLst>
</file>

<file path=ppt/tags/tag64.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TYPE" val="i"/>
</p:tagLst>
</file>

<file path=ppt/tags/tag65.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 val="3-X"/>
  <p:tag name="KSO_WM_UNIT_TEXT_PART_ID_V2" val="a-4-1"/>
  <p:tag name="KSO_WM_UNIT_TEXT_PART_SIZE" val="49.2*832"/>
  <p:tag name="KSO_WM_UNIT_TYPE" val="a"/>
  <p:tag name="KSO_WM_UNIT_VALUE" val="26"/>
</p:tagLst>
</file>

<file path=ppt/tags/tag66.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3"/>
  <p:tag name="KSO_WM_UNIT_INDEX" val="3"/>
  <p:tag name="KSO_WM_UNIT_LAYERLEVEL" val="1"/>
  <p:tag name="KSO_WM_UNIT_TYPE" val="i"/>
</p:tagLst>
</file>

<file path=ppt/tags/tag67.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4"/>
  <p:tag name="KSO_WM_UNIT_INDEX" val="4"/>
  <p:tag name="KSO_WM_UNIT_LAYERLEVEL" val="1"/>
  <p:tag name="KSO_WM_UNIT_TYPE" val="i"/>
</p:tagLst>
</file>

<file path=ppt/tags/tag68.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5"/>
  <p:tag name="KSO_WM_UNIT_INDEX" val="5"/>
  <p:tag name="KSO_WM_UNIT_LAYERLEVEL" val="1"/>
  <p:tag name="KSO_WM_UNIT_TYPE" val="i"/>
</p:tagLst>
</file>

<file path=ppt/tags/tag69.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PART_ID_V2" val="d-4-1"/>
  <p:tag name="KSO_WM_UNIT_TYPE" val="f"/>
  <p:tag name="KSO_WM_UNIT_VALUE" val="104"/>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ID" val="diagram20196641_1"/>
  <p:tag name="KSO_WM_SLIDE_INDEX" val="1"/>
  <p:tag name="KSO_WM_SLIDE_ITEM_CNT" val="0"/>
  <p:tag name="KSO_WM_SLIDE_LAYOUT" val="a_f"/>
  <p:tag name="KSO_WM_SLIDE_LAYOUT_CNT" val="1_2"/>
  <p:tag name="KSO_WM_SLIDE_POSITION" val="0*56"/>
  <p:tag name="KSO_WM_SLIDE_SIZE" val="914*449"/>
  <p:tag name="KSO_WM_SLIDE_SUBTYPE" val="pureTxt"/>
  <p:tag name="KSO_WM_SLIDE_TYPE" val="text"/>
  <p:tag name="KSO_WM_TAG_VERSION" val="1.0"/>
  <p:tag name="KSO_WM_TEMPLATE_CATEGORY" val="diagram"/>
  <p:tag name="KSO_WM_TEMPLATE_COLOR_TYPE" val="1"/>
  <p:tag name="KSO_WM_TEMPLATE_INDEX" val="20196641"/>
  <p:tag name="KSO_WM_TEMPLATE_MASTER_TYPE" val="0"/>
  <p:tag name="KSO_WM_TEMPLATE_SUBCATEGORY" val="0"/>
</p:tagLst>
</file>

<file path=ppt/tags/tag71.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1"/>
  <p:tag name="KSO_WM_UNIT_INDEX" val="1"/>
  <p:tag name="KSO_WM_UNIT_LAYERLEVEL" val="1"/>
  <p:tag name="KSO_WM_UNIT_TYPE" val="i"/>
</p:tagLst>
</file>

<file path=ppt/tags/tag72.xml><?xml version="1.0" encoding="utf-8"?>
<p:tagLst xmlns:p="http://schemas.openxmlformats.org/presentationml/2006/main">
  <p:tag name="KSO_WM_ASSEMBLE_CHIP_INDEX" val="4bf87845ceac49f2a4190ed2ef0fd811"/>
  <p:tag name="KSO_WM_BEAUTIFY_FLAG" val="#wm#"/>
  <p:tag name="KSO_WM_CHIP_GROUPID" val="5e7881253197e252a37019b5"/>
  <p:tag name="KSO_WM_CHIP_XID" val="5e7881253197e252a37019b6"/>
  <p:tag name="KSO_WM_TAG_VERSION" val="1.0"/>
  <p:tag name="KSO_WM_TEMPLATE_ASSEMBLE_GROUPID" val="5eeef343a758c1ec0b709429"/>
  <p:tag name="KSO_WM_TEMPLATE_ASSEMBLE_XID" val="5eeef343a758c1ec0b709429"/>
  <p:tag name="KSO_WM_TEMPLATE_CATEGORY" val="diagram"/>
  <p:tag name="KSO_WM_TEMPLATE_INDEX" val="20207927"/>
  <p:tag name="KSO_WM_UNIT_BLOCK" val="0"/>
  <p:tag name="KSO_WM_UNIT_COMPATIBLE" val="0"/>
  <p:tag name="KSO_WM_UNIT_DEC_AREA_ID" val="8d07091dbf1742619a11ad997087f0ef"/>
  <p:tag name="KSO_WM_UNIT_DEFAULT_FONT" val="24;44;4"/>
  <p:tag name="KSO_WM_UNIT_DIAGRAM_ISNUMVISUAL" val="0"/>
  <p:tag name="KSO_WM_UNIT_DIAGRAM_ISREFERUNIT" val="0"/>
  <p:tag name="KSO_WM_UNIT_HIGHLIGHT" val="0"/>
  <p:tag name="KSO_WM_UNIT_ID" val="diagram2020792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4"/>
</p:tagLst>
</file>

<file path=ppt/tags/tag73.xml><?xml version="1.0" encoding="utf-8"?>
<p:tagLst xmlns:p="http://schemas.openxmlformats.org/presentationml/2006/main">
  <p:tag name="KSO_WM_ASSEMBLE_CHIP_INDEX" val="9f25d8a9a01c4ac7a0190590f405f129"/>
  <p:tag name="KSO_WM_BEAUTIFY_FLAG" val="#wm#"/>
  <p:tag name="KSO_WM_CHIP_GROUPID" val="5e6b05596848fb12bee65ac8"/>
  <p:tag name="KSO_WM_CHIP_XID" val="5e6b05596848fb12bee65aca"/>
  <p:tag name="KSO_WM_TAG_VERSION" val="1.0"/>
  <p:tag name="KSO_WM_TEMPLATE_ASSEMBLE_GROUPID" val="5eeef343a758c1ec0b709429"/>
  <p:tag name="KSO_WM_TEMPLATE_ASSEMBLE_XID" val="5eeef343a758c1ec0b709429"/>
  <p:tag name="KSO_WM_TEMPLATE_CATEGORY" val="diagram"/>
  <p:tag name="KSO_WM_TEMPLATE_INDEX" val="20207927"/>
  <p:tag name="KSO_WM_UNIT_BLOCK" val="0"/>
  <p:tag name="KSO_WM_UNIT_COMPATIBLE" val="0"/>
  <p:tag name="KSO_WM_UNIT_DEC_AREA_ID" val="4460fc87560c48f3b46ca4c83974fbdd"/>
  <p:tag name="KSO_WM_UNIT_DEFAULT_FONT" val="14;20;2"/>
  <p:tag name="KSO_WM_UNIT_DIAGRAM_ISNUMVISUAL" val="0"/>
  <p:tag name="KSO_WM_UNIT_DIAGRAM_ISREFERUNIT" val="0"/>
  <p:tag name="KSO_WM_UNIT_HIGHLIGHT" val="0"/>
  <p:tag name="KSO_WM_UNIT_ID" val="diagram2020792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90"/>
</p:tagLst>
</file>

<file path=ppt/tags/tag74.xml><?xml version="1.0" encoding="utf-8"?>
<p:tagLst xmlns:p="http://schemas.openxmlformats.org/presentationml/2006/main">
  <p:tag name="KSO_WM_ASSEMBLE_CHIP_INDEX" val="9f25d8a9a01c4ac7a0190590f405f129"/>
  <p:tag name="KSO_WM_BEAUTIFY_FLAG" val="#wm#"/>
  <p:tag name="KSO_WM_CHIP_GROUPID" val="5e6b05596848fb12bee65ac8"/>
  <p:tag name="KSO_WM_CHIP_XID" val="5e6b05596848fb12bee65aca"/>
  <p:tag name="KSO_WM_TAG_VERSION" val="1.0"/>
  <p:tag name="KSO_WM_TEMPLATE_ASSEMBLE_GROUPID" val="5eeef343a758c1ec0b709429"/>
  <p:tag name="KSO_WM_TEMPLATE_ASSEMBLE_XID" val="5eeef343a758c1ec0b709429"/>
  <p:tag name="KSO_WM_TEMPLATE_CATEGORY" val="diagram"/>
  <p:tag name="KSO_WM_TEMPLATE_INDEX" val="20207927"/>
  <p:tag name="KSO_WM_UNIT_BLOCK" val="0"/>
  <p:tag name="KSO_WM_UNIT_COMPATIBLE" val="0"/>
  <p:tag name="KSO_WM_UNIT_DEC_AREA_ID" val="4460fc87560c48f3b46ca4c83974fbdd"/>
  <p:tag name="KSO_WM_UNIT_DEFAULT_FONT" val="14;20;2"/>
  <p:tag name="KSO_WM_UNIT_DIAGRAM_ISNUMVISUAL" val="0"/>
  <p:tag name="KSO_WM_UNIT_DIAGRAM_ISREFERUNIT" val="0"/>
  <p:tag name="KSO_WM_UNIT_HIGHLIGHT" val="0"/>
  <p:tag name="KSO_WM_UNIT_ID" val="diagram2020792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90"/>
</p:tagLst>
</file>

<file path=ppt/tags/tag75.xml><?xml version="1.0" encoding="utf-8"?>
<p:tagLst xmlns:p="http://schemas.openxmlformats.org/presentationml/2006/main">
  <p:tag name="KSO_WM_ASSEMBLE_CHIP_INDEX" val="9f25d8a9a01c4ac7a0190590f405f129"/>
  <p:tag name="KSO_WM_BEAUTIFY_FLAG" val="#wm#"/>
  <p:tag name="KSO_WM_CHIP_GROUPID" val="5e6b05596848fb12bee65ac8"/>
  <p:tag name="KSO_WM_CHIP_XID" val="5e6b05596848fb12bee65aca"/>
  <p:tag name="KSO_WM_TAG_VERSION" val="1.0"/>
  <p:tag name="KSO_WM_TEMPLATE_ASSEMBLE_GROUPID" val="5eeef343a758c1ec0b709429"/>
  <p:tag name="KSO_WM_TEMPLATE_ASSEMBLE_XID" val="5eeef343a758c1ec0b709429"/>
  <p:tag name="KSO_WM_TEMPLATE_CATEGORY" val="diagram"/>
  <p:tag name="KSO_WM_TEMPLATE_INDEX" val="20207927"/>
  <p:tag name="KSO_WM_UNIT_BLOCK" val="0"/>
  <p:tag name="KSO_WM_UNIT_COMPATIBLE" val="0"/>
  <p:tag name="KSO_WM_UNIT_DEC_AREA_ID" val="4460fc87560c48f3b46ca4c83974fbdd"/>
  <p:tag name="KSO_WM_UNIT_DEFAULT_FONT" val="14;20;2"/>
  <p:tag name="KSO_WM_UNIT_DIAGRAM_ISNUMVISUAL" val="0"/>
  <p:tag name="KSO_WM_UNIT_DIAGRAM_ISREFERUNIT" val="0"/>
  <p:tag name="KSO_WM_UNIT_HIGHLIGHT" val="0"/>
  <p:tag name="KSO_WM_UNIT_ID" val="diagram2020792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90"/>
</p:tagLst>
</file>

<file path=ppt/tags/tag76.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TYPE" val="i"/>
</p:tagLst>
</file>

<file path=ppt/tags/tag77.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6"/>
  <p:tag name="KSO_WM_UNIT_INDEX" val="6"/>
  <p:tag name="KSO_WM_UNIT_LAYERLEVEL" val="1"/>
  <p:tag name="KSO_WM_UNIT_TYPE" val="i"/>
</p:tagLst>
</file>

<file path=ppt/tags/tag78.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3"/>
  <p:tag name="KSO_WM_UNIT_INDEX" val="3"/>
  <p:tag name="KSO_WM_UNIT_LAYERLEVEL" val="1"/>
  <p:tag name="KSO_WM_UNIT_TYPE" val="i"/>
</p:tagLst>
</file>

<file path=ppt/tags/tag79.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4"/>
  <p:tag name="KSO_WM_UNIT_INDEX" val="4"/>
  <p:tag name="KSO_WM_UNIT_LAYERLEVEL" val="1"/>
  <p:tag name="KSO_WM_UNIT_TYPE" val="i"/>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5"/>
  <p:tag name="KSO_WM_UNIT_INDEX" val="5"/>
  <p:tag name="KSO_WM_UNIT_LAYERLEVEL" val="1"/>
  <p:tag name="KSO_WM_UNIT_TYPE" val="i"/>
</p:tagLst>
</file>

<file path=ppt/tags/tag81.xml><?xml version="1.0" encoding="utf-8"?>
<p:tagLst xmlns:p="http://schemas.openxmlformats.org/presentationml/2006/main">
  <p:tag name="KSO_WM_BEAUTIFY_FLAG" val="#wm#"/>
  <p:tag name="KSO_WM_CHIP_FILLPROP" val="[[{&quot;fill_id&quot;:&quot;b84350e9c9764be896b31f963d6374f0&quot;,&quot;fill_align&quot;:&quot;lm&quot;,&quot;text_align&quot;:&quot;lm&quot;,&quot;text_direction&quot;:&quot;horizontal&quot;,&quot;chip_types&quot;:[&quot;header&quot;]},{&quot;fill_id&quot;:&quot;de43f546d60141ba99c457cdb2c9a040&quot;,&quot;fill_align&quot;:&quot;rm&quot;,&quot;text_align&quot;:&quot;lm&quot;,&quot;text_direction&quot;:&quot;horizontal&quot;,&quot;chip_types&quot;:[&quot;diagram&quot;,&quot;pictext&quot;,&quot;picture&quot;,&quot;chart&quot;,&quot;table&quot;,&quot;video&quot;],&quot;support_features&quot;:[&quot;collage&quot;]},{&quot;fill_id&quot;:&quot;60b28c9917804fdf9764d523a14298f1&quot;,&quot;fill_align&quot;:&quot;lm&quot;,&quot;text_align&quot;:&quot;lm&quot;,&quot;text_direction&quot;:&quot;horizontal&quot;,&quot;chip_types&quot;:[&quot;diagram&quot;,&quot;pictext&quot;,&quot;text&quot;,&quot;picture&quot;,&quot;chart&quot;,&quot;table&quot;,&quot;video&quot;],&quot;support_features&quot;:[&quot;collage&quot;]}],[{&quot;fill_id&quot;:&quot;b84350e9c9764be896b31f963d6374f0&quot;,&quot;fill_align&quot;:&quot;lm&quot;,&quot;text_align&quot;:&quot;lm&quot;,&quot;text_direction&quot;:&quot;horizontal&quot;,&quot;chip_types&quot;:[&quot;header&quot;]},{&quot;fill_id&quot;:&quot;de43f546d60141ba99c457cdb2c9a040&quot;,&quot;fill_align&quot;:&quot;rm&quot;,&quot;text_align&quot;:&quot;lm&quot;,&quot;text_direction&quot;:&quot;horizontal&quot;,&quot;chip_types&quot;:[&quot;text&quot;],&quot;support_features&quot;:[&quot;collage&quot;]},{&quot;fill_id&quot;:&quot;60b28c9917804fdf9764d523a14298f1&quot;,&quot;fill_align&quot;:&quot;lm&quot;,&quot;text_align&quot;:&quot;lm&quot;,&quot;text_direction&quot;:&quot;horizontal&quot;,&quot;chip_types&quot;:[&quot;diagram&quot;,&quot;pictext&quot;,&quot;picture&quot;,&quot;chart&quot;,&quot;table&quot;,&quot;video&quot;],&quot;support_features&quot;:[&quot;collage&quot;]}],[{&quot;fill_id&quot;:&quot;b84350e9c9764be896b31f963d6374f0&quot;,&quot;fill_align&quot;:&quot;cm&quot;,&quot;text_align&quot;:&quot;cm&quot;,&quot;text_direction&quot;:&quot;horizontal&quot;,&quot;chip_types&quot;:[&quot;header&quot;]},{&quot;fill_id&quot;:&quot;de43f546d60141ba99c457cdb2c9a040&quot;,&quot;fill_align&quot;:&quot;rm&quot;,&quot;text_align&quot;:&quot;lm&quot;,&quot;text_direction&quot;:&quot;horizontal&quot;,&quot;chip_types&quot;:[&quot;diagram&quot;,&quot;pictext&quot;,&quot;picture&quot;,&quot;chart&quot;,&quot;table&quot;,&quot;video&quot;],&quot;support_features&quot;:[&quot;collage&quot;]},{&quot;fill_id&quot;:&quot;60b28c9917804fdf9764d523a14298f1&quot;,&quot;fill_align&quot;:&quot;lm&quot;,&quot;text_align&quot;:&quot;lm&quot;,&quot;text_direction&quot;:&quot;horizontal&quot;,&quot;chip_types&quot;:[&quot;diagram&quot;,&quot;pictext&quot;,&quot;text&quot;,&quot;picture&quot;,&quot;chart&quot;,&quot;table&quot;,&quot;video&quot;],&quot;support_features&quot;:[&quot;collage&quot;]}],[{&quot;fill_id&quot;:&quot;b84350e9c9764be896b31f963d6374f0&quot;,&quot;fill_align&quot;:&quot;cm&quot;,&quot;text_align&quot;:&quot;cm&quot;,&quot;text_direction&quot;:&quot;horizontal&quot;,&quot;chip_types&quot;:[&quot;header&quot;]},{&quot;fill_id&quot;:&quot;de43f546d60141ba99c457cdb2c9a040&quot;,&quot;fill_align&quot;:&quot;rm&quot;,&quot;text_align&quot;:&quot;lm&quot;,&quot;text_direction&quot;:&quot;horizontal&quot;,&quot;chip_types&quot;:[&quot;text&quot;],&quot;support_features&quot;:[&quot;collage&quot;]},{&quot;fill_id&quot;:&quot;60b28c9917804fdf9764d523a14298f1&quot;,&quot;fill_align&quot;:&quot;lm&quot;,&quot;text_align&quot;:&quot;lm&quot;,&quot;text_direction&quot;:&quot;horizontal&quot;,&quot;chip_types&quot;:[&quot;diagram&quot;,&quot;pictext&quot;,&quot;picture&quot;,&quot;chart&quot;,&quot;table&quot;,&quot;video&quot;],&quot;support_features&quot;:[&quot;collage&quot;]}]]"/>
  <p:tag name="KSO_WM_CHIP_GROUPID" val="5eedaf66aa51720c6c8f4f8b"/>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edaf66aa51720c6c8f4f8c"/>
  <p:tag name="KSO_WM_SLIDE_BACKGROUND" val="[&quot;general&quot;]"/>
  <p:tag name="KSO_WM_SLIDE_BACKGROUND_TYPE" val="general"/>
  <p:tag name="KSO_WM_SLIDE_BK_DARK_LIGHT" val="2"/>
  <p:tag name="KSO_WM_SLIDE_ID" val="diagram20207927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21T13:42:33&quot;,&quot;maxSize&quot;:{&quot;size1&quot;:19.99962842022931},&quot;minSize&quot;:{&quot;size1&quot;:19.99962842022931},&quot;normalSize&quot;:{&quot;size1&quot;:19.99962842022931},&quot;subLayout&quot;:[{&quot;id&quot;:&quot;2020-06-21T13:42:33&quot;,&quot;margin&quot;:{&quot;bottom&quot;:0.026000002399086952,&quot;left&quot;:1.6929999589920044,&quot;right&quot;:1.6929999589920044,&quot;top&quot;:1.6929999589920044},&quot;type&quot;:0},{&quot;direction&quot;:1,&quot;id&quot;:&quot;2020-06-21T13:42:33&quot;,&quot;maxSize&quot;:{&quot;size1&quot;:62.49992847442627},&quot;minSize&quot;:{&quot;size1&quot;:33.799928474426267},&quot;normalSize&quot;:{&quot;size1&quot;:42.133261807759595},&quot;subLayout&quot;:[{&quot;id&quot;:&quot;2020-06-21T13:42:33&quot;,&quot;margin&quot;:{&quot;bottom&quot;:1.6929999589920044,&quot;left&quot;:1.6929999589920044,&quot;right&quot;:0,&quot;top&quot;:0.84700000286102295},&quot;type&quot;:0},{&quot;id&quot;:&quot;2020-06-21T13:42:33&quot;,&quot;margin&quot;:{&quot;bottom&quot;:1.6929999589920044,&quot;left&quot;:1.2699999809265137,&quot;right&quot;:1.6929999589920044,&quot;top&quot;:0.84700000286102295},&quot;type&quot;:0}],&quot;type&quot;:0}],&quot;type&quot;:0}"/>
  <p:tag name="KSO_WM_SLIDE_POSITION" val="48*48"/>
  <p:tag name="KSO_WM_SLIDE_RATIO" val="1.777778"/>
  <p:tag name="KSO_WM_SLIDE_SIZE" val="864*444"/>
  <p:tag name="KSO_WM_SLIDE_SUBTYPE" val="picTxt"/>
  <p:tag name="KSO_WM_SLIDE_SUPPORT_FEATURE_TYPE" val="1"/>
  <p:tag name="KSO_WM_SLIDE_TYPE" val="text"/>
  <p:tag name="KSO_WM_TAG_VERSION" val="1.0"/>
  <p:tag name="KSO_WM_TEMPLATE_ASSEMBLE_GROUPID" val="5eeef343a758c1ec0b709429"/>
  <p:tag name="KSO_WM_TEMPLATE_ASSEMBLE_XID" val="5eeef343a758c1ec0b709429"/>
  <p:tag name="KSO_WM_TEMPLATE_CATEGORY" val="diagram"/>
  <p:tag name="KSO_WM_TEMPLATE_COLOR_TYPE" val="1"/>
  <p:tag name="KSO_WM_TEMPLATE_INDEX" val="20207927"/>
  <p:tag name="KSO_WM_TEMPLATE_MASTER_TYPE" val="0"/>
  <p:tag name="KSO_WM_TEMPLATE_SUBCATEGORY" val="21"/>
</p:tagLst>
</file>

<file path=ppt/tags/tag82.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1"/>
  <p:tag name="KSO_WM_UNIT_INDEX" val="1"/>
  <p:tag name="KSO_WM_UNIT_LAYERLEVEL" val="1"/>
  <p:tag name="KSO_WM_UNIT_TYPE" val="i"/>
</p:tagLst>
</file>

<file path=ppt/tags/tag83.xml><?xml version="1.0" encoding="utf-8"?>
<p:tagLst xmlns:p="http://schemas.openxmlformats.org/presentationml/2006/main">
  <p:tag name="KSO_WM_ASSEMBLE_CHIP_INDEX" val="4bf87845ceac49f2a4190ed2ef0fd811"/>
  <p:tag name="KSO_WM_BEAUTIFY_FLAG" val="#wm#"/>
  <p:tag name="KSO_WM_CHIP_GROUPID" val="5e7881253197e252a37019b5"/>
  <p:tag name="KSO_WM_CHIP_XID" val="5e7881253197e252a37019b6"/>
  <p:tag name="KSO_WM_TAG_VERSION" val="1.0"/>
  <p:tag name="KSO_WM_TEMPLATE_ASSEMBLE_GROUPID" val="5eeef343a758c1ec0b709429"/>
  <p:tag name="KSO_WM_TEMPLATE_ASSEMBLE_XID" val="5eeef343a758c1ec0b709429"/>
  <p:tag name="KSO_WM_TEMPLATE_CATEGORY" val="diagram"/>
  <p:tag name="KSO_WM_TEMPLATE_INDEX" val="20207927"/>
  <p:tag name="KSO_WM_UNIT_BLOCK" val="0"/>
  <p:tag name="KSO_WM_UNIT_COMPATIBLE" val="0"/>
  <p:tag name="KSO_WM_UNIT_DEC_AREA_ID" val="8d07091dbf1742619a11ad997087f0ef"/>
  <p:tag name="KSO_WM_UNIT_DEFAULT_FONT" val="24;44;4"/>
  <p:tag name="KSO_WM_UNIT_DIAGRAM_ISNUMVISUAL" val="0"/>
  <p:tag name="KSO_WM_UNIT_DIAGRAM_ISREFERUNIT" val="0"/>
  <p:tag name="KSO_WM_UNIT_HIGHLIGHT" val="0"/>
  <p:tag name="KSO_WM_UNIT_ID" val="diagram2020792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4"/>
</p:tagLst>
</file>

<file path=ppt/tags/tag84.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TYPE" val="i"/>
</p:tagLst>
</file>

<file path=ppt/tags/tag85.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6"/>
  <p:tag name="KSO_WM_UNIT_INDEX" val="6"/>
  <p:tag name="KSO_WM_UNIT_LAYERLEVEL" val="1"/>
  <p:tag name="KSO_WM_UNIT_TYPE" val="i"/>
</p:tagLst>
</file>

<file path=ppt/tags/tag86.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3"/>
  <p:tag name="KSO_WM_UNIT_INDEX" val="3"/>
  <p:tag name="KSO_WM_UNIT_LAYERLEVEL" val="1"/>
  <p:tag name="KSO_WM_UNIT_TYPE" val="i"/>
</p:tagLst>
</file>

<file path=ppt/tags/tag87.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4"/>
  <p:tag name="KSO_WM_UNIT_INDEX" val="4"/>
  <p:tag name="KSO_WM_UNIT_LAYERLEVEL" val="1"/>
  <p:tag name="KSO_WM_UNIT_TYPE" val="i"/>
</p:tagLst>
</file>

<file path=ppt/tags/tag88.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5"/>
  <p:tag name="KSO_WM_UNIT_INDEX" val="5"/>
  <p:tag name="KSO_WM_UNIT_LAYERLEVEL" val="1"/>
  <p:tag name="KSO_WM_UNIT_TYPE" val="i"/>
</p:tagLst>
</file>

<file path=ppt/tags/tag89.xml><?xml version="1.0" encoding="utf-8"?>
<p:tagLst xmlns:p="http://schemas.openxmlformats.org/presentationml/2006/main">
  <p:tag name="KSO_WM_BEAUTIFY_FLAG" val="#wm#"/>
  <p:tag name="KSO_WM_CHIP_FILLPROP" val="[[{&quot;fill_id&quot;:&quot;b84350e9c9764be896b31f963d6374f0&quot;,&quot;fill_align&quot;:&quot;lm&quot;,&quot;text_align&quot;:&quot;lm&quot;,&quot;text_direction&quot;:&quot;horizontal&quot;,&quot;chip_types&quot;:[&quot;header&quot;]},{&quot;fill_id&quot;:&quot;de43f546d60141ba99c457cdb2c9a040&quot;,&quot;fill_align&quot;:&quot;rm&quot;,&quot;text_align&quot;:&quot;lm&quot;,&quot;text_direction&quot;:&quot;horizontal&quot;,&quot;chip_types&quot;:[&quot;diagram&quot;,&quot;pictext&quot;,&quot;picture&quot;,&quot;chart&quot;,&quot;table&quot;,&quot;video&quot;],&quot;support_features&quot;:[&quot;collage&quot;]},{&quot;fill_id&quot;:&quot;60b28c9917804fdf9764d523a14298f1&quot;,&quot;fill_align&quot;:&quot;lm&quot;,&quot;text_align&quot;:&quot;lm&quot;,&quot;text_direction&quot;:&quot;horizontal&quot;,&quot;chip_types&quot;:[&quot;diagram&quot;,&quot;pictext&quot;,&quot;text&quot;,&quot;picture&quot;,&quot;chart&quot;,&quot;table&quot;,&quot;video&quot;],&quot;support_features&quot;:[&quot;collage&quot;]}],[{&quot;fill_id&quot;:&quot;b84350e9c9764be896b31f963d6374f0&quot;,&quot;fill_align&quot;:&quot;lm&quot;,&quot;text_align&quot;:&quot;lm&quot;,&quot;text_direction&quot;:&quot;horizontal&quot;,&quot;chip_types&quot;:[&quot;header&quot;]},{&quot;fill_id&quot;:&quot;de43f546d60141ba99c457cdb2c9a040&quot;,&quot;fill_align&quot;:&quot;rm&quot;,&quot;text_align&quot;:&quot;lm&quot;,&quot;text_direction&quot;:&quot;horizontal&quot;,&quot;chip_types&quot;:[&quot;text&quot;],&quot;support_features&quot;:[&quot;collage&quot;]},{&quot;fill_id&quot;:&quot;60b28c9917804fdf9764d523a14298f1&quot;,&quot;fill_align&quot;:&quot;lm&quot;,&quot;text_align&quot;:&quot;lm&quot;,&quot;text_direction&quot;:&quot;horizontal&quot;,&quot;chip_types&quot;:[&quot;diagram&quot;,&quot;pictext&quot;,&quot;picture&quot;,&quot;chart&quot;,&quot;table&quot;,&quot;video&quot;],&quot;support_features&quot;:[&quot;collage&quot;]}],[{&quot;fill_id&quot;:&quot;b84350e9c9764be896b31f963d6374f0&quot;,&quot;fill_align&quot;:&quot;cm&quot;,&quot;text_align&quot;:&quot;cm&quot;,&quot;text_direction&quot;:&quot;horizontal&quot;,&quot;chip_types&quot;:[&quot;header&quot;]},{&quot;fill_id&quot;:&quot;de43f546d60141ba99c457cdb2c9a040&quot;,&quot;fill_align&quot;:&quot;rm&quot;,&quot;text_align&quot;:&quot;lm&quot;,&quot;text_direction&quot;:&quot;horizontal&quot;,&quot;chip_types&quot;:[&quot;diagram&quot;,&quot;pictext&quot;,&quot;picture&quot;,&quot;chart&quot;,&quot;table&quot;,&quot;video&quot;],&quot;support_features&quot;:[&quot;collage&quot;]},{&quot;fill_id&quot;:&quot;60b28c9917804fdf9764d523a14298f1&quot;,&quot;fill_align&quot;:&quot;lm&quot;,&quot;text_align&quot;:&quot;lm&quot;,&quot;text_direction&quot;:&quot;horizontal&quot;,&quot;chip_types&quot;:[&quot;diagram&quot;,&quot;pictext&quot;,&quot;text&quot;,&quot;picture&quot;,&quot;chart&quot;,&quot;table&quot;,&quot;video&quot;],&quot;support_features&quot;:[&quot;collage&quot;]}],[{&quot;fill_id&quot;:&quot;b84350e9c9764be896b31f963d6374f0&quot;,&quot;fill_align&quot;:&quot;cm&quot;,&quot;text_align&quot;:&quot;cm&quot;,&quot;text_direction&quot;:&quot;horizontal&quot;,&quot;chip_types&quot;:[&quot;header&quot;]},{&quot;fill_id&quot;:&quot;de43f546d60141ba99c457cdb2c9a040&quot;,&quot;fill_align&quot;:&quot;rm&quot;,&quot;text_align&quot;:&quot;lm&quot;,&quot;text_direction&quot;:&quot;horizontal&quot;,&quot;chip_types&quot;:[&quot;text&quot;],&quot;support_features&quot;:[&quot;collage&quot;]},{&quot;fill_id&quot;:&quot;60b28c9917804fdf9764d523a14298f1&quot;,&quot;fill_align&quot;:&quot;lm&quot;,&quot;text_align&quot;:&quot;lm&quot;,&quot;text_direction&quot;:&quot;horizontal&quot;,&quot;chip_types&quot;:[&quot;diagram&quot;,&quot;pictext&quot;,&quot;picture&quot;,&quot;chart&quot;,&quot;table&quot;,&quot;video&quot;],&quot;support_features&quot;:[&quot;collage&quot;]}]]"/>
  <p:tag name="KSO_WM_CHIP_GROUPID" val="5eedaf66aa51720c6c8f4f8b"/>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edaf66aa51720c6c8f4f8c"/>
  <p:tag name="KSO_WM_SLIDE_BACKGROUND" val="[&quot;general&quot;]"/>
  <p:tag name="KSO_WM_SLIDE_BACKGROUND_TYPE" val="general"/>
  <p:tag name="KSO_WM_SLIDE_BK_DARK_LIGHT" val="2"/>
  <p:tag name="KSO_WM_SLIDE_ID" val="diagram20207927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21T13:42:33&quot;,&quot;maxSize&quot;:{&quot;size1&quot;:19.99962842022931},&quot;minSize&quot;:{&quot;size1&quot;:19.99962842022931},&quot;normalSize&quot;:{&quot;size1&quot;:19.99962842022931},&quot;subLayout&quot;:[{&quot;id&quot;:&quot;2020-06-21T13:42:33&quot;,&quot;margin&quot;:{&quot;bottom&quot;:0.026000002399086952,&quot;left&quot;:1.6929999589920044,&quot;right&quot;:1.6929999589920044,&quot;top&quot;:1.6929999589920044},&quot;type&quot;:0},{&quot;direction&quot;:1,&quot;id&quot;:&quot;2020-06-21T13:42:33&quot;,&quot;maxSize&quot;:{&quot;size1&quot;:62.49992847442627},&quot;minSize&quot;:{&quot;size1&quot;:33.799928474426267},&quot;normalSize&quot;:{&quot;size1&quot;:42.133261807759595},&quot;subLayout&quot;:[{&quot;id&quot;:&quot;2020-06-21T13:42:33&quot;,&quot;margin&quot;:{&quot;bottom&quot;:1.6929999589920044,&quot;left&quot;:1.6929999589920044,&quot;right&quot;:0,&quot;top&quot;:0.84700000286102295},&quot;type&quot;:0},{&quot;id&quot;:&quot;2020-06-21T13:42:33&quot;,&quot;margin&quot;:{&quot;bottom&quot;:1.6929999589920044,&quot;left&quot;:1.2699999809265137,&quot;right&quot;:1.6929999589920044,&quot;top&quot;:0.84700000286102295},&quot;type&quot;:0}],&quot;type&quot;:0}],&quot;type&quot;:0}"/>
  <p:tag name="KSO_WM_SLIDE_POSITION" val="48*48"/>
  <p:tag name="KSO_WM_SLIDE_RATIO" val="1.777778"/>
  <p:tag name="KSO_WM_SLIDE_SIZE" val="864*444"/>
  <p:tag name="KSO_WM_SLIDE_SUBTYPE" val="picTxt"/>
  <p:tag name="KSO_WM_SLIDE_SUPPORT_FEATURE_TYPE" val="1"/>
  <p:tag name="KSO_WM_SLIDE_TYPE" val="text"/>
  <p:tag name="KSO_WM_TAG_VERSION" val="1.0"/>
  <p:tag name="KSO_WM_TEMPLATE_ASSEMBLE_GROUPID" val="5eeef343a758c1ec0b709429"/>
  <p:tag name="KSO_WM_TEMPLATE_ASSEMBLE_XID" val="5eeef343a758c1ec0b709429"/>
  <p:tag name="KSO_WM_TEMPLATE_CATEGORY" val="diagram"/>
  <p:tag name="KSO_WM_TEMPLATE_COLOR_TYPE" val="1"/>
  <p:tag name="KSO_WM_TEMPLATE_INDEX" val="20207927"/>
  <p:tag name="KSO_WM_TEMPLATE_MASTER_TYPE" val="0"/>
  <p:tag name="KSO_WM_TEMPLATE_SUBCATEGORY" val="2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HIGHLIGHT" val="0"/>
  <p:tag name="KSO_WM_UNIT_ID" val="diagram20201454_2*m_h_i*1_1_1"/>
  <p:tag name="KSO_WM_UNIT_INDEX" val="1_1_1"/>
  <p:tag name="KSO_WM_UNIT_LAYERLEVEL" val="1_1_1"/>
  <p:tag name="KSO_WM_UNIT_TYPE" val="m_h_i"/>
  <p:tag name="KSO_WM_UNIT_USESOURCEFORMAT_APPLY" val="1"/>
</p:tagLst>
</file>

<file path=ppt/tags/tag91.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201454_2*m_h_i*1_1_2"/>
  <p:tag name="KSO_WM_UNIT_INDEX" val="1_1_2"/>
  <p:tag name="KSO_WM_UNIT_LAYERLEVEL" val="1_1_1"/>
  <p:tag name="KSO_WM_UNIT_TYPE" val="m_h_i"/>
  <p:tag name="KSO_WM_UNIT_USESOURCEFORMAT_APPLY" val="1"/>
</p:tagLst>
</file>

<file path=ppt/tags/tag92.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HIGHLIGHT" val="0"/>
  <p:tag name="KSO_WM_UNIT_ID" val="diagram20201454_2*m_h_i*1_1_3"/>
  <p:tag name="KSO_WM_UNIT_INDEX" val="1_1_3"/>
  <p:tag name="KSO_WM_UNIT_LAYERLEVEL" val="1_1_1"/>
  <p:tag name="KSO_WM_UNIT_LINE_FILL_TYPE" val="2"/>
  <p:tag name="KSO_WM_UNIT_LINE_FORE_SCHEMECOLOR_INDEX" val="5"/>
  <p:tag name="KSO_WM_UNIT_TYPE" val="m_h_i"/>
  <p:tag name="KSO_WM_UNIT_USESOURCEFORMAT_APPLY" val="1"/>
</p:tagLst>
</file>

<file path=ppt/tags/tag93.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201454_2*m_h_i*1_1_4"/>
  <p:tag name="KSO_WM_UNIT_INDEX" val="1_1_4"/>
  <p:tag name="KSO_WM_UNIT_LAYERLEVEL" val="1_1_1"/>
  <p:tag name="KSO_WM_UNIT_TYPE" val="m_h_i"/>
  <p:tag name="KSO_WM_UNIT_USESOURCEFORMAT_APPLY" val="1"/>
</p:tagLst>
</file>

<file path=ppt/tags/tag94.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HIGHLIGHT" val="0"/>
  <p:tag name="KSO_WM_UNIT_ID" val="diagram20201454_2*m_h_i*1_2_1"/>
  <p:tag name="KSO_WM_UNIT_INDEX" val="1_2_1"/>
  <p:tag name="KSO_WM_UNIT_LAYERLEVEL" val="1_1_1"/>
  <p:tag name="KSO_WM_UNIT_TYPE" val="m_h_i"/>
  <p:tag name="KSO_WM_UNIT_USESOURCEFORMAT_APPLY" val="1"/>
</p:tagLst>
</file>

<file path=ppt/tags/tag95.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201454_2*m_h_i*1_2_2"/>
  <p:tag name="KSO_WM_UNIT_INDEX" val="1_2_2"/>
  <p:tag name="KSO_WM_UNIT_LAYERLEVEL" val="1_1_1"/>
  <p:tag name="KSO_WM_UNIT_TYPE" val="m_h_i"/>
  <p:tag name="KSO_WM_UNIT_USESOURCEFORMAT_APPLY" val="1"/>
</p:tagLst>
</file>

<file path=ppt/tags/tag96.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HIGHLIGHT" val="0"/>
  <p:tag name="KSO_WM_UNIT_ID" val="diagram20201454_2*m_h_i*1_2_3"/>
  <p:tag name="KSO_WM_UNIT_INDEX" val="1_2_3"/>
  <p:tag name="KSO_WM_UNIT_LAYERLEVEL" val="1_1_1"/>
  <p:tag name="KSO_WM_UNIT_LINE_FILL_TYPE" val="2"/>
  <p:tag name="KSO_WM_UNIT_LINE_FORE_SCHEMECOLOR_INDEX" val="5"/>
  <p:tag name="KSO_WM_UNIT_TYPE" val="m_h_i"/>
  <p:tag name="KSO_WM_UNIT_USESOURCEFORMAT_APPLY" val="1"/>
</p:tagLst>
</file>

<file path=ppt/tags/tag97.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201454_2*m_h_i*1_2_4"/>
  <p:tag name="KSO_WM_UNIT_INDEX" val="1_2_4"/>
  <p:tag name="KSO_WM_UNIT_LAYERLEVEL" val="1_1_1"/>
  <p:tag name="KSO_WM_UNIT_TYPE" val="m_h_i"/>
  <p:tag name="KSO_WM_UNIT_USESOURCEFORMAT_APPLY" val="1"/>
</p:tagLst>
</file>

<file path=ppt/tags/tag98.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HIGHLIGHT" val="0"/>
  <p:tag name="KSO_WM_UNIT_ID" val="diagram20201454_2*m_h_i*1_3_1"/>
  <p:tag name="KSO_WM_UNIT_INDEX" val="1_3_1"/>
  <p:tag name="KSO_WM_UNIT_LAYERLEVEL" val="1_1_1"/>
  <p:tag name="KSO_WM_UNIT_TYPE" val="m_h_i"/>
  <p:tag name="KSO_WM_UNIT_USESOURCEFORMAT_APPLY" val="1"/>
</p:tagLst>
</file>

<file path=ppt/tags/tag99.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1454"/>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201454_2*m_h_i*1_3_2"/>
  <p:tag name="KSO_WM_UNIT_INDEX" val="1_3_2"/>
  <p:tag name="KSO_WM_UNIT_LAYERLEVEL" val="1_1_1"/>
  <p:tag name="KSO_WM_UNIT_TYPE" val="m_h_i"/>
  <p:tag name="KSO_WM_UNIT_USESOURCEFORMAT_APPLY" val="1"/>
</p:tagLst>
</file>

<file path=ppt/theme/theme1.xml><?xml version="1.0" encoding="utf-8"?>
<a:theme xmlns:r="http://schemas.openxmlformats.org/officeDocument/2006/relationships" xmlns:a="http://schemas.openxmlformats.org/drawingml/2006/main" name="自定义设计方案">
  <a:themeElements>
    <a:clrScheme name="自定义 2">
      <a:dk1>
        <a:sysClr val="windowText" lastClr="000000"/>
      </a:dk1>
      <a:lt1>
        <a:sysClr val="window" lastClr="FFFE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amkqskaa">
      <a:dk1>
        <a:srgbClr val="000000"/>
      </a:dk1>
      <a:lt1>
        <a:srgbClr val="FFFFFF"/>
      </a:lt1>
      <a:dk2>
        <a:srgbClr val="808080"/>
      </a:dk2>
      <a:lt2>
        <a:srgbClr val="FFFFFF"/>
      </a:lt2>
      <a:accent1>
        <a:srgbClr val="4472C4"/>
      </a:accent1>
      <a:accent2>
        <a:srgbClr val="ED7C30"/>
      </a:accent2>
      <a:accent3>
        <a:srgbClr val="C34343"/>
      </a:accent3>
      <a:accent4>
        <a:srgbClr val="FFBF00"/>
      </a:accent4>
      <a:accent5>
        <a:srgbClr val="5B9BD4"/>
      </a:accent5>
      <a:accent6>
        <a:srgbClr val="6FAC47"/>
      </a:accent6>
      <a:hlink>
        <a:srgbClr val="0563C1"/>
      </a:hlink>
      <a:folHlink>
        <a:srgbClr val="954E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157</Paragraphs>
  <Slides>31</Slides>
  <Notes>4</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31</vt:i4>
      </vt:variant>
    </vt:vector>
  </HeadingPairs>
  <TitlesOfParts>
    <vt:vector baseType="lpstr" size="46">
      <vt:lpstr>Arial</vt:lpstr>
      <vt:lpstr>微软雅黑</vt:lpstr>
      <vt:lpstr>Calibri</vt:lpstr>
      <vt:lpstr>华文行楷</vt:lpstr>
      <vt:lpstr>Times New Roman</vt:lpstr>
      <vt:lpstr>华文新魏</vt:lpstr>
      <vt:lpstr>隶书</vt:lpstr>
      <vt:lpstr>Segoe UI</vt:lpstr>
      <vt:lpstr>Wingdings</vt:lpstr>
      <vt:lpstr>新宋体</vt:lpstr>
      <vt:lpstr>楷体_GB2312</vt:lpstr>
      <vt:lpstr>宋体</vt:lpstr>
      <vt:lpstr>黑体</vt:lpstr>
      <vt:lpstr>微软雅黑 Light</vt:lpstr>
      <vt:lpstr>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2020-12-09T09:16:41.522</cp:lastPrinted>
  <dcterms:created xsi:type="dcterms:W3CDTF">2020-12-09T09:16:41Z</dcterms:created>
  <dcterms:modified xsi:type="dcterms:W3CDTF">2020-12-14T05:12:22Z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