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80" r:id="rId3"/>
    <p:sldMasterId id="2147483699" r:id="rId4"/>
  </p:sldMasterIdLst>
  <p:notesMasterIdLst>
    <p:notesMasterId r:id="rId5"/>
  </p:notesMasterIdLst>
  <p:sldIdLst>
    <p:sldId id="389" r:id="rId6"/>
    <p:sldId id="390" r:id="rId7"/>
    <p:sldId id="391" r:id="rId8"/>
    <p:sldId id="392" r:id="rId9"/>
    <p:sldId id="393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3" r:id="rId20"/>
    <p:sldId id="404" r:id="rId21"/>
    <p:sldId id="405" r:id="rId22"/>
    <p:sldId id="406" r:id="rId23"/>
    <p:sldId id="407" r:id="rId24"/>
    <p:sldId id="408" r:id="rId25"/>
    <p:sldId id="409" r:id="rId26"/>
    <p:sldId id="410" r:id="rId27"/>
    <p:sldId id="411" r:id="rId28"/>
    <p:sldId id="412" r:id="rId29"/>
    <p:sldId id="413" r:id="rId30"/>
    <p:sldId id="414" r:id="rId31"/>
    <p:sldId id="415" r:id="rId32"/>
    <p:sldId id="416" r:id="rId33"/>
    <p:sldId id="417" r:id="rId34"/>
    <p:sldId id="418" r:id="rId35"/>
    <p:sldId id="419" r:id="rId36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6"/>
    <p:restoredTop sz="94580"/>
  </p:normalViewPr>
  <p:slideViewPr>
    <p:cSldViewPr showGuides="1">
      <p:cViewPr varScale="1">
        <p:scale>
          <a:sx n="70" d="100"/>
          <a:sy n="70" d="100"/>
        </p:scale>
        <p:origin x="-522" y="-90"/>
      </p:cViewPr>
      <p:guideLst>
        <p:guide orient="horz" pos="21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tags" Target="tags/tag649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Master" Target="slideMasters/slideMaster4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29699" name="页眉占位符 3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0"/>
            <a:r>
              <a:rPr lang="zh-CN" altLang="en-US" sz="1200"/>
              <a:t>第一课时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tags" Target="../tags/tag12.xml" /><Relationship Id="rId11" Type="http://schemas.openxmlformats.org/officeDocument/2006/relationships/tags" Target="../tags/tag13.xml" /><Relationship Id="rId12" Type="http://schemas.openxmlformats.org/officeDocument/2006/relationships/tags" Target="../tags/tag14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9.xml" /><Relationship Id="rId8" Type="http://schemas.openxmlformats.org/officeDocument/2006/relationships/tags" Target="../tags/tag10.xml" /><Relationship Id="rId9" Type="http://schemas.openxmlformats.org/officeDocument/2006/relationships/tags" Target="../tags/tag1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right.png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tags" Target="../tags/tag20.xml" /><Relationship Id="rId9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10" Type="http://schemas.openxmlformats.org/officeDocument/2006/relationships/tags" Target="../tags/tag26.xml" /><Relationship Id="rId11" Type="http://schemas.openxmlformats.org/officeDocument/2006/relationships/tags" Target="../tags/tag27.xml" /><Relationship Id="rId12" Type="http://schemas.openxmlformats.org/officeDocument/2006/relationships/tags" Target="../tags/tag28.xml" /><Relationship Id="rId13" Type="http://schemas.openxmlformats.org/officeDocument/2006/relationships/tags" Target="../tags/tag29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tags" Target="../tags/tag25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10" Type="http://schemas.openxmlformats.org/officeDocument/2006/relationships/tags" Target="../tags/tag35.xml" /><Relationship Id="rId11" Type="http://schemas.openxmlformats.org/officeDocument/2006/relationships/tags" Target="../tags/tag36.xml" /><Relationship Id="rId12" Type="http://schemas.openxmlformats.org/officeDocument/2006/relationships/tags" Target="../tags/tag37.xml" /><Relationship Id="rId13" Type="http://schemas.openxmlformats.org/officeDocument/2006/relationships/tags" Target="../tags/tag38.xml" /><Relationship Id="rId14" Type="http://schemas.openxmlformats.org/officeDocument/2006/relationships/tags" Target="../tags/tag39.xml" /><Relationship Id="rId15" Type="http://schemas.openxmlformats.org/officeDocument/2006/relationships/tags" Target="../tags/tag40.xml" /><Relationship Id="rId16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file:////Users/1V994W2/Documents/Tencent%20Files/574576071/FileRecv/&#25340;&#35013;&#32032;&#26448;/formiddle2//15/subject_holdright_64,126,178_0_staid_full_0.png" TargetMode="External" /><Relationship Id="rId10" Type="http://schemas.openxmlformats.org/officeDocument/2006/relationships/tags" Target="../tags/tag46.xml" /><Relationship Id="rId11" Type="http://schemas.openxmlformats.org/officeDocument/2006/relationships/tags" Target="../tags/tag47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image" Target="file:///C:\Users\1V994W2\PycharmProjects\PPT_Background_Generation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43.xml" /><Relationship Id="rId8" Type="http://schemas.openxmlformats.org/officeDocument/2006/relationships/tags" Target="../tags/tag44.xml" /><Relationship Id="rId9" Type="http://schemas.openxmlformats.org/officeDocument/2006/relationships/tags" Target="../tags/tag45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10" Type="http://schemas.openxmlformats.org/officeDocument/2006/relationships/tags" Target="../tags/tag56.xml" /><Relationship Id="rId11" Type="http://schemas.openxmlformats.org/officeDocument/2006/relationships/tags" Target="../tags/tag57.xml" /><Relationship Id="rId12" Type="http://schemas.openxmlformats.org/officeDocument/2006/relationships/tags" Target="../tags/tag58.xml" /><Relationship Id="rId13" Type="http://schemas.openxmlformats.org/officeDocument/2006/relationships/tags" Target="../tags/tag59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tags" Target="../tags/tag55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10" Type="http://schemas.openxmlformats.org/officeDocument/2006/relationships/tags" Target="../tags/tag65.xml" /><Relationship Id="rId11" Type="http://schemas.openxmlformats.org/officeDocument/2006/relationships/tags" Target="../tags/tag66.xml" /><Relationship Id="rId12" Type="http://schemas.openxmlformats.org/officeDocument/2006/relationships/tags" Target="../tags/tag67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6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62.xml" /><Relationship Id="rId8" Type="http://schemas.openxmlformats.org/officeDocument/2006/relationships/tags" Target="../tags/tag63.xml" /><Relationship Id="rId9" Type="http://schemas.openxmlformats.org/officeDocument/2006/relationships/tags" Target="../tags/tag64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3.xml" /><Relationship Id="rId11" Type="http://schemas.openxmlformats.org/officeDocument/2006/relationships/tags" Target="../tags/tag74.xml" /><Relationship Id="rId12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6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70.xml" /><Relationship Id="rId8" Type="http://schemas.openxmlformats.org/officeDocument/2006/relationships/tags" Target="../tags/tag71.xml" /><Relationship Id="rId9" Type="http://schemas.openxmlformats.org/officeDocument/2006/relationships/tags" Target="../tags/tag7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tags" Target="../tags/tag80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left_up.png" TargetMode="External" /><Relationship Id="rId10" Type="http://schemas.openxmlformats.org/officeDocument/2006/relationships/tags" Target="../tags/tag86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81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ags" Target="../tags/tag84.xml" /><Relationship Id="rId9" Type="http://schemas.openxmlformats.org/officeDocument/2006/relationships/tags" Target="../tags/tag85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2.xml" /><Relationship Id="rId11" Type="http://schemas.openxmlformats.org/officeDocument/2006/relationships/tags" Target="../tags/tag93.xml" /><Relationship Id="rId12" Type="http://schemas.openxmlformats.org/officeDocument/2006/relationships/tags" Target="../tags/tag94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8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10" Type="http://schemas.openxmlformats.org/officeDocument/2006/relationships/tags" Target="../tags/tag102.xml" /><Relationship Id="rId11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10" Type="http://schemas.openxmlformats.org/officeDocument/2006/relationships/tags" Target="../tags/tag108.xml" /><Relationship Id="rId11" Type="http://schemas.openxmlformats.org/officeDocument/2006/relationships/tags" Target="../tags/tag109.xml" /><Relationship Id="rId12" Type="http://schemas.openxmlformats.org/officeDocument/2006/relationships/tags" Target="../tags/tag110.xml" /><Relationship Id="rId13" Type="http://schemas.openxmlformats.org/officeDocument/2006/relationships/tags" Target="../tags/tag111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0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10" Type="http://schemas.openxmlformats.org/officeDocument/2006/relationships/tags" Target="../tags/tag117.xml" /><Relationship Id="rId11" Type="http://schemas.openxmlformats.org/officeDocument/2006/relationships/tags" Target="../tags/tag118.xml" /><Relationship Id="rId12" Type="http://schemas.openxmlformats.org/officeDocument/2006/relationships/tags" Target="../tags/tag119.xml" /><Relationship Id="rId13" Type="http://schemas.openxmlformats.org/officeDocument/2006/relationships/tags" Target="../tags/tag120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1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12" Type="http://schemas.openxmlformats.org/officeDocument/2006/relationships/tags" Target="../tags/tag128.xml" /><Relationship Id="rId13" Type="http://schemas.openxmlformats.org/officeDocument/2006/relationships/tags" Target="../tags/tag129.xml" /><Relationship Id="rId14" Type="http://schemas.openxmlformats.org/officeDocument/2006/relationships/tags" Target="../tags/tag130.xml" /><Relationship Id="rId15" Type="http://schemas.openxmlformats.org/officeDocument/2006/relationships/tags" Target="../tags/tag131.xml" /><Relationship Id="rId16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2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tags" Target="../tags/tag139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6.png" /><Relationship Id="rId4" Type="http://schemas.openxmlformats.org/officeDocument/2006/relationships/tags" Target="../tags/tag133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7.png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ags" Target="../tags/tag151.xml" /><Relationship Id="rId9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.xml" /><Relationship Id="rId10" Type="http://schemas.openxmlformats.org/officeDocument/2006/relationships/tags" Target="../tags/tag157.xml" /><Relationship Id="rId11" Type="http://schemas.openxmlformats.org/officeDocument/2006/relationships/tags" Target="../tags/tag158.xml" /><Relationship Id="rId12" Type="http://schemas.openxmlformats.org/officeDocument/2006/relationships/tags" Target="../tags/tag159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5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right.png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tags" Target="../tags/tag165.xml" /><Relationship Id="rId9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6.xml" /><Relationship Id="rId10" Type="http://schemas.openxmlformats.org/officeDocument/2006/relationships/tags" Target="../tags/tag171.xml" /><Relationship Id="rId11" Type="http://schemas.openxmlformats.org/officeDocument/2006/relationships/tags" Target="../tags/tag172.xml" /><Relationship Id="rId12" Type="http://schemas.openxmlformats.org/officeDocument/2006/relationships/tags" Target="../tags/tag173.xml" /><Relationship Id="rId13" Type="http://schemas.openxmlformats.org/officeDocument/2006/relationships/tags" Target="../tags/tag174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6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.xml" /><Relationship Id="rId10" Type="http://schemas.openxmlformats.org/officeDocument/2006/relationships/tags" Target="../tags/tag180.xml" /><Relationship Id="rId11" Type="http://schemas.openxmlformats.org/officeDocument/2006/relationships/tags" Target="../tags/tag181.xml" /><Relationship Id="rId12" Type="http://schemas.openxmlformats.org/officeDocument/2006/relationships/tags" Target="../tags/tag182.xml" /><Relationship Id="rId13" Type="http://schemas.openxmlformats.org/officeDocument/2006/relationships/tags" Target="../tags/tag183.xml" /><Relationship Id="rId14" Type="http://schemas.openxmlformats.org/officeDocument/2006/relationships/tags" Target="../tags/tag184.xml" /><Relationship Id="rId15" Type="http://schemas.openxmlformats.org/officeDocument/2006/relationships/tags" Target="../tags/tag185.xml" /><Relationship Id="rId16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76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file:////Users/1V994W2/Documents/Tencent%20Files/574576071/FileRecv/&#25340;&#35013;&#32032;&#26448;/formiddle2//15/subject_holdright_64,126,178_0_staid_full_0.png" TargetMode="External" /><Relationship Id="rId10" Type="http://schemas.openxmlformats.org/officeDocument/2006/relationships/tags" Target="../tags/tag191.xml" /><Relationship Id="rId11" Type="http://schemas.openxmlformats.org/officeDocument/2006/relationships/tags" Target="../tags/tag192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image" Target="file:///C:\Users\1V994W2\PycharmProjects\PPT_Background_Generation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3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.xml" /><Relationship Id="rId10" Type="http://schemas.openxmlformats.org/officeDocument/2006/relationships/tags" Target="../tags/tag201.xml" /><Relationship Id="rId11" Type="http://schemas.openxmlformats.org/officeDocument/2006/relationships/tags" Target="../tags/tag202.xml" /><Relationship Id="rId12" Type="http://schemas.openxmlformats.org/officeDocument/2006/relationships/tags" Target="../tags/tag203.xml" /><Relationship Id="rId13" Type="http://schemas.openxmlformats.org/officeDocument/2006/relationships/tags" Target="../tags/tag204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9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5.xml" /><Relationship Id="rId10" Type="http://schemas.openxmlformats.org/officeDocument/2006/relationships/tags" Target="../tags/tag210.xml" /><Relationship Id="rId11" Type="http://schemas.openxmlformats.org/officeDocument/2006/relationships/tags" Target="../tags/tag211.xml" /><Relationship Id="rId12" Type="http://schemas.openxmlformats.org/officeDocument/2006/relationships/tags" Target="../tags/tag212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06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3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1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tags" Target="../tags/tag225.xml" /><Relationship Id="rId9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left_up.png" TargetMode="External" /><Relationship Id="rId10" Type="http://schemas.openxmlformats.org/officeDocument/2006/relationships/tags" Target="../tags/tag231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226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227.xml" /><Relationship Id="rId7" Type="http://schemas.openxmlformats.org/officeDocument/2006/relationships/tags" Target="../tags/tag228.xml" /><Relationship Id="rId8" Type="http://schemas.openxmlformats.org/officeDocument/2006/relationships/tags" Target="../tags/tag229.xml" /><Relationship Id="rId9" Type="http://schemas.openxmlformats.org/officeDocument/2006/relationships/tags" Target="../tags/tag230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2.xml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3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0.xml" /><Relationship Id="rId10" Type="http://schemas.openxmlformats.org/officeDocument/2006/relationships/tags" Target="../tags/tag247.xml" /><Relationship Id="rId11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tags" Target="../tags/tag244.xml" /><Relationship Id="rId8" Type="http://schemas.openxmlformats.org/officeDocument/2006/relationships/tags" Target="../tags/tag245.xml" /><Relationship Id="rId9" Type="http://schemas.openxmlformats.org/officeDocument/2006/relationships/tags" Target="../tags/tag246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8.xml" /><Relationship Id="rId10" Type="http://schemas.openxmlformats.org/officeDocument/2006/relationships/tags" Target="../tags/tag253.xml" /><Relationship Id="rId11" Type="http://schemas.openxmlformats.org/officeDocument/2006/relationships/tags" Target="../tags/tag254.xml" /><Relationship Id="rId12" Type="http://schemas.openxmlformats.org/officeDocument/2006/relationships/tags" Target="../tags/tag255.xml" /><Relationship Id="rId13" Type="http://schemas.openxmlformats.org/officeDocument/2006/relationships/tags" Target="../tags/tag256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4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7.xml" /><Relationship Id="rId10" Type="http://schemas.openxmlformats.org/officeDocument/2006/relationships/tags" Target="../tags/tag262.xml" /><Relationship Id="rId11" Type="http://schemas.openxmlformats.org/officeDocument/2006/relationships/tags" Target="../tags/tag263.xml" /><Relationship Id="rId12" Type="http://schemas.openxmlformats.org/officeDocument/2006/relationships/tags" Target="../tags/tag264.xml" /><Relationship Id="rId13" Type="http://schemas.openxmlformats.org/officeDocument/2006/relationships/tags" Target="../tags/tag265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5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259.xml" /><Relationship Id="rId8" Type="http://schemas.openxmlformats.org/officeDocument/2006/relationships/tags" Target="../tags/tag260.xml" /><Relationship Id="rId9" Type="http://schemas.openxmlformats.org/officeDocument/2006/relationships/tags" Target="../tags/tag26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6.xml" /><Relationship Id="rId10" Type="http://schemas.openxmlformats.org/officeDocument/2006/relationships/tags" Target="../tags/tag271.xml" /><Relationship Id="rId11" Type="http://schemas.openxmlformats.org/officeDocument/2006/relationships/tags" Target="../tags/tag272.xml" /><Relationship Id="rId12" Type="http://schemas.openxmlformats.org/officeDocument/2006/relationships/tags" Target="../tags/tag273.xml" /><Relationship Id="rId13" Type="http://schemas.openxmlformats.org/officeDocument/2006/relationships/tags" Target="../tags/tag274.xml" /><Relationship Id="rId14" Type="http://schemas.openxmlformats.org/officeDocument/2006/relationships/tags" Target="../tags/tag275.xml" /><Relationship Id="rId15" Type="http://schemas.openxmlformats.org/officeDocument/2006/relationships/tags" Target="../tags/tag276.xml" /><Relationship Id="rId16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6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268.xml" /><Relationship Id="rId8" Type="http://schemas.openxmlformats.org/officeDocument/2006/relationships/tags" Target="../tags/tag269.xml" /><Relationship Id="rId9" Type="http://schemas.openxmlformats.org/officeDocument/2006/relationships/tags" Target="../tags/tag270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7.xml" /><Relationship Id="rId10" Type="http://schemas.openxmlformats.org/officeDocument/2006/relationships/tags" Target="../tags/tag282.xml" /><Relationship Id="rId11" Type="http://schemas.openxmlformats.org/officeDocument/2006/relationships/tags" Target="../tags/tag283.xml" /><Relationship Id="rId12" Type="http://schemas.openxmlformats.org/officeDocument/2006/relationships/tags" Target="../tags/tag284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6.png" /><Relationship Id="rId4" Type="http://schemas.openxmlformats.org/officeDocument/2006/relationships/tags" Target="../tags/tag278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7.png" /><Relationship Id="rId7" Type="http://schemas.openxmlformats.org/officeDocument/2006/relationships/tags" Target="../tags/tag279.xml" /><Relationship Id="rId8" Type="http://schemas.openxmlformats.org/officeDocument/2006/relationships/tags" Target="../tags/tag280.xml" /><Relationship Id="rId9" Type="http://schemas.openxmlformats.org/officeDocument/2006/relationships/tags" Target="../tags/tag28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.xml" /><Relationship Id="rId10" Type="http://schemas.openxmlformats.org/officeDocument/2006/relationships/tags" Target="../tags/tag302.xml" /><Relationship Id="rId11" Type="http://schemas.openxmlformats.org/officeDocument/2006/relationships/tags" Target="../tags/tag303.xml" /><Relationship Id="rId12" Type="http://schemas.openxmlformats.org/officeDocument/2006/relationships/tags" Target="../tags/tag304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29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right.png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Relationship Id="rId9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1.xml" /><Relationship Id="rId10" Type="http://schemas.openxmlformats.org/officeDocument/2006/relationships/tags" Target="../tags/tag316.xml" /><Relationship Id="rId11" Type="http://schemas.openxmlformats.org/officeDocument/2006/relationships/tags" Target="../tags/tag317.xml" /><Relationship Id="rId12" Type="http://schemas.openxmlformats.org/officeDocument/2006/relationships/tags" Target="../tags/tag318.xml" /><Relationship Id="rId13" Type="http://schemas.openxmlformats.org/officeDocument/2006/relationships/tags" Target="../tags/tag319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1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313.xml" /><Relationship Id="rId8" Type="http://schemas.openxmlformats.org/officeDocument/2006/relationships/tags" Target="../tags/tag314.xml" /><Relationship Id="rId9" Type="http://schemas.openxmlformats.org/officeDocument/2006/relationships/tags" Target="../tags/tag31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0.xm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tags" Target="../tags/tag327.xml" /><Relationship Id="rId13" Type="http://schemas.openxmlformats.org/officeDocument/2006/relationships/tags" Target="../tags/tag328.xml" /><Relationship Id="rId14" Type="http://schemas.openxmlformats.org/officeDocument/2006/relationships/tags" Target="../tags/tag329.xml" /><Relationship Id="rId15" Type="http://schemas.openxmlformats.org/officeDocument/2006/relationships/tags" Target="../tags/tag330.xml" /><Relationship Id="rId16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2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image" Target="file:////Users/1V994W2/Documents/Tencent%20Files/574576071/FileRecv/&#25340;&#35013;&#32032;&#26448;/formiddle2//15/subject_holdright_64,126,178_0_staid_full_0.png" TargetMode="External" /><Relationship Id="rId10" Type="http://schemas.openxmlformats.org/officeDocument/2006/relationships/tags" Target="../tags/tag336.xml" /><Relationship Id="rId11" Type="http://schemas.openxmlformats.org/officeDocument/2006/relationships/tags" Target="../tags/tag337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image" Target="file:///C:\Users\1V994W2\PycharmProjects\PPT_Background_Generation/pic_temp/0_pic_quater_lef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333.xml" /><Relationship Id="rId8" Type="http://schemas.openxmlformats.org/officeDocument/2006/relationships/tags" Target="../tags/tag334.xml" /><Relationship Id="rId9" Type="http://schemas.openxmlformats.org/officeDocument/2006/relationships/tags" Target="../tags/tag33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8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1.xml" /><Relationship Id="rId10" Type="http://schemas.openxmlformats.org/officeDocument/2006/relationships/tags" Target="../tags/tag346.xml" /><Relationship Id="rId11" Type="http://schemas.openxmlformats.org/officeDocument/2006/relationships/tags" Target="../tags/tag347.xml" /><Relationship Id="rId12" Type="http://schemas.openxmlformats.org/officeDocument/2006/relationships/tags" Target="../tags/tag348.xml" /><Relationship Id="rId13" Type="http://schemas.openxmlformats.org/officeDocument/2006/relationships/tags" Target="../tags/tag349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4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343.xml" /><Relationship Id="rId8" Type="http://schemas.openxmlformats.org/officeDocument/2006/relationships/tags" Target="../tags/tag344.xml" /><Relationship Id="rId9" Type="http://schemas.openxmlformats.org/officeDocument/2006/relationships/tags" Target="../tags/tag34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0.xml" /><Relationship Id="rId10" Type="http://schemas.openxmlformats.org/officeDocument/2006/relationships/tags" Target="../tags/tag355.xml" /><Relationship Id="rId11" Type="http://schemas.openxmlformats.org/officeDocument/2006/relationships/tags" Target="../tags/tag356.xml" /><Relationship Id="rId12" Type="http://schemas.openxmlformats.org/officeDocument/2006/relationships/tags" Target="../tags/tag357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5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352.xml" /><Relationship Id="rId8" Type="http://schemas.openxmlformats.org/officeDocument/2006/relationships/tags" Target="../tags/tag353.xml" /><Relationship Id="rId9" Type="http://schemas.openxmlformats.org/officeDocument/2006/relationships/tags" Target="../tags/tag35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8.xml" /><Relationship Id="rId10" Type="http://schemas.openxmlformats.org/officeDocument/2006/relationships/tags" Target="../tags/tag363.xml" /><Relationship Id="rId11" Type="http://schemas.openxmlformats.org/officeDocument/2006/relationships/tags" Target="../tags/tag364.xml" /><Relationship Id="rId12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5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360.xml" /><Relationship Id="rId8" Type="http://schemas.openxmlformats.org/officeDocument/2006/relationships/tags" Target="../tags/tag361.xml" /><Relationship Id="rId9" Type="http://schemas.openxmlformats.org/officeDocument/2006/relationships/tags" Target="../tags/tag362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left_up.png" TargetMode="External" /><Relationship Id="rId10" Type="http://schemas.openxmlformats.org/officeDocument/2006/relationships/tags" Target="../tags/tag376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371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7.xml" /><Relationship Id="rId10" Type="http://schemas.openxmlformats.org/officeDocument/2006/relationships/tags" Target="../tags/tag382.xml" /><Relationship Id="rId11" Type="http://schemas.openxmlformats.org/officeDocument/2006/relationships/tags" Target="../tags/tag383.xml" /><Relationship Id="rId12" Type="http://schemas.openxmlformats.org/officeDocument/2006/relationships/tags" Target="../tags/tag384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7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379.xml" /><Relationship Id="rId8" Type="http://schemas.openxmlformats.org/officeDocument/2006/relationships/tags" Target="../tags/tag380.xml" /><Relationship Id="rId9" Type="http://schemas.openxmlformats.org/officeDocument/2006/relationships/tags" Target="../tags/tag381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5.xml" /><Relationship Id="rId10" Type="http://schemas.openxmlformats.org/officeDocument/2006/relationships/tags" Target="../tags/tag392.xml" /><Relationship Id="rId11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86.xml" /><Relationship Id="rId5" Type="http://schemas.openxmlformats.org/officeDocument/2006/relationships/tags" Target="../tags/tag387.xml" /><Relationship Id="rId6" Type="http://schemas.openxmlformats.org/officeDocument/2006/relationships/tags" Target="../tags/tag388.xml" /><Relationship Id="rId7" Type="http://schemas.openxmlformats.org/officeDocument/2006/relationships/tags" Target="../tags/tag389.xml" /><Relationship Id="rId8" Type="http://schemas.openxmlformats.org/officeDocument/2006/relationships/tags" Target="../tags/tag390.xml" /><Relationship Id="rId9" Type="http://schemas.openxmlformats.org/officeDocument/2006/relationships/tags" Target="../tags/tag391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3.xml" /><Relationship Id="rId10" Type="http://schemas.openxmlformats.org/officeDocument/2006/relationships/tags" Target="../tags/tag398.xml" /><Relationship Id="rId11" Type="http://schemas.openxmlformats.org/officeDocument/2006/relationships/tags" Target="../tags/tag399.xml" /><Relationship Id="rId12" Type="http://schemas.openxmlformats.org/officeDocument/2006/relationships/tags" Target="../tags/tag400.xml" /><Relationship Id="rId13" Type="http://schemas.openxmlformats.org/officeDocument/2006/relationships/tags" Target="../tags/tag401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39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395.xml" /><Relationship Id="rId8" Type="http://schemas.openxmlformats.org/officeDocument/2006/relationships/tags" Target="../tags/tag396.xml" /><Relationship Id="rId9" Type="http://schemas.openxmlformats.org/officeDocument/2006/relationships/tags" Target="../tags/tag397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2.xml" /><Relationship Id="rId10" Type="http://schemas.openxmlformats.org/officeDocument/2006/relationships/tags" Target="../tags/tag407.xml" /><Relationship Id="rId11" Type="http://schemas.openxmlformats.org/officeDocument/2006/relationships/tags" Target="../tags/tag408.xml" /><Relationship Id="rId12" Type="http://schemas.openxmlformats.org/officeDocument/2006/relationships/tags" Target="../tags/tag409.xml" /><Relationship Id="rId13" Type="http://schemas.openxmlformats.org/officeDocument/2006/relationships/tags" Target="../tags/tag410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40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404.xml" /><Relationship Id="rId8" Type="http://schemas.openxmlformats.org/officeDocument/2006/relationships/tags" Target="../tags/tag405.xml" /><Relationship Id="rId9" Type="http://schemas.openxmlformats.org/officeDocument/2006/relationships/tags" Target="../tags/tag40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1.xml" /><Relationship Id="rId10" Type="http://schemas.openxmlformats.org/officeDocument/2006/relationships/tags" Target="../tags/tag416.xml" /><Relationship Id="rId11" Type="http://schemas.openxmlformats.org/officeDocument/2006/relationships/tags" Target="../tags/tag417.xml" /><Relationship Id="rId12" Type="http://schemas.openxmlformats.org/officeDocument/2006/relationships/tags" Target="../tags/tag418.xml" /><Relationship Id="rId13" Type="http://schemas.openxmlformats.org/officeDocument/2006/relationships/tags" Target="../tags/tag419.xml" /><Relationship Id="rId14" Type="http://schemas.openxmlformats.org/officeDocument/2006/relationships/tags" Target="../tags/tag420.xml" /><Relationship Id="rId15" Type="http://schemas.openxmlformats.org/officeDocument/2006/relationships/tags" Target="../tags/tag421.xml" /><Relationship Id="rId16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41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413.xml" /><Relationship Id="rId8" Type="http://schemas.openxmlformats.org/officeDocument/2006/relationships/tags" Target="../tags/tag414.xml" /><Relationship Id="rId9" Type="http://schemas.openxmlformats.org/officeDocument/2006/relationships/tags" Target="../tags/tag415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2.xml" /><Relationship Id="rId10" Type="http://schemas.openxmlformats.org/officeDocument/2006/relationships/tags" Target="../tags/tag427.xml" /><Relationship Id="rId11" Type="http://schemas.openxmlformats.org/officeDocument/2006/relationships/tags" Target="../tags/tag428.xml" /><Relationship Id="rId12" Type="http://schemas.openxmlformats.org/officeDocument/2006/relationships/tags" Target="../tags/tag429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6.png" /><Relationship Id="rId4" Type="http://schemas.openxmlformats.org/officeDocument/2006/relationships/tags" Target="../tags/tag423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7.png" /><Relationship Id="rId7" Type="http://schemas.openxmlformats.org/officeDocument/2006/relationships/tags" Target="../tags/tag424.xml" /><Relationship Id="rId8" Type="http://schemas.openxmlformats.org/officeDocument/2006/relationships/tags" Target="../tags/tag425.xml" /><Relationship Id="rId9" Type="http://schemas.openxmlformats.org/officeDocument/2006/relationships/tags" Target="../tags/tag42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672306" y="2770333"/>
            <a:ext cx="3619025" cy="738013"/>
          </a:xfrm>
        </p:spPr>
        <p:txBody>
          <a:bodyPr anchor="b">
            <a:normAutofit/>
          </a:bodyPr>
          <a:lstStyle>
            <a:lvl1pPr>
              <a:defRPr sz="3600">
                <a:latin typeface="汉仪旗黑-85S" panose="00020600040101010101" pitchFamily="18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1672828" y="3870587"/>
            <a:ext cx="3618503" cy="2376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350"/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6434666" y="1905000"/>
            <a:ext cx="2709334" cy="304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1643300" y="2796303"/>
            <a:ext cx="4420553" cy="535781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3200"/>
              <a:buNone/>
              <a:defRPr sz="2400" b="0" spc="3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1643300" y="3685858"/>
            <a:ext cx="4420553" cy="56197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12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4679158" y="1626121"/>
            <a:ext cx="3962432" cy="4041680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11" name="图片 10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502447" y="1000133"/>
            <a:ext cx="3962432" cy="285752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228600" y="2503170"/>
            <a:ext cx="3291840" cy="1851660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>
            <a:off x="3658500" y="0"/>
            <a:ext cx="5485500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6246700"/>
            <a:ext cx="540068" cy="6112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6" name="图片 5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02447" y="1626121"/>
            <a:ext cx="8139178" cy="404168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12" name="文本占位符 8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079229" y="3947955"/>
            <a:ext cx="3618503" cy="30811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350"/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3" name="标题 12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078708" y="2810919"/>
            <a:ext cx="3618503" cy="812711"/>
          </a:xfrm>
        </p:spPr>
        <p:txBody>
          <a:bodyPr anchor="b">
            <a:noAutofit/>
          </a:bodyPr>
          <a:lstStyle>
            <a:lvl1pPr>
              <a:defRPr sz="4050">
                <a:latin typeface="汉仪旗黑-85S" panose="00020600040101010101" pitchFamily="18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6"/>
            <a:ext cx="8139178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19056" y="303809"/>
            <a:ext cx="8705888" cy="625038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1339650"/>
            <a:ext cx="7219800" cy="542700"/>
          </a:xfrm>
        </p:spPr>
        <p:txBody>
          <a:bodyPr wrap="square" anchor="ctr"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2594250"/>
            <a:ext cx="7219950" cy="2583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618452" cy="6858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8603932" y="0"/>
            <a:ext cx="540068" cy="6112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880650"/>
            <a:ext cx="2970000" cy="661500"/>
          </a:xfrm>
        </p:spPr>
        <p:txBody>
          <a:bodyPr wrap="square" anchor="ctr" anchorCtr="0">
            <a:normAutofit/>
          </a:bodyPr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266433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59000" y="859500"/>
            <a:ext cx="8232300" cy="469800"/>
          </a:xfrm>
        </p:spPr>
        <p:txBody>
          <a:bodyPr wrap="square" anchor="ctr">
            <a:normAutofit/>
          </a:bodyPr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459000" y="1763100"/>
            <a:ext cx="8231981" cy="621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459581" y="3236850"/>
            <a:ext cx="8224200" cy="25731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9144000" cy="182902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53600" y="740250"/>
            <a:ext cx="8232300" cy="423900"/>
          </a:xfrm>
        </p:spPr>
        <p:txBody>
          <a:bodyPr wrap="square" anchor="ctr" anchorCtr="0"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453628" y="2082600"/>
            <a:ext cx="8243100" cy="2408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445500" y="5306850"/>
            <a:ext cx="8251200" cy="7587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8603932" y="6246495"/>
            <a:ext cx="540068" cy="61150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175375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34700" y="292846"/>
            <a:ext cx="8278200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434700" y="2025000"/>
            <a:ext cx="40068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4681800" y="2025000"/>
            <a:ext cx="40257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429300" y="4914450"/>
            <a:ext cx="40068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4689900" y="4910850"/>
            <a:ext cx="40257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1572518"/>
            <a:ext cx="9144000" cy="371296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7928610" y="5482590"/>
            <a:ext cx="1214914" cy="137541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5322570"/>
            <a:ext cx="1214914" cy="1535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637550"/>
            <a:ext cx="6858000" cy="1790100"/>
          </a:xfrm>
        </p:spPr>
        <p:txBody>
          <a:bodyPr wrap="square" anchor="b">
            <a:normAutofit/>
          </a:bodyPr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4069800"/>
            <a:ext cx="6858000" cy="1242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672306" y="2770333"/>
            <a:ext cx="3619025" cy="738013"/>
          </a:xfrm>
        </p:spPr>
        <p:txBody>
          <a:bodyPr anchor="b">
            <a:normAutofit/>
          </a:bodyPr>
          <a:lstStyle>
            <a:lvl1pPr>
              <a:defRPr sz="3600">
                <a:latin typeface="汉仪旗黑-85S" panose="00020600040101010101" pitchFamily="18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1672828" y="3870587"/>
            <a:ext cx="3618503" cy="2376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350"/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6434666" y="1905000"/>
            <a:ext cx="2709334" cy="304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1643300" y="2796303"/>
            <a:ext cx="4420553" cy="535781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3200"/>
              <a:buNone/>
              <a:defRPr sz="2400" b="0" spc="3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1643300" y="3685858"/>
            <a:ext cx="4420553" cy="56197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12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4679158" y="1626121"/>
            <a:ext cx="3962432" cy="4041680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11" name="图片 10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502447" y="1000133"/>
            <a:ext cx="3962432" cy="285752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228600" y="2503170"/>
            <a:ext cx="3291840" cy="1851660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>
            <a:off x="3658500" y="0"/>
            <a:ext cx="5485500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6246700"/>
            <a:ext cx="540068" cy="6112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6" name="图片 5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02447" y="1626121"/>
            <a:ext cx="8139178" cy="404168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12" name="文本占位符 8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079229" y="3947955"/>
            <a:ext cx="3618503" cy="30811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350"/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3" name="标题 12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078708" y="2810919"/>
            <a:ext cx="3618503" cy="812711"/>
          </a:xfrm>
        </p:spPr>
        <p:txBody>
          <a:bodyPr anchor="b">
            <a:noAutofit/>
          </a:bodyPr>
          <a:lstStyle>
            <a:lvl1pPr>
              <a:defRPr sz="4050">
                <a:latin typeface="汉仪旗黑-85S" panose="00020600040101010101" pitchFamily="18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6"/>
            <a:ext cx="8139178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19056" y="303809"/>
            <a:ext cx="8705888" cy="625038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1339650"/>
            <a:ext cx="7219800" cy="542700"/>
          </a:xfrm>
        </p:spPr>
        <p:txBody>
          <a:bodyPr wrap="square" anchor="ctr"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2594250"/>
            <a:ext cx="7219950" cy="2583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618452" cy="6858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8603932" y="0"/>
            <a:ext cx="540068" cy="6112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880650"/>
            <a:ext cx="2970000" cy="661500"/>
          </a:xfrm>
        </p:spPr>
        <p:txBody>
          <a:bodyPr wrap="square" anchor="ctr" anchorCtr="0">
            <a:normAutofit/>
          </a:bodyPr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266433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59000" y="859500"/>
            <a:ext cx="8232300" cy="469800"/>
          </a:xfrm>
        </p:spPr>
        <p:txBody>
          <a:bodyPr wrap="square" anchor="ctr">
            <a:normAutofit/>
          </a:bodyPr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459000" y="1763100"/>
            <a:ext cx="8231981" cy="621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459581" y="3236850"/>
            <a:ext cx="8224200" cy="25731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9144000" cy="182902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53600" y="740250"/>
            <a:ext cx="8232300" cy="423900"/>
          </a:xfrm>
        </p:spPr>
        <p:txBody>
          <a:bodyPr wrap="square" anchor="ctr" anchorCtr="0"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453628" y="2082600"/>
            <a:ext cx="8243100" cy="2408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445500" y="5306850"/>
            <a:ext cx="8251200" cy="7587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8603932" y="6246495"/>
            <a:ext cx="540068" cy="61150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175375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34700" y="292846"/>
            <a:ext cx="8278200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434700" y="2025000"/>
            <a:ext cx="40068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4681800" y="2025000"/>
            <a:ext cx="40257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429300" y="4914450"/>
            <a:ext cx="40068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4689900" y="4910850"/>
            <a:ext cx="40257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1572518"/>
            <a:ext cx="9144000" cy="371296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7928610" y="5482590"/>
            <a:ext cx="1214914" cy="137541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5322570"/>
            <a:ext cx="1214914" cy="1535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637550"/>
            <a:ext cx="6858000" cy="1790100"/>
          </a:xfrm>
        </p:spPr>
        <p:txBody>
          <a:bodyPr wrap="square" anchor="b">
            <a:normAutofit/>
          </a:bodyPr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4069800"/>
            <a:ext cx="6858000" cy="1242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672306" y="2770333"/>
            <a:ext cx="3619025" cy="738013"/>
          </a:xfrm>
        </p:spPr>
        <p:txBody>
          <a:bodyPr anchor="b">
            <a:normAutofit/>
          </a:bodyPr>
          <a:lstStyle>
            <a:lvl1pPr>
              <a:defRPr sz="3600">
                <a:latin typeface="汉仪旗黑-85S" panose="00020600040101010101" pitchFamily="18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1672828" y="3870587"/>
            <a:ext cx="3618503" cy="2376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350"/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6434666" y="1905000"/>
            <a:ext cx="2709334" cy="304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1643300" y="2796303"/>
            <a:ext cx="4420553" cy="535781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3200"/>
              <a:buNone/>
              <a:defRPr sz="2400" b="0" spc="3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1643300" y="3685858"/>
            <a:ext cx="4420553" cy="56197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12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4679158" y="1626121"/>
            <a:ext cx="3962432" cy="4041680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11" name="图片 10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502447" y="1000133"/>
            <a:ext cx="3962432" cy="285752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228600" y="2503170"/>
            <a:ext cx="3291840" cy="1851660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>
            <a:off x="3658500" y="0"/>
            <a:ext cx="5485500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6246700"/>
            <a:ext cx="540068" cy="6112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9144000" cy="682332"/>
            <a:chExt cx="12192000" cy="682332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611299"/>
            </a:xfrm>
            <a:prstGeom prst="rect">
              <a:avLst/>
            </a:prstGeom>
          </p:spPr>
        </p:pic>
        <p:pic>
          <p:nvPicPr>
            <p:cNvPr id="6" name="图片 5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68233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02447" y="1626121"/>
            <a:ext cx="8139178" cy="404168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12" name="文本占位符 8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079229" y="3947955"/>
            <a:ext cx="3618503" cy="30811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350"/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3" name="标题 12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078708" y="2810919"/>
            <a:ext cx="3618503" cy="812711"/>
          </a:xfrm>
        </p:spPr>
        <p:txBody>
          <a:bodyPr anchor="b">
            <a:noAutofit/>
          </a:bodyPr>
          <a:lstStyle>
            <a:lvl1pPr>
              <a:defRPr sz="4050">
                <a:latin typeface="汉仪旗黑-85S" panose="00020600040101010101" pitchFamily="18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6"/>
            <a:ext cx="8139178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19056" y="303809"/>
            <a:ext cx="8705888" cy="625038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1339650"/>
            <a:ext cx="7219800" cy="542700"/>
          </a:xfrm>
        </p:spPr>
        <p:txBody>
          <a:bodyPr wrap="square" anchor="ctr"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2594250"/>
            <a:ext cx="7219950" cy="2583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618452" cy="6858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8603932" y="0"/>
            <a:ext cx="540068" cy="6112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880650"/>
            <a:ext cx="2970000" cy="661500"/>
          </a:xfrm>
        </p:spPr>
        <p:txBody>
          <a:bodyPr wrap="square" anchor="ctr" anchorCtr="0">
            <a:normAutofit/>
          </a:bodyPr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266433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59000" y="859500"/>
            <a:ext cx="8232300" cy="469800"/>
          </a:xfrm>
        </p:spPr>
        <p:txBody>
          <a:bodyPr wrap="square" anchor="ctr">
            <a:normAutofit/>
          </a:bodyPr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459000" y="1763100"/>
            <a:ext cx="8231981" cy="621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459581" y="3236850"/>
            <a:ext cx="8224200" cy="25731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9144000" cy="182902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53600" y="740250"/>
            <a:ext cx="8232300" cy="423900"/>
          </a:xfrm>
        </p:spPr>
        <p:txBody>
          <a:bodyPr wrap="square" anchor="ctr" anchorCtr="0"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453628" y="2082600"/>
            <a:ext cx="8243100" cy="2408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445500" y="5306850"/>
            <a:ext cx="8251200" cy="7587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8603932" y="6246495"/>
            <a:ext cx="540068" cy="61150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175375"/>
            <a:ext cx="540068" cy="682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34700" y="292846"/>
            <a:ext cx="8278200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434700" y="2025000"/>
            <a:ext cx="40068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4681800" y="2025000"/>
            <a:ext cx="40257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429300" y="4914450"/>
            <a:ext cx="40068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4689900" y="4910850"/>
            <a:ext cx="40257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1572518"/>
            <a:ext cx="9144000" cy="371296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7928610" y="5482590"/>
            <a:ext cx="1214914" cy="137541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5322570"/>
            <a:ext cx="1214914" cy="1535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637550"/>
            <a:ext cx="6858000" cy="1790100"/>
          </a:xfrm>
        </p:spPr>
        <p:txBody>
          <a:bodyPr wrap="square" anchor="b">
            <a:normAutofit/>
          </a:bodyPr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4069800"/>
            <a:ext cx="6858000" cy="1242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slideLayout" Target="../slideLayouts/slideLayout28.xml" /><Relationship Id="rId17" Type="http://schemas.openxmlformats.org/officeDocument/2006/relationships/slideLayout" Target="../slideLayouts/slideLayout29.xml" /><Relationship Id="rId18" Type="http://schemas.openxmlformats.org/officeDocument/2006/relationships/slideLayout" Target="../slideLayouts/slideLayout30.xml" /><Relationship Id="rId19" Type="http://schemas.openxmlformats.org/officeDocument/2006/relationships/tags" Target="../tags/tag140.xml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141.xml" /><Relationship Id="rId21" Type="http://schemas.openxmlformats.org/officeDocument/2006/relationships/tags" Target="../tags/tag142.xml" /><Relationship Id="rId22" Type="http://schemas.openxmlformats.org/officeDocument/2006/relationships/tags" Target="../tags/tag143.xml" /><Relationship Id="rId23" Type="http://schemas.openxmlformats.org/officeDocument/2006/relationships/tags" Target="../tags/tag144.xml" /><Relationship Id="rId24" Type="http://schemas.openxmlformats.org/officeDocument/2006/relationships/tags" Target="../tags/tag145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tags" Target="../tags/tag285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286.xml" /><Relationship Id="rId21" Type="http://schemas.openxmlformats.org/officeDocument/2006/relationships/tags" Target="../tags/tag287.xml" /><Relationship Id="rId22" Type="http://schemas.openxmlformats.org/officeDocument/2006/relationships/tags" Target="../tags/tag288.xml" /><Relationship Id="rId23" Type="http://schemas.openxmlformats.org/officeDocument/2006/relationships/tags" Target="../tags/tag289.xml" /><Relationship Id="rId24" Type="http://schemas.openxmlformats.org/officeDocument/2006/relationships/tags" Target="../tags/tag290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10" Type="http://schemas.openxmlformats.org/officeDocument/2006/relationships/slideLayout" Target="../slideLayouts/slideLayout58.xml" /><Relationship Id="rId11" Type="http://schemas.openxmlformats.org/officeDocument/2006/relationships/slideLayout" Target="../slideLayouts/slideLayout59.xml" /><Relationship Id="rId12" Type="http://schemas.openxmlformats.org/officeDocument/2006/relationships/slideLayout" Target="../slideLayouts/slideLayout60.xml" /><Relationship Id="rId13" Type="http://schemas.openxmlformats.org/officeDocument/2006/relationships/slideLayout" Target="../slideLayouts/slideLayout61.xml" /><Relationship Id="rId14" Type="http://schemas.openxmlformats.org/officeDocument/2006/relationships/slideLayout" Target="../slideLayouts/slideLayout62.xml" /><Relationship Id="rId15" Type="http://schemas.openxmlformats.org/officeDocument/2006/relationships/slideLayout" Target="../slideLayouts/slideLayout63.xml" /><Relationship Id="rId16" Type="http://schemas.openxmlformats.org/officeDocument/2006/relationships/slideLayout" Target="../slideLayouts/slideLayout64.xml" /><Relationship Id="rId17" Type="http://schemas.openxmlformats.org/officeDocument/2006/relationships/slideLayout" Target="../slideLayouts/slideLayout65.xml" /><Relationship Id="rId18" Type="http://schemas.openxmlformats.org/officeDocument/2006/relationships/slideLayout" Target="../slideLayouts/slideLayout66.xml" /><Relationship Id="rId19" Type="http://schemas.openxmlformats.org/officeDocument/2006/relationships/tags" Target="../tags/tag430.xml" /><Relationship Id="rId2" Type="http://schemas.openxmlformats.org/officeDocument/2006/relationships/slideLayout" Target="../slideLayouts/slideLayout50.xml" /><Relationship Id="rId20" Type="http://schemas.openxmlformats.org/officeDocument/2006/relationships/tags" Target="../tags/tag431.xml" /><Relationship Id="rId21" Type="http://schemas.openxmlformats.org/officeDocument/2006/relationships/tags" Target="../tags/tag432.xml" /><Relationship Id="rId22" Type="http://schemas.openxmlformats.org/officeDocument/2006/relationships/tags" Target="../tags/tag433.xml" /><Relationship Id="rId23" Type="http://schemas.openxmlformats.org/officeDocument/2006/relationships/tags" Target="../tags/tag434.xml" /><Relationship Id="rId24" Type="http://schemas.openxmlformats.org/officeDocument/2006/relationships/tags" Target="../tags/tag435.xml" /><Relationship Id="rId25" Type="http://schemas.openxmlformats.org/officeDocument/2006/relationships/theme" Target="../theme/theme4.xml" /><Relationship Id="rId3" Type="http://schemas.openxmlformats.org/officeDocument/2006/relationships/slideLayout" Target="../slideLayouts/slideLayout51.xml" /><Relationship Id="rId4" Type="http://schemas.openxmlformats.org/officeDocument/2006/relationships/slideLayout" Target="../slideLayouts/slideLayout52.xml" /><Relationship Id="rId5" Type="http://schemas.openxmlformats.org/officeDocument/2006/relationships/slideLayout" Target="../slideLayouts/slideLayout53.xml" /><Relationship Id="rId6" Type="http://schemas.openxmlformats.org/officeDocument/2006/relationships/slideLayout" Target="../slideLayouts/slideLayout54.xml" /><Relationship Id="rId7" Type="http://schemas.openxmlformats.org/officeDocument/2006/relationships/slideLayout" Target="../slideLayouts/slideLayout55.xml" /><Relationship Id="rId8" Type="http://schemas.openxmlformats.org/officeDocument/2006/relationships/slideLayout" Target="../slideLayouts/slideLayout56.xml" /><Relationship Id="rId9" Type="http://schemas.openxmlformats.org/officeDocument/2006/relationships/slideLayout" Target="../slideLayouts/slideLayout5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829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829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829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436.xml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48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490.xml" /><Relationship Id="rId8" Type="http://schemas.openxmlformats.org/officeDocument/2006/relationships/tags" Target="../tags/tag491.xml" /><Relationship Id="rId9" Type="http://schemas.openxmlformats.org/officeDocument/2006/relationships/tags" Target="../tags/tag49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97.xml" /><Relationship Id="rId11" Type="http://schemas.openxmlformats.org/officeDocument/2006/relationships/tags" Target="../tags/tag498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49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494.xml" /><Relationship Id="rId8" Type="http://schemas.openxmlformats.org/officeDocument/2006/relationships/tags" Target="../tags/tag495.xml" /><Relationship Id="rId9" Type="http://schemas.openxmlformats.org/officeDocument/2006/relationships/tags" Target="../tags/tag49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0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49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00.xml" /><Relationship Id="rId8" Type="http://schemas.openxmlformats.org/officeDocument/2006/relationships/image" Target="../media/image18.jpeg" /><Relationship Id="rId9" Type="http://schemas.openxmlformats.org/officeDocument/2006/relationships/tags" Target="../tags/tag50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image" Target="../media/image21.jpeg" /><Relationship Id="rId11" Type="http://schemas.openxmlformats.org/officeDocument/2006/relationships/tags" Target="../tags/tag505.xml" /><Relationship Id="rId12" Type="http://schemas.openxmlformats.org/officeDocument/2006/relationships/tags" Target="../tags/tag506.xml" /><Relationship Id="rId13" Type="http://schemas.openxmlformats.org/officeDocument/2006/relationships/tags" Target="../tags/tag507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0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04.xml" /><Relationship Id="rId8" Type="http://schemas.openxmlformats.org/officeDocument/2006/relationships/image" Target="../media/image19.jpeg" /><Relationship Id="rId9" Type="http://schemas.openxmlformats.org/officeDocument/2006/relationships/image" Target="../media/image2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image" Target="../media/image21.jpeg" /><Relationship Id="rId11" Type="http://schemas.openxmlformats.org/officeDocument/2006/relationships/tags" Target="../tags/tag510.xml" /><Relationship Id="rId12" Type="http://schemas.openxmlformats.org/officeDocument/2006/relationships/tags" Target="../tags/tag511.xml" /><Relationship Id="rId13" Type="http://schemas.openxmlformats.org/officeDocument/2006/relationships/tags" Target="../tags/tag512.xml" /><Relationship Id="rId14" Type="http://schemas.openxmlformats.org/officeDocument/2006/relationships/tags" Target="../tags/tag513.xml" /><Relationship Id="rId15" Type="http://schemas.openxmlformats.org/officeDocument/2006/relationships/tags" Target="../tags/tag514.xml" /><Relationship Id="rId16" Type="http://schemas.openxmlformats.org/officeDocument/2006/relationships/tags" Target="../tags/tag515.xml" /><Relationship Id="rId17" Type="http://schemas.openxmlformats.org/officeDocument/2006/relationships/tags" Target="../tags/tag516.xml" /><Relationship Id="rId18" Type="http://schemas.openxmlformats.org/officeDocument/2006/relationships/tags" Target="../tags/tag517.xml" /><Relationship Id="rId19" Type="http://schemas.openxmlformats.org/officeDocument/2006/relationships/tags" Target="../tags/tag518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0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09.xml" /><Relationship Id="rId8" Type="http://schemas.openxmlformats.org/officeDocument/2006/relationships/image" Target="../media/image19.jpeg" /><Relationship Id="rId9" Type="http://schemas.openxmlformats.org/officeDocument/2006/relationships/image" Target="../media/image2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2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1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20.xml" /><Relationship Id="rId8" Type="http://schemas.openxmlformats.org/officeDocument/2006/relationships/image" Target="../media/image22.jpeg" /><Relationship Id="rId9" Type="http://schemas.openxmlformats.org/officeDocument/2006/relationships/tags" Target="../tags/tag52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audio" Target="../media/audio11.wav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2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24.xml" /><Relationship Id="rId8" Type="http://schemas.openxmlformats.org/officeDocument/2006/relationships/image" Target="../media/image23.jpeg" /><Relationship Id="rId9" Type="http://schemas.openxmlformats.org/officeDocument/2006/relationships/tags" Target="../tags/tag52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audio" Target="../media/audio11.wav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26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27.xml" /><Relationship Id="rId8" Type="http://schemas.openxmlformats.org/officeDocument/2006/relationships/image" Target="../media/image24.jpeg" /><Relationship Id="rId9" Type="http://schemas.openxmlformats.org/officeDocument/2006/relationships/tags" Target="../tags/tag5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32.xml" /><Relationship Id="rId11" Type="http://schemas.openxmlformats.org/officeDocument/2006/relationships/tags" Target="../tags/tag533.xml" /><Relationship Id="rId12" Type="http://schemas.openxmlformats.org/officeDocument/2006/relationships/tags" Target="../tags/tag53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2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30.xml" /><Relationship Id="rId8" Type="http://schemas.openxmlformats.org/officeDocument/2006/relationships/image" Target="../media/image25.jpeg" /><Relationship Id="rId9" Type="http://schemas.openxmlformats.org/officeDocument/2006/relationships/tags" Target="../tags/tag53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38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35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36.xml" /><Relationship Id="rId8" Type="http://schemas.openxmlformats.org/officeDocument/2006/relationships/tags" Target="../tags/tag537.xml" /><Relationship Id="rId9" Type="http://schemas.openxmlformats.org/officeDocument/2006/relationships/image" Target="../media/image2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43.xml" /><Relationship Id="rId11" Type="http://schemas.openxmlformats.org/officeDocument/2006/relationships/image" Target="../media/image8.png" /><Relationship Id="rId12" Type="http://schemas.openxmlformats.org/officeDocument/2006/relationships/image" Target="../media/image9.png" /><Relationship Id="rId13" Type="http://schemas.openxmlformats.org/officeDocument/2006/relationships/image" Target="../media/image10.png" /><Relationship Id="rId14" Type="http://schemas.openxmlformats.org/officeDocument/2006/relationships/tags" Target="../tags/tag444.xml" /><Relationship Id="rId2" Type="http://schemas.openxmlformats.org/officeDocument/2006/relationships/notesSlide" Target="../notesSlides/notesSlide1.xml" /><Relationship Id="rId3" Type="http://schemas.openxmlformats.org/officeDocument/2006/relationships/image" Target="file:///C:\Users\1V994W2\PycharmProjects\PPT_Background_Generation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440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441.xml" /><Relationship Id="rId9" Type="http://schemas.openxmlformats.org/officeDocument/2006/relationships/tags" Target="../tags/tag44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43.xml" /><Relationship Id="rId11" Type="http://schemas.openxmlformats.org/officeDocument/2006/relationships/tags" Target="../tags/tag544.xml" /><Relationship Id="rId12" Type="http://schemas.openxmlformats.org/officeDocument/2006/relationships/tags" Target="../tags/tag545.xml" /><Relationship Id="rId13" Type="http://schemas.openxmlformats.org/officeDocument/2006/relationships/tags" Target="../tags/tag546.xml" /><Relationship Id="rId14" Type="http://schemas.openxmlformats.org/officeDocument/2006/relationships/tags" Target="../tags/tag547.xml" /><Relationship Id="rId15" Type="http://schemas.openxmlformats.org/officeDocument/2006/relationships/tags" Target="../tags/tag548.xml" /><Relationship Id="rId16" Type="http://schemas.openxmlformats.org/officeDocument/2006/relationships/tags" Target="../tags/tag549.xml" /><Relationship Id="rId17" Type="http://schemas.openxmlformats.org/officeDocument/2006/relationships/tags" Target="../tags/tag550.xml" /><Relationship Id="rId18" Type="http://schemas.openxmlformats.org/officeDocument/2006/relationships/tags" Target="../tags/tag551.xml" /><Relationship Id="rId19" Type="http://schemas.openxmlformats.org/officeDocument/2006/relationships/tags" Target="../tags/tag552.xml" /><Relationship Id="rId2" Type="http://schemas.openxmlformats.org/officeDocument/2006/relationships/image" Target="file:///C:\Users\1V994W2\PycharmProjects\PPT_Background_Generation/pic_temp/0_pic_quater_left_up.png" TargetMode="External" /><Relationship Id="rId20" Type="http://schemas.openxmlformats.org/officeDocument/2006/relationships/tags" Target="../tags/tag553.xml" /><Relationship Id="rId21" Type="http://schemas.openxmlformats.org/officeDocument/2006/relationships/tags" Target="../tags/tag554.xml" /><Relationship Id="rId22" Type="http://schemas.openxmlformats.org/officeDocument/2006/relationships/tags" Target="../tags/tag555.xml" /><Relationship Id="rId23" Type="http://schemas.openxmlformats.org/officeDocument/2006/relationships/tags" Target="../tags/tag556.xml" /><Relationship Id="rId24" Type="http://schemas.openxmlformats.org/officeDocument/2006/relationships/tags" Target="../tags/tag557.xml" /><Relationship Id="rId25" Type="http://schemas.openxmlformats.org/officeDocument/2006/relationships/tags" Target="../tags/tag558.xml" /><Relationship Id="rId26" Type="http://schemas.openxmlformats.org/officeDocument/2006/relationships/tags" Target="../tags/tag559.xml" /><Relationship Id="rId27" Type="http://schemas.openxmlformats.org/officeDocument/2006/relationships/tags" Target="../tags/tag560.xml" /><Relationship Id="rId28" Type="http://schemas.openxmlformats.org/officeDocument/2006/relationships/tags" Target="../tags/tag561.xml" /><Relationship Id="rId29" Type="http://schemas.openxmlformats.org/officeDocument/2006/relationships/tags" Target="../tags/tag562.xml" /><Relationship Id="rId3" Type="http://schemas.openxmlformats.org/officeDocument/2006/relationships/image" Target="../media/image2.png" /><Relationship Id="rId30" Type="http://schemas.openxmlformats.org/officeDocument/2006/relationships/tags" Target="../tags/tag563.xml" /><Relationship Id="rId31" Type="http://schemas.openxmlformats.org/officeDocument/2006/relationships/tags" Target="../tags/tag564.xml" /><Relationship Id="rId32" Type="http://schemas.openxmlformats.org/officeDocument/2006/relationships/tags" Target="../tags/tag565.xml" /><Relationship Id="rId33" Type="http://schemas.openxmlformats.org/officeDocument/2006/relationships/tags" Target="../tags/tag566.xml" /><Relationship Id="rId4" Type="http://schemas.openxmlformats.org/officeDocument/2006/relationships/tags" Target="../tags/tag53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40.xml" /><Relationship Id="rId8" Type="http://schemas.openxmlformats.org/officeDocument/2006/relationships/tags" Target="../tags/tag541.xml" /><Relationship Id="rId9" Type="http://schemas.openxmlformats.org/officeDocument/2006/relationships/tags" Target="../tags/tag54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70.xml" /><Relationship Id="rId11" Type="http://schemas.openxmlformats.org/officeDocument/2006/relationships/tags" Target="../tags/tag571.xml" /><Relationship Id="rId12" Type="http://schemas.openxmlformats.org/officeDocument/2006/relationships/tags" Target="../tags/tag572.xml" /><Relationship Id="rId13" Type="http://schemas.openxmlformats.org/officeDocument/2006/relationships/tags" Target="../tags/tag573.xml" /><Relationship Id="rId14" Type="http://schemas.openxmlformats.org/officeDocument/2006/relationships/tags" Target="../tags/tag57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6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68.xml" /><Relationship Id="rId8" Type="http://schemas.openxmlformats.org/officeDocument/2006/relationships/image" Target="../media/image20.jpeg" /><Relationship Id="rId9" Type="http://schemas.openxmlformats.org/officeDocument/2006/relationships/tags" Target="../tags/tag56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78.xml" /><Relationship Id="rId11" Type="http://schemas.openxmlformats.org/officeDocument/2006/relationships/tags" Target="../tags/tag579.xml" /><Relationship Id="rId12" Type="http://schemas.openxmlformats.org/officeDocument/2006/relationships/image" Target="../media/image28.jpeg" /><Relationship Id="rId13" Type="http://schemas.openxmlformats.org/officeDocument/2006/relationships/tags" Target="../tags/tag580.xml" /><Relationship Id="rId14" Type="http://schemas.openxmlformats.org/officeDocument/2006/relationships/tags" Target="../tags/tag581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75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76.xml" /><Relationship Id="rId8" Type="http://schemas.openxmlformats.org/officeDocument/2006/relationships/image" Target="../media/image27.jpeg" /><Relationship Id="rId9" Type="http://schemas.openxmlformats.org/officeDocument/2006/relationships/tags" Target="../tags/tag57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image" Target="../media/image30.jpeg" /><Relationship Id="rId11" Type="http://schemas.openxmlformats.org/officeDocument/2006/relationships/tags" Target="../tags/tag584.xml" /><Relationship Id="rId12" Type="http://schemas.openxmlformats.org/officeDocument/2006/relationships/tags" Target="../tags/tag585.xml" /><Relationship Id="rId13" Type="http://schemas.openxmlformats.org/officeDocument/2006/relationships/tags" Target="../tags/tag586.xml" /><Relationship Id="rId14" Type="http://schemas.openxmlformats.org/officeDocument/2006/relationships/tags" Target="../tags/tag587.xml" /><Relationship Id="rId15" Type="http://schemas.openxmlformats.org/officeDocument/2006/relationships/image" Target="../media/image31.jpeg" /><Relationship Id="rId16" Type="http://schemas.openxmlformats.org/officeDocument/2006/relationships/image" Target="../media/image32.jpeg" /><Relationship Id="rId17" Type="http://schemas.openxmlformats.org/officeDocument/2006/relationships/tags" Target="../tags/tag588.xml" /><Relationship Id="rId18" Type="http://schemas.openxmlformats.org/officeDocument/2006/relationships/tags" Target="../tags/tag589.xml" /><Relationship Id="rId2" Type="http://schemas.openxmlformats.org/officeDocument/2006/relationships/notesSlide" Target="../notesSlides/notesSlide6.xml" /><Relationship Id="rId3" Type="http://schemas.openxmlformats.org/officeDocument/2006/relationships/image" Target="file:///C:\Users\1V994W2\PycharmProjects\PPT_Background_Generation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582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583.xml" /><Relationship Id="rId9" Type="http://schemas.openxmlformats.org/officeDocument/2006/relationships/image" Target="../media/image29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92.xml" /><Relationship Id="rId11" Type="http://schemas.openxmlformats.org/officeDocument/2006/relationships/tags" Target="../tags/tag593.xml" /><Relationship Id="rId12" Type="http://schemas.openxmlformats.org/officeDocument/2006/relationships/tags" Target="../tags/tag594.xml" /><Relationship Id="rId13" Type="http://schemas.openxmlformats.org/officeDocument/2006/relationships/tags" Target="../tags/tag595.xml" /><Relationship Id="rId14" Type="http://schemas.openxmlformats.org/officeDocument/2006/relationships/tags" Target="../tags/tag596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90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91.xml" /><Relationship Id="rId8" Type="http://schemas.openxmlformats.org/officeDocument/2006/relationships/image" Target="../media/image33.jpeg" /><Relationship Id="rId9" Type="http://schemas.openxmlformats.org/officeDocument/2006/relationships/image" Target="../media/image34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tags" Target="../tags/tag600.xml" /><Relationship Id="rId11" Type="http://schemas.openxmlformats.org/officeDocument/2006/relationships/tags" Target="../tags/tag601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59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598.xml" /><Relationship Id="rId8" Type="http://schemas.openxmlformats.org/officeDocument/2006/relationships/image" Target="../media/image35.jpeg" /><Relationship Id="rId9" Type="http://schemas.openxmlformats.org/officeDocument/2006/relationships/tags" Target="../tags/tag59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tags" Target="../tags/tag606.xml" /><Relationship Id="rId11" Type="http://schemas.openxmlformats.org/officeDocument/2006/relationships/tags" Target="../tags/tag607.xml" /><Relationship Id="rId12" Type="http://schemas.openxmlformats.org/officeDocument/2006/relationships/tags" Target="../tags/tag608.xml" /><Relationship Id="rId13" Type="http://schemas.openxmlformats.org/officeDocument/2006/relationships/tags" Target="../tags/tag609.xml" /><Relationship Id="rId14" Type="http://schemas.openxmlformats.org/officeDocument/2006/relationships/tags" Target="../tags/tag610.xml" /><Relationship Id="rId15" Type="http://schemas.openxmlformats.org/officeDocument/2006/relationships/tags" Target="../tags/tag611.xml" /><Relationship Id="rId16" Type="http://schemas.openxmlformats.org/officeDocument/2006/relationships/tags" Target="../tags/tag612.xml" /><Relationship Id="rId17" Type="http://schemas.openxmlformats.org/officeDocument/2006/relationships/tags" Target="../tags/tag613.xml" /><Relationship Id="rId18" Type="http://schemas.openxmlformats.org/officeDocument/2006/relationships/tags" Target="../tags/tag614.xml" /><Relationship Id="rId19" Type="http://schemas.openxmlformats.org/officeDocument/2006/relationships/tags" Target="../tags/tag615.xml" /><Relationship Id="rId2" Type="http://schemas.openxmlformats.org/officeDocument/2006/relationships/image" Target="file:///C:\Users\1V994W2\PycharmProjects\PPT_Background_Generation/pic_temp/0_pic_quater_left_up.png" TargetMode="External" /><Relationship Id="rId20" Type="http://schemas.openxmlformats.org/officeDocument/2006/relationships/tags" Target="../tags/tag616.xml" /><Relationship Id="rId21" Type="http://schemas.openxmlformats.org/officeDocument/2006/relationships/tags" Target="../tags/tag617.xml" /><Relationship Id="rId22" Type="http://schemas.openxmlformats.org/officeDocument/2006/relationships/tags" Target="../tags/tag618.xml" /><Relationship Id="rId3" Type="http://schemas.openxmlformats.org/officeDocument/2006/relationships/image" Target="../media/image2.png" /><Relationship Id="rId4" Type="http://schemas.openxmlformats.org/officeDocument/2006/relationships/tags" Target="../tags/tag60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603.xml" /><Relationship Id="rId8" Type="http://schemas.openxmlformats.org/officeDocument/2006/relationships/tags" Target="../tags/tag604.xml" /><Relationship Id="rId9" Type="http://schemas.openxmlformats.org/officeDocument/2006/relationships/tags" Target="../tags/tag60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tags" Target="../tags/tag622.xml" /><Relationship Id="rId11" Type="http://schemas.openxmlformats.org/officeDocument/2006/relationships/tags" Target="../tags/tag623.xml" /><Relationship Id="rId12" Type="http://schemas.openxmlformats.org/officeDocument/2006/relationships/tags" Target="../tags/tag624.xml" /><Relationship Id="rId13" Type="http://schemas.openxmlformats.org/officeDocument/2006/relationships/tags" Target="../tags/tag625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61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620.xml" /><Relationship Id="rId8" Type="http://schemas.openxmlformats.org/officeDocument/2006/relationships/image" Target="../media/image36.jpeg" /><Relationship Id="rId9" Type="http://schemas.openxmlformats.org/officeDocument/2006/relationships/tags" Target="../tags/tag62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tags" Target="../tags/tag629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626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627.xml" /><Relationship Id="rId8" Type="http://schemas.openxmlformats.org/officeDocument/2006/relationships/image" Target="../media/image37.jpeg" /><Relationship Id="rId9" Type="http://schemas.openxmlformats.org/officeDocument/2006/relationships/tags" Target="../tags/tag6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tags" Target="../tags/tag63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630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631.xml" /><Relationship Id="rId8" Type="http://schemas.openxmlformats.org/officeDocument/2006/relationships/image" Target="../media/image38.jpeg" /><Relationship Id="rId9" Type="http://schemas.openxmlformats.org/officeDocument/2006/relationships/tags" Target="../tags/tag63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48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445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446.xml" /><Relationship Id="rId8" Type="http://schemas.openxmlformats.org/officeDocument/2006/relationships/tags" Target="../tags/tag447.xml" /><Relationship Id="rId9" Type="http://schemas.openxmlformats.org/officeDocument/2006/relationships/image" Target="../media/image10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image" Target="../media/image21.jpeg" /><Relationship Id="rId11" Type="http://schemas.openxmlformats.org/officeDocument/2006/relationships/tags" Target="../tags/tag636.xml" /><Relationship Id="rId12" Type="http://schemas.openxmlformats.org/officeDocument/2006/relationships/tags" Target="../tags/tag637.xml" /><Relationship Id="rId13" Type="http://schemas.openxmlformats.org/officeDocument/2006/relationships/tags" Target="../tags/tag638.xml" /><Relationship Id="rId14" Type="http://schemas.openxmlformats.org/officeDocument/2006/relationships/tags" Target="../tags/tag639.xml" /><Relationship Id="rId15" Type="http://schemas.openxmlformats.org/officeDocument/2006/relationships/tags" Target="../tags/tag640.xml" /><Relationship Id="rId16" Type="http://schemas.openxmlformats.org/officeDocument/2006/relationships/tags" Target="../tags/tag641.xml" /><Relationship Id="rId17" Type="http://schemas.openxmlformats.org/officeDocument/2006/relationships/tags" Target="../tags/tag642.xml" /><Relationship Id="rId18" Type="http://schemas.openxmlformats.org/officeDocument/2006/relationships/tags" Target="../tags/tag643.xml" /><Relationship Id="rId19" Type="http://schemas.openxmlformats.org/officeDocument/2006/relationships/tags" Target="../tags/tag64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63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635.xml" /><Relationship Id="rId8" Type="http://schemas.openxmlformats.org/officeDocument/2006/relationships/image" Target="../media/image39.jpeg" /><Relationship Id="rId9" Type="http://schemas.openxmlformats.org/officeDocument/2006/relationships/image" Target="../media/image20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10" Type="http://schemas.openxmlformats.org/officeDocument/2006/relationships/tags" Target="../tags/tag648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645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646.xml" /><Relationship Id="rId8" Type="http://schemas.openxmlformats.org/officeDocument/2006/relationships/tags" Target="../tags/tag647.xml" /><Relationship Id="rId9" Type="http://schemas.openxmlformats.org/officeDocument/2006/relationships/image" Target="../media/image4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image" Target="../media/image11.png" /><Relationship Id="rId11" Type="http://schemas.openxmlformats.org/officeDocument/2006/relationships/tags" Target="../tags/tag452.xml" /><Relationship Id="rId12" Type="http://schemas.openxmlformats.org/officeDocument/2006/relationships/tags" Target="../tags/tag453.xml" /><Relationship Id="rId13" Type="http://schemas.openxmlformats.org/officeDocument/2006/relationships/tags" Target="../tags/tag454.xml" /><Relationship Id="rId14" Type="http://schemas.openxmlformats.org/officeDocument/2006/relationships/tags" Target="../tags/tag455.xml" /><Relationship Id="rId15" Type="http://schemas.openxmlformats.org/officeDocument/2006/relationships/tags" Target="../tags/tag456.xml" /><Relationship Id="rId2" Type="http://schemas.openxmlformats.org/officeDocument/2006/relationships/notesSlide" Target="../notesSlides/notesSlide2.xml" /><Relationship Id="rId3" Type="http://schemas.openxmlformats.org/officeDocument/2006/relationships/image" Target="file:///C:\Users\1V994W2\PycharmProjects\PPT_Background_Generation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449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450.xml" /><Relationship Id="rId9" Type="http://schemas.openxmlformats.org/officeDocument/2006/relationships/tags" Target="../tags/tag45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60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45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458.xml" /><Relationship Id="rId8" Type="http://schemas.openxmlformats.org/officeDocument/2006/relationships/image" Target="../media/image12.jpeg" /><Relationship Id="rId9" Type="http://schemas.openxmlformats.org/officeDocument/2006/relationships/tags" Target="../tags/tag45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64.xml" /><Relationship Id="rId11" Type="http://schemas.openxmlformats.org/officeDocument/2006/relationships/tags" Target="../tags/tag465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46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462.xml" /><Relationship Id="rId8" Type="http://schemas.openxmlformats.org/officeDocument/2006/relationships/image" Target="../media/image13.jpeg" /><Relationship Id="rId9" Type="http://schemas.openxmlformats.org/officeDocument/2006/relationships/tags" Target="../tags/tag46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69.xml" /><Relationship Id="rId11" Type="http://schemas.openxmlformats.org/officeDocument/2006/relationships/tags" Target="../tags/tag470.xml" /><Relationship Id="rId12" Type="http://schemas.openxmlformats.org/officeDocument/2006/relationships/image" Target="../media/image14.png" /><Relationship Id="rId13" Type="http://schemas.openxmlformats.org/officeDocument/2006/relationships/image" Target="../media/image15.png" /><Relationship Id="rId14" Type="http://schemas.openxmlformats.org/officeDocument/2006/relationships/tags" Target="../tags/tag471.xml" /><Relationship Id="rId15" Type="http://schemas.openxmlformats.org/officeDocument/2006/relationships/tags" Target="../tags/tag472.xml" /><Relationship Id="rId16" Type="http://schemas.openxmlformats.org/officeDocument/2006/relationships/image" Target="../media/image16.png" /><Relationship Id="rId17" Type="http://schemas.openxmlformats.org/officeDocument/2006/relationships/tags" Target="../tags/tag473.xml" /><Relationship Id="rId18" Type="http://schemas.openxmlformats.org/officeDocument/2006/relationships/tags" Target="../tags/tag474.xml" /><Relationship Id="rId19" Type="http://schemas.openxmlformats.org/officeDocument/2006/relationships/tags" Target="../tags/tag475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476.xml" /><Relationship Id="rId3" Type="http://schemas.openxmlformats.org/officeDocument/2006/relationships/image" Target="file:///C:\Users\1V994W2\PycharmProjects\PPT_Background_Generation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466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467.xml" /><Relationship Id="rId9" Type="http://schemas.openxmlformats.org/officeDocument/2006/relationships/tags" Target="../tags/tag4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80.xml" /><Relationship Id="rId11" Type="http://schemas.openxmlformats.org/officeDocument/2006/relationships/image" Target="../media/image17.png" /><Relationship Id="rId12" Type="http://schemas.openxmlformats.org/officeDocument/2006/relationships/tags" Target="../tags/tag481.xml" /><Relationship Id="rId2" Type="http://schemas.openxmlformats.org/officeDocument/2006/relationships/notesSlide" Target="../notesSlides/notesSlide4.xml" /><Relationship Id="rId3" Type="http://schemas.openxmlformats.org/officeDocument/2006/relationships/image" Target="file:///C:\Users\1V994W2\PycharmProjects\PPT_Background_Generation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477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478.xml" /><Relationship Id="rId9" Type="http://schemas.openxmlformats.org/officeDocument/2006/relationships/tags" Target="../tags/tag47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85.xml" /><Relationship Id="rId11" Type="http://schemas.openxmlformats.org/officeDocument/2006/relationships/tags" Target="../tags/tag486.xml" /><Relationship Id="rId12" Type="http://schemas.openxmlformats.org/officeDocument/2006/relationships/tags" Target="../tags/tag487.xml" /><Relationship Id="rId13" Type="http://schemas.openxmlformats.org/officeDocument/2006/relationships/tags" Target="../tags/tag488.xml" /><Relationship Id="rId2" Type="http://schemas.openxmlformats.org/officeDocument/2006/relationships/notesSlide" Target="../notesSlides/notesSlide5.xml" /><Relationship Id="rId3" Type="http://schemas.openxmlformats.org/officeDocument/2006/relationships/image" Target="file:///C:\Users\1V994W2\PycharmProjects\PPT_Background_Generation/pic_temp/0_pic_quater_lef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482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483.xml" /><Relationship Id="rId9" Type="http://schemas.openxmlformats.org/officeDocument/2006/relationships/tags" Target="../tags/tag48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749142" y="2004304"/>
            <a:ext cx="1140143" cy="380048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endParaRPr lang="en-US" altLang="zh-CN" sz="24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文本框 5"/>
          <p:cNvSpPr txBox="1"/>
          <p:nvPr>
            <p:custDataLst>
              <p:tags r:id="rId3"/>
            </p:custDataLst>
          </p:nvPr>
        </p:nvSpPr>
        <p:spPr>
          <a:xfrm>
            <a:off x="1840583" y="2037166"/>
            <a:ext cx="957263" cy="3143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fontScale="97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00000"/>
              </a:lnSpc>
            </a:pPr>
            <a:r>
              <a:rPr lang="en-US" altLang="zh-CN" sz="2100" b="1" spc="20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202X</a:t>
            </a:r>
            <a:endParaRPr lang="en-US" altLang="zh-CN" sz="2100" b="1" spc="20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347436" y="4076528"/>
            <a:ext cx="3619025" cy="738013"/>
          </a:xfrm>
          <a:prstGeom prst="rect">
            <a:avLst/>
          </a:prstGeom>
        </p:spPr>
        <p:txBody>
          <a:bodyPr vert="horz" wrap="square" lIns="90170" tIns="46990" rIns="90170" bIns="46990" rtlCol="0" anchor="b" anchorCtr="0">
            <a:noAutofit/>
          </a:bodyPr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200" normalizeH="0">
                <a:solidFill>
                  <a:schemeClr val="tx1"/>
                </a:solidFill>
                <a:uFillTx/>
                <a:latin typeface="汉仪旗黑-85S" panose="00020600040101010101" pitchFamily="18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100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</a:rPr>
              <a:t>同学们，在上新课之前我们一起来看一首诗，这首诗的作者是茅盾先生请同学们一起来朗诵一下这首诗:</a:t>
            </a:r>
            <a:endParaRPr lang="zh-CN" altLang="zh-CN" sz="3100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1000" p14:dur="2500">
        <p14:reveal/>
      </p:transition>
    </mc:Choice>
    <mc:Fallback>
      <p:transition spd="slow" advClick="0" advTm="1000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56322" name="文本框 56321"/>
          <p:cNvSpPr txBox="1"/>
          <p:nvPr>
            <p:custDataLst>
              <p:tags r:id="rId8"/>
            </p:custDataLst>
          </p:nvPr>
        </p:nvSpPr>
        <p:spPr>
          <a:xfrm>
            <a:off x="-44450" y="161925"/>
            <a:ext cx="9193213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内容结构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A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（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1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）直抒胸臆，白杨树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不平凡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B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（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2--4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）直接描写，生长环境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恶劣。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C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（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5--6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）描写歌颂：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1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、形象     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                                    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2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、品质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D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（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7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8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）运用象征，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                白杨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抗日军民   不平凡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E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（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9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）再次抒情，白杨    对比    楠木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12291" name="内容占位符 12290"/>
          <p:cNvSpPr>
            <a:spLocks noGrp="1"/>
          </p:cNvSpPr>
          <p:nvPr>
            <p:ph idx="4294967295"/>
          </p:nvPr>
        </p:nvSpPr>
        <p:spPr>
          <a:xfrm>
            <a:off x="323850" y="1196975"/>
            <a:ext cx="7920038" cy="4114800"/>
          </a:xfr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+mn-ea"/>
              </a:rPr>
              <a:t>第1段：白杨树实在是不平凡的，我赞美白杨树!  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+mn-ea"/>
              </a:rPr>
              <a:t>第4段：那就是白杨树，西北极普通的一种树，然而实在是不平凡的一种树。  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+mn-ea"/>
              </a:rPr>
              <a:t>第6段：这就是白杨树，西北极普通的一种树，然而决不是平凡的树。  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+mn-ea"/>
              </a:rPr>
              <a:t>第8段：白杨树实在是不平凡的， ……我赞美白杨树，就因为……  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+mn-ea"/>
              </a:rPr>
              <a:t>第9段：……我要高声赞美白杨树! 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386" name="横卷形 12291"/>
          <p:cNvSpPr/>
          <p:nvPr/>
        </p:nvSpPr>
        <p:spPr>
          <a:xfrm>
            <a:off x="971550" y="0"/>
            <a:ext cx="7632700" cy="1223963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4000" b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趣黑简" panose="00020600040101010101" charset="-122"/>
              </a:rPr>
              <a:t>直接赞美白杨树的语句</a:t>
            </a:r>
            <a:endParaRPr lang="zh-CN" altLang="en-US" sz="4000" b="1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12294" name="矩形 12293"/>
          <p:cNvSpPr/>
          <p:nvPr>
            <p:custDataLst>
              <p:tags r:id="rId8"/>
            </p:custDataLst>
          </p:nvPr>
        </p:nvSpPr>
        <p:spPr>
          <a:xfrm>
            <a:off x="539750" y="5373688"/>
            <a:ext cx="3024188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Arial" panose="020b0604020202020204" pitchFamily="34" charset="0"/>
                <a:ea typeface="汉仪君黑-35W" panose="00020600040101010101" charset="-122"/>
              </a:rPr>
              <a:t>不平凡</a:t>
            </a:r>
            <a:endParaRPr lang="zh-CN" altLang="en-US" sz="3600" b="1">
              <a:ln w="127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3924300" y="5300663"/>
            <a:ext cx="4751388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33FF"/>
                </a:solidFill>
                <a:latin typeface="Arial" panose="020b0604020202020204" pitchFamily="34" charset="0"/>
                <a:ea typeface="汉仪君黑-35W" panose="00020600040101010101" charset="-122"/>
              </a:rPr>
              <a:t>是作者抒发赞美的基础，也是结构文章的线索。</a:t>
            </a:r>
            <a:endParaRPr lang="zh-CN" altLang="en-US" sz="3200" b="1">
              <a:solidFill>
                <a:srgbClr val="9933FF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6389" name="动作按钮: 第一张 12295">
            <a:hlinkClick action="ppaction://hlinkshowjump?jump=firstslide"/>
          </p:cNvPr>
          <p:cNvSpPr/>
          <p:nvPr>
            <p:custDataLst>
              <p:tags r:id="rId9"/>
            </p:custDataLst>
          </p:nvPr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7" name="右大括号 12296"/>
          <p:cNvSpPr/>
          <p:nvPr>
            <p:custDataLst>
              <p:tags r:id="rId10"/>
            </p:custDataLst>
          </p:nvPr>
        </p:nvSpPr>
        <p:spPr>
          <a:xfrm>
            <a:off x="8243888" y="1412875"/>
            <a:ext cx="144462" cy="3311525"/>
          </a:xfrm>
          <a:prstGeom prst="rightBrace">
            <a:avLst>
              <a:gd name="adj1" fmla="val 190814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8" name="矩形 12297"/>
          <p:cNvSpPr/>
          <p:nvPr/>
        </p:nvSpPr>
        <p:spPr>
          <a:xfrm rot="5400000">
            <a:off x="7605713" y="2693988"/>
            <a:ext cx="2232025" cy="5302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 b="1" spc="-180" normalizeH="1">
                <a:solidFill>
                  <a:srgbClr val="CC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首尾照应</a:t>
            </a:r>
            <a:endParaRPr lang="zh-CN" altLang="en-US" sz="3600" b="1" spc="-180" normalizeH="1">
              <a:solidFill>
                <a:srgbClr val="CC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17409" name="图片 14340" descr="034原野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标题 14337"/>
          <p:cNvSpPr>
            <a:spLocks noGrp="1"/>
          </p:cNvSpPr>
          <p:nvPr>
            <p:ph type="title" idx="4294967295"/>
          </p:nvPr>
        </p:nvSpPr>
        <p:spPr>
          <a:xfrm>
            <a:off x="685800" y="609600"/>
            <a:ext cx="7772400" cy="1143000"/>
          </a:xfrm>
          <a:noFill/>
          <a:ln w="9525">
            <a:noFill/>
          </a:ln>
        </p:spPr>
        <p:txBody>
          <a:bodyPr anchor="ctr" anchorCtr="0">
            <a:no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SzTx/>
              <a:buFontTx/>
            </a:pPr>
            <a:r>
              <a:rPr lang="zh-CN" altLang="en-US" sz="8000" b="1">
                <a:solidFill>
                  <a:schemeClr val="lt1"/>
                </a:solidFill>
                <a:latin typeface="Arial" panose="020b0604020202020204" pitchFamily="34" charset="0"/>
                <a:ea typeface="汉仪趣黑简" panose="00020600040101010101" charset="-122"/>
                <a:sym typeface="+mn-ea"/>
              </a:rPr>
              <a:t>理清层次</a:t>
            </a:r>
            <a:endParaRPr lang="zh-CN" altLang="en-US" sz="8000" b="1">
              <a:solidFill>
                <a:schemeClr val="lt1"/>
              </a:solidFill>
              <a:latin typeface="Arial" panose="020b0604020202020204" pitchFamily="34" charset="0"/>
              <a:ea typeface="汉仪趣黑简" panose="00020600040101010101" charset="-122"/>
              <a:sym typeface="+mn-ea"/>
            </a:endParaRPr>
          </a:p>
        </p:txBody>
      </p:sp>
      <p:sp>
        <p:nvSpPr>
          <p:cNvPr id="17411" name="文本占位符 14338"/>
          <p:cNvSpPr>
            <a:spLocks noGrp="1"/>
          </p:cNvSpPr>
          <p:nvPr>
            <p:ph idx="4294967295"/>
            <p:custDataLst>
              <p:tags r:id="rId9"/>
            </p:custDataLst>
          </p:nvPr>
        </p:nvSpPr>
        <p:spPr>
          <a:xfrm>
            <a:off x="468313" y="2420938"/>
            <a:ext cx="8351837" cy="2600325"/>
          </a:xfrm>
          <a:solidFill>
            <a:srgbClr val="339966"/>
          </a:solidFill>
          <a:ln w="9525">
            <a:noFill/>
          </a:ln>
        </p:spPr>
        <p:txBody>
          <a:bodyPr anchor="t" anchorCtr="0">
            <a:no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buNone/>
            </a:pPr>
            <a:r>
              <a:rPr lang="en-US" altLang="zh-CN" sz="40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+mn-ea"/>
              </a:rPr>
              <a:t>          围绕着对白杨树的“不平凡”的赞美，作者展示了几幅优美的图画？这些图画分别从什么方面来表现白杨树的“不平凡”的？</a:t>
            </a:r>
            <a:br>
              <a:rPr lang="en-US" altLang="zh-CN" sz="40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+mn-ea"/>
              </a:rPr>
            </a:br>
            <a:br>
              <a:rPr lang="en-US" altLang="zh-CN" sz="40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+mn-ea"/>
              </a:rPr>
            </a:br>
            <a:endParaRPr lang="en-US" altLang="zh-CN" sz="40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>
    <p:randomBar dir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 shadeToTitle="1"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18434" name="图片 18435" descr="黄土高原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806825"/>
            <a:ext cx="4067175" cy="305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8436" descr="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6600" y="0"/>
            <a:ext cx="2686050" cy="386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18438" descr="u=2688218972,2821453377&amp;gp=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32363" y="3803650"/>
            <a:ext cx="4211637" cy="305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0" name="矩形 18439"/>
          <p:cNvSpPr/>
          <p:nvPr>
            <p:custDataLst>
              <p:tags r:id="rId11"/>
            </p:custDataLst>
          </p:nvPr>
        </p:nvSpPr>
        <p:spPr>
          <a:xfrm>
            <a:off x="0" y="6156325"/>
            <a:ext cx="2879725" cy="706755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高原风景图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8441" name="矩形 18440"/>
          <p:cNvSpPr/>
          <p:nvPr/>
        </p:nvSpPr>
        <p:spPr>
          <a:xfrm>
            <a:off x="3203575" y="0"/>
            <a:ext cx="2808288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</a:rPr>
              <a:t>白杨特写图</a:t>
            </a:r>
            <a:endParaRPr lang="zh-CN" altLang="en-US" sz="4000" b="1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18442" name="矩形 18441"/>
          <p:cNvSpPr/>
          <p:nvPr>
            <p:custDataLst>
              <p:tags r:id="rId12"/>
            </p:custDataLst>
          </p:nvPr>
        </p:nvSpPr>
        <p:spPr>
          <a:xfrm>
            <a:off x="6227763" y="6156325"/>
            <a:ext cx="2916237" cy="706755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物人联想图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1" grpId="0"/>
      <p:bldP spid="184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19457" name="图片 22529" descr="黄土高原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183063"/>
            <a:ext cx="3565525" cy="2674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图片 22530" descr="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8038" y="0"/>
            <a:ext cx="2686050" cy="386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2531" descr="u=2688218972,2821453377&amp;gp=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08625" y="4221163"/>
            <a:ext cx="3635375" cy="263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矩形 22532"/>
          <p:cNvSpPr/>
          <p:nvPr>
            <p:custDataLst>
              <p:tags r:id="rId11"/>
            </p:custDataLst>
          </p:nvPr>
        </p:nvSpPr>
        <p:spPr>
          <a:xfrm>
            <a:off x="250825" y="6165850"/>
            <a:ext cx="22685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高原风景图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9461" name="矩形 22533"/>
          <p:cNvSpPr/>
          <p:nvPr/>
        </p:nvSpPr>
        <p:spPr>
          <a:xfrm>
            <a:off x="3563938" y="0"/>
            <a:ext cx="31670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</a:rPr>
              <a:t>白杨特写图</a:t>
            </a:r>
            <a:endParaRPr lang="zh-CN" altLang="en-US" sz="3200" b="1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19462" name="矩形 22534"/>
          <p:cNvSpPr/>
          <p:nvPr>
            <p:custDataLst>
              <p:tags r:id="rId12"/>
            </p:custDataLst>
          </p:nvPr>
        </p:nvSpPr>
        <p:spPr>
          <a:xfrm>
            <a:off x="6516688" y="6165850"/>
            <a:ext cx="237648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rPr>
              <a:t>物人联想图</a:t>
            </a:r>
            <a:endParaRPr lang="zh-CN" altLang="en-US" sz="32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9463" name="动作按钮: 第一张 22562">
            <a:hlinkClick action="ppaction://hlinkshowjump?jump=firstslide"/>
          </p:cNvPr>
          <p:cNvSpPr/>
          <p:nvPr>
            <p:custDataLst>
              <p:tags r:id="rId13"/>
            </p:custDataLst>
          </p:nvPr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536" name="组合 22535"/>
          <p:cNvGrpSpPr>
            <a:grpSpLocks noChangeAspect="1"/>
          </p:cNvGrpSpPr>
          <p:nvPr/>
        </p:nvGrpSpPr>
        <p:grpSpPr>
          <a:xfrm>
            <a:off x="539750" y="333375"/>
            <a:ext cx="8604250" cy="7278688"/>
            <a:chOff x="1130" y="410"/>
            <a:chExt cx="3454" cy="3311"/>
          </a:xfrm>
        </p:grpSpPr>
        <p:sp>
          <p:nvSpPr>
            <p:cNvPr id="19465" name="矩形 22536"/>
            <p:cNvSpPr>
              <a:spLocks noChangeAspect="1" noTextEdit="1"/>
            </p:cNvSpPr>
            <p:nvPr>
              <p:custDataLst>
                <p:tags r:id="rId14"/>
              </p:custDataLst>
            </p:nvPr>
          </p:nvSpPr>
          <p:spPr>
            <a:xfrm>
              <a:off x="1130" y="410"/>
              <a:ext cx="3454" cy="33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lstStyle/>
            <a:p>
              <a:endPara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466" name="_s22538"/>
            <p:cNvSpPr/>
            <p:nvPr/>
          </p:nvSpPr>
          <p:spPr>
            <a:xfrm flipH="1">
              <a:off x="2176" y="2261"/>
              <a:ext cx="341" cy="196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9467" name="_s22539"/>
            <p:cNvSpPr/>
            <p:nvPr>
              <p:custDataLst>
                <p:tags r:id="rId15"/>
              </p:custDataLst>
            </p:nvPr>
          </p:nvSpPr>
          <p:spPr>
            <a:xfrm>
              <a:off x="1443" y="2261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lt2">
                  <a:alpha val="50000"/>
                </a:schemeClr>
              </a:outerShdw>
            </a:effectLst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生长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环境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  <p:sp>
          <p:nvSpPr>
            <p:cNvPr id="19468" name="_s22540"/>
            <p:cNvSpPr/>
            <p:nvPr/>
          </p:nvSpPr>
          <p:spPr>
            <a:xfrm>
              <a:off x="3197" y="2261"/>
              <a:ext cx="340" cy="197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9469" name="_s22541"/>
            <p:cNvSpPr/>
            <p:nvPr>
              <p:custDataLst>
                <p:tags r:id="rId16"/>
              </p:custDataLst>
            </p:nvPr>
          </p:nvSpPr>
          <p:spPr>
            <a:xfrm>
              <a:off x="3485" y="2261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lt2">
                  <a:alpha val="50000"/>
                </a:schemeClr>
              </a:outerShdw>
            </a:effectLst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内在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气质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  <p:sp>
          <p:nvSpPr>
            <p:cNvPr id="19470" name="_s22542"/>
            <p:cNvSpPr/>
            <p:nvPr/>
          </p:nvSpPr>
          <p:spPr>
            <a:xfrm flipH="1" flipV="1">
              <a:off x="2857" y="1279"/>
              <a:ext cx="0" cy="393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9471" name="_s22543"/>
            <p:cNvSpPr/>
            <p:nvPr>
              <p:custDataLst>
                <p:tags r:id="rId17"/>
              </p:custDataLst>
            </p:nvPr>
          </p:nvSpPr>
          <p:spPr>
            <a:xfrm>
              <a:off x="2464" y="493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lt2">
                  <a:alpha val="50000"/>
                </a:schemeClr>
              </a:outerShdw>
            </a:effectLst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外部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形象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  <p:sp>
          <p:nvSpPr>
            <p:cNvPr id="19472" name="_s22544"/>
            <p:cNvSpPr/>
            <p:nvPr>
              <p:custDataLst>
                <p:tags r:id="rId18"/>
              </p:custDataLst>
            </p:nvPr>
          </p:nvSpPr>
          <p:spPr>
            <a:xfrm>
              <a:off x="2464" y="1672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lt2">
                  <a:alpha val="50000"/>
                </a:schemeClr>
              </a:outerShdw>
            </a:effectLst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100" b="1">
                  <a:solidFill>
                    <a:srgbClr val="FF0000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白杨树</a:t>
              </a:r>
              <a:endParaRPr lang="zh-CN" altLang="en-US" sz="4100" b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  <a:p>
              <a:pPr algn="ctr"/>
              <a:r>
                <a:rPr lang="zh-CN" altLang="en-US" sz="4100" b="1">
                  <a:solidFill>
                    <a:srgbClr val="FF0000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不平凡</a:t>
              </a:r>
              <a:endParaRPr lang="zh-CN" altLang="en-US" sz="4100" b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225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20481" name="图片 51201" descr="黄土高原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51202"/>
          <p:cNvSpPr txBox="1"/>
          <p:nvPr/>
        </p:nvSpPr>
        <p:spPr>
          <a:xfrm>
            <a:off x="1371600" y="1981200"/>
            <a:ext cx="7162800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白杨树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一不平凡，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它使黄土高原 </a:t>
            </a:r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……</a:t>
            </a:r>
            <a:r>
              <a:rPr lang="en-US" altLang="zh-CN" sz="2400" u="sng">
                <a:solidFill>
                  <a:schemeClr val="tx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                                           </a:t>
            </a:r>
            <a:endParaRPr lang="en-US" altLang="zh-CN" sz="2400" u="sng">
              <a:solidFill>
                <a:schemeClr val="tx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51204" name="矩形 51203"/>
          <p:cNvSpPr/>
          <p:nvPr>
            <p:custDataLst>
              <p:tags r:id="rId9"/>
            </p:custDataLst>
          </p:nvPr>
        </p:nvSpPr>
        <p:spPr>
          <a:xfrm>
            <a:off x="2590800" y="3505200"/>
            <a:ext cx="3886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Arial" panose="020b0604020202020204" pitchFamily="34" charset="0"/>
                <a:ea typeface="汉仪君黑-35W" panose="00020600040101010101" charset="-122"/>
              </a:rPr>
              <a:t>生长环境美</a:t>
            </a:r>
            <a:endParaRPr lang="zh-CN" altLang="en-US" sz="4000"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51205" name="矩形 51204"/>
          <p:cNvSpPr/>
          <p:nvPr/>
        </p:nvSpPr>
        <p:spPr>
          <a:xfrm>
            <a:off x="762000" y="533400"/>
            <a:ext cx="1828800" cy="5207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7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chemeClr val="lt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" panose="020b0604020202020204" pitchFamily="34" charset="0"/>
                <a:ea typeface="汉仪趣黑简" panose="00020600040101010101" charset="-122"/>
              </a:rPr>
              <a:t>课堂小结</a:t>
            </a:r>
            <a:endParaRPr lang="zh-CN" altLang="en-US" sz="3600">
              <a:gradFill rotWithShape="0">
                <a:gsLst>
                  <a:gs pos="0">
                    <a:schemeClr val="lt1"/>
                  </a:gs>
                  <a:gs pos="100000">
                    <a:srgbClr val="FE3E02"/>
                  </a:gs>
                </a:gsLst>
                <a:lin ang="5400000" scaled="1"/>
              </a:gra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21505" name="图片 52225" descr="白杨树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2282825"/>
            <a:ext cx="9144000" cy="1142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文本框 52226"/>
          <p:cNvSpPr txBox="1"/>
          <p:nvPr/>
        </p:nvSpPr>
        <p:spPr>
          <a:xfrm>
            <a:off x="609600" y="1066800"/>
            <a:ext cx="8153400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白杨树二不平凡，它的外形</a:t>
            </a:r>
            <a:r>
              <a:rPr lang="en-US" altLang="zh-CN" sz="60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……</a:t>
            </a:r>
            <a:endParaRPr lang="en-US" altLang="zh-CN" sz="6000" b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汉仪趣黑简" panose="00020600040101010101" charset="-122"/>
              <a:cs typeface="微软雅黑" panose="020b0503020204020204" charset="-122"/>
            </a:endParaRPr>
          </a:p>
        </p:txBody>
      </p:sp>
      <p:sp>
        <p:nvSpPr>
          <p:cNvPr id="52228" name="矩形 52227"/>
          <p:cNvSpPr/>
          <p:nvPr/>
        </p:nvSpPr>
        <p:spPr>
          <a:xfrm>
            <a:off x="2362200" y="3657600"/>
            <a:ext cx="4343400" cy="2057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" panose="020b0604020202020204" pitchFamily="34" charset="0"/>
                <a:ea typeface="汉仪君黑-35W" panose="00020600040101010101" charset="-122"/>
              </a:rPr>
              <a:t>外在形象美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22529" name="图片 53249" descr="无标白杨树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2282825"/>
            <a:ext cx="9144000" cy="1142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53250"/>
          <p:cNvSpPr txBox="1"/>
          <p:nvPr/>
        </p:nvSpPr>
        <p:spPr>
          <a:xfrm>
            <a:off x="685800" y="381000"/>
            <a:ext cx="7010400" cy="1938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白杨树三不平凡，它象征着</a:t>
            </a:r>
            <a:r>
              <a:rPr lang="en-US" altLang="zh-CN" sz="6000" b="1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……</a:t>
            </a:r>
            <a:endParaRPr lang="en-US" altLang="zh-CN" sz="6000" b="1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  <a:cs typeface="微软雅黑" panose="020b0503020204020204" charset="-122"/>
            </a:endParaRPr>
          </a:p>
        </p:txBody>
      </p:sp>
      <p:sp>
        <p:nvSpPr>
          <p:cNvPr id="53252" name="矩形 53251"/>
          <p:cNvSpPr/>
          <p:nvPr/>
        </p:nvSpPr>
        <p:spPr>
          <a:xfrm>
            <a:off x="1143000" y="3657600"/>
            <a:ext cx="5105400" cy="2286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" panose="020b0604020202020204" pitchFamily="34" charset="0"/>
                <a:ea typeface="汉仪君黑-35W" panose="00020600040101010101" charset="-122"/>
              </a:rPr>
              <a:t>内在精神美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23553" name="图片 15363" descr="tu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15364"/>
          <p:cNvSpPr/>
          <p:nvPr>
            <p:custDataLst>
              <p:tags r:id="rId9"/>
            </p:custDataLst>
          </p:nvPr>
        </p:nvSpPr>
        <p:spPr>
          <a:xfrm>
            <a:off x="171450" y="116841"/>
            <a:ext cx="7921625" cy="1938020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defTabSz="914400">
              <a:tabLst>
                <a:tab pos="152400"/>
              </a:tabLst>
            </a:pP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      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黄土高原的自然景象有何特点？作者感受又如何？这些景观和感受对表现白杨树有什么作用？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15366" name="矩形 15365"/>
          <p:cNvSpPr/>
          <p:nvPr>
            <p:custDataLst>
              <p:tags r:id="rId10"/>
            </p:custDataLst>
          </p:nvPr>
        </p:nvSpPr>
        <p:spPr>
          <a:xfrm>
            <a:off x="503238" y="4740752"/>
            <a:ext cx="8135937" cy="206121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defTabSz="914400">
              <a:tabLst>
                <a:tab pos="152400"/>
              </a:tabLst>
            </a:pP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自然景象：黄绿错综，坦荡如砥，无边无垠</a:t>
            </a:r>
            <a:endParaRPr lang="zh-CN" altLang="en-US" sz="3200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defTabSz="914400">
              <a:tabLst>
                <a:tab pos="152400"/>
              </a:tabLst>
            </a:pP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作者感受：雄壮、伟大；单调、恹恹欲睡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defTabSz="914400">
              <a:tabLst>
                <a:tab pos="152400"/>
              </a:tabLst>
            </a:pPr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作用：恶劣的环境与白杨的顽强生命力作比照，突出白杨的精神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3556" name="动作按钮: 第一张 15368">
            <a:hlinkClick action="ppaction://hlinkshowjump?jump=firstslide"/>
          </p:cNvPr>
          <p:cNvSpPr/>
          <p:nvPr>
            <p:custDataLst>
              <p:tags r:id="rId11"/>
            </p:custDataLst>
          </p:nvPr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4577" name="文本占位符 23554"/>
          <p:cNvSpPr>
            <a:spLocks noGrp="1"/>
          </p:cNvSpPr>
          <p:nvPr>
            <p:ph idx="4294967295"/>
            <p:custDataLst>
              <p:tags r:id="rId8"/>
            </p:custDataLst>
          </p:nvPr>
        </p:nvSpPr>
        <p:spPr>
          <a:xfrm>
            <a:off x="179388" y="1773238"/>
            <a:ext cx="4176712" cy="4114800"/>
          </a:xfr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+mn-ea"/>
              </a:rPr>
              <a:t>        作者是从哪些方面进行具体描写来突出白杨树的？白杨树外形的总特征是什么？</a:t>
            </a:r>
            <a:endParaRPr lang="en-US" altLang="zh-CN" sz="4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4578" name="图片 23555" descr="白杨树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6100" y="0"/>
            <a:ext cx="48688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3556"/>
          <p:cNvSpPr/>
          <p:nvPr/>
        </p:nvSpPr>
        <p:spPr>
          <a:xfrm>
            <a:off x="250825" y="188913"/>
            <a:ext cx="2376488" cy="12239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chemeClr val="accent1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汉仪趣黑简" panose="00020600040101010101" charset="-122"/>
              </a:rPr>
              <a:t>感悟形象美</a:t>
            </a:r>
            <a:endParaRPr lang="zh-CN" altLang="en-US" sz="3600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chemeClr val="accent1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</p:spTree>
    <p:custDataLst>
      <p:tags r:id="rId10"/>
    </p:custDataLst>
  </p:cSld>
  <p:clrMapOvr>
    <a:masterClrMapping/>
  </p:clrMapOvr>
  <p:transition>
    <p:randomBar dir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188843" y="1026215"/>
            <a:ext cx="8756375" cy="4790661"/>
          </a:xfrm>
          <a:prstGeom prst="rect">
            <a:avLst/>
          </a:prstGeom>
          <a:noFill/>
          <a:ln w="25400">
            <a:solidFill>
              <a:schemeClr val="lt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551498" y="1538764"/>
            <a:ext cx="4762500" cy="3692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3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题白杨图</a:t>
            </a:r>
            <a:br>
              <a:rPr lang="zh-CN" altLang="en-US" sz="33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33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茅盾</a:t>
            </a:r>
            <a:br>
              <a:rPr lang="zh-CN" altLang="en-US" sz="2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</a:br>
            <a:br>
              <a:rPr lang="zh-CN" altLang="en-US" sz="2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3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北方有佳树，挺立如长矛。</a:t>
            </a:r>
            <a:br>
              <a:rPr lang="zh-CN" altLang="en-US" sz="3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3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叶叶皆团结，枝枝争上游。</a:t>
            </a:r>
            <a:br>
              <a:rPr lang="zh-CN" altLang="en-US" sz="3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3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羞与楠枋伍，甘居榆枣俦。</a:t>
            </a:r>
            <a:br>
              <a:rPr lang="zh-CN" altLang="en-US" sz="3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</a:br>
            <a:r>
              <a:rPr lang="zh-CN" altLang="en-US" sz="3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丹青标风骨，愿与子同仇。</a:t>
            </a:r>
            <a:br>
              <a:rPr lang="zh-CN" altLang="en-US" sz="2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  <a:sym typeface="Arial" panose="020b0604020202020204" pitchFamily="34" charset="0"/>
              </a:rPr>
            </a:br>
            <a:endParaRPr lang="zh-CN" altLang="en-US" sz="2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rcRect t="6557" r="-1611"/>
          <a:stretch>
            <a:fillRect/>
          </a:stretch>
        </p:blipFill>
        <p:spPr>
          <a:xfrm>
            <a:off x="5052060" y="2256473"/>
            <a:ext cx="3893344" cy="26855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/>
          <a:srcRect l="-298" t="-3943" r="-323" b="3914"/>
          <a:stretch>
            <a:fillRect/>
          </a:stretch>
        </p:blipFill>
        <p:spPr>
          <a:xfrm>
            <a:off x="5052060" y="2132171"/>
            <a:ext cx="3855244" cy="2809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51584" y="2154555"/>
            <a:ext cx="3855720" cy="2892266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xit" presetSubtype="1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2" presetClass="exit" presetSubtype="1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grpSp>
        <p:nvGrpSpPr>
          <p:cNvPr id="34821" name="组合 34820"/>
          <p:cNvGrpSpPr/>
          <p:nvPr/>
        </p:nvGrpSpPr>
        <p:grpSpPr>
          <a:xfrm>
            <a:off x="2362200" y="990600"/>
            <a:ext cx="685800" cy="2590800"/>
            <a:chExt cx="432" cy="1632"/>
          </a:xfrm>
        </p:grpSpPr>
        <p:sp>
          <p:nvSpPr>
            <p:cNvPr id="25602" name="椭圆 34821"/>
            <p:cNvSpPr/>
            <p:nvPr>
              <p:custDataLst>
                <p:tags r:id="rId8"/>
              </p:custDataLst>
            </p:nvPr>
          </p:nvSpPr>
          <p:spPr>
            <a:xfrm>
              <a:off x="0" y="0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lstStyle/>
            <a:p>
              <a:pPr algn="ctr"/>
              <a:endPara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603" name="文本框 34822"/>
            <p:cNvSpPr txBox="1"/>
            <p:nvPr>
              <p:custDataLst>
                <p:tags r:id="rId9"/>
              </p:custDataLst>
            </p:nvPr>
          </p:nvSpPr>
          <p:spPr>
            <a:xfrm>
              <a:off x="46" y="336"/>
              <a:ext cx="348" cy="10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lt1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外部形态</a:t>
              </a:r>
              <a:endParaRPr lang="zh-CN" altLang="en-US" sz="24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</p:grpSp>
      <p:grpSp>
        <p:nvGrpSpPr>
          <p:cNvPr id="34824" name="组合 34823"/>
          <p:cNvGrpSpPr/>
          <p:nvPr/>
        </p:nvGrpSpPr>
        <p:grpSpPr>
          <a:xfrm>
            <a:off x="3200400" y="609600"/>
            <a:ext cx="2133600" cy="3276600"/>
            <a:chExt cx="1344" cy="2064"/>
          </a:xfrm>
        </p:grpSpPr>
        <p:grpSp>
          <p:nvGrpSpPr>
            <p:cNvPr id="25605" name="组合 34824"/>
            <p:cNvGrpSpPr/>
            <p:nvPr/>
          </p:nvGrpSpPr>
          <p:grpSpPr>
            <a:xfrm>
              <a:off x="0" y="0"/>
              <a:ext cx="1296" cy="336"/>
              <a:chExt cx="1296" cy="336"/>
            </a:xfrm>
          </p:grpSpPr>
          <p:sp>
            <p:nvSpPr>
              <p:cNvPr id="25606" name="椭圆 34825"/>
              <p:cNvSpPr/>
              <p:nvPr>
                <p:custDataLst>
                  <p:tags r:id="rId10"/>
                </p:custDataLst>
              </p:nvPr>
            </p:nvSpPr>
            <p:spPr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 anchor="t" anchorCtr="0"/>
              <a:lstStyle/>
              <a:p>
                <a:endParaRPr lang="zh-CN" altLang="en-US" sz="2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607" name="文本框 34826"/>
              <p:cNvSpPr txBox="1"/>
              <p:nvPr/>
            </p:nvSpPr>
            <p:spPr>
              <a:xfrm>
                <a:off x="144" y="0"/>
                <a:ext cx="1104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lt1"/>
                    </a:solidFill>
                    <a:latin typeface="Arial" panose="020b0604020202020204" pitchFamily="34" charset="0"/>
                    <a:ea typeface="汉仪趣黑简" panose="00020600040101010101" charset="-122"/>
                  </a:rPr>
                  <a:t>总的形象</a:t>
                </a:r>
                <a:endParaRPr lang="zh-CN" altLang="en-US" sz="2400" b="1">
                  <a:solidFill>
                    <a:schemeClr val="lt1"/>
                  </a:solidFill>
                  <a:latin typeface="Arial" panose="020b0604020202020204" pitchFamily="34" charset="0"/>
                  <a:ea typeface="汉仪趣黑简" panose="00020600040101010101" charset="-122"/>
                </a:endParaRPr>
              </a:p>
            </p:txBody>
          </p:sp>
        </p:grpSp>
        <p:grpSp>
          <p:nvGrpSpPr>
            <p:cNvPr id="25608" name="组合 34827"/>
            <p:cNvGrpSpPr/>
            <p:nvPr/>
          </p:nvGrpSpPr>
          <p:grpSpPr>
            <a:xfrm>
              <a:off x="0" y="432"/>
              <a:ext cx="1296" cy="336"/>
              <a:chExt cx="1296" cy="336"/>
            </a:xfrm>
          </p:grpSpPr>
          <p:sp>
            <p:nvSpPr>
              <p:cNvPr id="25609" name="椭圆 348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t" anchorCtr="0"/>
              <a:lstStyle/>
              <a:p>
                <a:endParaRPr lang="zh-CN" altLang="en-US" sz="2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610" name="文本框 34829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96" y="0"/>
                <a:ext cx="1104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dk1"/>
                    </a:solidFill>
                    <a:latin typeface="Arial" panose="020b0604020202020204" pitchFamily="34" charset="0"/>
                    <a:ea typeface="汉仪趣黑简" panose="00020600040101010101" charset="-122"/>
                  </a:rPr>
                  <a:t>干</a:t>
                </a:r>
                <a:endParaRPr lang="zh-CN" altLang="en-US" sz="2400" b="1">
                  <a:solidFill>
                    <a:schemeClr val="dk1"/>
                  </a:solidFill>
                  <a:latin typeface="Arial" panose="020b0604020202020204" pitchFamily="34" charset="0"/>
                  <a:ea typeface="汉仪趣黑简" panose="00020600040101010101" charset="-122"/>
                </a:endParaRPr>
              </a:p>
            </p:txBody>
          </p:sp>
        </p:grpSp>
        <p:grpSp>
          <p:nvGrpSpPr>
            <p:cNvPr id="25611" name="组合 34830"/>
            <p:cNvGrpSpPr/>
            <p:nvPr/>
          </p:nvGrpSpPr>
          <p:grpSpPr>
            <a:xfrm>
              <a:off x="48" y="864"/>
              <a:ext cx="1296" cy="336"/>
              <a:chExt cx="1296" cy="336"/>
            </a:xfrm>
          </p:grpSpPr>
          <p:sp>
            <p:nvSpPr>
              <p:cNvPr id="25612" name="椭圆 34831"/>
              <p:cNvSpPr/>
              <p:nvPr>
                <p:custDataLst>
                  <p:tags r:id="rId13"/>
                </p:custDataLst>
              </p:nvPr>
            </p:nvSpPr>
            <p:spPr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99CCFF"/>
              </a:solidFill>
              <a:ln w="9525">
                <a:noFill/>
              </a:ln>
            </p:spPr>
            <p:txBody>
              <a:bodyPr anchor="t" anchorCtr="0"/>
              <a:lstStyle/>
              <a:p>
                <a:endParaRPr lang="zh-CN" altLang="en-US" sz="2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613" name="文本框 34832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0" y="0"/>
                <a:ext cx="120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dk1"/>
                    </a:solidFill>
                    <a:latin typeface="Arial" panose="020b0604020202020204" pitchFamily="34" charset="0"/>
                    <a:ea typeface="汉仪君黑-35W" panose="00020600040101010101" charset="-122"/>
                  </a:rPr>
                  <a:t>枝</a:t>
                </a:r>
                <a:endParaRPr lang="zh-CN" altLang="en-US" sz="2400" b="1">
                  <a:solidFill>
                    <a:schemeClr val="dk1"/>
                  </a:solidFill>
                  <a:latin typeface="Arial" panose="020b0604020202020204" pitchFamily="34" charset="0"/>
                  <a:ea typeface="汉仪君黑-35W" panose="00020600040101010101" charset="-122"/>
                </a:endParaRPr>
              </a:p>
            </p:txBody>
          </p:sp>
        </p:grpSp>
        <p:grpSp>
          <p:nvGrpSpPr>
            <p:cNvPr id="25614" name="组合 34833"/>
            <p:cNvGrpSpPr/>
            <p:nvPr/>
          </p:nvGrpSpPr>
          <p:grpSpPr>
            <a:xfrm>
              <a:off x="0" y="1296"/>
              <a:ext cx="1344" cy="336"/>
              <a:chExt cx="1344" cy="336"/>
            </a:xfrm>
          </p:grpSpPr>
          <p:sp>
            <p:nvSpPr>
              <p:cNvPr id="25615" name="椭圆 34834"/>
              <p:cNvSpPr/>
              <p:nvPr>
                <p:custDataLst>
                  <p:tags r:id="rId15"/>
                </p:custDataLst>
              </p:nvPr>
            </p:nvSpPr>
            <p:spPr>
              <a:xfrm>
                <a:off x="48" y="0"/>
                <a:ext cx="1296" cy="336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t" anchorCtr="0"/>
              <a:lstStyle/>
              <a:p>
                <a:endParaRPr lang="zh-CN" altLang="en-US" sz="2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616" name="文本框 34835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0" y="0"/>
                <a:ext cx="1344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lt1"/>
                    </a:solidFill>
                    <a:latin typeface="Arial" panose="020b0604020202020204" pitchFamily="34" charset="0"/>
                    <a:ea typeface="汉仪君黑-35W" panose="00020600040101010101" charset="-122"/>
                  </a:rPr>
                  <a:t>叶</a:t>
                </a:r>
                <a:endParaRPr lang="zh-CN" altLang="en-US" sz="2400" b="1">
                  <a:solidFill>
                    <a:schemeClr val="lt1"/>
                  </a:solidFill>
                  <a:latin typeface="Arial" panose="020b0604020202020204" pitchFamily="34" charset="0"/>
                  <a:ea typeface="汉仪君黑-35W" panose="00020600040101010101" charset="-122"/>
                </a:endParaRPr>
              </a:p>
            </p:txBody>
          </p:sp>
        </p:grpSp>
        <p:grpSp>
          <p:nvGrpSpPr>
            <p:cNvPr id="25617" name="组合 34836"/>
            <p:cNvGrpSpPr/>
            <p:nvPr/>
          </p:nvGrpSpPr>
          <p:grpSpPr>
            <a:xfrm>
              <a:off x="48" y="1728"/>
              <a:ext cx="1296" cy="336"/>
              <a:chExt cx="1296" cy="336"/>
            </a:xfrm>
          </p:grpSpPr>
          <p:sp>
            <p:nvSpPr>
              <p:cNvPr id="25618" name="椭圆 34837"/>
              <p:cNvSpPr/>
              <p:nvPr>
                <p:custDataLst>
                  <p:tags r:id="rId17"/>
                </p:custDataLst>
              </p:nvPr>
            </p:nvSpPr>
            <p:spPr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CC99FF"/>
              </a:solidFill>
              <a:ln w="9525">
                <a:noFill/>
              </a:ln>
            </p:spPr>
            <p:txBody>
              <a:bodyPr anchor="t" anchorCtr="0"/>
              <a:lstStyle/>
              <a:p>
                <a:endParaRPr lang="zh-CN" altLang="en-US" sz="2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619" name="文本框 34838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0" y="0"/>
                <a:ext cx="1296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dk1"/>
                    </a:solidFill>
                    <a:latin typeface="Arial" panose="020b0604020202020204" pitchFamily="34" charset="0"/>
                    <a:ea typeface="汉仪君黑-35W" panose="00020600040101010101" charset="-122"/>
                  </a:rPr>
                  <a:t>皮</a:t>
                </a:r>
                <a:endParaRPr lang="zh-CN" altLang="en-US" sz="2400" b="1">
                  <a:solidFill>
                    <a:schemeClr val="dk1"/>
                  </a:solidFill>
                  <a:latin typeface="Arial" panose="020b0604020202020204" pitchFamily="34" charset="0"/>
                  <a:ea typeface="汉仪君黑-35W" panose="00020600040101010101" charset="-122"/>
                </a:endParaRPr>
              </a:p>
            </p:txBody>
          </p:sp>
        </p:grpSp>
      </p:grpSp>
      <p:sp>
        <p:nvSpPr>
          <p:cNvPr id="34840" name="椭圆 34839"/>
          <p:cNvSpPr/>
          <p:nvPr>
            <p:custDataLst>
              <p:tags r:id="rId19"/>
            </p:custDataLst>
          </p:nvPr>
        </p:nvSpPr>
        <p:spPr>
          <a:xfrm>
            <a:off x="5410200" y="6096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rPr>
              <a:t>力争上游</a:t>
            </a: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41" name="椭圆 34840"/>
          <p:cNvSpPr/>
          <p:nvPr>
            <p:custDataLst>
              <p:tags r:id="rId20"/>
            </p:custDataLst>
          </p:nvPr>
        </p:nvSpPr>
        <p:spPr>
          <a:xfrm>
            <a:off x="5410200" y="12954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0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rPr>
              <a:t>笔直，绝无旁枝</a:t>
            </a:r>
            <a:endParaRPr lang="zh-CN" altLang="en-US" sz="20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42" name="椭圆 34841"/>
          <p:cNvSpPr/>
          <p:nvPr>
            <p:custDataLst>
              <p:tags r:id="rId21"/>
            </p:custDataLst>
          </p:nvPr>
        </p:nvSpPr>
        <p:spPr>
          <a:xfrm>
            <a:off x="5486400" y="19812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0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rPr>
              <a:t>笔直，紧紧靠拢</a:t>
            </a:r>
            <a:endParaRPr lang="zh-CN" altLang="en-US" sz="20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43" name="椭圆 34842"/>
          <p:cNvSpPr/>
          <p:nvPr>
            <p:custDataLst>
              <p:tags r:id="rId22"/>
            </p:custDataLst>
          </p:nvPr>
        </p:nvSpPr>
        <p:spPr>
          <a:xfrm>
            <a:off x="5486400" y="26670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rPr>
              <a:t>片片向上</a:t>
            </a: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44" name="椭圆 34843"/>
          <p:cNvSpPr/>
          <p:nvPr>
            <p:custDataLst>
              <p:tags r:id="rId23"/>
            </p:custDataLst>
          </p:nvPr>
        </p:nvSpPr>
        <p:spPr>
          <a:xfrm>
            <a:off x="5486400" y="33528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rPr>
              <a:t>光滑淡青色</a:t>
            </a: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45" name="椭圆 34844"/>
          <p:cNvSpPr/>
          <p:nvPr>
            <p:custDataLst>
              <p:tags r:id="rId24"/>
            </p:custDataLst>
          </p:nvPr>
        </p:nvSpPr>
        <p:spPr>
          <a:xfrm>
            <a:off x="7620000" y="990600"/>
            <a:ext cx="838200" cy="7620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正直</a:t>
            </a:r>
            <a:endParaRPr lang="zh-CN" altLang="en-US" sz="2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46" name="椭圆 34845"/>
          <p:cNvSpPr/>
          <p:nvPr>
            <p:custDataLst>
              <p:tags r:id="rId25"/>
            </p:custDataLst>
          </p:nvPr>
        </p:nvSpPr>
        <p:spPr>
          <a:xfrm>
            <a:off x="7620000" y="1752600"/>
            <a:ext cx="838200" cy="762000"/>
          </a:xfrm>
          <a:prstGeom prst="ellipse">
            <a:avLst/>
          </a:prstGeom>
          <a:solidFill>
            <a:srgbClr val="99CC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团结</a:t>
            </a:r>
            <a:endParaRPr lang="zh-CN" altLang="en-US" sz="2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47" name="椭圆 34846"/>
          <p:cNvSpPr/>
          <p:nvPr>
            <p:custDataLst>
              <p:tags r:id="rId26"/>
            </p:custDataLst>
          </p:nvPr>
        </p:nvSpPr>
        <p:spPr>
          <a:xfrm>
            <a:off x="7620000" y="2514600"/>
            <a:ext cx="838200" cy="762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rPr>
              <a:t>进取</a:t>
            </a: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48" name="椭圆 34847"/>
          <p:cNvSpPr/>
          <p:nvPr>
            <p:custDataLst>
              <p:tags r:id="rId27"/>
            </p:custDataLst>
          </p:nvPr>
        </p:nvSpPr>
        <p:spPr>
          <a:xfrm>
            <a:off x="7620000" y="3276600"/>
            <a:ext cx="838200" cy="762000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质朴</a:t>
            </a:r>
            <a:endParaRPr lang="zh-CN" altLang="en-US" sz="2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grpSp>
        <p:nvGrpSpPr>
          <p:cNvPr id="34849" name="组合 34848"/>
          <p:cNvGrpSpPr/>
          <p:nvPr/>
        </p:nvGrpSpPr>
        <p:grpSpPr>
          <a:xfrm>
            <a:off x="2362200" y="3810000"/>
            <a:ext cx="685800" cy="2590800"/>
            <a:chExt cx="432" cy="1632"/>
          </a:xfrm>
        </p:grpSpPr>
        <p:sp>
          <p:nvSpPr>
            <p:cNvPr id="25630" name="椭圆 34849"/>
            <p:cNvSpPr/>
            <p:nvPr>
              <p:custDataLst>
                <p:tags r:id="rId28"/>
              </p:custDataLst>
            </p:nvPr>
          </p:nvSpPr>
          <p:spPr>
            <a:xfrm>
              <a:off x="0" y="0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lstStyle/>
            <a:p>
              <a:pPr algn="ctr"/>
              <a:endPara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631" name="文本框 34850"/>
            <p:cNvSpPr txBox="1"/>
            <p:nvPr>
              <p:custDataLst>
                <p:tags r:id="rId29"/>
              </p:custDataLst>
            </p:nvPr>
          </p:nvSpPr>
          <p:spPr>
            <a:xfrm>
              <a:off x="46" y="336"/>
              <a:ext cx="348" cy="10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lt1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内在气质</a:t>
              </a:r>
              <a:endParaRPr lang="zh-CN" altLang="en-US" sz="24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</p:grpSp>
      <p:sp>
        <p:nvSpPr>
          <p:cNvPr id="34852" name="椭圆 34851"/>
          <p:cNvSpPr/>
          <p:nvPr>
            <p:custDataLst>
              <p:tags r:id="rId30"/>
            </p:custDataLst>
          </p:nvPr>
        </p:nvSpPr>
        <p:spPr>
          <a:xfrm>
            <a:off x="3276600" y="4800600"/>
            <a:ext cx="2057400" cy="533400"/>
          </a:xfrm>
          <a:prstGeom prst="ellipse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倔强挺立</a:t>
            </a:r>
            <a:endParaRPr lang="zh-CN" altLang="en-US" sz="2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53" name="椭圆 34852"/>
          <p:cNvSpPr/>
          <p:nvPr>
            <p:custDataLst>
              <p:tags r:id="rId31"/>
            </p:custDataLst>
          </p:nvPr>
        </p:nvSpPr>
        <p:spPr>
          <a:xfrm>
            <a:off x="5562600" y="4495800"/>
            <a:ext cx="2057400" cy="533400"/>
          </a:xfrm>
          <a:prstGeom prst="ellipse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参天耸立</a:t>
            </a:r>
            <a:endParaRPr lang="zh-CN" altLang="en-US" sz="2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4854" name="椭圆 34853"/>
          <p:cNvSpPr/>
          <p:nvPr>
            <p:custDataLst>
              <p:tags r:id="rId32"/>
            </p:custDataLst>
          </p:nvPr>
        </p:nvSpPr>
        <p:spPr>
          <a:xfrm>
            <a:off x="5562600" y="5181600"/>
            <a:ext cx="2057400" cy="533400"/>
          </a:xfrm>
          <a:prstGeom prst="ellipse">
            <a:avLst/>
          </a:prstGeom>
          <a:solidFill>
            <a:schemeClr val="lt1">
              <a:lumMod val="95000"/>
            </a:schemeClr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zh-CN" altLang="en-US" sz="2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不折不挠</a:t>
            </a:r>
            <a:endParaRPr lang="zh-CN" altLang="en-US" sz="2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</p:spTree>
    <p:custDataLst>
      <p:tags r:id="rId3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0" grpId="0"/>
      <p:bldP spid="34841" grpId="0"/>
      <p:bldP spid="34842" grpId="0"/>
      <p:bldP spid="34843" grpId="0"/>
      <p:bldP spid="34844" grpId="0"/>
      <p:bldP spid="34845" grpId="0"/>
      <p:bldP spid="34846" grpId="0"/>
      <p:bldP spid="34847" grpId="0"/>
      <p:bldP spid="34848" grpId="0"/>
      <p:bldP spid="34852" grpId="0"/>
      <p:bldP spid="34853" grpId="0"/>
      <p:bldP spid="348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26625" name="图片 18436" descr="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3800" y="406400"/>
            <a:ext cx="4289425" cy="6583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24579"/>
          <p:cNvSpPr/>
          <p:nvPr/>
        </p:nvSpPr>
        <p:spPr>
          <a:xfrm>
            <a:off x="1258888" y="404813"/>
            <a:ext cx="2808287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汉仪君黑-35W" panose="00020600040101010101" charset="-122"/>
              </a:rPr>
              <a:t>白杨树</a:t>
            </a:r>
            <a:endParaRPr lang="zh-CN" altLang="en-US" sz="3600" b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4584" name="文本框 24583"/>
          <p:cNvSpPr txBox="1"/>
          <p:nvPr>
            <p:custDataLst>
              <p:tags r:id="rId9"/>
            </p:custDataLst>
          </p:nvPr>
        </p:nvSpPr>
        <p:spPr>
          <a:xfrm>
            <a:off x="355283" y="1773238"/>
            <a:ext cx="4491355" cy="417671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皮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光滑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叶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向上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枝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靠拢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干</a:t>
            </a:r>
            <a:r>
              <a:rPr lang="en-US" altLang="zh-CN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笔直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24585" name="矩形 24584"/>
          <p:cNvSpPr/>
          <p:nvPr>
            <p:custDataLst>
              <p:tags r:id="rId10"/>
            </p:custDataLst>
          </p:nvPr>
        </p:nvSpPr>
        <p:spPr>
          <a:xfrm>
            <a:off x="1258888" y="5084763"/>
            <a:ext cx="2736850" cy="156845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8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力争上游</a:t>
            </a:r>
            <a:endParaRPr lang="zh-CN" altLang="en-US" sz="48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r>
              <a:rPr lang="zh-CN" altLang="en-US" sz="48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倔强挺立</a:t>
            </a:r>
            <a:endParaRPr lang="zh-CN" altLang="en-US" sz="48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4587" name="左大括号 24586"/>
          <p:cNvSpPr/>
          <p:nvPr>
            <p:custDataLst>
              <p:tags r:id="rId11"/>
            </p:custDataLst>
          </p:nvPr>
        </p:nvSpPr>
        <p:spPr>
          <a:xfrm rot="5400000">
            <a:off x="2339975" y="-314325"/>
            <a:ext cx="574675" cy="3600450"/>
          </a:xfrm>
          <a:prstGeom prst="leftBrace">
            <a:avLst>
              <a:gd name="adj1" fmla="val 0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8" name="左大括号 24587"/>
          <p:cNvSpPr/>
          <p:nvPr>
            <p:custDataLst>
              <p:tags r:id="rId12"/>
            </p:custDataLst>
          </p:nvPr>
        </p:nvSpPr>
        <p:spPr>
          <a:xfrm rot="-5400000">
            <a:off x="2338388" y="2995613"/>
            <a:ext cx="576262" cy="3600450"/>
          </a:xfrm>
          <a:prstGeom prst="leftBrace">
            <a:avLst>
              <a:gd name="adj1" fmla="val 0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9" name="矩形 24588"/>
          <p:cNvSpPr/>
          <p:nvPr/>
        </p:nvSpPr>
        <p:spPr>
          <a:xfrm>
            <a:off x="5003800" y="188913"/>
            <a:ext cx="3838575" cy="19161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chemeClr val="accent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" panose="020b0604020202020204" pitchFamily="34" charset="0"/>
                <a:ea typeface="汉仪趣黑简" panose="00020600040101010101" charset="-122"/>
              </a:rPr>
              <a:t>外在形象美</a:t>
            </a:r>
            <a:endParaRPr lang="zh-CN" altLang="en-US" sz="3600">
              <a:gradFill rotWithShape="0">
                <a:gsLst>
                  <a:gs pos="0">
                    <a:schemeClr val="accent1"/>
                  </a:gs>
                  <a:gs pos="100000">
                    <a:srgbClr val="FE3E02"/>
                  </a:gs>
                </a:gsLst>
                <a:lin ang="5400000" scaled="1"/>
              </a:gra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26632" name="动作按钮: 第一张 24589">
            <a:hlinkClick action="ppaction://hlinkshowjump?jump=firstslide"/>
          </p:cNvPr>
          <p:cNvSpPr/>
          <p:nvPr>
            <p:custDataLst>
              <p:tags r:id="rId13"/>
            </p:custDataLst>
          </p:nvPr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5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37890" name="标题 6"/>
          <p:cNvSpPr>
            <a:spLocks noGrp="1"/>
          </p:cNvSpPr>
          <p:nvPr>
            <p:ph type="title" idx="4294967295"/>
          </p:nvPr>
        </p:nvSpPr>
        <p:spPr>
          <a:xfrm>
            <a:off x="685800" y="609600"/>
            <a:ext cx="7772400" cy="1143000"/>
          </a:xfrm>
          <a:noFill/>
          <a:ln w="9525"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SzTx/>
              <a:buFontTx/>
            </a:pPr>
            <a:r>
              <a:rPr lang="zh-CN" altLang="en-US" sz="3600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  <a:sym typeface="+mn-ea"/>
              </a:rPr>
              <a:t>这种托义于物的写法叫做：象征</a:t>
            </a:r>
            <a:endParaRPr lang="zh-CN" altLang="en-US" sz="3600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  <a:sym typeface="+mn-ea"/>
            </a:endParaRPr>
          </a:p>
        </p:txBody>
      </p:sp>
      <p:pic>
        <p:nvPicPr>
          <p:cNvPr id="27650" name="内容占位符 10" descr="133309855.jpg"/>
          <p:cNvPicPr>
            <a:picLocks noGrp="1" noChangeAspect="1"/>
          </p:cNvPicPr>
          <p:nvPr>
            <p:ph sz="half" idx="4294967295"/>
          </p:nvPr>
        </p:nvPicPr>
        <p:blipFill>
          <a:blip r:embed="rId8"/>
          <a:stretch>
            <a:fillRect/>
          </a:stretch>
        </p:blipFill>
        <p:spPr>
          <a:xfrm>
            <a:off x="4968875" y="1714500"/>
            <a:ext cx="3532188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日期占位符 3"/>
          <p:cNvSpPr txBox="1">
            <a:spLocks noGrp="1"/>
          </p:cNvSpPr>
          <p:nvPr>
            <p:custDataLst>
              <p:tags r:id="rId9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fld id="{BB962C8B-B14F-4D97-AF65-F5344CB8AC3E}" type="datetime1">
              <a:rPr lang="zh-CN" altLang="en-US" sz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2021/7/24</a:t>
            </a:fld>
            <a:endParaRPr lang="zh-CN" altLang="en-US" sz="1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2" name="页脚占位符 4"/>
          <p:cNvSpPr txBox="1">
            <a:spLocks noGrp="1"/>
          </p:cNvSpPr>
          <p:nvPr>
            <p:custDataLst>
              <p:tags r:id="rId10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12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桐城市黄岗初中：舒林</a:t>
            </a:r>
            <a:endParaRPr lang="zh-CN" altLang="en-US" sz="1200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7653" name="灯片编号占位符 5"/>
          <p:cNvSpPr txBox="1">
            <a:spLocks noGrp="1"/>
          </p:cNvSpPr>
          <p:nvPr>
            <p:custDataLst>
              <p:tags r:id="rId11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r"/>
            <a:fld id="{9A0DB2DC-4C9A-4742-B13C-FB6460FD3503}" type="slidenum">
              <a:rPr lang="zh-CN" altLang="en-US" sz="1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22</a:t>
            </a:fld>
            <a:endParaRPr lang="zh-CN" altLang="en-US" sz="1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燕尾形箭头 11"/>
          <p:cNvSpPr/>
          <p:nvPr/>
        </p:nvSpPr>
        <p:spPr>
          <a:xfrm>
            <a:off x="3714750" y="3571875"/>
            <a:ext cx="1000125" cy="642938"/>
          </a:xfrm>
          <a:prstGeom prst="notchedRightArrow">
            <a:avLst>
              <a:gd name="adj1" fmla="val 50000"/>
              <a:gd name="adj2" fmla="val 49986"/>
            </a:avLst>
          </a:prstGeom>
          <a:solidFill>
            <a:srgbClr val="4F81BD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sz="2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655" name="图片 37896" descr="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3825" y="1628775"/>
            <a:ext cx="3511550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6" name="日期占位符 1"/>
          <p:cNvSpPr/>
          <p:nvPr>
            <p:ph type="dt" sz="half" idx="10"/>
            <p:custDataLst>
              <p:tags r:id="rId13"/>
            </p:custDataLst>
          </p:nvPr>
        </p:nvSpPr>
        <p:spPr>
          <a:noFill/>
          <a:ln w="9525">
            <a:noFill/>
          </a:ln>
        </p:spPr>
        <p:txBody>
          <a:bodyPr anchor="t" anchorCtr="0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>
              <a:buClrTx/>
              <a:buSzTx/>
            </a:pPr>
            <a:fld id="{BB962C8B-B14F-4D97-AF65-F5344CB8AC3E}" type="datetime1">
              <a:rPr lang="zh-CN" altLang="en-US" sz="1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2021/7/24</a:t>
            </a:fld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28673" name="Picture 2" descr="TIL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128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Picture 4" descr="PH02946J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750" y="5000625"/>
            <a:ext cx="2786063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7"/>
          <p:cNvSpPr txBox="1"/>
          <p:nvPr/>
        </p:nvSpPr>
        <p:spPr>
          <a:xfrm>
            <a:off x="1905000" y="1676400"/>
            <a:ext cx="59436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白杨树的象征意义是什么？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8916" name="Oval 8"/>
          <p:cNvSpPr/>
          <p:nvPr>
            <p:custDataLst>
              <p:tags r:id="rId11"/>
            </p:custDataLst>
          </p:nvPr>
        </p:nvSpPr>
        <p:spPr>
          <a:xfrm>
            <a:off x="609600" y="2514600"/>
            <a:ext cx="1828800" cy="1676400"/>
          </a:xfrm>
          <a:prstGeom prst="ellipse">
            <a:avLst/>
          </a:prstGeom>
          <a:solidFill>
            <a:srgbClr val="4F81BD"/>
          </a:soli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4000" b="1">
                <a:solidFill>
                  <a:schemeClr val="lt1"/>
                </a:solidFill>
                <a:latin typeface="Arial" panose="020b0604020202020204" pitchFamily="34" charset="0"/>
                <a:ea typeface="汉仪趣黑简" panose="00020600040101010101" charset="-122"/>
              </a:rPr>
              <a:t>农民</a:t>
            </a:r>
            <a:endParaRPr lang="zh-CN" altLang="en-US" sz="4000" b="1">
              <a:solidFill>
                <a:schemeClr val="l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38917" name="Oval 9"/>
          <p:cNvSpPr/>
          <p:nvPr>
            <p:custDataLst>
              <p:tags r:id="rId12"/>
            </p:custDataLst>
          </p:nvPr>
        </p:nvSpPr>
        <p:spPr>
          <a:xfrm>
            <a:off x="3581400" y="2514600"/>
            <a:ext cx="1828800" cy="1676400"/>
          </a:xfrm>
          <a:prstGeom prst="ellipse">
            <a:avLst/>
          </a:prstGeom>
          <a:solidFill>
            <a:srgbClr val="4F81BD"/>
          </a:soli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4000" b="1">
                <a:solidFill>
                  <a:schemeClr val="lt1"/>
                </a:solidFill>
                <a:latin typeface="Arial" panose="020b0604020202020204" pitchFamily="34" charset="0"/>
                <a:ea typeface="汉仪趣黑简" panose="00020600040101010101" charset="-122"/>
              </a:rPr>
              <a:t>哨兵</a:t>
            </a:r>
            <a:endParaRPr lang="zh-CN" altLang="en-US" sz="4000" b="1">
              <a:solidFill>
                <a:schemeClr val="l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38918" name="Oval 10"/>
          <p:cNvSpPr/>
          <p:nvPr>
            <p:custDataLst>
              <p:tags r:id="rId13"/>
            </p:custDataLst>
          </p:nvPr>
        </p:nvSpPr>
        <p:spPr>
          <a:xfrm>
            <a:off x="6400800" y="2514600"/>
            <a:ext cx="1828800" cy="1676400"/>
          </a:xfrm>
          <a:prstGeom prst="ellipse">
            <a:avLst/>
          </a:prstGeom>
          <a:solidFill>
            <a:srgbClr val="4F81BD"/>
          </a:solidFill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4000">
                <a:solidFill>
                  <a:schemeClr val="lt1"/>
                </a:solidFill>
                <a:latin typeface="Arial" panose="020b0604020202020204" pitchFamily="34" charset="0"/>
                <a:ea typeface="汉仪趣黑简" panose="00020600040101010101" charset="-122"/>
              </a:rPr>
              <a:t>精神</a:t>
            </a:r>
            <a:endParaRPr lang="zh-CN" altLang="en-US" sz="4000">
              <a:solidFill>
                <a:schemeClr val="l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38919" name="Text Box 11"/>
          <p:cNvSpPr txBox="1"/>
          <p:nvPr>
            <p:custDataLst>
              <p:tags r:id="rId14"/>
            </p:custDataLst>
          </p:nvPr>
        </p:nvSpPr>
        <p:spPr>
          <a:xfrm>
            <a:off x="1295400" y="4343400"/>
            <a:ext cx="7162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这种手法称为托物言志。</a:t>
            </a:r>
            <a:endParaRPr lang="zh-CN" altLang="en-US" sz="36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pic>
        <p:nvPicPr>
          <p:cNvPr id="28680" name="图片 11" descr="W020090624316820317906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71813" y="5000625"/>
            <a:ext cx="2500312" cy="185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1" name="图片 12" descr="200905172350481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572125" y="4999038"/>
            <a:ext cx="3571875" cy="1858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2" name="日期占位符 1"/>
          <p:cNvSpPr/>
          <p:nvPr>
            <p:ph type="dt" sz="half" idx="10"/>
            <p:custDataLst>
              <p:tags r:id="rId17"/>
            </p:custDataLst>
          </p:nvPr>
        </p:nvSpPr>
        <p:spPr>
          <a:noFill/>
          <a:ln w="9525">
            <a:noFill/>
          </a:ln>
        </p:spPr>
        <p:txBody>
          <a:bodyPr anchor="t" anchorCtr="0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>
              <a:buClrTx/>
              <a:buSzTx/>
            </a:pPr>
            <a:fld id="{BB962C8B-B14F-4D97-AF65-F5344CB8AC3E}" type="datetime1">
              <a:rPr lang="zh-CN" altLang="en-US" sz="14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2021/7/24</a:t>
            </a:fld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8" grpId="0"/>
      <p:bldP spid="389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257032" name="图片 257031" descr="12633049_200509061447013547850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1500" y="4127500"/>
            <a:ext cx="3492500" cy="273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图片 257026" descr="白杨树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2171700" cy="393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257027"/>
          <p:cNvSpPr/>
          <p:nvPr/>
        </p:nvSpPr>
        <p:spPr>
          <a:xfrm>
            <a:off x="0" y="0"/>
            <a:ext cx="2268538" cy="1052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normalizeH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汉仪趣黑简" panose="00020600040101010101" charset="-122"/>
              </a:rPr>
              <a:t>白杨树</a:t>
            </a:r>
            <a:endParaRPr lang="zh-CN" altLang="en-US" sz="3600" b="1" normalizeH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accent1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257030" name="矩形 257029"/>
          <p:cNvSpPr/>
          <p:nvPr>
            <p:custDataLst>
              <p:tags r:id="rId10"/>
            </p:custDataLst>
          </p:nvPr>
        </p:nvSpPr>
        <p:spPr>
          <a:xfrm>
            <a:off x="827088" y="5157788"/>
            <a:ext cx="2735262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汉仪君黑-35W" panose="00020600040101010101" charset="-122"/>
              </a:rPr>
              <a:t>象征</a:t>
            </a:r>
            <a:endParaRPr lang="zh-CN" altLang="en-US" sz="3600" b="1">
              <a:ln w="1270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57031" name="矩形 257030"/>
          <p:cNvSpPr/>
          <p:nvPr>
            <p:custDataLst>
              <p:tags r:id="rId11"/>
            </p:custDataLst>
          </p:nvPr>
        </p:nvSpPr>
        <p:spPr>
          <a:xfrm>
            <a:off x="6877050" y="4221163"/>
            <a:ext cx="208915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normalizeH="1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 panose="020b0604020202020204" pitchFamily="34" charset="0"/>
                <a:ea typeface="汉仪君黑-35W" panose="00020600040101010101" charset="-122"/>
              </a:rPr>
              <a:t>抗日军民</a:t>
            </a:r>
            <a:endParaRPr lang="zh-CN" altLang="en-US" sz="3600" normalizeH="1"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99190" dir="7788334" algn="ctr" rotWithShape="0">
                  <a:srgbClr val="000080">
                    <a:alpha val="79999"/>
                  </a:srgbClr>
                </a:outerShdw>
              </a:effectLst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57033" name="直接连接符 257032"/>
          <p:cNvSpPr/>
          <p:nvPr>
            <p:custDataLst>
              <p:tags r:id="rId12"/>
            </p:custDataLst>
          </p:nvPr>
        </p:nvSpPr>
        <p:spPr>
          <a:xfrm>
            <a:off x="2051050" y="2276475"/>
            <a:ext cx="3455988" cy="3240088"/>
          </a:xfrm>
          <a:prstGeom prst="line">
            <a:avLst/>
          </a:prstGeom>
          <a:ln w="7620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57034" name="文本框 257033"/>
          <p:cNvSpPr txBox="1"/>
          <p:nvPr/>
        </p:nvSpPr>
        <p:spPr>
          <a:xfrm>
            <a:off x="3203575" y="2708275"/>
            <a:ext cx="8636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层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57035" name="文本框 257034"/>
          <p:cNvSpPr txBox="1"/>
          <p:nvPr/>
        </p:nvSpPr>
        <p:spPr>
          <a:xfrm>
            <a:off x="2411413" y="1916113"/>
            <a:ext cx="8636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层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57036" name="文本框 257035"/>
          <p:cNvSpPr txBox="1"/>
          <p:nvPr/>
        </p:nvSpPr>
        <p:spPr>
          <a:xfrm>
            <a:off x="4067175" y="3644900"/>
            <a:ext cx="8636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汉仪君黑-35W" panose="00020600040101010101" charset="-122"/>
              </a:rPr>
              <a:t>深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57037" name="文本框 257036"/>
          <p:cNvSpPr txBox="1"/>
          <p:nvPr/>
        </p:nvSpPr>
        <p:spPr>
          <a:xfrm>
            <a:off x="4932363" y="4365625"/>
            <a:ext cx="8636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入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57038" name="文本框 257037"/>
          <p:cNvSpPr txBox="1"/>
          <p:nvPr/>
        </p:nvSpPr>
        <p:spPr>
          <a:xfrm>
            <a:off x="3816350" y="0"/>
            <a:ext cx="5327650" cy="31076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树               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人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朴质、严肃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坚强不屈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坚强不屈        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哨兵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团结、力求上进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精神和意志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257039" name="矩形 257038"/>
          <p:cNvSpPr/>
          <p:nvPr/>
        </p:nvSpPr>
        <p:spPr>
          <a:xfrm>
            <a:off x="6156325" y="908050"/>
            <a:ext cx="19640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rPr>
              <a:t>北方的农民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57040" name="右大括号 257039"/>
          <p:cNvSpPr/>
          <p:nvPr>
            <p:custDataLst>
              <p:tags r:id="rId13"/>
            </p:custDataLst>
          </p:nvPr>
        </p:nvSpPr>
        <p:spPr>
          <a:xfrm>
            <a:off x="5795963" y="908050"/>
            <a:ext cx="71437" cy="649288"/>
          </a:xfrm>
          <a:prstGeom prst="rightBrace">
            <a:avLst>
              <a:gd name="adj1" fmla="val 75657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257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34" grpId="0"/>
      <p:bldP spid="257035" grpId="0"/>
      <p:bldP spid="257036" grpId="0"/>
      <p:bldP spid="257037" grpId="0"/>
      <p:bldP spid="2570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31745" name="图片 258051" descr="20037201251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8053" name="矩形 258052"/>
          <p:cNvSpPr/>
          <p:nvPr>
            <p:custDataLst>
              <p:tags r:id="rId9"/>
            </p:custDataLst>
          </p:nvPr>
        </p:nvSpPr>
        <p:spPr>
          <a:xfrm>
            <a:off x="539750" y="818198"/>
            <a:ext cx="5400675" cy="4831080"/>
          </a:xfrm>
          <a:prstGeom prst="rect">
            <a:avLst/>
          </a:prstGeom>
          <a:solidFill>
            <a:schemeClr val="lt2"/>
          </a:solidFill>
          <a:ln w="127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  我赞美白杨树，就因为它不仅象征了北方的农民，尤其象征了今天我们民族解放斗争中所不可缺的朴质、坚强，力求上进的精神。 </a:t>
            </a:r>
            <a:endParaRPr lang="zh-CN" altLang="en-US" sz="4400" b="1">
              <a:solidFill>
                <a:srgbClr val="FF3300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31747" name="动作按钮: 第一张 258053">
            <a:hlinkClick action="ppaction://hlinkshowjump?jump=firstslide"/>
          </p:cNvPr>
          <p:cNvSpPr/>
          <p:nvPr>
            <p:custDataLst>
              <p:tags r:id="rId10"/>
            </p:custDataLst>
          </p:nvPr>
        </p:nvSpPr>
        <p:spPr>
          <a:xfrm>
            <a:off x="8604250" y="6237288"/>
            <a:ext cx="5397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32769" name="文本框 47105"/>
          <p:cNvSpPr txBox="1"/>
          <p:nvPr>
            <p:custDataLst>
              <p:tags r:id="rId8"/>
            </p:custDataLst>
          </p:nvPr>
        </p:nvSpPr>
        <p:spPr>
          <a:xfrm>
            <a:off x="950913" y="390525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3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0" name="文本框 47106"/>
          <p:cNvSpPr txBox="1"/>
          <p:nvPr>
            <p:custDataLst>
              <p:tags r:id="rId9"/>
            </p:custDataLst>
          </p:nvPr>
        </p:nvSpPr>
        <p:spPr>
          <a:xfrm>
            <a:off x="179388" y="3114675"/>
            <a:ext cx="40830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60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60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1" name="文本框 47107"/>
          <p:cNvSpPr txBox="1"/>
          <p:nvPr>
            <p:custDataLst>
              <p:tags r:id="rId10"/>
            </p:custDataLst>
          </p:nvPr>
        </p:nvSpPr>
        <p:spPr>
          <a:xfrm>
            <a:off x="1476375" y="4427538"/>
            <a:ext cx="40830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6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2" name="矩形标注 47108"/>
          <p:cNvSpPr/>
          <p:nvPr>
            <p:custDataLst>
              <p:tags r:id="rId11"/>
            </p:custDataLst>
          </p:nvPr>
        </p:nvSpPr>
        <p:spPr>
          <a:xfrm>
            <a:off x="6156325" y="1052513"/>
            <a:ext cx="2447925" cy="896937"/>
          </a:xfrm>
          <a:prstGeom prst="wedgeRectCallout">
            <a:avLst>
              <a:gd name="adj1" fmla="val -51231"/>
              <a:gd name="adj2" fmla="val 91241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sz="6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10" name="文本框 47109"/>
          <p:cNvSpPr txBox="1"/>
          <p:nvPr>
            <p:custDataLst>
              <p:tags r:id="rId12"/>
            </p:custDataLst>
          </p:nvPr>
        </p:nvSpPr>
        <p:spPr>
          <a:xfrm>
            <a:off x="6516688" y="1196975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chemeClr val="lt1"/>
                </a:solidFill>
                <a:latin typeface="Arial" panose="020b0604020202020204" pitchFamily="34" charset="0"/>
                <a:ea typeface="汉仪趣黑简" panose="00020600040101010101" charset="-122"/>
              </a:rPr>
              <a:t>伟丈夫！</a:t>
            </a:r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32774" name="圆角矩形标注 47110"/>
          <p:cNvSpPr/>
          <p:nvPr>
            <p:custDataLst>
              <p:tags r:id="rId13"/>
            </p:custDataLst>
          </p:nvPr>
        </p:nvSpPr>
        <p:spPr>
          <a:xfrm flipV="1">
            <a:off x="2916238" y="2205038"/>
            <a:ext cx="3241675" cy="2808287"/>
          </a:xfrm>
          <a:prstGeom prst="wedgeRoundRectCallout">
            <a:avLst>
              <a:gd name="adj1" fmla="val 42505"/>
              <a:gd name="adj2" fmla="val 788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 anchorCtr="0"/>
          <a:lstStyle/>
          <a:p>
            <a:pPr algn="ctr"/>
            <a:endParaRPr lang="zh-CN" altLang="en-US" sz="6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12" name="文本框 47111"/>
          <p:cNvSpPr txBox="1"/>
          <p:nvPr>
            <p:custDataLst>
              <p:tags r:id="rId14"/>
            </p:custDataLst>
          </p:nvPr>
        </p:nvSpPr>
        <p:spPr>
          <a:xfrm>
            <a:off x="2987675" y="2443163"/>
            <a:ext cx="330708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伟岸 正直 朴质 </a:t>
            </a:r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3600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严肃  坚强不屈</a:t>
            </a:r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3600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温和  靠紧团结</a:t>
            </a:r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3600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挺拔  力求上进</a:t>
            </a:r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32776" name="椭圆形标注 47112"/>
          <p:cNvSpPr/>
          <p:nvPr>
            <p:custDataLst>
              <p:tags r:id="rId15"/>
            </p:custDataLst>
          </p:nvPr>
        </p:nvSpPr>
        <p:spPr>
          <a:xfrm>
            <a:off x="250825" y="1052513"/>
            <a:ext cx="2449513" cy="936625"/>
          </a:xfrm>
          <a:prstGeom prst="wedgeEllipseCallout">
            <a:avLst>
              <a:gd name="adj1" fmla="val 19671"/>
              <a:gd name="adj2" fmla="val 110171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endParaRPr lang="zh-CN" altLang="en-US" sz="6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7" name="椭圆 47113"/>
          <p:cNvSpPr/>
          <p:nvPr>
            <p:custDataLst>
              <p:tags r:id="rId16"/>
            </p:custDataLst>
          </p:nvPr>
        </p:nvSpPr>
        <p:spPr>
          <a:xfrm>
            <a:off x="250825" y="2492375"/>
            <a:ext cx="2447925" cy="244951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60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60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15" name="文本框 47114"/>
          <p:cNvSpPr txBox="1"/>
          <p:nvPr/>
        </p:nvSpPr>
        <p:spPr>
          <a:xfrm>
            <a:off x="684213" y="908050"/>
            <a:ext cx="1766887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FF00FF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好女子</a:t>
            </a:r>
            <a:r>
              <a:rPr lang="zh-CN" altLang="en-US" sz="6000">
                <a:solidFill>
                  <a:schemeClr val="tx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</a:t>
            </a:r>
            <a:endParaRPr lang="zh-CN" altLang="en-US" sz="6000">
              <a:solidFill>
                <a:schemeClr val="tx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47116" name="矩形 47115"/>
          <p:cNvSpPr/>
          <p:nvPr>
            <p:custDataLst>
              <p:tags r:id="rId17"/>
            </p:custDataLst>
          </p:nvPr>
        </p:nvSpPr>
        <p:spPr>
          <a:xfrm>
            <a:off x="6372225" y="2349500"/>
            <a:ext cx="2232025" cy="259238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36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农民 哨兵</a:t>
            </a:r>
            <a:endParaRPr lang="zh-CN" altLang="en-US" sz="36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 algn="ctr"/>
            <a:endParaRPr lang="zh-CN" altLang="en-US" sz="36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 algn="ctr"/>
            <a:r>
              <a:rPr lang="zh-CN" altLang="en-US" sz="36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精神 意志</a:t>
            </a:r>
            <a:endParaRPr lang="zh-CN" altLang="en-US" sz="36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2816225" y="608013"/>
            <a:ext cx="35128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拟人  对比衬托</a:t>
            </a:r>
            <a:endParaRPr lang="zh-CN" altLang="en-US" sz="4000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  <a:cs typeface="微软雅黑" panose="020b0503020204020204" charset="-122"/>
            </a:endParaRPr>
          </a:p>
        </p:txBody>
      </p:sp>
      <p:sp>
        <p:nvSpPr>
          <p:cNvPr id="47118" name="文本框 47117"/>
          <p:cNvSpPr txBox="1"/>
          <p:nvPr>
            <p:custDataLst>
              <p:tags r:id="rId18"/>
            </p:custDataLst>
          </p:nvPr>
        </p:nvSpPr>
        <p:spPr>
          <a:xfrm>
            <a:off x="3635375" y="1577975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欲扬先抑</a:t>
            </a:r>
            <a:endParaRPr lang="zh-CN" altLang="en-US" sz="4000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47119" name="直接连接符 47118"/>
          <p:cNvSpPr/>
          <p:nvPr>
            <p:custDataLst>
              <p:tags r:id="rId19"/>
            </p:custDataLst>
          </p:nvPr>
        </p:nvSpPr>
        <p:spPr>
          <a:xfrm>
            <a:off x="2843213" y="1557338"/>
            <a:ext cx="3097212" cy="0"/>
          </a:xfrm>
          <a:prstGeom prst="line">
            <a:avLst/>
          </a:prstGeom>
          <a:ln w="9525" cap="flat" cmpd="sng">
            <a:solidFill>
              <a:schemeClr val="dk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7120" name="文本框 47119"/>
          <p:cNvSpPr txBox="1"/>
          <p:nvPr>
            <p:custDataLst>
              <p:tags r:id="rId20"/>
            </p:custDataLst>
          </p:nvPr>
        </p:nvSpPr>
        <p:spPr>
          <a:xfrm>
            <a:off x="611188" y="5661025"/>
            <a:ext cx="70612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排比   反问   层层递进   气势充沛   酣畅淋漓</a:t>
            </a:r>
            <a:endParaRPr lang="zh-CN" altLang="en-US" sz="2800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47121" name="文本框 47120"/>
          <p:cNvSpPr txBox="1"/>
          <p:nvPr>
            <p:custDataLst>
              <p:tags r:id="rId21"/>
            </p:custDataLst>
          </p:nvPr>
        </p:nvSpPr>
        <p:spPr>
          <a:xfrm>
            <a:off x="468313" y="2636838"/>
            <a:ext cx="201168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 婆娑</a:t>
            </a:r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3600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屈曲盘旋</a:t>
            </a:r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47112" grpId="0"/>
      <p:bldP spid="47115" grpId="0"/>
      <p:bldP spid="47116" grpId="0"/>
      <p:bldP spid="47117" grpId="0"/>
      <p:bldP spid="47118" grpId="0"/>
      <p:bldP spid="47120" grpId="0"/>
      <p:bldP spid="471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33793" name="图片 48129" descr="无标白杨树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文本框 48130"/>
          <p:cNvSpPr txBox="1"/>
          <p:nvPr>
            <p:custDataLst>
              <p:tags r:id="rId9"/>
            </p:custDataLst>
          </p:nvPr>
        </p:nvSpPr>
        <p:spPr>
          <a:xfrm>
            <a:off x="1476375" y="4437063"/>
            <a:ext cx="64087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5" name="矩形 48131"/>
          <p:cNvSpPr/>
          <p:nvPr/>
        </p:nvSpPr>
        <p:spPr>
          <a:xfrm>
            <a:off x="468313" y="260350"/>
            <a:ext cx="3311525" cy="1584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chemeClr val="dk1">
                        <a:lumMod val="85000"/>
                        <a:lumOff val="15000"/>
                      </a:schemeClr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8998"/>
                    </a:srgbClr>
                  </a:outerShdw>
                </a:effectLst>
                <a:latin typeface="Arial" panose="020b0604020202020204" pitchFamily="34" charset="0"/>
                <a:ea typeface="汉仪趣黑简" panose="00020600040101010101" charset="-122"/>
              </a:rPr>
              <a:t>对比现中心</a:t>
            </a:r>
            <a:endParaRPr lang="zh-CN" altLang="en-US" sz="3600" b="1">
              <a:ln w="9525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chemeClr val="dk1">
                      <a:lumMod val="85000"/>
                      <a:lumOff val="15000"/>
                    </a:schemeClr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8998"/>
                  </a:srgbClr>
                </a:outerShdw>
              </a:effectLst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48133" name="矩形 48132"/>
          <p:cNvSpPr/>
          <p:nvPr>
            <p:custDataLst>
              <p:tags r:id="rId10"/>
            </p:custDataLst>
          </p:nvPr>
        </p:nvSpPr>
        <p:spPr>
          <a:xfrm>
            <a:off x="684213" y="2694623"/>
            <a:ext cx="8064500" cy="3415030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marL="342900" indent="-342900"/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  写楠木一是以其“贵族化”与白杨“极普通”形成鲜明对比，</a:t>
            </a:r>
            <a:r>
              <a:rPr lang="zh-CN" altLang="en-US" sz="3600" b="1" u="sng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反衬白杨树的“不平凡”</a:t>
            </a: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；二是引出赞美楠木的国民党蒋介石们，划清自己与顽固派的界限，</a:t>
            </a:r>
            <a:r>
              <a:rPr lang="zh-CN" altLang="en-US" sz="3600" b="1" u="sng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表明自己对党所领导的北方抗日军民的热爱</a:t>
            </a:r>
            <a:endParaRPr lang="zh-CN" altLang="en-US" sz="3600" b="1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48134" name="矩形 48133"/>
          <p:cNvSpPr/>
          <p:nvPr>
            <p:custDataLst>
              <p:tags r:id="rId11"/>
            </p:custDataLst>
          </p:nvPr>
        </p:nvSpPr>
        <p:spPr>
          <a:xfrm>
            <a:off x="684213" y="2056448"/>
            <a:ext cx="8064500" cy="1198880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marL="342900" indent="-342900"/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     文章结尾写“直挺秀颀”的楠木有何作用？</a:t>
            </a:r>
            <a:endParaRPr lang="zh-CN" altLang="en-US" sz="3600" b="1">
              <a:solidFill>
                <a:schemeClr val="dk1"/>
              </a:solidFill>
              <a:latin typeface="Arial" panose="020b0604020202020204" pitchFamily="34" charset="0"/>
              <a:ea typeface="汉仪趣黑简" panose="00020600040101010101" charset="-122"/>
              <a:cs typeface="微软雅黑" panose="020b0503020204020204" charset="-122"/>
            </a:endParaRPr>
          </a:p>
        </p:txBody>
      </p:sp>
      <p:sp>
        <p:nvSpPr>
          <p:cNvPr id="33798" name="动作按钮: 第一张 48134">
            <a:hlinkClick action="ppaction://hlinkshowjump?jump=firstslide"/>
          </p:cNvPr>
          <p:cNvSpPr/>
          <p:nvPr>
            <p:custDataLst>
              <p:tags r:id="rId12"/>
            </p:custDataLst>
          </p:nvPr>
        </p:nvSpPr>
        <p:spPr>
          <a:xfrm>
            <a:off x="8604250" y="6237288"/>
            <a:ext cx="5397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34817" name="图片 49153" descr="9962-100623125580397bb2ee97ca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矩形 49154"/>
          <p:cNvSpPr/>
          <p:nvPr>
            <p:custDataLst>
              <p:tags r:id="rId9"/>
            </p:custDataLst>
          </p:nvPr>
        </p:nvSpPr>
        <p:spPr>
          <a:xfrm>
            <a:off x="1600200" y="1502728"/>
            <a:ext cx="8014970" cy="41541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4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文章反复强调白杨树是</a:t>
            </a:r>
            <a:endParaRPr lang="zh-CN" altLang="en-US" sz="4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“西北极普通的一种树，</a:t>
            </a:r>
            <a:endParaRPr lang="zh-CN" altLang="en-US" sz="4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然而实在是不平凡的一种树”。</a:t>
            </a:r>
            <a:endParaRPr lang="zh-CN" altLang="en-US" sz="4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你认为“极普通”和“不平凡”</a:t>
            </a:r>
            <a:endParaRPr lang="zh-CN" altLang="en-US" sz="4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矛盾吗？说说理由。 </a:t>
            </a:r>
            <a:br>
              <a:rPr lang="zh-CN" altLang="en-US" sz="44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</a:br>
            <a:endParaRPr lang="zh-CN" altLang="en-US" sz="44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35841" name="图片 50177" descr="63abff13a394b58ba6ef3f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77825" y="-282575"/>
            <a:ext cx="9521825" cy="714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矩形 50178"/>
          <p:cNvSpPr/>
          <p:nvPr>
            <p:custDataLst>
              <p:tags r:id="rId9"/>
            </p:custDataLst>
          </p:nvPr>
        </p:nvSpPr>
        <p:spPr>
          <a:xfrm>
            <a:off x="609600" y="1049338"/>
            <a:ext cx="933831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不矛盾。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“极普通”是单纯从树的生物角度而言，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因为这种树在西北很多很常见。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“不平凡”是从树的象征意义角度讲的，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因为它象征北方的抗日军民。 </a:t>
            </a:r>
            <a:b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</a:b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827523" y="1196312"/>
            <a:ext cx="7230862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zh-CN" sz="2800" kern="100">
                <a:solidFill>
                  <a:schemeClr val="dk1"/>
                </a:solidFill>
                <a:effectLst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白杨树正如诗中所说“叶叶皆团结，枝枝争上游”，它是一种不平凡的树，今天我们要学习茅盾先生另一篇讴歌白杨树的抒情散文，这篇文章叫做《白杨礼赞》</a:t>
            </a:r>
            <a:r>
              <a:rPr lang="zh-CN" altLang="en-US" sz="2800" kern="1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。</a:t>
            </a:r>
            <a:endParaRPr lang="zh-CN" altLang="en-US" sz="2800" kern="100">
              <a:solidFill>
                <a:schemeClr val="dk1"/>
              </a:solidFill>
              <a:effectLst/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64396" y="3360754"/>
            <a:ext cx="2848296" cy="2136574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advClick="0" advTm="1000" p14:dur="2500">
        <p14:reveal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36865" name="图片 54273" descr="黄土高原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183063"/>
            <a:ext cx="3565525" cy="2674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图片 54274" descr="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8038" y="0"/>
            <a:ext cx="2686050" cy="386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54275" descr="u=2688218972,2821453377&amp;gp=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08625" y="4221163"/>
            <a:ext cx="3635375" cy="263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矩形 54276"/>
          <p:cNvSpPr/>
          <p:nvPr>
            <p:custDataLst>
              <p:tags r:id="rId11"/>
            </p:custDataLst>
          </p:nvPr>
        </p:nvSpPr>
        <p:spPr>
          <a:xfrm>
            <a:off x="250825" y="6165850"/>
            <a:ext cx="22685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高原风景图</a:t>
            </a:r>
            <a:endParaRPr lang="zh-CN" altLang="en-US" sz="32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6869" name="矩形 54277"/>
          <p:cNvSpPr/>
          <p:nvPr/>
        </p:nvSpPr>
        <p:spPr>
          <a:xfrm>
            <a:off x="3563938" y="0"/>
            <a:ext cx="31670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</a:rPr>
              <a:t>白杨特写图</a:t>
            </a:r>
            <a:endParaRPr lang="zh-CN" altLang="en-US" sz="3200" b="1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36870" name="矩形 54278"/>
          <p:cNvSpPr/>
          <p:nvPr>
            <p:custDataLst>
              <p:tags r:id="rId12"/>
            </p:custDataLst>
          </p:nvPr>
        </p:nvSpPr>
        <p:spPr>
          <a:xfrm>
            <a:off x="6516688" y="6165850"/>
            <a:ext cx="237648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chemeClr val="lt1"/>
                </a:solidFill>
                <a:latin typeface="Arial" panose="020b0604020202020204" pitchFamily="34" charset="0"/>
                <a:ea typeface="汉仪君黑-35W" panose="00020600040101010101" charset="-122"/>
              </a:rPr>
              <a:t>物人联想图</a:t>
            </a:r>
            <a:endParaRPr lang="zh-CN" altLang="en-US" sz="3200" b="1">
              <a:solidFill>
                <a:schemeClr val="lt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36871" name="动作按钮: 第一张 54279">
            <a:hlinkClick action="ppaction://hlinkshowjump?jump=firstslide"/>
          </p:cNvPr>
          <p:cNvSpPr/>
          <p:nvPr>
            <p:custDataLst>
              <p:tags r:id="rId13"/>
            </p:custDataLst>
          </p:nvPr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4281" name="组合 54280"/>
          <p:cNvGrpSpPr>
            <a:grpSpLocks noChangeAspect="1"/>
          </p:cNvGrpSpPr>
          <p:nvPr/>
        </p:nvGrpSpPr>
        <p:grpSpPr>
          <a:xfrm>
            <a:off x="539750" y="333375"/>
            <a:ext cx="8604250" cy="7278688"/>
            <a:chExt cx="3454" cy="3311"/>
          </a:xfrm>
        </p:grpSpPr>
        <p:sp>
          <p:nvSpPr>
            <p:cNvPr id="36873" name="矩形 54281"/>
            <p:cNvSpPr>
              <a:spLocks noChangeAspect="1" noTextEdit="1"/>
            </p:cNvSpPr>
            <p:nvPr>
              <p:custDataLst>
                <p:tags r:id="rId14"/>
              </p:custDataLst>
            </p:nvPr>
          </p:nvSpPr>
          <p:spPr>
            <a:xfrm>
              <a:off x="0" y="0"/>
              <a:ext cx="3454" cy="33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lstStyle/>
            <a:p>
              <a:endPara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874" name="_s54283"/>
            <p:cNvSpPr/>
            <p:nvPr/>
          </p:nvSpPr>
          <p:spPr>
            <a:xfrm flipH="1">
              <a:off x="1046" y="1851"/>
              <a:ext cx="341" cy="196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6875" name="_s54284"/>
            <p:cNvSpPr/>
            <p:nvPr>
              <p:custDataLst>
                <p:tags r:id="rId15"/>
              </p:custDataLst>
            </p:nvPr>
          </p:nvSpPr>
          <p:spPr>
            <a:xfrm>
              <a:off x="313" y="1851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lt2">
                  <a:alpha val="50000"/>
                </a:schemeClr>
              </a:outerShdw>
            </a:effectLst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生长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环境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  <p:sp>
          <p:nvSpPr>
            <p:cNvPr id="36876" name="_s54285"/>
            <p:cNvSpPr/>
            <p:nvPr/>
          </p:nvSpPr>
          <p:spPr>
            <a:xfrm>
              <a:off x="2067" y="1851"/>
              <a:ext cx="340" cy="197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6877" name="_s54286"/>
            <p:cNvSpPr/>
            <p:nvPr>
              <p:custDataLst>
                <p:tags r:id="rId16"/>
              </p:custDataLst>
            </p:nvPr>
          </p:nvSpPr>
          <p:spPr>
            <a:xfrm>
              <a:off x="2355" y="1851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lt2">
                  <a:alpha val="50000"/>
                </a:schemeClr>
              </a:outerShdw>
            </a:effectLst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内在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气质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  <p:sp>
          <p:nvSpPr>
            <p:cNvPr id="36878" name="_s54287"/>
            <p:cNvSpPr/>
            <p:nvPr/>
          </p:nvSpPr>
          <p:spPr>
            <a:xfrm flipH="1" flipV="1">
              <a:off x="1727" y="869"/>
              <a:ext cx="0" cy="393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6879" name="_s54288"/>
            <p:cNvSpPr/>
            <p:nvPr>
              <p:custDataLst>
                <p:tags r:id="rId17"/>
              </p:custDataLst>
            </p:nvPr>
          </p:nvSpPr>
          <p:spPr>
            <a:xfrm>
              <a:off x="1334" y="83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lt2">
                  <a:alpha val="50000"/>
                </a:schemeClr>
              </a:outerShdw>
            </a:effectLst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外部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形象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  <p:sp>
          <p:nvSpPr>
            <p:cNvPr id="36880" name="_s54289"/>
            <p:cNvSpPr/>
            <p:nvPr>
              <p:custDataLst>
                <p:tags r:id="rId18"/>
              </p:custDataLst>
            </p:nvPr>
          </p:nvSpPr>
          <p:spPr>
            <a:xfrm>
              <a:off x="1334" y="1262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lt2">
                  <a:alpha val="50000"/>
                </a:schemeClr>
              </a:outerShdw>
            </a:effectLst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100" b="1">
                  <a:solidFill>
                    <a:srgbClr val="FF0000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白杨树</a:t>
              </a:r>
              <a:endParaRPr lang="zh-CN" altLang="en-US" sz="4100" b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  <a:p>
              <a:pPr algn="ctr"/>
              <a:r>
                <a:rPr lang="zh-CN" altLang="en-US" sz="4100" b="1">
                  <a:solidFill>
                    <a:srgbClr val="FF0000"/>
                  </a:solidFill>
                  <a:latin typeface="Arial" panose="020b0604020202020204" pitchFamily="34" charset="0"/>
                  <a:ea typeface="汉仪君黑-35W" panose="00020600040101010101" charset="-122"/>
                </a:rPr>
                <a:t>不平凡</a:t>
              </a:r>
              <a:endParaRPr lang="zh-CN" altLang="en-US" sz="4100" b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460500" y="1649730"/>
            <a:ext cx="52717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请选取一个你熟悉的植物，运用象征手法写一篇300字的短文。</a:t>
            </a:r>
            <a:endParaRPr lang="zh-CN" altLang="en-US" sz="4000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9080" y="506730"/>
            <a:ext cx="1459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</a:rPr>
              <a:t>课后作业</a:t>
            </a:r>
            <a:endParaRPr lang="zh-CN" altLang="en-US" sz="2400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9"/>
          <a:stretch>
            <a:fillRect/>
          </a:stretch>
        </p:blipFill>
        <p:spPr>
          <a:xfrm>
            <a:off x="12166600" y="10718800"/>
            <a:ext cx="368300" cy="266700"/>
          </a:xfrm>
          <a:prstGeom prst="cube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7" name="对话气泡: 矩形 6"/>
          <p:cNvSpPr/>
          <p:nvPr>
            <p:custDataLst>
              <p:tags r:id="rId9"/>
            </p:custDataLst>
          </p:nvPr>
        </p:nvSpPr>
        <p:spPr>
          <a:xfrm flipH="1" flipV="1">
            <a:off x="2269206" y="3906383"/>
            <a:ext cx="4595648" cy="754288"/>
          </a:xfrm>
          <a:prstGeom prst="wedgeRectCallout">
            <a:avLst/>
          </a:prstGeom>
          <a:solidFill>
            <a:schemeClr val="lt1">
              <a:lumMod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" name="图片 32" descr="图片包含 植物, 树叶, 蕨&#10;&#10;已生成极高可信度的说明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095">
            <a:off x="4167520" y="3588674"/>
            <a:ext cx="1741748" cy="5143500"/>
          </a:xfrm>
          <a:prstGeom prst="rect">
            <a:avLst/>
          </a:prstGeom>
        </p:spPr>
      </p:pic>
      <p:pic>
        <p:nvPicPr>
          <p:cNvPr id="34" name="图片 33" descr="图片包含 植物, 树叶, 蕨&#10;&#10;已生成极高可信度的说明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9037" flipH="1" flipV="1">
            <a:off x="2782926" y="-1811518"/>
            <a:ext cx="1741748" cy="5143500"/>
          </a:xfrm>
          <a:prstGeom prst="rect">
            <a:avLst/>
          </a:prstGeom>
        </p:spPr>
      </p:pic>
      <p:pic>
        <p:nvPicPr>
          <p:cNvPr id="35" name="图片 34" descr="图片包含 植物, 树叶, 蕨&#10;&#10;已生成极高可信度的说明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5648" flipH="1" flipV="1">
            <a:off x="-1226837" y="778854"/>
            <a:ext cx="1741748" cy="5143500"/>
          </a:xfrm>
          <a:prstGeom prst="rect">
            <a:avLst/>
          </a:prstGeom>
        </p:spPr>
      </p:pic>
      <p:pic>
        <p:nvPicPr>
          <p:cNvPr id="36" name="图片 35" descr="图片包含 植物, 树叶, 蕨&#10;&#10;已生成极高可信度的说明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5124">
            <a:off x="8344843" y="636199"/>
            <a:ext cx="1741748" cy="5143500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047288" y="2756618"/>
            <a:ext cx="4133208" cy="818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sz="4500" b="1" spc="600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</a:rPr>
              <a:t>白杨</a:t>
            </a:r>
            <a:endParaRPr lang="zh-CN" sz="4500" b="1" spc="600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11"/>
            </p:custDataLst>
          </p:nvPr>
        </p:nvCxnSpPr>
        <p:spPr>
          <a:xfrm>
            <a:off x="2764972" y="2535183"/>
            <a:ext cx="3993968" cy="0"/>
          </a:xfrm>
          <a:prstGeom prst="line">
            <a:avLst/>
          </a:prstGeom>
          <a:ln w="38100">
            <a:solidFill>
              <a:schemeClr val="lt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20338" y="3310607"/>
            <a:ext cx="1259792" cy="27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sz="2400" b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君黑-35W" panose="00020600040101010101" charset="-122"/>
              </a:rPr>
              <a:t>茅盾</a:t>
            </a:r>
            <a:endParaRPr lang="zh-CN" sz="2400" b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188843" y="1026215"/>
            <a:ext cx="8756375" cy="4790661"/>
          </a:xfrm>
          <a:prstGeom prst="rect">
            <a:avLst/>
          </a:prstGeom>
          <a:noFill/>
          <a:ln w="25400">
            <a:solidFill>
              <a:schemeClr val="lt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4"/>
            </p:custDataLst>
          </p:nvPr>
        </p:nvCxnSpPr>
        <p:spPr>
          <a:xfrm>
            <a:off x="2764972" y="3710840"/>
            <a:ext cx="4077788" cy="0"/>
          </a:xfrm>
          <a:prstGeom prst="line">
            <a:avLst/>
          </a:prstGeom>
          <a:ln w="38100">
            <a:solidFill>
              <a:schemeClr val="lt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572707" y="3852659"/>
            <a:ext cx="4133208" cy="818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r>
              <a:rPr lang="zh-CN" altLang="en-US" b="1" spc="600">
                <a:solidFill>
                  <a:srgbClr val="C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带着敬意怀着诚心去赞美</a:t>
            </a:r>
            <a:endParaRPr lang="zh-CN" altLang="en-US" b="1" spc="600">
              <a:solidFill>
                <a:srgbClr val="C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18034" y="2839910"/>
            <a:ext cx="1613535" cy="78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500" b="1" i="0" u="none" strike="noStrike" kern="1200" cap="none" spc="60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汉仪趣黑简" panose="00020600040101010101" charset="-122"/>
                <a:cs typeface="+mn-cs"/>
              </a:rPr>
              <a:t>礼赞</a:t>
            </a:r>
            <a:endParaRPr kumimoji="0" lang="zh-CN" altLang="en-US" sz="4500" b="1" i="0" u="none" strike="noStrike" kern="1200" cap="none" spc="60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汉仪趣黑简" panose="00020600040101010101" charset="-122"/>
              <a:cs typeface="+mn-cs"/>
            </a:endParaRPr>
          </a:p>
        </p:txBody>
      </p:sp>
    </p:spTree>
    <p:custDataLst>
      <p:tags r:id="rId15"/>
    </p:custDataLst>
  </p:cSld>
  <p:clrMapOvr>
    <a:masterClrMapping/>
  </p:clrMapOvr>
  <mc:AlternateContent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4097" name="图片 9217" descr="白杨树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矩形 9221"/>
          <p:cNvSpPr/>
          <p:nvPr/>
        </p:nvSpPr>
        <p:spPr>
          <a:xfrm>
            <a:off x="468313" y="404813"/>
            <a:ext cx="3671887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chemeClr val="lt1"/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汉仪趣黑简" panose="00020600040101010101" charset="-122"/>
              </a:rPr>
              <a:t>学习目标（一）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chemeClr val="lt1"/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4099" name="文本框 9222"/>
          <p:cNvSpPr txBox="1"/>
          <p:nvPr>
            <p:custDataLst>
              <p:tags r:id="rId9"/>
            </p:custDataLst>
          </p:nvPr>
        </p:nvSpPr>
        <p:spPr>
          <a:xfrm>
            <a:off x="755650" y="2133600"/>
            <a:ext cx="7921625" cy="286131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1</a:t>
            </a: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、了解文章的写作背景；</a:t>
            </a:r>
            <a:endParaRPr lang="zh-CN" altLang="en-US" sz="36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2</a:t>
            </a: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、朗读课文，理清文章的线索，把握文章的结构；</a:t>
            </a:r>
            <a:endParaRPr lang="zh-CN" altLang="en-US" sz="36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3</a:t>
            </a:r>
            <a:r>
              <a:rPr lang="zh-CN" altLang="en-US" sz="36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、品析文中对白杨树外在形象的描写。</a:t>
            </a:r>
            <a:endParaRPr lang="zh-CN" altLang="en-US" sz="36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pic>
        <p:nvPicPr>
          <p:cNvPr id="6145" name="图片 14337" descr="ef2f6435e514f70c0b55a99c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4338"/>
          <p:cNvSpPr txBox="1"/>
          <p:nvPr/>
        </p:nvSpPr>
        <p:spPr>
          <a:xfrm>
            <a:off x="2286000" y="762000"/>
            <a:ext cx="298005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</a:rPr>
              <a:t>何为礼赞？</a:t>
            </a:r>
            <a:endParaRPr lang="zh-CN" altLang="en-US" sz="4400" b="1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14340" name="文本框 14339"/>
          <p:cNvSpPr txBox="1"/>
          <p:nvPr>
            <p:custDataLst>
              <p:tags r:id="rId9"/>
            </p:custDataLst>
          </p:nvPr>
        </p:nvSpPr>
        <p:spPr>
          <a:xfrm>
            <a:off x="1981200" y="1905000"/>
            <a:ext cx="540893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—— </a:t>
            </a:r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表示崇敬和赞美。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276225" y="2743200"/>
            <a:ext cx="894461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>
                <a:solidFill>
                  <a:srgbClr val="3333CC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   </a:t>
            </a:r>
            <a:r>
              <a:rPr lang="zh-CN" altLang="en-US" sz="4400" b="1">
                <a:solidFill>
                  <a:srgbClr val="3333CC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为什么白杨树值得崇敬和赞美？</a:t>
            </a:r>
            <a:endParaRPr lang="zh-CN" altLang="en-US" sz="4400" b="1">
              <a:solidFill>
                <a:srgbClr val="3333CC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14342" name="文本框 14341"/>
          <p:cNvSpPr txBox="1"/>
          <p:nvPr>
            <p:custDataLst>
              <p:tags r:id="rId10"/>
            </p:custDataLst>
          </p:nvPr>
        </p:nvSpPr>
        <p:spPr>
          <a:xfrm>
            <a:off x="1676400" y="3886200"/>
            <a:ext cx="83058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因为白杨树不平凡。</a:t>
            </a:r>
            <a:endParaRPr lang="zh-CN" altLang="en-US" sz="4000" b="1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9"/>
            </p:custDataLst>
          </p:nvPr>
        </p:nvCxnSpPr>
        <p:spPr>
          <a:xfrm>
            <a:off x="3533288" y="1900085"/>
            <a:ext cx="495393" cy="0"/>
          </a:xfrm>
          <a:prstGeom prst="line">
            <a:avLst/>
          </a:prstGeom>
          <a:ln w="25400">
            <a:solidFill>
              <a:schemeClr val="lt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10"/>
            </p:custDataLst>
          </p:nvPr>
        </p:nvCxnSpPr>
        <p:spPr>
          <a:xfrm>
            <a:off x="5115320" y="1900085"/>
            <a:ext cx="495393" cy="0"/>
          </a:xfrm>
          <a:prstGeom prst="line">
            <a:avLst/>
          </a:prstGeom>
          <a:ln w="25400">
            <a:solidFill>
              <a:schemeClr val="lt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"/>
          <p:cNvSpPr txBox="1"/>
          <p:nvPr>
            <p:custDataLst>
              <p:tags r:id="rId11"/>
            </p:custDataLst>
          </p:nvPr>
        </p:nvSpPr>
        <p:spPr>
          <a:xfrm>
            <a:off x="198782" y="1041391"/>
            <a:ext cx="1592287" cy="414020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100" spc="60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汉仪君黑-35W" panose="00020600040101010101" charset="-122"/>
              </a:rPr>
              <a:t>作者介绍</a:t>
            </a:r>
            <a:endParaRPr lang="zh-CN" altLang="en-US" sz="2100" spc="60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pic>
        <p:nvPicPr>
          <p:cNvPr id="11" name="图片 10" descr="图片包含 植物&#10;&#10;已生成极高可信度的说明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96085" flipV="1">
            <a:off x="4349537" y="1368117"/>
            <a:ext cx="556007" cy="1064336"/>
          </a:xfrm>
          <a:prstGeom prst="rect">
            <a:avLst/>
          </a:prstGeom>
        </p:spPr>
      </p:pic>
      <p:pic>
        <p:nvPicPr>
          <p:cNvPr id="13" name="图片 12" descr="图片包含 植物&#10;&#10;已生成高可信度的说明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71538" y="4696711"/>
            <a:ext cx="1059850" cy="1548228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14"/>
            </p:custDataLst>
          </p:nvPr>
        </p:nvSpPr>
        <p:spPr>
          <a:xfrm>
            <a:off x="188843" y="1026215"/>
            <a:ext cx="8756375" cy="4790661"/>
          </a:xfrm>
          <a:prstGeom prst="rect">
            <a:avLst/>
          </a:prstGeom>
          <a:noFill/>
          <a:ln w="25400">
            <a:solidFill>
              <a:schemeClr val="lt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15"/>
            </p:custDataLst>
          </p:nvPr>
        </p:nvCxnSpPr>
        <p:spPr>
          <a:xfrm flipH="1">
            <a:off x="3038951" y="2654618"/>
            <a:ext cx="2858" cy="2289334"/>
          </a:xfrm>
          <a:prstGeom prst="line">
            <a:avLst/>
          </a:prstGeom>
          <a:ln w="25400">
            <a:solidFill>
              <a:schemeClr val="lt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6280" y="2218373"/>
            <a:ext cx="2110740" cy="28194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3104886" y="2115641"/>
            <a:ext cx="5777255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原名沈德鸿，浙江省嘉兴市桐乡市人。中国现代著名作家、文学评论家、文化活动家以及社会活动家。</a:t>
            </a: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主要作品有：</a:t>
            </a: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长篇小说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虹 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子夜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；</a:t>
            </a: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中篇小说：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蚀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三部曲（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幻灭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动摇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追求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）  ；</a:t>
            </a: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短篇小说有：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春蚕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秋收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残冬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、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林家铺子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》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等。</a:t>
            </a: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22075" y="1306685"/>
            <a:ext cx="348991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spc="600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</a:rPr>
              <a:t>茅盾</a:t>
            </a:r>
            <a:endParaRPr lang="zh-CN" altLang="en-US" sz="2400" spc="600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8"/>
            </p:custDataLst>
          </p:nvPr>
        </p:nvCxnSpPr>
        <p:spPr>
          <a:xfrm>
            <a:off x="188843" y="1433806"/>
            <a:ext cx="2008380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115320" y="1329314"/>
            <a:ext cx="4620827" cy="414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00">
                <a:solidFill>
                  <a:schemeClr val="dk1"/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（</a:t>
            </a:r>
            <a:r>
              <a:rPr lang="en-US" altLang="zh-CN" sz="2100">
                <a:solidFill>
                  <a:schemeClr val="dk1"/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1896—1981</a:t>
            </a:r>
            <a:r>
              <a:rPr lang="zh-CN" altLang="en-US" sz="2100">
                <a:solidFill>
                  <a:schemeClr val="dk1"/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）</a:t>
            </a:r>
            <a:endParaRPr lang="zh-CN" altLang="en-US" sz="2100">
              <a:solidFill>
                <a:schemeClr val="dk1"/>
              </a:solidFill>
              <a:latin typeface="Arial" panose="020b0604020202020204" pitchFamily="34" charset="0"/>
              <a:ea typeface="汉仪趣黑简" panose="00020600040101010101" charset="-122"/>
              <a:cs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  <mc:AlternateContent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188843" y="1026215"/>
            <a:ext cx="8756375" cy="4790661"/>
          </a:xfrm>
          <a:prstGeom prst="rect">
            <a:avLst/>
          </a:prstGeom>
          <a:noFill/>
          <a:ln w="25400">
            <a:solidFill>
              <a:schemeClr val="lt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 2247683"/>
          <p:cNvSpPr/>
          <p:nvPr/>
        </p:nvSpPr>
        <p:spPr>
          <a:xfrm>
            <a:off x="661208" y="1154992"/>
            <a:ext cx="2268140" cy="43219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accent6">
                <a:lumMod val="5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700" b="1">
                <a:solidFill>
                  <a:schemeClr val="accent1"/>
                </a:solidFill>
                <a:latin typeface="Arial" panose="020b0604020202020204" pitchFamily="34" charset="0"/>
                <a:ea typeface="汉仪趣黑简" panose="00020600040101010101" charset="-122"/>
              </a:rPr>
              <a:t>写作背景</a:t>
            </a:r>
            <a:endParaRPr lang="zh-CN" altLang="en-US" sz="2700" b="1">
              <a:solidFill>
                <a:schemeClr val="accent1"/>
              </a:solidFill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644886" y="2093008"/>
            <a:ext cx="7844289" cy="317119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u="none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 </a:t>
            </a:r>
            <a:r>
              <a:rPr lang="en-US" altLang="en-US" sz="2400" u="none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《白杨礼赞》写于1941年3月。在此之前，作者茅盾在新疆工作</a:t>
            </a:r>
            <a:r>
              <a:rPr lang="zh-CN" altLang="en-US" sz="2400" u="none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过</a:t>
            </a:r>
            <a:r>
              <a:rPr lang="en-US" altLang="en-US" sz="2400" u="none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一个时期</a:t>
            </a:r>
            <a:r>
              <a:rPr lang="zh-CN" altLang="en-US" sz="2400" u="none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，</a:t>
            </a:r>
            <a:r>
              <a:rPr lang="en-US" altLang="en-US" sz="2400" u="none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之后到延安讲学。当时，</a:t>
            </a:r>
            <a:r>
              <a:rPr lang="en-US" altLang="en-US" sz="2400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抗日战争</a:t>
            </a:r>
            <a:r>
              <a:rPr lang="zh-CN" altLang="en-US" sz="24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正处于</a:t>
            </a:r>
            <a:r>
              <a:rPr lang="en-US" altLang="en-US" sz="2400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相持阶段，</a:t>
            </a:r>
            <a:r>
              <a:rPr lang="zh-CN" altLang="en-US" sz="24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他目睹了</a:t>
            </a:r>
            <a:r>
              <a:rPr lang="en-US" altLang="en-US" sz="2400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北方</a:t>
            </a:r>
            <a:r>
              <a:rPr lang="zh-CN" altLang="en-US" sz="24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抗日</a:t>
            </a:r>
            <a:r>
              <a:rPr lang="en-US" altLang="en-US" sz="2400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军民在共产党的领导下同心同德、团结抗战</a:t>
            </a:r>
            <a:r>
              <a:rPr lang="zh-CN" altLang="en-US" sz="24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的情形，</a:t>
            </a:r>
            <a:r>
              <a:rPr lang="en-US" altLang="en-US" sz="2400" u="none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从解放区的人民身上看到了民族解放的前途和希望，深受鼓舞，写下了这篇热情洋溢的散文</a:t>
            </a:r>
            <a:r>
              <a:rPr lang="zh-CN" altLang="en-US" sz="2400" u="none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。</a:t>
            </a:r>
            <a:endParaRPr lang="en-US" altLang="zh-CN" sz="2400" u="none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  </a:t>
            </a:r>
            <a:endParaRPr lang="en-US" altLang="zh-CN" sz="2400" u="none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pic>
        <p:nvPicPr>
          <p:cNvPr id="5" name="图片 4" descr="图片包含 植物, 树叶&#10;&#10;已生成高可信度的说明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11654" flipV="1">
            <a:off x="7988126" y="4689229"/>
            <a:ext cx="843840" cy="1109158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540068" cy="61150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603932" y="0"/>
            <a:ext cx="540068" cy="68262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188843" y="1026215"/>
            <a:ext cx="8756375" cy="4790661"/>
          </a:xfrm>
          <a:prstGeom prst="rect">
            <a:avLst/>
          </a:prstGeom>
          <a:noFill/>
          <a:ln w="25400">
            <a:solidFill>
              <a:schemeClr val="lt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12473" y="897205"/>
            <a:ext cx="6310236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b="1">
              <a:solidFill>
                <a:schemeClr val="dk1"/>
              </a:solidFill>
              <a:latin typeface="Arial" panose="020b0604020202020204" pitchFamily="34" charset="0"/>
              <a:ea typeface="汉仪趣黑简" panose="00020600040101010101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400">
              <a:solidFill>
                <a:schemeClr val="dk1"/>
              </a:solidFill>
              <a:latin typeface="Arial" panose="020b0604020202020204" pitchFamily="34" charset="0"/>
              <a:ea typeface="汉仪趣黑简" panose="00020600040101010101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dk1"/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dk1"/>
                </a:solidFill>
                <a:latin typeface="Arial" panose="020b0604020202020204" pitchFamily="34" charset="0"/>
                <a:ea typeface="汉仪趣黑简" panose="00020600040101010101" charset="-122"/>
                <a:cs typeface="微软雅黑" panose="020b0503020204020204" charset="-122"/>
              </a:rPr>
              <a:t>、给下面划线的词语注音并解释词语意思</a:t>
            </a:r>
            <a:endParaRPr lang="zh-CN" altLang="en-US" sz="2400">
              <a:solidFill>
                <a:schemeClr val="dk1"/>
              </a:solidFill>
              <a:latin typeface="Arial" panose="020b0604020202020204" pitchFamily="34" charset="0"/>
              <a:ea typeface="汉仪趣黑简" panose="00020600040101010101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6001" y="2229181"/>
            <a:ext cx="1402080" cy="40614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恹恹</a:t>
            </a: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旁</a:t>
            </a: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逸</a:t>
            </a: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参</a:t>
            </a: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天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倔强</a:t>
            </a: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坦荡如</a:t>
            </a: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砥</a:t>
            </a: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1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1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9740" y="2229181"/>
            <a:ext cx="876935" cy="30460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虬</a:t>
            </a: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枝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楠</a:t>
            </a: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木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秀</a:t>
            </a: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颀 </a:t>
            </a: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  <a:cs typeface="微软雅黑" panose="020b0503020204020204" charset="-122"/>
              </a:rPr>
              <a:t>婆娑</a:t>
            </a: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38849" y="2222854"/>
            <a:ext cx="1402080" cy="3322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刹</a:t>
            </a: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那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晕</a:t>
            </a: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圈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主</a:t>
            </a: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宰</a:t>
            </a: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无边无</a:t>
            </a:r>
            <a:r>
              <a:rPr lang="zh-CN" altLang="en-US" sz="2400" u="sng">
                <a:solidFill>
                  <a:srgbClr val="00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垠</a:t>
            </a:r>
            <a:endParaRPr lang="zh-CN" altLang="en-US" sz="24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1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100" u="sng">
              <a:solidFill>
                <a:srgbClr val="00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37234" y="2249044"/>
            <a:ext cx="1318895" cy="3415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yān</a:t>
            </a:r>
            <a:endParaRPr lang="en-US" altLang="x-none" sz="2400" u="sng" err="1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yì</a:t>
            </a:r>
            <a:endParaRPr lang="en-US" altLang="x-none" sz="2400" u="sng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cān</a:t>
            </a:r>
            <a:endParaRPr lang="en-US" altLang="x-none" sz="2400" u="sng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jué jiàng</a:t>
            </a:r>
            <a:endParaRPr lang="en-US" altLang="x-none" sz="2400" u="sng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>
                <a:solidFill>
                  <a:srgbClr val="FF0000"/>
                </a:solidFill>
                <a:latin typeface="Arial" panose="020b0604020202020204" pitchFamily="34" charset="0"/>
                <a:ea typeface="汉仪君黑-35W" panose="00020600040101010101" charset="-122"/>
              </a:rPr>
              <a:t> dǐ</a:t>
            </a:r>
            <a:endParaRPr lang="en-US" altLang="x-none" sz="2400" u="sng">
              <a:solidFill>
                <a:srgbClr val="FF0000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4500236" y="2217439"/>
            <a:ext cx="1097915" cy="40614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qiú</a:t>
            </a: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nán</a:t>
            </a: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qí</a:t>
            </a: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pó suō</a:t>
            </a: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1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1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7208455" y="2203460"/>
            <a:ext cx="674370" cy="46615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chà</a:t>
            </a: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yùn</a:t>
            </a: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zǎi</a:t>
            </a: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2400" u="sng" err="1">
                <a:solidFill>
                  <a:schemeClr val="dk1"/>
                </a:solidFill>
                <a:latin typeface="Arial" panose="020b0604020202020204" pitchFamily="34" charset="0"/>
                <a:ea typeface="汉仪君黑-35W" panose="00020600040101010101" charset="-122"/>
              </a:rPr>
              <a:t>yín</a:t>
            </a: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4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1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1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1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1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x-none" sz="2100" u="sng">
              <a:solidFill>
                <a:schemeClr val="dk1"/>
              </a:solidFill>
              <a:latin typeface="Arial" panose="020b0604020202020204" pitchFamily="34" charset="0"/>
              <a:ea typeface="汉仪君黑-35W" panose="00020600040101010101" charset="-122"/>
            </a:endParaRPr>
          </a:p>
        </p:txBody>
      </p:sp>
      <p:sp>
        <p:nvSpPr>
          <p:cNvPr id="21" name="圆角矩形 2246661"/>
          <p:cNvSpPr/>
          <p:nvPr/>
        </p:nvSpPr>
        <p:spPr>
          <a:xfrm>
            <a:off x="253152" y="1077827"/>
            <a:ext cx="2268141" cy="432197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700" i="0" u="sng" strike="noStrike" kern="0" normalizeH="0" baseline="0" noProof="0">
                <a:ln w="0"/>
                <a:solidFill>
                  <a:schemeClr val="accent1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Arial" panose="020b0604020202020204" pitchFamily="34" charset="0"/>
                <a:ea typeface="汉仪趣黑简" panose="00020600040101010101" charset="-122"/>
              </a:rPr>
              <a:t>检测预习</a:t>
            </a:r>
            <a:endParaRPr kumimoji="0" lang="zh-CN" altLang="en-US" sz="2700" i="0" u="sng" strike="noStrike" kern="0" normalizeH="0" baseline="0" noProof="0">
              <a:ln w="0"/>
              <a:solidFill>
                <a:schemeClr val="accent1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Arial" panose="020b0604020202020204" pitchFamily="34" charset="0"/>
              <a:ea typeface="汉仪趣黑简" panose="00020600040101010101" charset="-122"/>
            </a:endParaRPr>
          </a:p>
        </p:txBody>
      </p:sp>
    </p:spTree>
    <p:custDataLst>
      <p:tags r:id="rId13"/>
    </p:custDataLst>
  </p:cSld>
  <p:clrMapOvr>
    <a:masterClrMapping/>
  </p:clrMapOvr>
  <mc:AlternateContent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599"/>
  <p:tag name="KSO_WM_TEMPLATE_MASTER_THUMB_INDEX" val="12"/>
  <p:tag name="KSO_WM_TEMPLATE_MASTER_TYPE" val="1"/>
  <p:tag name="KSO_WM_TEMPLATE_SUBCATEGORY" val="0"/>
  <p:tag name="KSO_WM_TEMPLATE_THUMBS_INDEX" val="1、4、7、9、11、12、13、18、21、22、23、24、27、32、35、37、38、39"/>
</p:tagLst>
</file>

<file path=ppt/tags/tag14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599"/>
  <p:tag name="KSO_WM_TEMPLATE_MASTER_THUMB_INDEX" val="12"/>
  <p:tag name="KSO_WM_TEMPLATE_MASTER_TYPE" val="1"/>
  <p:tag name="KSO_WM_TEMPLATE_SUBCATEGORY" val="0"/>
  <p:tag name="KSO_WM_TEMPLATE_THUMBS_INDEX" val="1、4、7、9、11、12、13、18、21、22、23、24、27、32、35、37、38、39"/>
</p:tagLst>
</file>

<file path=ppt/tags/tag29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3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3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3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4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4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599"/>
  <p:tag name="KSO_WM_TEMPLATE_MASTER_THUMB_INDEX" val="12"/>
  <p:tag name="KSO_WM_TEMPLATE_MASTER_TYPE" val="1"/>
  <p:tag name="KSO_WM_TEMPLATE_SUBCATEGORY" val="0"/>
  <p:tag name="KSO_WM_TEMPLATE_THUMBS_INDEX" val="1、4、7、9、11、12、13、18、21、22、23、24、27、32、35、37、38、39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599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custom20204599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599"/>
  <p:tag name="KSO_WM_UNIT_COMPATIBLE" val="0"/>
  <p:tag name="KSO_WM_UNIT_DIAGRAM_ISNUMVISUAL" val="0"/>
  <p:tag name="KSO_WM_UNIT_DIAGRAM_ISREFERUNIT" val="0"/>
  <p:tag name="KSO_WM_UNIT_HIGHLIGHT" val="0"/>
  <p:tag name="KSO_WM_UNIT_ID" val="custom20204599_1*a*1"/>
  <p:tag name="KSO_WM_UNIT_INDEX" val="1"/>
  <p:tag name="KSO_WM_UNIT_ISCONTENTSTITLE" val="0"/>
  <p:tag name="KSO_WM_UNIT_LAYERLEVEL" val="1"/>
  <p:tag name="KSO_WM_UNIT_NOCLEAR" val="0"/>
  <p:tag name="KSO_WM_UNIT_PRESET_TEXT" val="品牌推广方案"/>
  <p:tag name="KSO_WM_UNIT_TYPE" val="a"/>
  <p:tag name="KSO_WM_UNIT_VALUE" val="7"/>
</p:tagLst>
</file>

<file path=ppt/tags/tag439.xml><?xml version="1.0" encoding="utf-8"?>
<p:tagLst xmlns:p="http://schemas.openxmlformats.org/presentationml/2006/main">
  <p:tag name="KSO_WM_BEAUTIFY_FLAG" val="#wm#"/>
  <p:tag name="KSO_WM_SLIDE_ID" val="custom20204599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599"/>
  <p:tag name="KSO_WM_TEMPLATE_MASTER_THUMB_INDEX" val="12"/>
  <p:tag name="KSO_WM_TEMPLATE_MASTER_TYPE" val="1"/>
  <p:tag name="KSO_WM_TEMPLATE_SUBCATEGORY" val="0"/>
  <p:tag name="KSO_WM_TEMPLATE_THUMBS_INDEX" val="1、4、7、9、11、12、13、18、21、22、23、24、27、32、35、37、38、39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c0d5fae-2fd8-4abb-a909-6b79e548d06e}"/>
</p:tagLst>
</file>

<file path=ppt/tags/tag4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2abc18b-bf17-42b2-9a41-4e118de7a44a}"/>
</p:tagLst>
</file>

<file path=ppt/tags/tag442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  <p:tag name="KSO_WM_UNIT_TEXT_FILL_FORE_SCHEMECOLOR_INDEX" val="2"/>
  <p:tag name="KSO_WM_UNIT_TEXT_FILL_FORE_SCHEMECOLOR_INDEX_BRIGHTNESS" val="0"/>
  <p:tag name="KSO_WM_UNIT_TEXT_FILL_TYPE" val="1"/>
</p:tagLst>
</file>

<file path=ppt/tags/tag443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44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28d9887-d413-47c4-979a-e224f130047e}"/>
</p:tagLst>
</file>

<file path=ppt/tags/tag4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e0aacdd-4918-4ab2-ba2d-7f48b5832d28}"/>
</p:tagLst>
</file>

<file path=ppt/tags/tag4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4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609703e-e34b-416d-a60b-d199bbf84c08}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afa21cf-ac82-4d2f-af12-7b9cb7fd1aa0}"/>
</p:tagLst>
</file>

<file path=ppt/tags/tag451.xml><?xml version="1.0" encoding="utf-8"?>
<p:tagLst xmlns:p="http://schemas.openxmlformats.org/presentationml/2006/main">
  <p:tag name="KSO_WM_UNIT_FILL_FORE_SCHEMECOLOR_INDEX" val="14"/>
  <p:tag name="KSO_WM_UNIT_FILL_FORE_SCHEMECOLOR_INDEX_BRIGHTNESS" val="-0.05"/>
  <p:tag name="KSO_WM_UNIT_FILL_TYPE" val="1"/>
  <p:tag name="KSO_WM_UNIT_LINE_FILL_TYPE" val="2"/>
  <p:tag name="KSO_WM_UNIT_LINE_FORE_SCHEMECOLOR_INDEX" val="10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452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</p:tagLst>
</file>

<file path=ppt/tags/tag453.xml><?xml version="1.0" encoding="utf-8"?>
<p:tagLst xmlns:p="http://schemas.openxmlformats.org/presentationml/2006/main">
  <p:tag name="KSO_WM_UNIT_TEXT_FILL_FORE_SCHEMECOLOR_INDEX" val="16"/>
  <p:tag name="KSO_WM_UNIT_TEXT_FILL_FORE_SCHEMECOLOR_INDEX_BRIGHTNESS" val="-0.75"/>
  <p:tag name="KSO_WM_UNIT_TEXT_FILL_TYPE" val="1"/>
</p:tagLst>
</file>

<file path=ppt/tags/tag454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  <p:tag name="KSO_WM_UNIT_TEXT_FILL_FORE_SCHEMECOLOR_INDEX" val="2"/>
  <p:tag name="KSO_WM_UNIT_TEXT_FILL_FORE_SCHEMECOLOR_INDEX_BRIGHTNESS" val="0"/>
  <p:tag name="KSO_WM_UNIT_TEXT_FILL_TYPE" val="1"/>
</p:tagLst>
</file>

<file path=ppt/tags/tag455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</p:tagLst>
</file>

<file path=ppt/tags/tag45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1e90250-374e-4b21-a6d2-ced0ab119af7}"/>
</p:tagLst>
</file>

<file path=ppt/tags/tag4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7916734-2625-4389-b5e8-3348ea6a441d}"/>
</p:tagLst>
</file>

<file path=ppt/tags/tag459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30aed83-11a7-4c21-96d4-286ea0ee9334}"/>
</p:tagLst>
</file>

<file path=ppt/tags/tag4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1b2b5b6-d4e9-4a3a-a02d-b7792af6f26b}"/>
</p:tagLst>
</file>

<file path=ppt/tags/tag46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6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6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295705e-f4d0-43f7-ab1a-6e658d67b0a8}"/>
</p:tagLst>
</file>

<file path=ppt/tags/tag4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302c9ce-481e-462f-90a3-9e84bb05e1b0}"/>
</p:tagLst>
</file>

<file path=ppt/tags/tag468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</p:tagLst>
</file>

<file path=ppt/tags/tag469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0.xml><?xml version="1.0" encoding="utf-8"?>
<p:tagLst xmlns:p="http://schemas.openxmlformats.org/presentationml/2006/main">
  <p:tag name="KSO_WM_UNIT_FILL_FORE_SCHEMECOLOR_INDEX" val="2"/>
  <p:tag name="KSO_WM_UNIT_FILL_FORE_SCHEMECOLOR_INDEX_BRIGHTNESS" val="0"/>
  <p:tag name="KSO_WM_UNIT_FILL_TYPE" val="1"/>
  <p:tag name="KSO_WM_UNIT_TEXT_FILL_FORE_SCHEMECOLOR_INDEX" val="10"/>
  <p:tag name="KSO_WM_UNIT_TEXT_FILL_FORE_SCHEMECOLOR_INDEX_BRIGHTNESS" val="-0.5"/>
  <p:tag name="KSO_WM_UNIT_TEXT_FILL_TYPE" val="1"/>
</p:tagLst>
</file>

<file path=ppt/tags/tag471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  <p:tag name="KSO_WM_UNIT_TEXT_FILL_FORE_SCHEMECOLOR_INDEX" val="2"/>
  <p:tag name="KSO_WM_UNIT_TEXT_FILL_FORE_SCHEMECOLOR_INDEX_BRIGHTNESS" val="0"/>
  <p:tag name="KSO_WM_UNIT_TEXT_FILL_TYPE" val="1"/>
</p:tagLst>
</file>

<file path=ppt/tags/tag472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</p:tagLst>
</file>

<file path=ppt/tags/tag473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474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-0.5"/>
</p:tagLst>
</file>

<file path=ppt/tags/tag47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6de9a79-5614-4414-bddb-7fe21cd83c87}"/>
</p:tagLst>
</file>

<file path=ppt/tags/tag4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c991078-6b40-4993-a342-1f331cab1aa5}"/>
</p:tagLst>
</file>

<file path=ppt/tags/tag479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  <p:tag name="KSO_WM_UNIT_TEXT_FILL_FORE_SCHEMECOLOR_INDEX" val="2"/>
  <p:tag name="KSO_WM_UNIT_TEXT_FILL_FORE_SCHEMECOLOR_INDEX_BRIGHTNESS" val="0"/>
  <p:tag name="KSO_WM_UNIT_TEXT_FILL_TYPE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0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48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2966608-6543-4f75-96a9-65c925a47540}"/>
</p:tagLst>
</file>

<file path=ppt/tags/tag4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59aed6b-6b7d-4752-94e1-dd0ddb665a8e}"/>
</p:tagLst>
</file>

<file path=ppt/tags/tag484.xml><?xml version="1.0" encoding="utf-8"?>
<p:tagLst xmlns:p="http://schemas.openxmlformats.org/presentationml/2006/main">
  <p:tag name="KSO_WM_UNIT_LINE_FILL_TYPE" val="2"/>
  <p:tag name="KSO_WM_UNIT_LINE_FORE_SCHEMECOLOR_INDEX" val="16"/>
  <p:tag name="KSO_WM_UNIT_LINE_FORE_SCHEMECOLOR_INDEX_BRIGHTNESS" val="-0.75"/>
  <p:tag name="KSO_WM_UNIT_TEXT_FILL_FORE_SCHEMECOLOR_INDEX" val="2"/>
  <p:tag name="KSO_WM_UNIT_TEXT_FILL_FORE_SCHEMECOLOR_INDEX_BRIGHTNESS" val="0"/>
  <p:tag name="KSO_WM_UNIT_TEXT_FILL_TYPE" val="1"/>
</p:tagLst>
</file>

<file path=ppt/tags/tag485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486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487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48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e2da6e4-788d-4f61-af2e-429fd555faf0}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4df0cfc-65b9-41c6-9345-576b3700d10a}"/>
</p:tagLst>
</file>

<file path=ppt/tags/tag491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49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473737b-2e47-4b1e-b481-94630a5787b7}"/>
</p:tagLst>
</file>

<file path=ppt/tags/tag4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6791004-ddde-4644-9c69-3418ef0ee259}"/>
</p:tagLst>
</file>

<file path=ppt/tags/tag495.xml><?xml version="1.0" encoding="utf-8"?>
<p:tagLst xmlns:p="http://schemas.openxmlformats.org/presentationml/2006/main">
  <p:tag name="KSO_WM_UNIT_TEXT_FORE_SCHEMECOLOR_INDEX" val="1"/>
  <p:tag name="KSO_WM_UNIT_TEXT_FORE_SCHEMECOLOR_INDEX_BRIGHTNESS" val="0"/>
  <p:tag name="KSO_WM_UNIT_TEXT_LINE_FILL_TYPE" val="2"/>
</p:tagLst>
</file>

<file path=ppt/tags/tag496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497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9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5081cce-c464-4fa2-9871-f5daf520d7ea}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a244b62-53cb-44ca-adea-899945968d83}"/>
</p:tagLst>
</file>

<file path=ppt/tags/tag501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50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3614524-ecab-464b-b0a2-f20a767f3942}"/>
</p:tagLst>
</file>

<file path=ppt/tags/tag5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5cd495c-6803-495f-8792-51889178dde6}"/>
</p:tagLst>
</file>

<file path=ppt/tags/tag505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</p:tagLst>
</file>

<file path=ppt/tags/tag506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</p:tagLst>
</file>

<file path=ppt/tags/tag50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647b06a-9ab1-4171-b251-e83c276220c7}"/>
</p:tagLst>
</file>

<file path=ppt/tags/tag5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1dbd4aa-422d-4be5-9c91-f97c04cf6723}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0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511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512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1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14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15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16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17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1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047563d-6efe-4a13-9098-a83916fed2bd}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a148b5d-0f3a-4a5a-b9fe-923f3233aedb}"/>
</p:tagLst>
</file>

<file path=ppt/tags/tag521.xml><?xml version="1.0" encoding="utf-8"?>
<p:tagLst xmlns:p="http://schemas.openxmlformats.org/presentationml/2006/main">
  <p:tag name="KSO_WM_UNIT_TEXT_FORE_SCHEMECOLOR_INDEX" val="1"/>
  <p:tag name="KSO_WM_UNIT_TEXT_FORE_SCHEMECOLOR_INDEX_BRIGHTNESS" val="0"/>
  <p:tag name="KSO_WM_UNIT_TEXT_LINE_FILL_TYPE" val="2"/>
</p:tagLst>
</file>

<file path=ppt/tags/tag52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a42b44e-8ed2-441b-bc30-4b8df13d9c85}"/>
</p:tagLst>
</file>

<file path=ppt/tags/tag5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9948971-2dab-4ed4-9dcd-a77d4ed673f8}"/>
</p:tagLst>
</file>

<file path=ppt/tags/tag52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25b49b7-796c-4c63-b0cc-87a171f0b4c0}"/>
</p:tagLst>
</file>

<file path=ppt/tags/tag5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c5de0b1-5c5c-4c46-a5ba-521635b61a94}"/>
</p:tagLst>
</file>

<file path=ppt/tags/tag52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9114d76-e0e7-422c-ada9-74765926d57d}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84c7d0e-c98b-4ba8-86a5-926ab4de6e3f}"/>
</p:tagLst>
</file>

<file path=ppt/tags/tag531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</p:tagLst>
</file>

<file path=ppt/tags/tag532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533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3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8cac189-fe7f-41ee-815b-8f7c420f21df}"/>
</p:tagLst>
</file>

<file path=ppt/tags/tag5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b94e8c4-c920-4d1e-bebf-9671c5c109d9}"/>
</p:tagLst>
</file>

<file path=ppt/tags/tag53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3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d20fce4-625b-485f-bec8-974b05312046}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aa9ed0-d0b2-473c-9f20-79c41a3b77e3}"/>
</p:tagLst>
</file>

<file path=ppt/tags/tag541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4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5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52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53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54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55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56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5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5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61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6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63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64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65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6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7e719de-c933-4c2f-ac02-050429a87505}"/>
</p:tagLst>
</file>

<file path=ppt/tags/tag5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90aa47d-26a5-40c9-a6cd-5d0ad265ea45}"/>
</p:tagLst>
</file>

<file path=ppt/tags/tag56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3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7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e643a31-060c-4964-a275-356439cb4564}"/>
</p:tagLst>
</file>

<file path=ppt/tags/tag5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5f1b843-6c34-4100-b207-210ea3bd2db4}"/>
</p:tagLst>
</file>

<file path=ppt/tags/tag577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578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579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8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659b37c-1c7b-44a8-bebc-60c30cc9914e}"/>
</p:tagLst>
</file>

<file path=ppt/tags/tag5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164971f-744b-4d0f-b106-5cebb2281a5b}"/>
</p:tagLst>
</file>

<file path=ppt/tags/tag584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585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586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587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58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8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e959e1e-4f56-4b7e-aaf1-ca615e6c81ee}"/>
</p:tagLst>
</file>

<file path=ppt/tags/tag5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3d83aa3-5b34-467c-aa86-7008b78a8f8f}"/>
</p:tagLst>
</file>

<file path=ppt/tags/tag592.xml><?xml version="1.0" encoding="utf-8"?>
<p:tagLst xmlns:p="http://schemas.openxmlformats.org/presentationml/2006/main">
  <p:tag name="KSO_WM_UNIT_TEXT_FORE_SCHEMECOLOR_INDEX" val="1"/>
  <p:tag name="KSO_WM_UNIT_TEXT_FORE_SCHEMECOLOR_INDEX_BRIGHTNESS" val="0"/>
  <p:tag name="KSO_WM_UNIT_TEXT_LINE_FILL_TYPE" val="2"/>
</p:tagLst>
</file>

<file path=ppt/tags/tag593.xml><?xml version="1.0" encoding="utf-8"?>
<p:tagLst xmlns:p="http://schemas.openxmlformats.org/presentationml/2006/main">
  <p:tag name="KSO_WM_UNIT_TEXT_FORE_SCHEMECOLOR_INDEX" val="1"/>
  <p:tag name="KSO_WM_UNIT_TEXT_FORE_SCHEMECOLOR_INDEX_BRIGHTNESS" val="0"/>
  <p:tag name="KSO_WM_UNIT_TEXT_LINE_FILL_TYPE" val="2"/>
</p:tagLst>
</file>

<file path=ppt/tags/tag59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59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9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8cda5c5-0d0f-4bc7-90a6-ed62e9d6195a}"/>
</p:tagLst>
</file>

<file path=ppt/tags/tag5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32e2336-a4b2-430a-8e5e-071e994d1d31}"/>
</p:tagLst>
</file>

<file path=ppt/tags/tag599.xml><?xml version="1.0" encoding="utf-8"?>
<p:tagLst xmlns:p="http://schemas.openxmlformats.org/presentationml/2006/main">
  <p:tag name="KSO_WM_UNIT_FILL_FORE_SCHEMECOLOR_INDEX" val="16"/>
  <p:tag name="KSO_WM_UNIT_FILL_FORE_SCHEMECOLOR_INDEX_BRIGHTNESS" val="0"/>
  <p:tag name="KSO_WM_UNIT_FILL_TYPE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00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60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0da85c6-209e-4578-9a7a-1717bfa4c528}"/>
</p:tagLst>
</file>

<file path=ppt/tags/tag6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a0e65a1-7f80-4afa-93ca-f30b37a2ed10}"/>
</p:tagLst>
</file>

<file path=ppt/tags/tag60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0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0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07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608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609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11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612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613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61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1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61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1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1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22de2f7-667f-4396-a676-07dbd1d49022}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4fb9aea-c3ac-4024-8e98-35a37df8269d}"/>
</p:tagLst>
</file>

<file path=ppt/tags/tag62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22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"/>
  <p:tag name="KSO_WM_UNIT_TEXT_FILL_FORE_SCHEMECOLOR_INDEX_BRIGHTNESS" val="0"/>
  <p:tag name="KSO_WM_UNIT_TEXT_FILL_TYPE" val="1"/>
</p:tagLst>
</file>

<file path=ppt/tags/tag623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"/>
  <p:tag name="KSO_WM_UNIT_TEXT_FILL_FORE_SCHEMECOLOR_INDEX_BRIGHTNESS" val="0"/>
  <p:tag name="KSO_WM_UNIT_TEXT_FILL_TYPE" val="1"/>
</p:tagLst>
</file>

<file path=ppt/tags/tag624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62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a129d8d-70ce-4fb9-b5df-8724d4fd6f3f}"/>
</p:tagLst>
</file>

<file path=ppt/tags/tag6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3fcaa95-85c3-4b7e-83c0-f0aaba831991}"/>
</p:tagLst>
</file>

<file path=ppt/tags/tag62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2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87d5e34-b46c-429b-83c9-d8a8a6e42a78}"/>
</p:tagLst>
</file>

<file path=ppt/tags/tag6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72908f0-c6ab-4209-9bb3-3c3b7304cb09}"/>
</p:tagLst>
</file>

<file path=ppt/tags/tag632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63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437ec83-4e99-422a-a695-22692fd7cc7c}"/>
</p:tagLst>
</file>

<file path=ppt/tags/tag6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66999d8-d9cc-4579-a930-d08f10355d81}"/>
</p:tagLst>
</file>

<file path=ppt/tags/tag636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637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638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63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0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41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42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43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4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506e9a4-028b-4530-b891-be41b758be73}"/>
</p:tagLst>
</file>

<file path=ppt/tags/tag6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426fb82-a64d-49cf-9295-e6f60bee7c4c}"/>
</p:tagLst>
</file>

<file path=ppt/tags/tag6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4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64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E5DEDB"/>
      </a:dk2>
      <a:lt2>
        <a:srgbClr val="FFFDFB"/>
      </a:lt2>
      <a:accent1>
        <a:srgbClr val="837676"/>
      </a:accent1>
      <a:accent2>
        <a:srgbClr val="A1A2A2"/>
      </a:accent2>
      <a:accent3>
        <a:srgbClr val="D1D2CD"/>
      </a:accent3>
      <a:accent4>
        <a:srgbClr val="C3C0BD"/>
      </a:accent4>
      <a:accent5>
        <a:srgbClr val="B6B2AF"/>
      </a:accent5>
      <a:accent6>
        <a:srgbClr val="9D9493"/>
      </a:accent6>
      <a:hlink>
        <a:srgbClr val="5FCBFB"/>
      </a:hlink>
      <a:folHlink>
        <a:srgbClr val="B759BC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E5DEDB"/>
      </a:dk2>
      <a:lt2>
        <a:srgbClr val="FFFDFB"/>
      </a:lt2>
      <a:accent1>
        <a:srgbClr val="837676"/>
      </a:accent1>
      <a:accent2>
        <a:srgbClr val="A1A2A2"/>
      </a:accent2>
      <a:accent3>
        <a:srgbClr val="D1D2CD"/>
      </a:accent3>
      <a:accent4>
        <a:srgbClr val="C3C0BD"/>
      </a:accent4>
      <a:accent5>
        <a:srgbClr val="B6B2AF"/>
      </a:accent5>
      <a:accent6>
        <a:srgbClr val="9D9493"/>
      </a:accent6>
      <a:hlink>
        <a:srgbClr val="5FCBFB"/>
      </a:hlink>
      <a:folHlink>
        <a:srgbClr val="B759BC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E5DEDB"/>
      </a:dk2>
      <a:lt2>
        <a:srgbClr val="FFFDFB"/>
      </a:lt2>
      <a:accent1>
        <a:srgbClr val="837676"/>
      </a:accent1>
      <a:accent2>
        <a:srgbClr val="A1A2A2"/>
      </a:accent2>
      <a:accent3>
        <a:srgbClr val="D1D2CD"/>
      </a:accent3>
      <a:accent4>
        <a:srgbClr val="C3C0BD"/>
      </a:accent4>
      <a:accent5>
        <a:srgbClr val="B6B2AF"/>
      </a:accent5>
      <a:accent6>
        <a:srgbClr val="9D9493"/>
      </a:accent6>
      <a:hlink>
        <a:srgbClr val="5FCBFB"/>
      </a:hlink>
      <a:folHlink>
        <a:srgbClr val="B759BC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195</Paragraphs>
  <Slides>31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2">
      <vt:lpstr>Arial</vt:lpstr>
      <vt:lpstr>Times New Roman</vt:lpstr>
      <vt:lpstr>宋体</vt:lpstr>
      <vt:lpstr>微软雅黑</vt:lpstr>
      <vt:lpstr>汉仪旗黑-85S</vt:lpstr>
      <vt:lpstr>Calibri Light</vt:lpstr>
      <vt:lpstr>Calibri</vt:lpstr>
      <vt:lpstr>汉仪趣黑简</vt:lpstr>
      <vt:lpstr>汉仪君黑-35W</vt:lpstr>
      <vt:lpstr>仿宋_GB2312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理清层次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这种托义于物的写法叫做：象征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2021-07-24T20:08:33.976</cp:lastPrinted>
  <dcterms:created xsi:type="dcterms:W3CDTF">2021-07-24T20:08:33Z</dcterms:created>
  <dcterms:modified xsi:type="dcterms:W3CDTF">2021-07-24T12:08:45Z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