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797" r:id="rId1"/>
    <p:sldMasterId id="2147483809" r:id="rId2"/>
    <p:sldMasterId id="2147483821" r:id="rId3"/>
    <p:sldMasterId id="2147483833" r:id="rId4"/>
  </p:sldMasterIdLst>
  <p:notesMasterIdLst>
    <p:notesMasterId r:id="rId5"/>
  </p:notesMasterIdLst>
  <p:sldIdLst>
    <p:sldId id="773" r:id="rId6"/>
    <p:sldId id="772" r:id="rId7"/>
    <p:sldId id="402" r:id="rId8"/>
    <p:sldId id="781" r:id="rId9"/>
    <p:sldId id="393" r:id="rId10"/>
    <p:sldId id="778" r:id="rId11"/>
    <p:sldId id="776" r:id="rId12"/>
    <p:sldId id="777" r:id="rId13"/>
    <p:sldId id="780" r:id="rId14"/>
    <p:sldId id="779" r:id="rId15"/>
    <p:sldId id="775" r:id="rId16"/>
    <p:sldId id="782" r:id="rId17"/>
    <p:sldId id="783" r:id="rId18"/>
    <p:sldId id="784" r:id="rId19"/>
    <p:sldId id="785" r:id="rId20"/>
    <p:sldId id="537" r:id="rId21"/>
    <p:sldId id="538" r:id="rId22"/>
    <p:sldId id="539" r:id="rId23"/>
  </p:sldIdLst>
  <p:sldSz cx="12192000" cy="6858000"/>
  <p:notesSz cx="6858000" cy="9144000"/>
  <p:custDataLst>
    <p:tags r:id="rId2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96" d="100"/>
          <a:sy n="96" d="100"/>
        </p:scale>
        <p:origin x="168" y="84"/>
      </p:cViewPr>
      <p:guideLst>
        <p:guide orient="horz" pos="2160"/>
        <p:guide pos="384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6198" cy="7619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2.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Master" Target="slideMasters/slideMaster3.xml" /><Relationship Id="rId4" Type="http://schemas.openxmlformats.org/officeDocument/2006/relationships/slideMaster" Target="slideMasters/slideMaster4.xml" /><Relationship Id="rId5" Type="http://schemas.openxmlformats.org/officeDocument/2006/relationships/notesMaster" Target="notesMasters/notesMaster1.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iagrams/colors1.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a="http://schemas.openxmlformats.org/drawingml/2006/main" xmlns:dgm="http://schemas.openxmlformats.org/drawingml/2006/diagram"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a="http://schemas.openxmlformats.org/drawingml/2006/main" xmlns:dgm="http://schemas.openxmlformats.org/drawingml/2006/diagram"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a="http://schemas.openxmlformats.org/drawingml/2006/main" xmlns:dgm="http://schemas.openxmlformats.org/drawingml/2006/diagram"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a="http://schemas.openxmlformats.org/drawingml/2006/main" xmlns:dgm="http://schemas.openxmlformats.org/drawingml/2006/diagram"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E4744617-0AA6-4A64-B5AD-BD35C7E06EDD}"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FF64C5E5-4286-45B3-8DD9-0A0184061A67}" type="parTrans" cxnId="{17C029CF-7C73-49A0-9422-2C69628C2FF2}">
      <dgm:prSet/>
      <dgm:spPr/>
      <dgm:t>
        <a:bodyPr/>
        <a:lstStyle/>
        <a:p>
          <a:endParaRPr lang="en-US"/>
        </a:p>
      </dgm:t>
    </dgm:pt>
    <dgm:pt modelId="{A9416A78-4D1E-4D78-8E3A-293464270B22}">
      <dgm:prSe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b="1"/>
            <a:t>一、课标要求</a:t>
          </a:r>
          <a:endParaRPr lang="en-US"/>
        </a:p>
      </dgm:t>
    </dgm:pt>
    <dgm:pt modelId="{B0064B42-E84F-453A-9FB2-7ACBF159EAD0}" type="sibTrans" cxnId="{17C029CF-7C73-49A0-9422-2C69628C2FF2}">
      <dgm:prSet/>
      <dgm:spPr/>
      <dgm:t>
        <a:bodyPr/>
        <a:lstStyle/>
        <a:p>
          <a:endParaRPr lang="en-US"/>
        </a:p>
      </dgm:t>
    </dgm:pt>
    <dgm:pt modelId="{A9A35975-1739-4E64-9CF2-54D508AC7CDF}" type="parTrans" cxnId="{69A42810-46E9-4C51-9DF8-ACD1E5258DDD}">
      <dgm:prSet/>
      <dgm:spPr/>
      <dgm:t>
        <a:bodyPr/>
        <a:lstStyle/>
        <a:p>
          <a:endParaRPr lang="en-US"/>
        </a:p>
      </dgm:t>
    </dgm:pt>
    <dgm:pt modelId="{4F6F0AEF-103B-4C3D-BB5B-2841A889919F}">
      <dgm:prSe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b="1"/>
            <a:t>1．整体把握说明文的主要内容。</a:t>
          </a:r>
          <a:endParaRPr lang="en-US"/>
        </a:p>
      </dgm:t>
    </dgm:pt>
    <dgm:pt modelId="{691FDB0D-F596-4DDC-807B-2CDA1B0A9C9A}" type="sibTrans" cxnId="{69A42810-46E9-4C51-9DF8-ACD1E5258DDD}">
      <dgm:prSet/>
      <dgm:spPr/>
      <dgm:t>
        <a:bodyPr/>
        <a:lstStyle/>
        <a:p>
          <a:endParaRPr lang="en-US"/>
        </a:p>
      </dgm:t>
    </dgm:pt>
    <dgm:pt modelId="{79BC3688-0244-45AD-A7E4-76010046AE86}" type="parTrans" cxnId="{6D2916D1-3AB9-46C8-A9BF-1E658E585DE2}">
      <dgm:prSet/>
      <dgm:spPr/>
      <dgm:t>
        <a:bodyPr/>
        <a:lstStyle/>
        <a:p>
          <a:endParaRPr lang="en-US"/>
        </a:p>
      </dgm:t>
    </dgm:pt>
    <dgm:pt modelId="{A8EAED7A-6E1A-4D4B-A603-978D51FE18A5}">
      <dgm:prSe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b="1"/>
            <a:t>2．阅读科技、社科、新闻作品，筛选信息，概括要点。</a:t>
          </a:r>
          <a:endParaRPr lang="en-US"/>
        </a:p>
      </dgm:t>
    </dgm:pt>
    <dgm:pt modelId="{1A6EFDFA-FEEF-407D-9EE3-D263C0783A6D}" type="sibTrans" cxnId="{6D2916D1-3AB9-46C8-A9BF-1E658E585DE2}">
      <dgm:prSet/>
      <dgm:spPr/>
      <dgm:t>
        <a:bodyPr/>
        <a:lstStyle/>
        <a:p>
          <a:endParaRPr lang="en-US"/>
        </a:p>
      </dgm:t>
    </dgm:pt>
    <dgm:pt modelId="{F4FCAED2-5CF7-4069-A3A7-A27E5DA0B78E}" type="parTrans" cxnId="{E6A2D002-FE73-4136-8325-81A111F4359E}">
      <dgm:prSet/>
      <dgm:spPr/>
      <dgm:t>
        <a:bodyPr/>
        <a:lstStyle/>
        <a:p>
          <a:endParaRPr lang="en-US"/>
        </a:p>
      </dgm:t>
    </dgm:pt>
    <dgm:pt modelId="{19CCC29E-775D-4574-874C-52AD98A81947}">
      <dgm:prSet/>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zh-CN" b="1"/>
            <a:t>3．运用科技、社科、新闻作品中的信息解决相关问题。</a:t>
          </a:r>
          <a:endParaRPr lang="en-US"/>
        </a:p>
      </dgm:t>
    </dgm:pt>
    <dgm:pt modelId="{343AC13C-138F-438B-BA2F-7E33D44BFDAD}" type="sibTrans" cxnId="{E6A2D002-FE73-4136-8325-81A111F4359E}">
      <dgm:prSet/>
      <dgm:spPr/>
      <dgm:t>
        <a:bodyPr/>
        <a:lstStyle/>
        <a:p>
          <a:endParaRPr lang="en-US"/>
        </a:p>
      </dgm:t>
    </dgm:pt>
    <dgm:pt modelId="{F82CBABC-8DE2-481C-BFA6-867F4B95EBC0}" type="pres">
      <dgm:prSet presAssocID="{E4744617-0AA6-4A64-B5AD-BD35C7E06EDD}" presName="linear">
        <dgm:presLayoutVars>
          <dgm:animLvl val="lvl"/>
          <dgm:resizeHandles val="exact"/>
        </dgm:presLayoutVars>
      </dgm:prSet>
      <dgm:spPr/>
      <dgm:t>
        <a:bodyPr/>
        <a:lstStyle/>
        <a:p/>
      </dgm:t>
    </dgm:pt>
    <dgm:pt modelId="{1292CA71-0359-4CCB-B1A8-933827E7C2F6}" type="pres">
      <dgm:prSet presAssocID="{A9416A78-4D1E-4D78-8E3A-293464270B22}" presName="parentText" presStyleLbl="node1" presStyleCnt="4" custLinFactY="7738" custLinFactNeighborX="-1342" custLinFactNeighborY="100000">
        <dgm:presLayoutVars>
          <dgm:chMax val="0"/>
          <dgm:bulletEnabled val="1"/>
        </dgm:presLayoutVars>
      </dgm:prSet>
      <dgm:spPr/>
      <dgm:t>
        <a:bodyPr/>
        <a:lstStyle/>
        <a:p/>
      </dgm:t>
    </dgm:pt>
    <dgm:pt modelId="{D00C4C59-E36F-4F9B-B2BA-BD89C823F2A8}" type="pres">
      <dgm:prSet presAssocID="{B0064B42-E84F-453A-9FB2-7ACBF159EAD0}" presName="spacer"/>
      <dgm:spPr/>
      <dgm:t>
        <a:bodyPr/>
        <a:lstStyle/>
        <a:p/>
      </dgm:t>
    </dgm:pt>
    <dgm:pt modelId="{C23918D7-E471-4C3D-AC2A-13C4318E972A}" type="pres">
      <dgm:prSet presAssocID="{4F6F0AEF-103B-4C3D-BB5B-2841A889919F}" presName="parentText" presStyleLbl="node1" presStyleIdx="1" presStyleCnt="4">
        <dgm:presLayoutVars>
          <dgm:chMax val="0"/>
          <dgm:bulletEnabled val="1"/>
        </dgm:presLayoutVars>
      </dgm:prSet>
      <dgm:spPr/>
      <dgm:t>
        <a:bodyPr/>
        <a:lstStyle/>
        <a:p/>
      </dgm:t>
    </dgm:pt>
    <dgm:pt modelId="{56D61D77-79E3-4E77-A0AC-9C778A50CC71}" type="pres">
      <dgm:prSet presAssocID="{691FDB0D-F596-4DDC-807B-2CDA1B0A9C9A}" presName="spacer"/>
      <dgm:spPr/>
      <dgm:t>
        <a:bodyPr/>
        <a:lstStyle/>
        <a:p/>
      </dgm:t>
    </dgm:pt>
    <dgm:pt modelId="{D557000B-E761-4F85-9DE2-8F514F9D1C79}" type="pres">
      <dgm:prSet presAssocID="{A8EAED7A-6E1A-4D4B-A603-978D51FE18A5}" presName="parentText" presStyleLbl="node1" presStyleIdx="2" presStyleCnt="4">
        <dgm:presLayoutVars>
          <dgm:chMax val="0"/>
          <dgm:bulletEnabled val="1"/>
        </dgm:presLayoutVars>
      </dgm:prSet>
      <dgm:spPr/>
      <dgm:t>
        <a:bodyPr/>
        <a:lstStyle/>
        <a:p/>
      </dgm:t>
    </dgm:pt>
    <dgm:pt modelId="{E20599B3-3CAB-49DF-A4A3-EFA4B44A687A}" type="pres">
      <dgm:prSet presAssocID="{1A6EFDFA-FEEF-407D-9EE3-D263C0783A6D}" presName="spacer"/>
      <dgm:spPr/>
      <dgm:t>
        <a:bodyPr/>
        <a:lstStyle/>
        <a:p/>
      </dgm:t>
    </dgm:pt>
    <dgm:pt modelId="{1DD9F6F0-2ED3-4B71-B065-71C402361477}" type="pres">
      <dgm:prSet presAssocID="{19CCC29E-775D-4574-874C-52AD98A81947}" presName="parentText" presStyleLbl="node1" presStyleIdx="3" presStyleCnt="4">
        <dgm:presLayoutVars>
          <dgm:chMax val="0"/>
          <dgm:bulletEnabled val="1"/>
        </dgm:presLayoutVars>
      </dgm:prSet>
      <dgm:spPr/>
      <dgm:t>
        <a:bodyPr/>
        <a:lstStyle/>
        <a:p/>
      </dgm:t>
    </dgm:pt>
  </dgm:ptLst>
  <dgm:cxnLst>
    <dgm:cxn modelId="{17C029CF-7C73-49A0-9422-2C69628C2FF2}" srcId="{E4744617-0AA6-4A64-B5AD-BD35C7E06EDD}" destId="{A9416A78-4D1E-4D78-8E3A-293464270B22}" srcOrd="0" destOrd="0" parTransId="{FF64C5E5-4286-45B3-8DD9-0A0184061A67}" sibTransId="{B0064B42-E84F-453A-9FB2-7ACBF159EAD0}"/>
    <dgm:cxn modelId="{69A42810-46E9-4C51-9DF8-ACD1E5258DDD}" srcId="{E4744617-0AA6-4A64-B5AD-BD35C7E06EDD}" destId="{4F6F0AEF-103B-4C3D-BB5B-2841A889919F}" srcOrd="1" destOrd="0" parTransId="{A9A35975-1739-4E64-9CF2-54D508AC7CDF}" sibTransId="{691FDB0D-F596-4DDC-807B-2CDA1B0A9C9A}"/>
    <dgm:cxn modelId="{6D2916D1-3AB9-46C8-A9BF-1E658E585DE2}" srcId="{E4744617-0AA6-4A64-B5AD-BD35C7E06EDD}" destId="{A8EAED7A-6E1A-4D4B-A603-978D51FE18A5}" srcOrd="2" destOrd="0" parTransId="{79BC3688-0244-45AD-A7E4-76010046AE86}" sibTransId="{1A6EFDFA-FEEF-407D-9EE3-D263C0783A6D}"/>
    <dgm:cxn modelId="{E6A2D002-FE73-4136-8325-81A111F4359E}" srcId="{E4744617-0AA6-4A64-B5AD-BD35C7E06EDD}" destId="{19CCC29E-775D-4574-874C-52AD98A81947}" srcOrd="3" destOrd="0" parTransId="{F4FCAED2-5CF7-4069-A3A7-A27E5DA0B78E}" sibTransId="{343AC13C-138F-438B-BA2F-7E33D44BFDAD}"/>
    <dgm:cxn modelId="{699E4928-EB13-4C23-83CF-2457687DB230}" type="presOf" srcId="{E4744617-0AA6-4A64-B5AD-BD35C7E06EDD}" destId="{F82CBABC-8DE2-481C-BFA6-867F4B95EBC0}" srcOrd="0" destOrd="0" presId="urn:microsoft.com/office/officeart/2005/8/layout/vList2"/>
    <dgm:cxn modelId="{626990BB-2BC6-4A21-B2F9-140620638D2F}" type="presParOf" srcId="{F82CBABC-8DE2-481C-BFA6-867F4B95EBC0}" destId="{1292CA71-0359-4CCB-B1A8-933827E7C2F6}" srcOrd="0" destOrd="0" presId="urn:microsoft.com/office/officeart/2005/8/layout/vList2"/>
    <dgm:cxn modelId="{D56C6402-999D-4982-B47E-1DD50332A96D}" type="presOf" srcId="{A9416A78-4D1E-4D78-8E3A-293464270B22}" destId="{1292CA71-0359-4CCB-B1A8-933827E7C2F6}" srcOrd="0" destOrd="0" presId="urn:microsoft.com/office/officeart/2005/8/layout/vList2"/>
    <dgm:cxn modelId="{7F900606-7F02-42A5-922A-90A2490ABF49}" type="presParOf" srcId="{F82CBABC-8DE2-481C-BFA6-867F4B95EBC0}" destId="{D00C4C59-E36F-4F9B-B2BA-BD89C823F2A8}" srcOrd="1" destOrd="0" presId="urn:microsoft.com/office/officeart/2005/8/layout/vList2"/>
    <dgm:cxn modelId="{261F9A8C-A618-4958-949C-E9D9F990CCD9}" type="presParOf" srcId="{F82CBABC-8DE2-481C-BFA6-867F4B95EBC0}" destId="{C23918D7-E471-4C3D-AC2A-13C4318E972A}" srcOrd="2" destOrd="0" presId="urn:microsoft.com/office/officeart/2005/8/layout/vList2"/>
    <dgm:cxn modelId="{3C298ECE-9C9F-469C-B188-B27010A32777}" type="presOf" srcId="{4F6F0AEF-103B-4C3D-BB5B-2841A889919F}" destId="{C23918D7-E471-4C3D-AC2A-13C4318E972A}" srcOrd="0" destOrd="0" presId="urn:microsoft.com/office/officeart/2005/8/layout/vList2"/>
    <dgm:cxn modelId="{EA04C0CD-9E99-462B-9933-AD366C547449}" type="presParOf" srcId="{F82CBABC-8DE2-481C-BFA6-867F4B95EBC0}" destId="{56D61D77-79E3-4E77-A0AC-9C778A50CC71}" srcOrd="3" destOrd="0" presId="urn:microsoft.com/office/officeart/2005/8/layout/vList2"/>
    <dgm:cxn modelId="{EE7E95F4-12EC-44FD-8B00-EF10F91C5C77}" type="presParOf" srcId="{F82CBABC-8DE2-481C-BFA6-867F4B95EBC0}" destId="{D557000B-E761-4F85-9DE2-8F514F9D1C79}" srcOrd="4" destOrd="0" presId="urn:microsoft.com/office/officeart/2005/8/layout/vList2"/>
    <dgm:cxn modelId="{BB327E5C-C638-4B72-95E9-B7739C8D78DD}" type="presOf" srcId="{A8EAED7A-6E1A-4D4B-A603-978D51FE18A5}" destId="{D557000B-E761-4F85-9DE2-8F514F9D1C79}" srcOrd="0" destOrd="0" presId="urn:microsoft.com/office/officeart/2005/8/layout/vList2"/>
    <dgm:cxn modelId="{9C5D9DEC-9966-4377-839A-9D418256F700}" type="presParOf" srcId="{F82CBABC-8DE2-481C-BFA6-867F4B95EBC0}" destId="{E20599B3-3CAB-49DF-A4A3-EFA4B44A687A}" srcOrd="5" destOrd="0" presId="urn:microsoft.com/office/officeart/2005/8/layout/vList2"/>
    <dgm:cxn modelId="{CC4BB40C-9C66-4A62-BB72-676CF12B111A}" type="presParOf" srcId="{F82CBABC-8DE2-481C-BFA6-867F4B95EBC0}" destId="{1DD9F6F0-2ED3-4B71-B065-71C402361477}" srcOrd="6" destOrd="0" presId="urn:microsoft.com/office/officeart/2005/8/layout/vList2"/>
    <dgm:cxn modelId="{AB5AE37F-E1D2-45B3-9E2F-A6A4473AC28A}" type="presOf" srcId="{19CCC29E-775D-4574-874C-52AD98A81947}" destId="{1DD9F6F0-2ED3-4B71-B065-71C402361477}" srcOrd="0" destOrd="0" presId="urn:microsoft.com/office/officeart/2005/8/layout/vList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2.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605D31A6-BC84-4AA3-BD5B-B9DC58B0702D}"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8C45B542-BAE8-4C2B-B6DC-57BA1A439A48}" type="parTrans" cxnId="{D32507FA-4A48-43D5-B393-094767EDE18B}">
      <dgm:prSet/>
      <dgm:spPr/>
      <dgm:t>
        <a:bodyPr/>
        <a:lstStyle/>
        <a:p>
          <a:endParaRPr lang="en-US"/>
        </a:p>
      </dgm:t>
    </dgm:pt>
    <dgm:pt modelId="{388C5B6D-B378-4BB0-9283-28FF7365CBE4}">
      <dgm:prSet/>
      <dgm:spPr>
        <a:xfrm>
          <a:off x="0" y="207143"/>
          <a:ext cx="6263640" cy="1212120"/>
        </a:xfrm>
        <a:prstGeom prst="roundRect">
          <a:avLst/>
        </a:prstGeom>
        <a:solidFill>
          <a:srgbClr val="5B9BD5">
            <a:hueOff val="0"/>
            <a:satOff val="0"/>
            <a:lumOff val="0"/>
            <a:alphaOff val="0"/>
          </a:srgbClr>
        </a:solidFill>
        <a:ln w="12700" cap="flat" cmpd="sng" algn="ctr">
          <a:solidFill>
            <a:sysClr val="window" lastClr="CAEACE">
              <a:hueOff val="0"/>
              <a:satOff val="0"/>
              <a:lumOff val="0"/>
              <a:alphaOff val="0"/>
            </a:sysClr>
          </a:solidFill>
          <a:prstDash val="solid"/>
          <a:miter lim="800000"/>
        </a:ln>
      </dgm:spPr>
      <dgm:t>
        <a:bodyPr/>
        <a:lstStyle/>
        <a:p>
          <a:pPr>
            <a:buNone/>
          </a:pPr>
          <a:r>
            <a:rPr lang="en-US" b="1">
              <a:solidFill>
                <a:sysClr val="window" lastClr="CAEACE"/>
              </a:solidFill>
              <a:latin typeface="Calibri" panose="020f0502020204030204"/>
              <a:ea typeface="+mn-ea"/>
              <a:cs typeface="+mn-cs"/>
            </a:rPr>
            <a:t>1</a:t>
          </a:r>
          <a:r>
            <a:rPr lang="zh-CN" altLang="en-US" b="1">
              <a:solidFill>
                <a:sysClr val="window" lastClr="CAEACE"/>
              </a:solidFill>
              <a:latin typeface="Calibri" panose="020f0502020204030204"/>
              <a:ea typeface="等线" panose="02010600030101010101" pitchFamily="2" charset="-122"/>
              <a:cs typeface="+mn-cs"/>
            </a:rPr>
            <a:t>、分析词语的表达效果（或作用）</a:t>
          </a:r>
          <a:r>
            <a:rPr lang="en-US" altLang="zh-CN" b="1">
              <a:solidFill>
                <a:sysClr val="window" lastClr="CAEACE"/>
              </a:solidFill>
              <a:latin typeface="Calibri" panose="020f0502020204030204"/>
              <a:ea typeface="等线" panose="02010600030101010101" pitchFamily="2" charset="-122"/>
              <a:cs typeface="+mn-cs"/>
            </a:rPr>
            <a:t>【</a:t>
          </a:r>
          <a:r>
            <a:rPr lang="zh-CN" altLang="en-US" b="1">
              <a:solidFill>
                <a:sysClr val="window" lastClr="CAEACE"/>
              </a:solidFill>
              <a:latin typeface="Calibri" panose="020f0502020204030204"/>
              <a:ea typeface="等线" panose="02010600030101010101" pitchFamily="2" charset="-122"/>
              <a:cs typeface="+mn-cs"/>
            </a:rPr>
            <a:t>会找体现说明文语言准确性的词语</a:t>
          </a:r>
          <a:r>
            <a:rPr lang="en-US" altLang="zh-CN" b="1">
              <a:solidFill>
                <a:sysClr val="window" lastClr="CAEACE"/>
              </a:solidFill>
              <a:latin typeface="Calibri" panose="020f0502020204030204"/>
              <a:ea typeface="等线" panose="02010600030101010101" pitchFamily="2" charset="-122"/>
              <a:cs typeface="+mn-cs"/>
            </a:rPr>
            <a:t>】</a:t>
          </a:r>
          <a:endParaRPr lang="en-US">
            <a:solidFill>
              <a:sysClr val="window" lastClr="CAEACE"/>
            </a:solidFill>
            <a:latin typeface="Calibri" panose="020f0502020204030204"/>
            <a:ea typeface="+mn-ea"/>
            <a:cs typeface="+mn-cs"/>
          </a:endParaRPr>
        </a:p>
      </dgm:t>
    </dgm:pt>
    <dgm:pt modelId="{BAC8AEBB-BCFB-4CD4-B9B3-DB835E3E643F}" type="sibTrans" cxnId="{D32507FA-4A48-43D5-B393-094767EDE18B}">
      <dgm:prSet/>
      <dgm:spPr/>
      <dgm:t>
        <a:bodyPr/>
        <a:lstStyle/>
        <a:p>
          <a:endParaRPr lang="en-US"/>
        </a:p>
      </dgm:t>
    </dgm:pt>
    <dgm:pt modelId="{C5A7FB1C-6B31-4C39-A181-E5369EAAE9F1}" type="parTrans" cxnId="{99D5076C-38C8-4095-AAEA-5665010712BF}">
      <dgm:prSet/>
      <dgm:spPr/>
      <dgm:t>
        <a:bodyPr/>
        <a:lstStyle/>
        <a:p>
          <a:endParaRPr lang="en-US"/>
        </a:p>
      </dgm:t>
    </dgm:pt>
    <dgm:pt modelId="{98A5C4F6-225E-4536-A999-04FF8C0483FF}">
      <dgm:prSet/>
      <dgm:spPr>
        <a:xfrm>
          <a:off x="0" y="1499903"/>
          <a:ext cx="6263640" cy="1212120"/>
        </a:xfrm>
        <a:prstGeom prst="roundRect">
          <a:avLst/>
        </a:prstGeom>
        <a:solidFill>
          <a:srgbClr val="5B9BD5">
            <a:hueOff val="-2252848"/>
            <a:satOff val="-5806"/>
            <a:lumOff val="-3922"/>
            <a:alphaOff val="0"/>
          </a:srgbClr>
        </a:solidFill>
        <a:ln w="12700" cap="flat" cmpd="sng" algn="ctr">
          <a:solidFill>
            <a:sysClr val="window" lastClr="CAEACE">
              <a:hueOff val="0"/>
              <a:satOff val="0"/>
              <a:lumOff val="0"/>
              <a:alphaOff val="0"/>
            </a:sysClr>
          </a:solidFill>
          <a:prstDash val="solid"/>
          <a:miter lim="800000"/>
        </a:ln>
      </dgm:spPr>
      <dgm:t>
        <a:bodyPr/>
        <a:lstStyle/>
        <a:p>
          <a:pPr>
            <a:buNone/>
          </a:pPr>
          <a:r>
            <a:rPr lang="en-US" b="1">
              <a:solidFill>
                <a:sysClr val="window" lastClr="CAEACE"/>
              </a:solidFill>
              <a:latin typeface="Calibri" panose="020f0502020204030204"/>
              <a:ea typeface="+mn-ea"/>
              <a:cs typeface="+mn-cs"/>
            </a:rPr>
            <a:t>2</a:t>
          </a:r>
          <a:r>
            <a:rPr lang="zh-CN" altLang="en-US" b="1">
              <a:solidFill>
                <a:sysClr val="window" lastClr="CAEACE"/>
              </a:solidFill>
              <a:latin typeface="Calibri" panose="020f0502020204030204"/>
              <a:ea typeface="等线" panose="02010600030101010101" pitchFamily="2" charset="-122"/>
              <a:cs typeface="+mn-cs"/>
            </a:rPr>
            <a:t>、词语能否删去，为什么？</a:t>
          </a:r>
          <a:endParaRPr lang="en-US">
            <a:solidFill>
              <a:sysClr val="window" lastClr="CAEACE"/>
            </a:solidFill>
            <a:latin typeface="Calibri" panose="020f0502020204030204"/>
            <a:ea typeface="+mn-ea"/>
            <a:cs typeface="+mn-cs"/>
          </a:endParaRPr>
        </a:p>
      </dgm:t>
    </dgm:pt>
    <dgm:pt modelId="{E7909E5D-B68D-446A-8239-F6CAD458908B}" type="sibTrans" cxnId="{99D5076C-38C8-4095-AAEA-5665010712BF}">
      <dgm:prSet/>
      <dgm:spPr/>
      <dgm:t>
        <a:bodyPr/>
        <a:lstStyle/>
        <a:p>
          <a:endParaRPr lang="en-US"/>
        </a:p>
      </dgm:t>
    </dgm:pt>
    <dgm:pt modelId="{3D3E0FEB-5282-46C2-9BD4-62EE27EAF932}" type="parTrans" cxnId="{BC0131CF-9595-441B-89AD-5F367449A71A}">
      <dgm:prSet/>
      <dgm:spPr/>
      <dgm:t>
        <a:bodyPr/>
        <a:lstStyle/>
        <a:p>
          <a:endParaRPr lang="en-US"/>
        </a:p>
      </dgm:t>
    </dgm:pt>
    <dgm:pt modelId="{7E5C398A-B3DB-4E11-8C0B-01ABFB6DF970}">
      <dgm:prSet/>
      <dgm:spPr>
        <a:xfrm>
          <a:off x="0" y="2792664"/>
          <a:ext cx="6263640" cy="1212120"/>
        </a:xfrm>
        <a:prstGeom prst="roundRect">
          <a:avLst/>
        </a:prstGeom>
        <a:solidFill>
          <a:srgbClr val="5B9BD5">
            <a:hueOff val="-4505695"/>
            <a:satOff val="-11613"/>
            <a:lumOff val="-7843"/>
            <a:alphaOff val="0"/>
          </a:srgbClr>
        </a:solidFill>
        <a:ln w="12700" cap="flat" cmpd="sng" algn="ctr">
          <a:solidFill>
            <a:sysClr val="window" lastClr="CAEACE">
              <a:hueOff val="0"/>
              <a:satOff val="0"/>
              <a:lumOff val="0"/>
              <a:alphaOff val="0"/>
            </a:sysClr>
          </a:solidFill>
          <a:prstDash val="solid"/>
          <a:miter lim="800000"/>
        </a:ln>
      </dgm:spPr>
      <dgm:t>
        <a:bodyPr/>
        <a:lstStyle/>
        <a:p>
          <a:pPr>
            <a:buNone/>
          </a:pPr>
          <a:r>
            <a:rPr lang="en-US" b="1">
              <a:solidFill>
                <a:sysClr val="window" lastClr="CAEACE"/>
              </a:solidFill>
              <a:latin typeface="Calibri" panose="020f0502020204030204"/>
              <a:ea typeface="+mn-ea"/>
              <a:cs typeface="+mn-cs"/>
            </a:rPr>
            <a:t>3</a:t>
          </a:r>
          <a:r>
            <a:rPr lang="zh-CN" altLang="en-US" b="1">
              <a:solidFill>
                <a:sysClr val="window" lastClr="CAEACE"/>
              </a:solidFill>
              <a:latin typeface="Calibri" panose="020f0502020204030204"/>
              <a:ea typeface="等线" panose="02010600030101010101" pitchFamily="2" charset="-122"/>
              <a:cs typeface="+mn-cs"/>
            </a:rPr>
            <a:t>、词语能否替换</a:t>
          </a:r>
          <a:r>
            <a:rPr lang="en-US" altLang="zh-CN" b="1">
              <a:solidFill>
                <a:sysClr val="window" lastClr="CAEACE"/>
              </a:solidFill>
              <a:latin typeface="Calibri" panose="020f0502020204030204"/>
              <a:ea typeface="等线" panose="02010600030101010101" pitchFamily="2" charset="-122"/>
              <a:cs typeface="+mn-cs"/>
            </a:rPr>
            <a:t>,</a:t>
          </a:r>
          <a:r>
            <a:rPr lang="zh-CN" altLang="en-US" b="1">
              <a:solidFill>
                <a:sysClr val="window" lastClr="CAEACE"/>
              </a:solidFill>
              <a:latin typeface="Calibri" panose="020f0502020204030204"/>
              <a:ea typeface="等线" panose="02010600030101010101" pitchFamily="2" charset="-122"/>
              <a:cs typeface="+mn-cs"/>
            </a:rPr>
            <a:t>为什么</a:t>
          </a:r>
          <a:r>
            <a:rPr lang="en-US" altLang="zh-CN" b="1">
              <a:solidFill>
                <a:sysClr val="window" lastClr="CAEACE"/>
              </a:solidFill>
              <a:latin typeface="Calibri" panose="020f0502020204030204"/>
              <a:ea typeface="等线" panose="02010600030101010101" pitchFamily="2" charset="-122"/>
              <a:cs typeface="+mn-cs"/>
            </a:rPr>
            <a:t>?</a:t>
          </a:r>
          <a:endParaRPr lang="en-US">
            <a:solidFill>
              <a:sysClr val="window" lastClr="CAEACE"/>
            </a:solidFill>
            <a:latin typeface="Calibri" panose="020f0502020204030204"/>
            <a:ea typeface="+mn-ea"/>
            <a:cs typeface="+mn-cs"/>
          </a:endParaRPr>
        </a:p>
      </dgm:t>
    </dgm:pt>
    <dgm:pt modelId="{E2838744-7DB1-4EE0-B8D9-B8DE9BBD11AE}" type="sibTrans" cxnId="{BC0131CF-9595-441B-89AD-5F367449A71A}">
      <dgm:prSet/>
      <dgm:spPr/>
      <dgm:t>
        <a:bodyPr/>
        <a:lstStyle/>
        <a:p>
          <a:endParaRPr lang="en-US"/>
        </a:p>
      </dgm:t>
    </dgm:pt>
    <dgm:pt modelId="{731613C5-E8FC-4F68-8520-D271F5AB44EF}" type="parTrans" cxnId="{D4F21A96-51DC-48D5-AE5E-8CB575E83C22}">
      <dgm:prSet/>
      <dgm:spPr/>
      <dgm:t>
        <a:bodyPr/>
        <a:lstStyle/>
        <a:p>
          <a:endParaRPr lang="en-US"/>
        </a:p>
      </dgm:t>
    </dgm:pt>
    <dgm:pt modelId="{B1C761C8-5701-4E91-99EF-30ACA56E525D}">
      <dgm:prSet/>
      <dgm:spPr>
        <a:xfrm>
          <a:off x="0" y="4085424"/>
          <a:ext cx="6263640" cy="1212120"/>
        </a:xfrm>
        <a:prstGeom prst="roundRect">
          <a:avLst/>
        </a:prstGeom>
        <a:solidFill>
          <a:srgbClr val="5B9BD5">
            <a:hueOff val="-6758543"/>
            <a:satOff val="-17419"/>
            <a:lumOff val="-11765"/>
            <a:alphaOff val="0"/>
          </a:srgbClr>
        </a:solidFill>
        <a:ln w="12700" cap="flat" cmpd="sng" algn="ctr">
          <a:solidFill>
            <a:sysClr val="window" lastClr="CAEACE">
              <a:hueOff val="0"/>
              <a:satOff val="0"/>
              <a:lumOff val="0"/>
              <a:alphaOff val="0"/>
            </a:sysClr>
          </a:solidFill>
          <a:prstDash val="solid"/>
          <a:miter lim="800000"/>
        </a:ln>
      </dgm:spPr>
      <dgm:t>
        <a:bodyPr/>
        <a:lstStyle/>
        <a:p>
          <a:pPr>
            <a:buNone/>
          </a:pPr>
          <a:r>
            <a:rPr lang="en-US" b="1">
              <a:solidFill>
                <a:sysClr val="window" lastClr="CAEACE"/>
              </a:solidFill>
              <a:latin typeface="Calibri" panose="020f0502020204030204"/>
              <a:ea typeface="+mn-ea"/>
              <a:cs typeface="+mn-cs"/>
            </a:rPr>
            <a:t>4</a:t>
          </a:r>
          <a:r>
            <a:rPr lang="zh-CN" altLang="en-US" b="1">
              <a:solidFill>
                <a:sysClr val="window" lastClr="CAEACE"/>
              </a:solidFill>
              <a:latin typeface="Calibri" panose="020f0502020204030204"/>
              <a:ea typeface="等线" panose="02010600030101010101" pitchFamily="2" charset="-122"/>
              <a:cs typeface="+mn-cs"/>
            </a:rPr>
            <a:t>、指示代词指代什么？</a:t>
          </a:r>
          <a:endParaRPr lang="en-US">
            <a:solidFill>
              <a:sysClr val="window" lastClr="CAEACE"/>
            </a:solidFill>
            <a:latin typeface="Calibri" panose="020f0502020204030204"/>
            <a:ea typeface="+mn-ea"/>
            <a:cs typeface="+mn-cs"/>
          </a:endParaRPr>
        </a:p>
      </dgm:t>
    </dgm:pt>
    <dgm:pt modelId="{F726EFC3-A3C2-436B-9FD7-73561EFDDB38}" type="sibTrans" cxnId="{D4F21A96-51DC-48D5-AE5E-8CB575E83C22}">
      <dgm:prSet/>
      <dgm:spPr/>
      <dgm:t>
        <a:bodyPr/>
        <a:lstStyle/>
        <a:p>
          <a:endParaRPr lang="en-US"/>
        </a:p>
      </dgm:t>
    </dgm:pt>
    <dgm:pt modelId="{A14AEF89-2A7A-48F2-A392-DE49FDFBE4ED}" type="pres">
      <dgm:prSet presAssocID="{605D31A6-BC84-4AA3-BD5B-B9DC58B0702D}" presName="linear">
        <dgm:presLayoutVars>
          <dgm:animLvl val="lvl"/>
          <dgm:resizeHandles val="exact"/>
        </dgm:presLayoutVars>
      </dgm:prSet>
      <dgm:spPr/>
      <dgm:t>
        <a:bodyPr/>
        <a:lstStyle/>
        <a:p/>
      </dgm:t>
    </dgm:pt>
    <dgm:pt modelId="{094B3A80-551A-44FF-AE42-7D155F2E6550}" type="pres">
      <dgm:prSet presAssocID="{388C5B6D-B378-4BB0-9283-28FF7365CBE4}" presName="parentText" presStyleLbl="node1" presStyleCnt="4">
        <dgm:presLayoutVars>
          <dgm:chMax val="0"/>
          <dgm:bulletEnabled val="1"/>
        </dgm:presLayoutVars>
      </dgm:prSet>
      <dgm:spPr/>
      <dgm:t>
        <a:bodyPr/>
        <a:lstStyle/>
        <a:p/>
      </dgm:t>
    </dgm:pt>
    <dgm:pt modelId="{322CEB94-7CAC-4A70-A136-5F476D6F1539}" type="pres">
      <dgm:prSet presAssocID="{BAC8AEBB-BCFB-4CD4-B9B3-DB835E3E643F}" presName="spacer"/>
      <dgm:spPr/>
      <dgm:t>
        <a:bodyPr/>
        <a:lstStyle/>
        <a:p/>
      </dgm:t>
    </dgm:pt>
    <dgm:pt modelId="{361FC3B3-F551-4E66-83C1-32BBE4F97B63}" type="pres">
      <dgm:prSet presAssocID="{98A5C4F6-225E-4536-A999-04FF8C0483FF}" presName="parentText" presStyleLbl="node1" presStyleIdx="1" presStyleCnt="4">
        <dgm:presLayoutVars>
          <dgm:chMax val="0"/>
          <dgm:bulletEnabled val="1"/>
        </dgm:presLayoutVars>
      </dgm:prSet>
      <dgm:spPr/>
      <dgm:t>
        <a:bodyPr/>
        <a:lstStyle/>
        <a:p/>
      </dgm:t>
    </dgm:pt>
    <dgm:pt modelId="{1EF47CF8-A69B-45FC-9EE0-45A0AE5C9D01}" type="pres">
      <dgm:prSet presAssocID="{E7909E5D-B68D-446A-8239-F6CAD458908B}" presName="spacer"/>
      <dgm:spPr/>
      <dgm:t>
        <a:bodyPr/>
        <a:lstStyle/>
        <a:p/>
      </dgm:t>
    </dgm:pt>
    <dgm:pt modelId="{1F900573-D629-4924-B556-D58492CE080E}" type="pres">
      <dgm:prSet presAssocID="{7E5C398A-B3DB-4E11-8C0B-01ABFB6DF970}" presName="parentText" presStyleLbl="node1" presStyleIdx="2" presStyleCnt="4">
        <dgm:presLayoutVars>
          <dgm:chMax val="0"/>
          <dgm:bulletEnabled val="1"/>
        </dgm:presLayoutVars>
      </dgm:prSet>
      <dgm:spPr/>
      <dgm:t>
        <a:bodyPr/>
        <a:lstStyle/>
        <a:p/>
      </dgm:t>
    </dgm:pt>
    <dgm:pt modelId="{7FEFF726-B3F9-4154-B44E-C5A96C6500F1}" type="pres">
      <dgm:prSet presAssocID="{E2838744-7DB1-4EE0-B8D9-B8DE9BBD11AE}" presName="spacer"/>
      <dgm:spPr/>
      <dgm:t>
        <a:bodyPr/>
        <a:lstStyle/>
        <a:p/>
      </dgm:t>
    </dgm:pt>
    <dgm:pt modelId="{7884DDB7-CE42-4547-BC24-F7F3E460721F}" type="pres">
      <dgm:prSet presAssocID="{B1C761C8-5701-4E91-99EF-30ACA56E525D}" presName="parentText" presStyleLbl="node1" presStyleIdx="3" presStyleCnt="4">
        <dgm:presLayoutVars>
          <dgm:chMax val="0"/>
          <dgm:bulletEnabled val="1"/>
        </dgm:presLayoutVars>
      </dgm:prSet>
      <dgm:spPr/>
      <dgm:t>
        <a:bodyPr/>
        <a:lstStyle/>
        <a:p/>
      </dgm:t>
    </dgm:pt>
  </dgm:ptLst>
  <dgm:cxnLst>
    <dgm:cxn modelId="{D32507FA-4A48-43D5-B393-094767EDE18B}" srcId="{605D31A6-BC84-4AA3-BD5B-B9DC58B0702D}" destId="{388C5B6D-B378-4BB0-9283-28FF7365CBE4}" srcOrd="0" destOrd="0" parTransId="{8C45B542-BAE8-4C2B-B6DC-57BA1A439A48}" sibTransId="{BAC8AEBB-BCFB-4CD4-B9B3-DB835E3E643F}"/>
    <dgm:cxn modelId="{99D5076C-38C8-4095-AAEA-5665010712BF}" srcId="{605D31A6-BC84-4AA3-BD5B-B9DC58B0702D}" destId="{98A5C4F6-225E-4536-A999-04FF8C0483FF}" srcOrd="1" destOrd="0" parTransId="{C5A7FB1C-6B31-4C39-A181-E5369EAAE9F1}" sibTransId="{E7909E5D-B68D-446A-8239-F6CAD458908B}"/>
    <dgm:cxn modelId="{BC0131CF-9595-441B-89AD-5F367449A71A}" srcId="{605D31A6-BC84-4AA3-BD5B-B9DC58B0702D}" destId="{7E5C398A-B3DB-4E11-8C0B-01ABFB6DF970}" srcOrd="2" destOrd="0" parTransId="{3D3E0FEB-5282-46C2-9BD4-62EE27EAF932}" sibTransId="{E2838744-7DB1-4EE0-B8D9-B8DE9BBD11AE}"/>
    <dgm:cxn modelId="{D4F21A96-51DC-48D5-AE5E-8CB575E83C22}" srcId="{605D31A6-BC84-4AA3-BD5B-B9DC58B0702D}" destId="{B1C761C8-5701-4E91-99EF-30ACA56E525D}" srcOrd="3" destOrd="0" parTransId="{731613C5-E8FC-4F68-8520-D271F5AB44EF}" sibTransId="{F726EFC3-A3C2-436B-9FD7-73561EFDDB38}"/>
    <dgm:cxn modelId="{0BC96406-3A9F-4EFB-935C-CED99D396DA3}" type="presOf" srcId="{605D31A6-BC84-4AA3-BD5B-B9DC58B0702D}" destId="{A14AEF89-2A7A-48F2-A392-DE49FDFBE4ED}" srcOrd="0" destOrd="0" presId="urn:microsoft.com/office/officeart/2005/8/layout/vList2"/>
    <dgm:cxn modelId="{707C349B-E09C-4B1E-B138-A50E4A69476F}" type="presParOf" srcId="{A14AEF89-2A7A-48F2-A392-DE49FDFBE4ED}" destId="{094B3A80-551A-44FF-AE42-7D155F2E6550}" srcOrd="0" destOrd="0" presId="urn:microsoft.com/office/officeart/2005/8/layout/vList2"/>
    <dgm:cxn modelId="{47265439-E965-4827-8D42-5D0C854AEB42}" type="presOf" srcId="{388C5B6D-B378-4BB0-9283-28FF7365CBE4}" destId="{094B3A80-551A-44FF-AE42-7D155F2E6550}" srcOrd="0" destOrd="0" presId="urn:microsoft.com/office/officeart/2005/8/layout/vList2"/>
    <dgm:cxn modelId="{31B9688D-0A01-45DB-8BE2-BB6F018669AE}" type="presParOf" srcId="{A14AEF89-2A7A-48F2-A392-DE49FDFBE4ED}" destId="{322CEB94-7CAC-4A70-A136-5F476D6F1539}" srcOrd="1" destOrd="0" presId="urn:microsoft.com/office/officeart/2005/8/layout/vList2"/>
    <dgm:cxn modelId="{54B22767-3979-4AF4-9639-7F08A7821D01}" type="presParOf" srcId="{A14AEF89-2A7A-48F2-A392-DE49FDFBE4ED}" destId="{361FC3B3-F551-4E66-83C1-32BBE4F97B63}" srcOrd="2" destOrd="0" presId="urn:microsoft.com/office/officeart/2005/8/layout/vList2"/>
    <dgm:cxn modelId="{681EC1FA-9409-490C-B00F-58E367CC8E9A}" type="presOf" srcId="{98A5C4F6-225E-4536-A999-04FF8C0483FF}" destId="{361FC3B3-F551-4E66-83C1-32BBE4F97B63}" srcOrd="0" destOrd="0" presId="urn:microsoft.com/office/officeart/2005/8/layout/vList2"/>
    <dgm:cxn modelId="{650B1E4D-6369-434F-91AB-227E7721859C}" type="presParOf" srcId="{A14AEF89-2A7A-48F2-A392-DE49FDFBE4ED}" destId="{1EF47CF8-A69B-45FC-9EE0-45A0AE5C9D01}" srcOrd="3" destOrd="0" presId="urn:microsoft.com/office/officeart/2005/8/layout/vList2"/>
    <dgm:cxn modelId="{8603D7EB-BFB1-4AD3-AF70-B4C420D1FFFB}" type="presParOf" srcId="{A14AEF89-2A7A-48F2-A392-DE49FDFBE4ED}" destId="{1F900573-D629-4924-B556-D58492CE080E}" srcOrd="4" destOrd="0" presId="urn:microsoft.com/office/officeart/2005/8/layout/vList2"/>
    <dgm:cxn modelId="{A6C2184E-7E8B-44D3-8B97-69ECF57FAF2F}" type="presOf" srcId="{7E5C398A-B3DB-4E11-8C0B-01ABFB6DF970}" destId="{1F900573-D629-4924-B556-D58492CE080E}" srcOrd="0" destOrd="0" presId="urn:microsoft.com/office/officeart/2005/8/layout/vList2"/>
    <dgm:cxn modelId="{2AEFE6BC-147F-4BA4-BB5C-AD48C6F00DD9}" type="presParOf" srcId="{A14AEF89-2A7A-48F2-A392-DE49FDFBE4ED}" destId="{7FEFF726-B3F9-4154-B44E-C5A96C6500F1}" srcOrd="5" destOrd="0" presId="urn:microsoft.com/office/officeart/2005/8/layout/vList2"/>
    <dgm:cxn modelId="{EC692231-4111-4827-B9FC-7E2F5AB4AAB8}" type="presParOf" srcId="{A14AEF89-2A7A-48F2-A392-DE49FDFBE4ED}" destId="{7884DDB7-CE42-4547-BC24-F7F3E460721F}" srcOrd="6" destOrd="0" presId="urn:microsoft.com/office/officeart/2005/8/layout/vList2"/>
    <dgm:cxn modelId="{30E69267-C0FB-42AB-AE62-AD318E4F04CB}" type="presOf" srcId="{B1C761C8-5701-4E91-99EF-30ACA56E525D}" destId="{7884DDB7-CE42-4547-BC24-F7F3E460721F}" srcOrd="0" destOrd="0" presId="urn:microsoft.com/office/officeart/2005/8/layout/vList2"/>
  </dgm:cxnLst>
  <dgm:bg/>
  <dgm:whole/>
  <dgm:extLst>
    <a:ext uri="http://schemas.microsoft.com/office/drawing/2008/diagram">
      <dsp:dataModelExt xmlns:dsp="http://schemas.microsoft.com/office/drawing/2008/diagram" relId="rId3" minVer="http://schemas.openxmlformats.org/drawingml/2006/main"/>
    </a:ext>
  </dgm:extLst>
</dgm:dataModel>
</file>

<file path=ppt/diagrams/data3.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1DCE16C2-B88A-4BEF-831C-E5FD182EAC33}"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940B8CA4-0ACA-419D-96BF-621E329B613B}" type="parTrans" cxnId="{FE40A504-7859-40AF-9671-21E50F020EEC}">
      <dgm:prSet/>
      <dgm:spPr/>
      <dgm:t>
        <a:bodyPr/>
        <a:lstStyle/>
        <a:p>
          <a:endParaRPr lang="en-US"/>
        </a:p>
      </dgm:t>
    </dgm:pt>
    <dgm:pt modelId="{82271AF6-B403-4E66-AA2D-16F230EFD926}">
      <dgm:prSet/>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a:t>1.</a:t>
          </a:r>
          <a:r>
            <a:rPr lang="zh-CN"/>
            <a:t>通过</a:t>
          </a:r>
          <a:r>
            <a:rPr lang="en-US"/>
            <a:t>...</a:t>
          </a:r>
          <a:r>
            <a:rPr lang="zh-CN"/>
            <a:t>，引出本文的说明对象</a:t>
          </a:r>
          <a:r>
            <a:rPr lang="zh-CN" altLang="en-US"/>
            <a:t>或事理</a:t>
          </a:r>
          <a:r>
            <a:rPr lang="zh-CN"/>
            <a:t>。</a:t>
          </a:r>
          <a:endParaRPr lang="en-US"/>
        </a:p>
      </dgm:t>
    </dgm:pt>
    <dgm:pt modelId="{06D2BC1B-A840-4157-AEF1-D9884E02F0FA}" type="sibTrans" cxnId="{FE40A504-7859-40AF-9671-21E50F020EEC}">
      <dgm:prSet/>
      <dgm:spPr/>
      <dgm:t>
        <a:bodyPr/>
        <a:lstStyle/>
        <a:p>
          <a:endParaRPr lang="en-US"/>
        </a:p>
      </dgm:t>
    </dgm:pt>
    <dgm:pt modelId="{D392EBFF-B1A6-4271-AC59-0272918151B3}" type="parTrans" cxnId="{977E52C2-6491-41D2-BF15-A495FE98970D}">
      <dgm:prSet/>
      <dgm:spPr/>
      <dgm:t>
        <a:bodyPr/>
        <a:lstStyle/>
        <a:p>
          <a:endParaRPr lang="en-US"/>
        </a:p>
      </dgm:t>
    </dgm:pt>
    <dgm:pt modelId="{F0239A30-636F-43A0-A74A-4CB98AECAF97}">
      <dgm:prSet/>
      <dgm:spPr>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dgm:spPr>
      <dgm:t>
        <a:bodyPr/>
        <a:lstStyle/>
        <a:p>
          <a:r>
            <a:rPr lang="en-US"/>
            <a:t>2.</a:t>
          </a:r>
          <a:r>
            <a:rPr lang="zh-CN"/>
            <a:t>通过</a:t>
          </a:r>
          <a:r>
            <a:rPr lang="en-US"/>
            <a:t>...</a:t>
          </a:r>
          <a:r>
            <a:rPr lang="zh-CN"/>
            <a:t>，增强文章的趣味性，激发读者阅读兴趣</a:t>
          </a:r>
          <a:endParaRPr lang="en-US"/>
        </a:p>
      </dgm:t>
    </dgm:pt>
    <dgm:pt modelId="{C1559780-E98D-4835-8191-48AD2AAF0555}" type="sibTrans" cxnId="{977E52C2-6491-41D2-BF15-A495FE98970D}">
      <dgm:prSet/>
      <dgm:spPr/>
      <dgm:t>
        <a:bodyPr/>
        <a:lstStyle/>
        <a:p>
          <a:endParaRPr lang="en-US"/>
        </a:p>
      </dgm:t>
    </dgm:pt>
    <dgm:pt modelId="{BD70BCF5-91E2-49D3-97C2-2A165955CAE9}" type="parTrans" cxnId="{19F22443-E5DE-4212-973E-CB02EED01868}">
      <dgm:prSet/>
      <dgm:spPr/>
      <dgm:t>
        <a:bodyPr/>
        <a:lstStyle/>
        <a:p>
          <a:endParaRPr lang="en-US"/>
        </a:p>
      </dgm:t>
    </dgm:pt>
    <dgm:pt modelId="{0AB62019-CD18-4CF2-8D30-8D93179DC268}">
      <dgm:prSet/>
      <dgm:spPr>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dgm:spPr>
      <dgm:t>
        <a:bodyPr/>
        <a:lstStyle/>
        <a:p>
          <a:r>
            <a:rPr lang="en-US"/>
            <a:t>3.</a:t>
          </a:r>
          <a:r>
            <a:rPr lang="zh-CN" altLang="en-US"/>
            <a:t>呼应标题，总领全文</a:t>
          </a:r>
          <a:endParaRPr lang="en-US"/>
        </a:p>
      </dgm:t>
    </dgm:pt>
    <dgm:pt modelId="{0A67E58B-C8B1-429B-9138-8295FBDE0F36}" type="sibTrans" cxnId="{19F22443-E5DE-4212-973E-CB02EED01868}">
      <dgm:prSet/>
      <dgm:spPr/>
      <dgm:t>
        <a:bodyPr/>
        <a:lstStyle/>
        <a:p>
          <a:endParaRPr lang="en-US"/>
        </a:p>
      </dgm:t>
    </dgm:pt>
    <dgm:pt modelId="{FB452D62-CBBB-4BBC-9738-AC842401B898}" type="parTrans" cxnId="{1C3653C9-B3FD-4DC3-A594-4A16BE7E8D57}">
      <dgm:prSet/>
      <dgm:spPr/>
      <dgm:t>
        <a:bodyPr/>
        <a:lstStyle/>
        <a:p>
          <a:endParaRPr lang="en-US"/>
        </a:p>
      </dgm:t>
    </dgm:pt>
    <dgm:pt modelId="{C25E052C-693A-41A4-ADF8-3DB22A725CD3}">
      <dgm:prSet/>
      <dgm:spPr>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dgm:spPr>
      <dgm:t>
        <a:bodyPr/>
        <a:lstStyle/>
        <a:p>
          <a:r>
            <a:rPr lang="en-US"/>
            <a:t>4.</a:t>
          </a:r>
          <a:r>
            <a:rPr lang="zh-CN"/>
            <a:t>用</a:t>
          </a:r>
          <a:r>
            <a:rPr lang="en-US"/>
            <a:t>...</a:t>
          </a:r>
          <a:r>
            <a:rPr lang="zh-CN"/>
            <a:t>的说明方法，</a:t>
          </a:r>
          <a:r>
            <a:rPr lang="en-US"/>
            <a:t>...</a:t>
          </a:r>
          <a:r>
            <a:rPr lang="zh-CN"/>
            <a:t>地说明了</a:t>
          </a:r>
          <a:r>
            <a:rPr lang="en-US"/>
            <a:t>...</a:t>
          </a:r>
          <a:r>
            <a:rPr lang="zh-CN"/>
            <a:t>的特点</a:t>
          </a:r>
          <a:endParaRPr lang="en-US"/>
        </a:p>
      </dgm:t>
    </dgm:pt>
    <dgm:pt modelId="{C9BF33BC-1C11-4F14-82EF-DBCE82300F0A}" type="sibTrans" cxnId="{1C3653C9-B3FD-4DC3-A594-4A16BE7E8D57}">
      <dgm:prSet/>
      <dgm:spPr/>
      <dgm:t>
        <a:bodyPr/>
        <a:lstStyle/>
        <a:p>
          <a:endParaRPr lang="en-US"/>
        </a:p>
      </dgm:t>
    </dgm:pt>
    <dgm:pt modelId="{DC86ED7A-0800-4952-9EE6-D1090A09C84C}" type="pres">
      <dgm:prSet presAssocID="{1DCE16C2-B88A-4BEF-831C-E5FD182EAC33}" presName="linear">
        <dgm:presLayoutVars>
          <dgm:animLvl val="lvl"/>
          <dgm:resizeHandles val="exact"/>
        </dgm:presLayoutVars>
      </dgm:prSet>
      <dgm:spPr/>
      <dgm:t>
        <a:bodyPr/>
        <a:lstStyle/>
        <a:p/>
      </dgm:t>
    </dgm:pt>
    <dgm:pt modelId="{8A02DB47-CDC1-424A-B7B5-4CA88708BEDB}" type="pres">
      <dgm:prSet presAssocID="{82271AF6-B403-4E66-AA2D-16F230EFD926}" presName="parentText" presStyleLbl="node1" presStyleCnt="4">
        <dgm:presLayoutVars>
          <dgm:chMax val="0"/>
          <dgm:bulletEnabled val="1"/>
        </dgm:presLayoutVars>
      </dgm:prSet>
      <dgm:spPr/>
      <dgm:t>
        <a:bodyPr/>
        <a:lstStyle/>
        <a:p/>
      </dgm:t>
    </dgm:pt>
    <dgm:pt modelId="{CCB9B6C6-BE7C-4478-B519-4EAAC8FD5DBA}" type="pres">
      <dgm:prSet presAssocID="{06D2BC1B-A840-4157-AEF1-D9884E02F0FA}" presName="spacer"/>
      <dgm:spPr/>
      <dgm:t>
        <a:bodyPr/>
        <a:lstStyle/>
        <a:p/>
      </dgm:t>
    </dgm:pt>
    <dgm:pt modelId="{BF2ECAFA-FFEC-4805-8E00-7FB60AAD5754}" type="pres">
      <dgm:prSet presAssocID="{F0239A30-636F-43A0-A74A-4CB98AECAF97}" presName="parentText" presStyleLbl="node1" presStyleIdx="1" presStyleCnt="4">
        <dgm:presLayoutVars>
          <dgm:chMax val="0"/>
          <dgm:bulletEnabled val="1"/>
        </dgm:presLayoutVars>
      </dgm:prSet>
      <dgm:spPr/>
      <dgm:t>
        <a:bodyPr/>
        <a:lstStyle/>
        <a:p/>
      </dgm:t>
    </dgm:pt>
    <dgm:pt modelId="{22DF13E7-4C4F-4561-8582-B3A8970F3CDD}" type="pres">
      <dgm:prSet presAssocID="{C1559780-E98D-4835-8191-48AD2AAF0555}" presName="spacer"/>
      <dgm:spPr/>
      <dgm:t>
        <a:bodyPr/>
        <a:lstStyle/>
        <a:p/>
      </dgm:t>
    </dgm:pt>
    <dgm:pt modelId="{573AF66F-08CE-49F1-9D44-B6E118610FEE}" type="pres">
      <dgm:prSet presAssocID="{0AB62019-CD18-4CF2-8D30-8D93179DC268}" presName="parentText" presStyleLbl="node1" presStyleIdx="2" presStyleCnt="4">
        <dgm:presLayoutVars>
          <dgm:chMax val="0"/>
          <dgm:bulletEnabled val="1"/>
        </dgm:presLayoutVars>
      </dgm:prSet>
      <dgm:spPr/>
      <dgm:t>
        <a:bodyPr/>
        <a:lstStyle/>
        <a:p/>
      </dgm:t>
    </dgm:pt>
    <dgm:pt modelId="{2B002C4E-ECBF-4CBA-BB1C-706D333ADFD7}" type="pres">
      <dgm:prSet presAssocID="{0A67E58B-C8B1-429B-9138-8295FBDE0F36}" presName="spacer"/>
      <dgm:spPr/>
      <dgm:t>
        <a:bodyPr/>
        <a:lstStyle/>
        <a:p/>
      </dgm:t>
    </dgm:pt>
    <dgm:pt modelId="{270106A5-44F0-4A9D-905B-ED0E08DB9FE9}" type="pres">
      <dgm:prSet presAssocID="{C25E052C-693A-41A4-ADF8-3DB22A725CD3}" presName="parentText" presStyleLbl="node1" presStyleIdx="3" presStyleCnt="4">
        <dgm:presLayoutVars>
          <dgm:chMax val="0"/>
          <dgm:bulletEnabled val="1"/>
        </dgm:presLayoutVars>
      </dgm:prSet>
      <dgm:spPr/>
      <dgm:t>
        <a:bodyPr/>
        <a:lstStyle/>
        <a:p/>
      </dgm:t>
    </dgm:pt>
  </dgm:ptLst>
  <dgm:cxnLst>
    <dgm:cxn modelId="{FE40A504-7859-40AF-9671-21E50F020EEC}" srcId="{1DCE16C2-B88A-4BEF-831C-E5FD182EAC33}" destId="{82271AF6-B403-4E66-AA2D-16F230EFD926}" srcOrd="0" destOrd="0" parTransId="{940B8CA4-0ACA-419D-96BF-621E329B613B}" sibTransId="{06D2BC1B-A840-4157-AEF1-D9884E02F0FA}"/>
    <dgm:cxn modelId="{977E52C2-6491-41D2-BF15-A495FE98970D}" srcId="{1DCE16C2-B88A-4BEF-831C-E5FD182EAC33}" destId="{F0239A30-636F-43A0-A74A-4CB98AECAF97}" srcOrd="1" destOrd="0" parTransId="{D392EBFF-B1A6-4271-AC59-0272918151B3}" sibTransId="{C1559780-E98D-4835-8191-48AD2AAF0555}"/>
    <dgm:cxn modelId="{19F22443-E5DE-4212-973E-CB02EED01868}" srcId="{1DCE16C2-B88A-4BEF-831C-E5FD182EAC33}" destId="{0AB62019-CD18-4CF2-8D30-8D93179DC268}" srcOrd="2" destOrd="0" parTransId="{BD70BCF5-91E2-49D3-97C2-2A165955CAE9}" sibTransId="{0A67E58B-C8B1-429B-9138-8295FBDE0F36}"/>
    <dgm:cxn modelId="{1C3653C9-B3FD-4DC3-A594-4A16BE7E8D57}" srcId="{1DCE16C2-B88A-4BEF-831C-E5FD182EAC33}" destId="{C25E052C-693A-41A4-ADF8-3DB22A725CD3}" srcOrd="3" destOrd="0" parTransId="{FB452D62-CBBB-4BBC-9738-AC842401B898}" sibTransId="{C9BF33BC-1C11-4F14-82EF-DBCE82300F0A}"/>
    <dgm:cxn modelId="{2C5C6EC9-A02C-4500-A338-B111305377CE}" type="presOf" srcId="{1DCE16C2-B88A-4BEF-831C-E5FD182EAC33}" destId="{DC86ED7A-0800-4952-9EE6-D1090A09C84C}" srcOrd="0" destOrd="0" presId="urn:microsoft.com/office/officeart/2005/8/layout/vList2"/>
    <dgm:cxn modelId="{15094817-41CF-42F3-90BC-A04A0E64D6FF}" type="presParOf" srcId="{DC86ED7A-0800-4952-9EE6-D1090A09C84C}" destId="{8A02DB47-CDC1-424A-B7B5-4CA88708BEDB}" srcOrd="0" destOrd="0" presId="urn:microsoft.com/office/officeart/2005/8/layout/vList2"/>
    <dgm:cxn modelId="{FB23B03B-8A85-464A-B199-C4B6F20143C0}" type="presOf" srcId="{82271AF6-B403-4E66-AA2D-16F230EFD926}" destId="{8A02DB47-CDC1-424A-B7B5-4CA88708BEDB}" srcOrd="0" destOrd="0" presId="urn:microsoft.com/office/officeart/2005/8/layout/vList2"/>
    <dgm:cxn modelId="{77F299D7-8D43-452B-A46B-90D345125339}" type="presParOf" srcId="{DC86ED7A-0800-4952-9EE6-D1090A09C84C}" destId="{CCB9B6C6-BE7C-4478-B519-4EAAC8FD5DBA}" srcOrd="1" destOrd="0" presId="urn:microsoft.com/office/officeart/2005/8/layout/vList2"/>
    <dgm:cxn modelId="{A9E01C82-54F2-475A-AD22-515913BBD286}" type="presParOf" srcId="{DC86ED7A-0800-4952-9EE6-D1090A09C84C}" destId="{BF2ECAFA-FFEC-4805-8E00-7FB60AAD5754}" srcOrd="2" destOrd="0" presId="urn:microsoft.com/office/officeart/2005/8/layout/vList2"/>
    <dgm:cxn modelId="{DF7E5BDA-1022-4295-8020-A616C03A954F}" type="presOf" srcId="{F0239A30-636F-43A0-A74A-4CB98AECAF97}" destId="{BF2ECAFA-FFEC-4805-8E00-7FB60AAD5754}" srcOrd="0" destOrd="0" presId="urn:microsoft.com/office/officeart/2005/8/layout/vList2"/>
    <dgm:cxn modelId="{5834D7D4-C2CC-4A05-A7B4-BCA06810F714}" type="presParOf" srcId="{DC86ED7A-0800-4952-9EE6-D1090A09C84C}" destId="{22DF13E7-4C4F-4561-8582-B3A8970F3CDD}" srcOrd="3" destOrd="0" presId="urn:microsoft.com/office/officeart/2005/8/layout/vList2"/>
    <dgm:cxn modelId="{DCB85A37-5072-47CE-B941-0426A2BEC922}" type="presParOf" srcId="{DC86ED7A-0800-4952-9EE6-D1090A09C84C}" destId="{573AF66F-08CE-49F1-9D44-B6E118610FEE}" srcOrd="4" destOrd="0" presId="urn:microsoft.com/office/officeart/2005/8/layout/vList2"/>
    <dgm:cxn modelId="{A5CF91CB-7F88-4129-A6D4-50871DF05D59}" type="presOf" srcId="{0AB62019-CD18-4CF2-8D30-8D93179DC268}" destId="{573AF66F-08CE-49F1-9D44-B6E118610FEE}" srcOrd="0" destOrd="0" presId="urn:microsoft.com/office/officeart/2005/8/layout/vList2"/>
    <dgm:cxn modelId="{D7F78040-7B94-43A7-B939-0AF03CA63344}" type="presParOf" srcId="{DC86ED7A-0800-4952-9EE6-D1090A09C84C}" destId="{2B002C4E-ECBF-4CBA-BB1C-706D333ADFD7}" srcOrd="5" destOrd="0" presId="urn:microsoft.com/office/officeart/2005/8/layout/vList2"/>
    <dgm:cxn modelId="{38ED025C-EB9E-4221-8A9E-2125D925543D}" type="presParOf" srcId="{DC86ED7A-0800-4952-9EE6-D1090A09C84C}" destId="{270106A5-44F0-4A9D-905B-ED0E08DB9FE9}" srcOrd="6" destOrd="0" presId="urn:microsoft.com/office/officeart/2005/8/layout/vList2"/>
    <dgm:cxn modelId="{5D3CA412-8BE5-415F-9AD1-47298E127139}" type="presOf" srcId="{C25E052C-693A-41A4-ADF8-3DB22A725CD3}" destId="{270106A5-44F0-4A9D-905B-ED0E08DB9FE9}" srcOrd="0" destOrd="0" presId="urn:microsoft.com/office/officeart/2005/8/layout/vList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4.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D6A29A85-FA83-48E1-A1AF-4595BDB9477D}"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7C62646F-BFBC-4CE9-85DF-F3C4B640071A}" type="parTrans" cxnId="{523CBF3F-74AD-4201-A161-439D0D3F4B7B}">
      <dgm:prSet/>
      <dgm:spPr/>
      <dgm:t>
        <a:bodyPr/>
        <a:lstStyle/>
        <a:p>
          <a:endParaRPr lang="en-US"/>
        </a:p>
      </dgm:t>
    </dgm:pt>
    <dgm:pt modelId="{7677E8C8-54FE-45C9-BAA7-194EFE962EE8}">
      <dgm:prSet/>
      <dgm:spPr>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a:r>
            <a:rPr lang="en-US"/>
            <a:t>1.</a:t>
          </a:r>
          <a:r>
            <a:rPr lang="zh-CN"/>
            <a:t>引出本文的</a:t>
          </a:r>
          <a:r>
            <a:rPr lang="en-US"/>
            <a:t>......</a:t>
          </a:r>
          <a:r>
            <a:rPr lang="zh-CN"/>
            <a:t>说明对象</a:t>
          </a:r>
          <a:r>
            <a:rPr lang="en-US"/>
            <a:t> / </a:t>
          </a:r>
          <a:r>
            <a:rPr lang="zh-CN"/>
            <a:t>强调了说明对象的</a:t>
          </a:r>
          <a:r>
            <a:rPr lang="en-US"/>
            <a:t>......</a:t>
          </a:r>
          <a:r>
            <a:rPr lang="zh-CN"/>
            <a:t>的特征</a:t>
          </a:r>
          <a:endParaRPr lang="en-US"/>
        </a:p>
      </dgm:t>
    </dgm:pt>
    <dgm:pt modelId="{2A561955-6DA0-4D11-A53B-D39EBEAE2FB6}" type="sibTrans" cxnId="{523CBF3F-74AD-4201-A161-439D0D3F4B7B}">
      <dgm:prSet/>
      <dgm:spPr/>
      <dgm:t>
        <a:bodyPr/>
        <a:lstStyle/>
        <a:p>
          <a:endParaRPr lang="en-US"/>
        </a:p>
      </dgm:t>
    </dgm:pt>
    <dgm:pt modelId="{7CECA955-C383-438B-BA64-07AD0F8DE246}" type="parTrans" cxnId="{B4AD2E5E-1197-4B7F-B8B3-ECF5DAC53789}">
      <dgm:prSet/>
      <dgm:spPr/>
      <dgm:t>
        <a:bodyPr/>
        <a:lstStyle/>
        <a:p>
          <a:endParaRPr lang="en-US"/>
        </a:p>
      </dgm:t>
    </dgm:pt>
    <dgm:pt modelId="{ECC29976-E8CE-47DE-830A-D6EC2E150DF2}">
      <dgm:prSet/>
      <dgm:spPr>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dgm:spPr>
      <dgm:t>
        <a:bodyPr/>
        <a:lstStyle/>
        <a:p>
          <a:r>
            <a:rPr lang="en-US"/>
            <a:t>2.</a:t>
          </a:r>
          <a:r>
            <a:rPr lang="zh-CN"/>
            <a:t>设悬念，引起读者阅读兴趣</a:t>
          </a:r>
          <a:endParaRPr lang="en-US"/>
        </a:p>
      </dgm:t>
    </dgm:pt>
    <dgm:pt modelId="{32DE6BA7-A3BE-45C5-B3C6-AFE86919FD98}" type="sibTrans" cxnId="{B4AD2E5E-1197-4B7F-B8B3-ECF5DAC53789}">
      <dgm:prSet/>
      <dgm:spPr/>
      <dgm:t>
        <a:bodyPr/>
        <a:lstStyle/>
        <a:p>
          <a:endParaRPr lang="en-US"/>
        </a:p>
      </dgm:t>
    </dgm:pt>
    <dgm:pt modelId="{DFD96654-A786-4A05-A143-57382617A571}" type="parTrans" cxnId="{C0D9691A-A208-456D-8D56-90D89E62E737}">
      <dgm:prSet/>
      <dgm:spPr/>
      <dgm:t>
        <a:bodyPr/>
        <a:lstStyle/>
        <a:p>
          <a:endParaRPr lang="en-US"/>
        </a:p>
      </dgm:t>
    </dgm:pt>
    <dgm:pt modelId="{4AFE7342-5BA0-4079-9728-10768F8BBAE0}">
      <dgm:prSet/>
      <dgm:spPr>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dgm:spPr>
      <dgm:t>
        <a:bodyPr/>
        <a:lstStyle/>
        <a:p>
          <a:r>
            <a:rPr lang="en-US"/>
            <a:t>3.</a:t>
          </a:r>
          <a:r>
            <a:rPr lang="zh-CN"/>
            <a:t>具有号召力，增强文章的鼓动性。</a:t>
          </a:r>
          <a:endParaRPr lang="en-US"/>
        </a:p>
      </dgm:t>
    </dgm:pt>
    <dgm:pt modelId="{A25F470F-E1F7-4F1C-B2CB-00FE0925CFF1}" type="sibTrans" cxnId="{C0D9691A-A208-456D-8D56-90D89E62E737}">
      <dgm:prSet/>
      <dgm:spPr/>
      <dgm:t>
        <a:bodyPr/>
        <a:lstStyle/>
        <a:p>
          <a:endParaRPr lang="en-US"/>
        </a:p>
      </dgm:t>
    </dgm:pt>
    <dgm:pt modelId="{106D2B2E-4225-44C7-95B4-A2F123A6142C}" type="parTrans" cxnId="{730CE2CC-98CD-44C7-A556-E262F4FAD043}">
      <dgm:prSet/>
      <dgm:spPr/>
      <dgm:t>
        <a:bodyPr/>
        <a:lstStyle/>
        <a:p>
          <a:endParaRPr lang="en-US"/>
        </a:p>
      </dgm:t>
    </dgm:pt>
    <dgm:pt modelId="{1BD12FC2-E158-40C2-B8AD-A617FF825A6A}">
      <dgm:prSet/>
      <dgm:spPr>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dgm:spPr>
      <dgm:t>
        <a:bodyPr/>
        <a:lstStyle/>
        <a:p>
          <a:r>
            <a:rPr lang="en-US"/>
            <a:t>4.</a:t>
          </a:r>
          <a:r>
            <a:rPr lang="zh-CN"/>
            <a:t>用了</a:t>
          </a:r>
          <a:r>
            <a:rPr lang="en-US"/>
            <a:t>...</a:t>
          </a:r>
          <a:r>
            <a:rPr lang="zh-CN"/>
            <a:t>说明方法，</a:t>
          </a:r>
          <a:r>
            <a:rPr lang="en-US"/>
            <a:t>...</a:t>
          </a:r>
          <a:r>
            <a:rPr lang="zh-CN"/>
            <a:t>地说明了</a:t>
          </a:r>
          <a:r>
            <a:rPr lang="en-US"/>
            <a:t>...</a:t>
          </a:r>
          <a:r>
            <a:rPr lang="zh-CN"/>
            <a:t>的特点</a:t>
          </a:r>
          <a:endParaRPr lang="en-US"/>
        </a:p>
      </dgm:t>
    </dgm:pt>
    <dgm:pt modelId="{FEAC15A9-4574-47AB-90D8-822846340866}" type="sibTrans" cxnId="{730CE2CC-98CD-44C7-A556-E262F4FAD043}">
      <dgm:prSet/>
      <dgm:spPr/>
      <dgm:t>
        <a:bodyPr/>
        <a:lstStyle/>
        <a:p>
          <a:endParaRPr lang="en-US"/>
        </a:p>
      </dgm:t>
    </dgm:pt>
    <dgm:pt modelId="{BF5BE527-4FD8-4E3A-8751-6724DA7FFFE8}" type="pres">
      <dgm:prSet presAssocID="{D6A29A85-FA83-48E1-A1AF-4595BDB9477D}" presName="linear">
        <dgm:presLayoutVars>
          <dgm:animLvl val="lvl"/>
          <dgm:resizeHandles val="exact"/>
        </dgm:presLayoutVars>
      </dgm:prSet>
      <dgm:spPr/>
      <dgm:t>
        <a:bodyPr/>
        <a:lstStyle/>
        <a:p/>
      </dgm:t>
    </dgm:pt>
    <dgm:pt modelId="{BD68C59C-9C37-4B43-945E-5A322039D4F7}" type="pres">
      <dgm:prSet presAssocID="{7677E8C8-54FE-45C9-BAA7-194EFE962EE8}" presName="parentText" presStyleLbl="node1" presStyleCnt="4">
        <dgm:presLayoutVars>
          <dgm:chMax val="0"/>
          <dgm:bulletEnabled val="1"/>
        </dgm:presLayoutVars>
      </dgm:prSet>
      <dgm:spPr/>
      <dgm:t>
        <a:bodyPr/>
        <a:lstStyle/>
        <a:p/>
      </dgm:t>
    </dgm:pt>
    <dgm:pt modelId="{1A49406A-AAE9-4DD9-994E-99B2DB635CFD}" type="pres">
      <dgm:prSet presAssocID="{2A561955-6DA0-4D11-A53B-D39EBEAE2FB6}" presName="spacer"/>
      <dgm:spPr/>
      <dgm:t>
        <a:bodyPr/>
        <a:lstStyle/>
        <a:p/>
      </dgm:t>
    </dgm:pt>
    <dgm:pt modelId="{18342E0E-3AEA-42F0-9C28-7E2ABE4C4F93}" type="pres">
      <dgm:prSet presAssocID="{ECC29976-E8CE-47DE-830A-D6EC2E150DF2}" presName="parentText" presStyleLbl="node1" presStyleIdx="1" presStyleCnt="4">
        <dgm:presLayoutVars>
          <dgm:chMax val="0"/>
          <dgm:bulletEnabled val="1"/>
        </dgm:presLayoutVars>
      </dgm:prSet>
      <dgm:spPr/>
      <dgm:t>
        <a:bodyPr/>
        <a:lstStyle/>
        <a:p/>
      </dgm:t>
    </dgm:pt>
    <dgm:pt modelId="{B90521D0-A0B1-4149-B958-C7871824DE19}" type="pres">
      <dgm:prSet presAssocID="{32DE6BA7-A3BE-45C5-B3C6-AFE86919FD98}" presName="spacer"/>
      <dgm:spPr/>
      <dgm:t>
        <a:bodyPr/>
        <a:lstStyle/>
        <a:p/>
      </dgm:t>
    </dgm:pt>
    <dgm:pt modelId="{EB7D734C-F716-4135-BFC8-43E4186EBCEF}" type="pres">
      <dgm:prSet presAssocID="{4AFE7342-5BA0-4079-9728-10768F8BBAE0}" presName="parentText" presStyleLbl="node1" presStyleIdx="2" presStyleCnt="4">
        <dgm:presLayoutVars>
          <dgm:chMax val="0"/>
          <dgm:bulletEnabled val="1"/>
        </dgm:presLayoutVars>
      </dgm:prSet>
      <dgm:spPr/>
      <dgm:t>
        <a:bodyPr/>
        <a:lstStyle/>
        <a:p/>
      </dgm:t>
    </dgm:pt>
    <dgm:pt modelId="{50A9D2D4-A899-4E70-8EAF-4C6F68531859}" type="pres">
      <dgm:prSet presAssocID="{A25F470F-E1F7-4F1C-B2CB-00FE0925CFF1}" presName="spacer"/>
      <dgm:spPr/>
      <dgm:t>
        <a:bodyPr/>
        <a:lstStyle/>
        <a:p/>
      </dgm:t>
    </dgm:pt>
    <dgm:pt modelId="{BE6D1D68-389D-4DE1-BEC0-BBE19AFB1B22}" type="pres">
      <dgm:prSet presAssocID="{1BD12FC2-E158-40C2-B8AD-A617FF825A6A}" presName="parentText" presStyleLbl="node1" presStyleIdx="3" presStyleCnt="4">
        <dgm:presLayoutVars>
          <dgm:chMax val="0"/>
          <dgm:bulletEnabled val="1"/>
        </dgm:presLayoutVars>
      </dgm:prSet>
      <dgm:spPr/>
      <dgm:t>
        <a:bodyPr/>
        <a:lstStyle/>
        <a:p/>
      </dgm:t>
    </dgm:pt>
  </dgm:ptLst>
  <dgm:cxnLst>
    <dgm:cxn modelId="{523CBF3F-74AD-4201-A161-439D0D3F4B7B}" srcId="{D6A29A85-FA83-48E1-A1AF-4595BDB9477D}" destId="{7677E8C8-54FE-45C9-BAA7-194EFE962EE8}" srcOrd="0" destOrd="0" parTransId="{7C62646F-BFBC-4CE9-85DF-F3C4B640071A}" sibTransId="{2A561955-6DA0-4D11-A53B-D39EBEAE2FB6}"/>
    <dgm:cxn modelId="{B4AD2E5E-1197-4B7F-B8B3-ECF5DAC53789}" srcId="{D6A29A85-FA83-48E1-A1AF-4595BDB9477D}" destId="{ECC29976-E8CE-47DE-830A-D6EC2E150DF2}" srcOrd="1" destOrd="0" parTransId="{7CECA955-C383-438B-BA64-07AD0F8DE246}" sibTransId="{32DE6BA7-A3BE-45C5-B3C6-AFE86919FD98}"/>
    <dgm:cxn modelId="{C0D9691A-A208-456D-8D56-90D89E62E737}" srcId="{D6A29A85-FA83-48E1-A1AF-4595BDB9477D}" destId="{4AFE7342-5BA0-4079-9728-10768F8BBAE0}" srcOrd="2" destOrd="0" parTransId="{DFD96654-A786-4A05-A143-57382617A571}" sibTransId="{A25F470F-E1F7-4F1C-B2CB-00FE0925CFF1}"/>
    <dgm:cxn modelId="{730CE2CC-98CD-44C7-A556-E262F4FAD043}" srcId="{D6A29A85-FA83-48E1-A1AF-4595BDB9477D}" destId="{1BD12FC2-E158-40C2-B8AD-A617FF825A6A}" srcOrd="3" destOrd="0" parTransId="{106D2B2E-4225-44C7-95B4-A2F123A6142C}" sibTransId="{FEAC15A9-4574-47AB-90D8-822846340866}"/>
    <dgm:cxn modelId="{368BE5FF-D32E-42D9-8EB0-0CA523C3AB04}" type="presOf" srcId="{D6A29A85-FA83-48E1-A1AF-4595BDB9477D}" destId="{BF5BE527-4FD8-4E3A-8751-6724DA7FFFE8}" srcOrd="0" destOrd="0" presId="urn:microsoft.com/office/officeart/2005/8/layout/vList2"/>
    <dgm:cxn modelId="{49155C8A-88FB-497B-99B5-EFE8E9DA9A20}" type="presParOf" srcId="{BF5BE527-4FD8-4E3A-8751-6724DA7FFFE8}" destId="{BD68C59C-9C37-4B43-945E-5A322039D4F7}" srcOrd="0" destOrd="0" presId="urn:microsoft.com/office/officeart/2005/8/layout/vList2"/>
    <dgm:cxn modelId="{C36CD0A8-D99C-4D08-A9B1-5DAF2512B941}" type="presOf" srcId="{7677E8C8-54FE-45C9-BAA7-194EFE962EE8}" destId="{BD68C59C-9C37-4B43-945E-5A322039D4F7}" srcOrd="0" destOrd="0" presId="urn:microsoft.com/office/officeart/2005/8/layout/vList2"/>
    <dgm:cxn modelId="{D16627FF-7AFA-4F60-B353-D94A8FD9CCDB}" type="presParOf" srcId="{BF5BE527-4FD8-4E3A-8751-6724DA7FFFE8}" destId="{1A49406A-AAE9-4DD9-994E-99B2DB635CFD}" srcOrd="1" destOrd="0" presId="urn:microsoft.com/office/officeart/2005/8/layout/vList2"/>
    <dgm:cxn modelId="{DE582ED6-86E9-4518-8B4F-8CFE4BD2598B}" type="presParOf" srcId="{BF5BE527-4FD8-4E3A-8751-6724DA7FFFE8}" destId="{18342E0E-3AEA-42F0-9C28-7E2ABE4C4F93}" srcOrd="2" destOrd="0" presId="urn:microsoft.com/office/officeart/2005/8/layout/vList2"/>
    <dgm:cxn modelId="{F7D91B3C-7E37-42E5-A43E-C40DF4A7C351}" type="presOf" srcId="{ECC29976-E8CE-47DE-830A-D6EC2E150DF2}" destId="{18342E0E-3AEA-42F0-9C28-7E2ABE4C4F93}" srcOrd="0" destOrd="0" presId="urn:microsoft.com/office/officeart/2005/8/layout/vList2"/>
    <dgm:cxn modelId="{27084E49-8141-4A0F-B3FC-7BE7B30291F1}" type="presParOf" srcId="{BF5BE527-4FD8-4E3A-8751-6724DA7FFFE8}" destId="{B90521D0-A0B1-4149-B958-C7871824DE19}" srcOrd="3" destOrd="0" presId="urn:microsoft.com/office/officeart/2005/8/layout/vList2"/>
    <dgm:cxn modelId="{C8AFC57F-A0E5-4E79-B6DC-817D48C0FEBB}" type="presParOf" srcId="{BF5BE527-4FD8-4E3A-8751-6724DA7FFFE8}" destId="{EB7D734C-F716-4135-BFC8-43E4186EBCEF}" srcOrd="4" destOrd="0" presId="urn:microsoft.com/office/officeart/2005/8/layout/vList2"/>
    <dgm:cxn modelId="{BCED8F69-0A1D-4573-9881-3B9A0654F9D7}" type="presOf" srcId="{4AFE7342-5BA0-4079-9728-10768F8BBAE0}" destId="{EB7D734C-F716-4135-BFC8-43E4186EBCEF}" srcOrd="0" destOrd="0" presId="urn:microsoft.com/office/officeart/2005/8/layout/vList2"/>
    <dgm:cxn modelId="{972EA6FD-155A-4174-9478-58454BAC1FDB}" type="presParOf" srcId="{BF5BE527-4FD8-4E3A-8751-6724DA7FFFE8}" destId="{50A9D2D4-A899-4E70-8EAF-4C6F68531859}" srcOrd="5" destOrd="0" presId="urn:microsoft.com/office/officeart/2005/8/layout/vList2"/>
    <dgm:cxn modelId="{1EF064F6-7360-4958-B8F1-DE40FCBBB1E5}" type="presParOf" srcId="{BF5BE527-4FD8-4E3A-8751-6724DA7FFFE8}" destId="{BE6D1D68-389D-4DE1-BEC0-BBE19AFB1B22}" srcOrd="6" destOrd="0" presId="urn:microsoft.com/office/officeart/2005/8/layout/vList2"/>
    <dgm:cxn modelId="{0EC96988-F326-42C6-9B98-EAAB6F2ED53A}" type="presOf" srcId="{1BD12FC2-E158-40C2-B8AD-A617FF825A6A}" destId="{BE6D1D68-389D-4DE1-BEC0-BBE19AFB1B22}" srcOrd="0" destOrd="0" presId="urn:microsoft.com/office/officeart/2005/8/layout/vList2"/>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ata5.xml><?xml version="1.0" encoding="utf-8"?>
<dgm:dataModel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dgm:ptLst>
    <dgm:pt modelId="{299FD77C-15C1-45EC-87EB-D575186B0118}"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68F3A31E-5307-4427-9DF4-FF41BCB047EB}" type="parTrans" cxnId="{FF236FB8-B9C0-4348-8025-52EEA1AF9DEE}">
      <dgm:prSet/>
      <dgm:spPr/>
      <dgm:t>
        <a:bodyPr/>
        <a:lstStyle/>
        <a:p>
          <a:endParaRPr lang="en-US"/>
        </a:p>
      </dgm:t>
    </dgm:pt>
    <dgm:pt modelId="{E4FD5B16-6A0F-4E89-AECC-838E0F70DF07}">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zh-CN" b="1"/>
            <a:t>（</a:t>
          </a:r>
          <a:r>
            <a:rPr lang="en-US" b="1"/>
            <a:t>1</a:t>
          </a:r>
          <a:r>
            <a:rPr lang="zh-CN" b="1"/>
            <a:t>）某一段和某一段本身有一定的顺序：时间顺序、空间顺序、逻辑顺序、递进顺序。</a:t>
          </a:r>
          <a:endParaRPr lang="en-US"/>
        </a:p>
      </dgm:t>
    </dgm:pt>
    <dgm:pt modelId="{11652726-DAA5-47B7-9218-FE5F2DADDA3A}" type="sibTrans" cxnId="{FF236FB8-B9C0-4348-8025-52EEA1AF9DEE}">
      <dgm:prSet/>
      <dgm:spPr/>
      <dgm:t>
        <a:bodyPr/>
        <a:lstStyle/>
        <a:p>
          <a:endParaRPr lang="en-US"/>
        </a:p>
      </dgm:t>
    </dgm:pt>
    <dgm:pt modelId="{23CABCC9-5C1D-48F9-A530-517A6FA98008}" type="parTrans" cxnId="{0C190BB8-D72B-4210-95EE-9194681DC639}">
      <dgm:prSet/>
      <dgm:spPr/>
      <dgm:t>
        <a:bodyPr/>
        <a:lstStyle/>
        <a:p>
          <a:endParaRPr lang="en-US"/>
        </a:p>
      </dgm:t>
    </dgm:pt>
    <dgm:pt modelId="{41FA888C-1D7E-4BB9-A48E-8E52E8969B94}">
      <dgm:prSet/>
      <dgm:spPr>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dgm:spPr>
      <dgm:t>
        <a:bodyPr/>
        <a:lstStyle/>
        <a:p>
          <a:r>
            <a:rPr lang="zh-CN" b="1"/>
            <a:t>（</a:t>
          </a:r>
          <a:r>
            <a:rPr lang="en-US" b="1"/>
            <a:t>2</a:t>
          </a:r>
          <a:r>
            <a:rPr lang="zh-CN" b="1"/>
            <a:t>）某一段和它的前后段是照应关系，一一对应的。</a:t>
          </a:r>
          <a:endParaRPr lang="en-US"/>
        </a:p>
      </dgm:t>
    </dgm:pt>
    <dgm:pt modelId="{21CA6C84-73F7-4F88-9A6D-B8FDCBCEBDE1}" type="sibTrans" cxnId="{0C190BB8-D72B-4210-95EE-9194681DC639}">
      <dgm:prSet/>
      <dgm:spPr/>
      <dgm:t>
        <a:bodyPr/>
        <a:lstStyle/>
        <a:p>
          <a:endParaRPr lang="en-US"/>
        </a:p>
      </dgm:t>
    </dgm:pt>
    <dgm:pt modelId="{BCB6B4B2-35CD-4B31-A7FF-F7E89C3F348B}" type="pres">
      <dgm:prSet presAssocID="{299FD77C-15C1-45EC-87EB-D575186B0118}" presName="hierChild1">
        <dgm:presLayoutVars>
          <dgm:chPref val="1"/>
          <dgm:dir/>
          <dgm:animOne val="branch"/>
          <dgm:animLvl val="lvl"/>
          <dgm:resizeHandles/>
        </dgm:presLayoutVars>
      </dgm:prSet>
      <dgm:spPr/>
      <dgm:t>
        <a:bodyPr/>
        <a:lstStyle/>
        <a:p/>
      </dgm:t>
    </dgm:pt>
    <dgm:pt modelId="{652BE4E2-DDAD-411F-A16F-9DFD99683098}" type="pres">
      <dgm:prSet presAssocID="{E4FD5B16-6A0F-4E89-AECC-838E0F70DF07}" presName="hierRoot1"/>
      <dgm:spPr/>
      <dgm:t>
        <a:bodyPr/>
        <a:lstStyle/>
        <a:p/>
      </dgm:t>
    </dgm:pt>
    <dgm:pt modelId="{053FA6B5-D8CB-4971-A59B-B3FC046F243D}" type="pres">
      <dgm:prSet presAssocID="{E4FD5B16-6A0F-4E89-AECC-838E0F70DF07}" presName="composite"/>
      <dgm:spPr/>
      <dgm:t>
        <a:bodyPr/>
        <a:lstStyle/>
        <a:p/>
      </dgm:t>
    </dgm:pt>
    <dgm:pt modelId="{46052BB8-05F4-4A75-96B6-0081CE54CD37}" type="pres">
      <dgm:prSet presAssocID="{E4FD5B16-6A0F-4E89-AECC-838E0F70DF07}" presName="background" presStyleLbl="node0" presStyleCnt="2"/>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dgm:t>
    </dgm:pt>
    <dgm:pt modelId="{621EFF42-D557-445E-9795-E6ACC2B89DB2}" type="pres">
      <dgm:prSet presAssocID="{E4FD5B16-6A0F-4E89-AECC-838E0F70DF07}" presName="text" presStyleLbl="fgAcc0" presStyleCnt="2">
        <dgm:presLayoutVars>
          <dgm:chPref val="3"/>
        </dgm:presLayoutVars>
      </dgm:prSet>
      <dgm:spPr/>
      <dgm:t>
        <a:bodyPr/>
        <a:lstStyle/>
        <a:p/>
      </dgm:t>
    </dgm:pt>
    <dgm:pt modelId="{230A2110-C4CF-4BF7-8838-2EF31C675CCA}" type="pres">
      <dgm:prSet presAssocID="{E4FD5B16-6A0F-4E89-AECC-838E0F70DF07}" presName="hierChild2"/>
      <dgm:spPr/>
      <dgm:t>
        <a:bodyPr/>
        <a:lstStyle/>
        <a:p/>
      </dgm:t>
    </dgm:pt>
    <dgm:pt modelId="{ACAD7CB0-57A1-4917-B5A6-91A10BB0D8A7}" type="pres">
      <dgm:prSet presAssocID="{41FA888C-1D7E-4BB9-A48E-8E52E8969B94}" presName="hierRoot1"/>
      <dgm:spPr/>
      <dgm:t>
        <a:bodyPr/>
        <a:lstStyle/>
        <a:p/>
      </dgm:t>
    </dgm:pt>
    <dgm:pt modelId="{6F563B5C-AE3D-413E-9483-48AE6E635F1F}" type="pres">
      <dgm:prSet presAssocID="{41FA888C-1D7E-4BB9-A48E-8E52E8969B94}" presName="composite"/>
      <dgm:spPr/>
      <dgm:t>
        <a:bodyPr/>
        <a:lstStyle/>
        <a:p/>
      </dgm:t>
    </dgm:pt>
    <dgm:pt modelId="{1FEF8E42-D397-4AFD-B64C-DF87CBC77446}" type="pres">
      <dgm:prSet presAssocID="{41FA888C-1D7E-4BB9-A48E-8E52E8969B94}" presName="background" presStyleLbl="node0" presStyleIdx="1" presStyleCnt="2"/>
      <dgm:spPr>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dgm:spPr>
      <dgm:t>
        <a:bodyPr/>
        <a:lstStyle/>
        <a:p/>
      </dgm:t>
    </dgm:pt>
    <dgm:pt modelId="{6A08BF60-FECA-4D70-BAEF-999FF38FA728}" type="pres">
      <dgm:prSet presAssocID="{41FA888C-1D7E-4BB9-A48E-8E52E8969B94}" presName="text" presStyleLbl="fgAcc0" presStyleIdx="1" presStyleCnt="2">
        <dgm:presLayoutVars>
          <dgm:chPref val="3"/>
        </dgm:presLayoutVars>
      </dgm:prSet>
      <dgm:spPr/>
      <dgm:t>
        <a:bodyPr/>
        <a:lstStyle/>
        <a:p/>
      </dgm:t>
    </dgm:pt>
    <dgm:pt modelId="{5839E8A9-F79B-4CD7-8CBE-063301CDDB45}" type="pres">
      <dgm:prSet presAssocID="{41FA888C-1D7E-4BB9-A48E-8E52E8969B94}" presName="hierChild2"/>
      <dgm:spPr/>
      <dgm:t>
        <a:bodyPr/>
        <a:lstStyle/>
        <a:p/>
      </dgm:t>
    </dgm:pt>
  </dgm:ptLst>
  <dgm:cxnLst>
    <dgm:cxn modelId="{FF236FB8-B9C0-4348-8025-52EEA1AF9DEE}" srcId="{299FD77C-15C1-45EC-87EB-D575186B0118}" destId="{E4FD5B16-6A0F-4E89-AECC-838E0F70DF07}" srcOrd="0" destOrd="0" parTransId="{68F3A31E-5307-4427-9DF4-FF41BCB047EB}" sibTransId="{11652726-DAA5-47B7-9218-FE5F2DADDA3A}"/>
    <dgm:cxn modelId="{0C190BB8-D72B-4210-95EE-9194681DC639}" srcId="{299FD77C-15C1-45EC-87EB-D575186B0118}" destId="{41FA888C-1D7E-4BB9-A48E-8E52E8969B94}" srcOrd="1" destOrd="0" parTransId="{23CABCC9-5C1D-48F9-A530-517A6FA98008}" sibTransId="{21CA6C84-73F7-4F88-9A6D-B8FDCBCEBDE1}"/>
    <dgm:cxn modelId="{FED67593-E864-4CF6-90B5-6A23471DECE5}" type="presOf" srcId="{299FD77C-15C1-45EC-87EB-D575186B0118}" destId="{BCB6B4B2-35CD-4B31-A7FF-F7E89C3F348B}" srcOrd="0" destOrd="0" presId="urn:microsoft.com/office/officeart/2005/8/layout/hierarchy1"/>
    <dgm:cxn modelId="{CCBEDA34-1D25-4AF3-8058-890804E5C90C}" type="presParOf" srcId="{BCB6B4B2-35CD-4B31-A7FF-F7E89C3F348B}" destId="{652BE4E2-DDAD-411F-A16F-9DFD99683098}" srcOrd="0" destOrd="0" presId="urn:microsoft.com/office/officeart/2005/8/layout/hierarchy1"/>
    <dgm:cxn modelId="{D5020AC6-BFFD-43B6-9D40-90B4B285EB84}" type="presParOf" srcId="{652BE4E2-DDAD-411F-A16F-9DFD99683098}" destId="{053FA6B5-D8CB-4971-A59B-B3FC046F243D}" srcOrd="0" destOrd="0" presId="urn:microsoft.com/office/officeart/2005/8/layout/hierarchy1"/>
    <dgm:cxn modelId="{7920A42E-1A93-4EC1-B58C-C63846116450}" type="presParOf" srcId="{053FA6B5-D8CB-4971-A59B-B3FC046F243D}" destId="{46052BB8-05F4-4A75-96B6-0081CE54CD37}" srcOrd="0" destOrd="0" presId="urn:microsoft.com/office/officeart/2005/8/layout/hierarchy1"/>
    <dgm:cxn modelId="{DB3A0007-2EA9-45DF-8D57-2DBE20F3A18F}" type="presParOf" srcId="{053FA6B5-D8CB-4971-A59B-B3FC046F243D}" destId="{621EFF42-D557-445E-9795-E6ACC2B89DB2}" srcOrd="1" destOrd="0" presId="urn:microsoft.com/office/officeart/2005/8/layout/hierarchy1"/>
    <dgm:cxn modelId="{E2FB00D6-3B99-455D-AF9B-B3E3E2E1BF31}" type="presOf" srcId="{E4FD5B16-6A0F-4E89-AECC-838E0F70DF07}" destId="{621EFF42-D557-445E-9795-E6ACC2B89DB2}" srcOrd="0" destOrd="0" presId="urn:microsoft.com/office/officeart/2005/8/layout/hierarchy1"/>
    <dgm:cxn modelId="{C80599F1-2D42-4662-8886-6E5F2F6ECB70}" type="presParOf" srcId="{652BE4E2-DDAD-411F-A16F-9DFD99683098}" destId="{230A2110-C4CF-4BF7-8838-2EF31C675CCA}" srcOrd="1" destOrd="0" presId="urn:microsoft.com/office/officeart/2005/8/layout/hierarchy1"/>
    <dgm:cxn modelId="{B5B29105-9826-43C1-BC03-B12F8C0886F3}" type="presParOf" srcId="{BCB6B4B2-35CD-4B31-A7FF-F7E89C3F348B}" destId="{ACAD7CB0-57A1-4917-B5A6-91A10BB0D8A7}" srcOrd="1" destOrd="0" presId="urn:microsoft.com/office/officeart/2005/8/layout/hierarchy1"/>
    <dgm:cxn modelId="{4075D425-EA85-4431-B487-126F4CB0B5DF}" type="presParOf" srcId="{ACAD7CB0-57A1-4917-B5A6-91A10BB0D8A7}" destId="{6F563B5C-AE3D-413E-9483-48AE6E635F1F}" srcOrd="0" destOrd="0" presId="urn:microsoft.com/office/officeart/2005/8/layout/hierarchy1"/>
    <dgm:cxn modelId="{3FD09510-5C75-4478-BD61-176D17DBBE40}" type="presParOf" srcId="{6F563B5C-AE3D-413E-9483-48AE6E635F1F}" destId="{1FEF8E42-D397-4AFD-B64C-DF87CBC77446}" srcOrd="0" destOrd="0" presId="urn:microsoft.com/office/officeart/2005/8/layout/hierarchy1"/>
    <dgm:cxn modelId="{06BD3835-6549-4B00-850F-CFC947A8565D}" type="presParOf" srcId="{6F563B5C-AE3D-413E-9483-48AE6E635F1F}" destId="{6A08BF60-FECA-4D70-BAEF-999FF38FA728}" srcOrd="1" destOrd="0" presId="urn:microsoft.com/office/officeart/2005/8/layout/hierarchy1"/>
    <dgm:cxn modelId="{73918B7F-11A7-43CD-AD0D-467B0DD8739A}" type="presOf" srcId="{41FA888C-1D7E-4BB9-A48E-8E52E8969B94}" destId="{6A08BF60-FECA-4D70-BAEF-999FF38FA728}" srcOrd="0" destOrd="0" presId="urn:microsoft.com/office/officeart/2005/8/layout/hierarchy1"/>
    <dgm:cxn modelId="{D2934C0D-DE2E-43E1-9D5D-D7B364AD027C}" type="presParOf" srcId="{ACAD7CB0-57A1-4917-B5A6-91A10BB0D8A7}" destId="{5839E8A9-F79B-4CD7-8CBE-063301CDDB45}" srcOrd="1" destOrd="0" presId="urn:microsoft.com/office/officeart/2005/8/layout/hierarchy1"/>
  </dgm:cxnLst>
  <dgm:bg/>
  <dgm:whole/>
  <dgm:extLst>
    <a:ext uri="http://schemas.microsoft.com/office/drawing/2008/diagram">
      <dsp:dataModelExt xmlns:dsp="http://schemas.microsoft.com/office/drawing/2008/diagram" relId="rId2" minVer="http://schemas.openxmlformats.org/drawingml/2006/main"/>
    </a:ext>
  </dgm:extLst>
</dgm:dataModel>
</file>

<file path=ppt/diagrams/drawing1.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1272" name=""/>
      <dsp:cNvGrpSpPr/>
    </dsp:nvGrpSpPr>
    <dsp:grpSpPr/>
    <dsp:sp modelId="{1292CA71-0359-4CCB-B1A8-933827E7C2F6}">
      <dsp:nvSpPr>
        <dsp:cNvPr id="11273" name=""/>
        <dsp:cNvSpPr/>
      </dsp:nvSpPr>
      <dsp:spPr>
        <a:xfrm>
          <a:off x="0" y="173809"/>
          <a:ext cx="10729192" cy="7634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zh-CN" sz="2900" b="1" kern="1200"/>
            <a:t>一、课标要求</a:t>
          </a:r>
          <a:endParaRPr lang="en-US" sz="2900" kern="1200"/>
        </a:p>
      </dsp:txBody>
      <dsp:txXfrm>
        <a:off x="37267" y="211076"/>
        <a:ext cx="10654657" cy="688890"/>
      </dsp:txXfrm>
    </dsp:sp>
    <dsp:sp modelId="{C23918D7-E471-4C3D-AC2A-13C4318E972A}">
      <dsp:nvSpPr>
        <dsp:cNvPr id="11274" name=""/>
        <dsp:cNvSpPr/>
      </dsp:nvSpPr>
      <dsp:spPr>
        <a:xfrm>
          <a:off x="0" y="878160"/>
          <a:ext cx="10729192" cy="7634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zh-CN" sz="2900" b="1" kern="1200"/>
            <a:t>1．整体把握说明文的主要内容。</a:t>
          </a:r>
          <a:endParaRPr lang="en-US" sz="2900" kern="1200"/>
        </a:p>
      </dsp:txBody>
      <dsp:txXfrm>
        <a:off x="37267" y="915427"/>
        <a:ext cx="10654657" cy="688890"/>
      </dsp:txXfrm>
    </dsp:sp>
    <dsp:sp modelId="{D557000B-E761-4F85-9DE2-8F514F9D1C79}">
      <dsp:nvSpPr>
        <dsp:cNvPr id="11275" name=""/>
        <dsp:cNvSpPr/>
      </dsp:nvSpPr>
      <dsp:spPr>
        <a:xfrm>
          <a:off x="0" y="1725105"/>
          <a:ext cx="10729192" cy="7634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zh-CN" sz="2900" b="1" kern="1200"/>
            <a:t>2．阅读科技、社科、新闻作品，筛选信息，概括要点。</a:t>
          </a:r>
          <a:endParaRPr lang="en-US" sz="2900" kern="1200"/>
        </a:p>
      </dsp:txBody>
      <dsp:txXfrm>
        <a:off x="37267" y="1762372"/>
        <a:ext cx="10654657" cy="688890"/>
      </dsp:txXfrm>
    </dsp:sp>
    <dsp:sp modelId="{1DD9F6F0-2ED3-4B71-B065-71C402361477}">
      <dsp:nvSpPr>
        <dsp:cNvPr id="11276" name=""/>
        <dsp:cNvSpPr/>
      </dsp:nvSpPr>
      <dsp:spPr>
        <a:xfrm>
          <a:off x="0" y="2572050"/>
          <a:ext cx="10729192" cy="7634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a:lnSpc>
              <a:spcPct val="90000"/>
            </a:lnSpc>
            <a:spcBef>
              <a:spcPct val="0"/>
            </a:spcBef>
            <a:spcAft>
              <a:spcPct val="35000"/>
            </a:spcAft>
            <a:buNone/>
          </a:pPr>
          <a:r>
            <a:rPr lang="zh-CN" sz="2900" b="1" kern="1200"/>
            <a:t>3．运用科技、社科、新闻作品中的信息解决相关问题。</a:t>
          </a:r>
          <a:endParaRPr lang="en-US" sz="2900" kern="1200"/>
        </a:p>
      </dsp:txBody>
      <dsp:txXfrm>
        <a:off x="37267" y="2609317"/>
        <a:ext cx="10654657" cy="688890"/>
      </dsp:txXfrm>
    </dsp:sp>
  </dsp:spTree>
</dsp:drawing>
</file>

<file path=ppt/diagrams/drawing2.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5" name=""/>
      <dsp:cNvGrpSpPr/>
    </dsp:nvGrpSpPr>
    <dsp:grpSpPr/>
    <dsp:sp modelId="{094B3A80-551A-44FF-AE42-7D155F2E6550}">
      <dsp:nvSpPr>
        <dsp:cNvPr id="16" name=""/>
        <dsp:cNvSpPr/>
      </dsp:nvSpPr>
      <dsp:spPr>
        <a:xfrm>
          <a:off x="0" y="207143"/>
          <a:ext cx="6263640" cy="1212120"/>
        </a:xfrm>
        <a:prstGeom prst="roundRect">
          <a:avLst/>
        </a:prstGeom>
        <a:solidFill>
          <a:srgbClr val="5B9BD5">
            <a:hueOff val="0"/>
            <a:satOff val="0"/>
            <a:lumOff val="0"/>
            <a:alphaOff val="0"/>
          </a:srgbClr>
        </a:solidFill>
        <a:ln w="12700" cap="flat" cmpd="sng" algn="ctr">
          <a:solidFill>
            <a:sysClr val="window" lastClr="CAEACE">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solidFill>
                <a:sysClr val="window" lastClr="CAEACE"/>
              </a:solidFill>
              <a:latin typeface="Calibri" panose="020f0502020204030204"/>
              <a:ea typeface="+mn-ea"/>
              <a:cs typeface="+mn-cs"/>
            </a:rPr>
            <a:t>1</a:t>
          </a:r>
          <a:r>
            <a:rPr lang="zh-CN" altLang="en-US" sz="2800" b="1" kern="1200">
              <a:solidFill>
                <a:sysClr val="window" lastClr="CAEACE"/>
              </a:solidFill>
              <a:latin typeface="Calibri" panose="020f0502020204030204"/>
              <a:ea typeface="等线" panose="02010600030101010101" pitchFamily="2" charset="-122"/>
              <a:cs typeface="+mn-cs"/>
            </a:rPr>
            <a:t>、分析词语的表达效果（或作用）</a:t>
          </a:r>
          <a:r>
            <a:rPr lang="en-US" altLang="zh-CN" sz="2800" b="1" kern="1200">
              <a:solidFill>
                <a:sysClr val="window" lastClr="CAEACE"/>
              </a:solidFill>
              <a:latin typeface="Calibri" panose="020f0502020204030204"/>
              <a:ea typeface="等线" panose="02010600030101010101" pitchFamily="2" charset="-122"/>
              <a:cs typeface="+mn-cs"/>
            </a:rPr>
            <a:t>【</a:t>
          </a:r>
          <a:r>
            <a:rPr lang="zh-CN" altLang="en-US" sz="2800" b="1" kern="1200">
              <a:solidFill>
                <a:sysClr val="window" lastClr="CAEACE"/>
              </a:solidFill>
              <a:latin typeface="Calibri" panose="020f0502020204030204"/>
              <a:ea typeface="等线" panose="02010600030101010101" pitchFamily="2" charset="-122"/>
              <a:cs typeface="+mn-cs"/>
            </a:rPr>
            <a:t>会找体现说明文语言准确性的词语</a:t>
          </a:r>
          <a:r>
            <a:rPr lang="en-US" altLang="zh-CN" sz="2800" b="1" kern="1200">
              <a:solidFill>
                <a:sysClr val="window" lastClr="CAEACE"/>
              </a:solidFill>
              <a:latin typeface="Calibri" panose="020f0502020204030204"/>
              <a:ea typeface="等线" panose="02010600030101010101" pitchFamily="2" charset="-122"/>
              <a:cs typeface="+mn-cs"/>
            </a:rPr>
            <a:t>】</a:t>
          </a:r>
          <a:endParaRPr lang="en-US" sz="2800" kern="1200">
            <a:solidFill>
              <a:sysClr val="window" lastClr="CAEACE"/>
            </a:solidFill>
            <a:latin typeface="Calibri" panose="020f0502020204030204"/>
            <a:ea typeface="+mn-ea"/>
            <a:cs typeface="+mn-cs"/>
          </a:endParaRPr>
        </a:p>
      </dsp:txBody>
      <dsp:txXfrm>
        <a:off x="59171" y="266314"/>
        <a:ext cx="6145298" cy="1093778"/>
      </dsp:txXfrm>
    </dsp:sp>
    <dsp:sp modelId="{361FC3B3-F551-4E66-83C1-32BBE4F97B63}">
      <dsp:nvSpPr>
        <dsp:cNvPr id="17" name=""/>
        <dsp:cNvSpPr/>
      </dsp:nvSpPr>
      <dsp:spPr>
        <a:xfrm>
          <a:off x="0" y="1499903"/>
          <a:ext cx="6263640" cy="1212120"/>
        </a:xfrm>
        <a:prstGeom prst="roundRect">
          <a:avLst/>
        </a:prstGeom>
        <a:solidFill>
          <a:srgbClr val="5B9BD5">
            <a:hueOff val="-2252848"/>
            <a:satOff val="-5806"/>
            <a:lumOff val="-3922"/>
            <a:alphaOff val="0"/>
          </a:srgbClr>
        </a:solidFill>
        <a:ln w="12700" cap="flat" cmpd="sng" algn="ctr">
          <a:solidFill>
            <a:sysClr val="window" lastClr="CAEACE">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solidFill>
                <a:sysClr val="window" lastClr="CAEACE"/>
              </a:solidFill>
              <a:latin typeface="Calibri" panose="020f0502020204030204"/>
              <a:ea typeface="+mn-ea"/>
              <a:cs typeface="+mn-cs"/>
            </a:rPr>
            <a:t>2</a:t>
          </a:r>
          <a:r>
            <a:rPr lang="zh-CN" altLang="en-US" sz="2800" b="1" kern="1200">
              <a:solidFill>
                <a:sysClr val="window" lastClr="CAEACE"/>
              </a:solidFill>
              <a:latin typeface="Calibri" panose="020f0502020204030204"/>
              <a:ea typeface="等线" panose="02010600030101010101" pitchFamily="2" charset="-122"/>
              <a:cs typeface="+mn-cs"/>
            </a:rPr>
            <a:t>、词语能否删去，为什么？</a:t>
          </a:r>
          <a:endParaRPr lang="en-US" sz="2800" kern="1200">
            <a:solidFill>
              <a:sysClr val="window" lastClr="CAEACE"/>
            </a:solidFill>
            <a:latin typeface="Calibri" panose="020f0502020204030204"/>
            <a:ea typeface="+mn-ea"/>
            <a:cs typeface="+mn-cs"/>
          </a:endParaRPr>
        </a:p>
      </dsp:txBody>
      <dsp:txXfrm>
        <a:off x="59171" y="1559074"/>
        <a:ext cx="6145298" cy="1093778"/>
      </dsp:txXfrm>
    </dsp:sp>
    <dsp:sp modelId="{1F900573-D629-4924-B556-D58492CE080E}">
      <dsp:nvSpPr>
        <dsp:cNvPr id="18" name=""/>
        <dsp:cNvSpPr/>
      </dsp:nvSpPr>
      <dsp:spPr>
        <a:xfrm>
          <a:off x="0" y="2792664"/>
          <a:ext cx="6263640" cy="1212120"/>
        </a:xfrm>
        <a:prstGeom prst="roundRect">
          <a:avLst/>
        </a:prstGeom>
        <a:solidFill>
          <a:srgbClr val="5B9BD5">
            <a:hueOff val="-4505695"/>
            <a:satOff val="-11613"/>
            <a:lumOff val="-7843"/>
            <a:alphaOff val="0"/>
          </a:srgbClr>
        </a:solidFill>
        <a:ln w="12700" cap="flat" cmpd="sng" algn="ctr">
          <a:solidFill>
            <a:sysClr val="window" lastClr="CAEACE">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solidFill>
                <a:sysClr val="window" lastClr="CAEACE"/>
              </a:solidFill>
              <a:latin typeface="Calibri" panose="020f0502020204030204"/>
              <a:ea typeface="+mn-ea"/>
              <a:cs typeface="+mn-cs"/>
            </a:rPr>
            <a:t>3</a:t>
          </a:r>
          <a:r>
            <a:rPr lang="zh-CN" altLang="en-US" sz="2800" b="1" kern="1200">
              <a:solidFill>
                <a:sysClr val="window" lastClr="CAEACE"/>
              </a:solidFill>
              <a:latin typeface="Calibri" panose="020f0502020204030204"/>
              <a:ea typeface="等线" panose="02010600030101010101" pitchFamily="2" charset="-122"/>
              <a:cs typeface="+mn-cs"/>
            </a:rPr>
            <a:t>、词语能否替换</a:t>
          </a:r>
          <a:r>
            <a:rPr lang="en-US" altLang="zh-CN" sz="2800" b="1" kern="1200">
              <a:solidFill>
                <a:sysClr val="window" lastClr="CAEACE"/>
              </a:solidFill>
              <a:latin typeface="Calibri" panose="020f0502020204030204"/>
              <a:ea typeface="等线" panose="02010600030101010101" pitchFamily="2" charset="-122"/>
              <a:cs typeface="+mn-cs"/>
            </a:rPr>
            <a:t>,</a:t>
          </a:r>
          <a:r>
            <a:rPr lang="zh-CN" altLang="en-US" sz="2800" b="1" kern="1200">
              <a:solidFill>
                <a:sysClr val="window" lastClr="CAEACE"/>
              </a:solidFill>
              <a:latin typeface="Calibri" panose="020f0502020204030204"/>
              <a:ea typeface="等线" panose="02010600030101010101" pitchFamily="2" charset="-122"/>
              <a:cs typeface="+mn-cs"/>
            </a:rPr>
            <a:t>为什么</a:t>
          </a:r>
          <a:r>
            <a:rPr lang="en-US" altLang="zh-CN" sz="2800" b="1" kern="1200">
              <a:solidFill>
                <a:sysClr val="window" lastClr="CAEACE"/>
              </a:solidFill>
              <a:latin typeface="Calibri" panose="020f0502020204030204"/>
              <a:ea typeface="等线" panose="02010600030101010101" pitchFamily="2" charset="-122"/>
              <a:cs typeface="+mn-cs"/>
            </a:rPr>
            <a:t>?</a:t>
          </a:r>
          <a:endParaRPr lang="en-US" sz="2800" kern="1200">
            <a:solidFill>
              <a:sysClr val="window" lastClr="CAEACE"/>
            </a:solidFill>
            <a:latin typeface="Calibri" panose="020f0502020204030204"/>
            <a:ea typeface="+mn-ea"/>
            <a:cs typeface="+mn-cs"/>
          </a:endParaRPr>
        </a:p>
      </dsp:txBody>
      <dsp:txXfrm>
        <a:off x="59171" y="2851835"/>
        <a:ext cx="6145298" cy="1093778"/>
      </dsp:txXfrm>
    </dsp:sp>
    <dsp:sp modelId="{7884DDB7-CE42-4547-BC24-F7F3E460721F}">
      <dsp:nvSpPr>
        <dsp:cNvPr id="19" name=""/>
        <dsp:cNvSpPr/>
      </dsp:nvSpPr>
      <dsp:spPr>
        <a:xfrm>
          <a:off x="0" y="4085424"/>
          <a:ext cx="6263640" cy="1212120"/>
        </a:xfrm>
        <a:prstGeom prst="roundRect">
          <a:avLst/>
        </a:prstGeom>
        <a:solidFill>
          <a:srgbClr val="5B9BD5">
            <a:hueOff val="-6758543"/>
            <a:satOff val="-17419"/>
            <a:lumOff val="-11765"/>
            <a:alphaOff val="0"/>
          </a:srgbClr>
        </a:solidFill>
        <a:ln w="12700" cap="flat" cmpd="sng" algn="ctr">
          <a:solidFill>
            <a:sysClr val="window" lastClr="CAEACE">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b="1" kern="1200">
              <a:solidFill>
                <a:sysClr val="window" lastClr="CAEACE"/>
              </a:solidFill>
              <a:latin typeface="Calibri" panose="020f0502020204030204"/>
              <a:ea typeface="+mn-ea"/>
              <a:cs typeface="+mn-cs"/>
            </a:rPr>
            <a:t>4</a:t>
          </a:r>
          <a:r>
            <a:rPr lang="zh-CN" altLang="en-US" sz="2800" b="1" kern="1200">
              <a:solidFill>
                <a:sysClr val="window" lastClr="CAEACE"/>
              </a:solidFill>
              <a:latin typeface="Calibri" panose="020f0502020204030204"/>
              <a:ea typeface="等线" panose="02010600030101010101" pitchFamily="2" charset="-122"/>
              <a:cs typeface="+mn-cs"/>
            </a:rPr>
            <a:t>、指示代词指代什么？</a:t>
          </a:r>
          <a:endParaRPr lang="en-US" sz="2800" kern="1200">
            <a:solidFill>
              <a:sysClr val="window" lastClr="CAEACE"/>
            </a:solidFill>
            <a:latin typeface="Calibri" panose="020f0502020204030204"/>
            <a:ea typeface="+mn-ea"/>
            <a:cs typeface="+mn-cs"/>
          </a:endParaRPr>
        </a:p>
      </dsp:txBody>
      <dsp:txXfrm>
        <a:off x="59171" y="4144595"/>
        <a:ext cx="6145298" cy="1093778"/>
      </dsp:txXfrm>
    </dsp:sp>
  </dsp:spTree>
</dsp:drawing>
</file>

<file path=ppt/diagrams/drawing3.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3" name=""/>
      <dsp:cNvGrpSpPr/>
    </dsp:nvGrpSpPr>
    <dsp:grpSpPr/>
    <dsp:sp modelId="{8A02DB47-CDC1-424A-B7B5-4CA88708BEDB}">
      <dsp:nvSpPr>
        <dsp:cNvPr id="14" name=""/>
        <dsp:cNvSpPr/>
      </dsp:nvSpPr>
      <dsp:spPr>
        <a:xfrm>
          <a:off x="0" y="67673"/>
          <a:ext cx="6245265" cy="12987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1.</a:t>
          </a:r>
          <a:r>
            <a:rPr lang="zh-CN" sz="3000" kern="1200"/>
            <a:t>通过</a:t>
          </a:r>
          <a:r>
            <a:rPr lang="en-US" sz="3000" kern="1200"/>
            <a:t>...</a:t>
          </a:r>
          <a:r>
            <a:rPr lang="zh-CN" sz="3000" kern="1200"/>
            <a:t>，引出本文的说明对象</a:t>
          </a:r>
          <a:r>
            <a:rPr lang="zh-CN" altLang="en-US" sz="3000" kern="1200"/>
            <a:t>或事理</a:t>
          </a:r>
          <a:r>
            <a:rPr lang="zh-CN" sz="3000" kern="1200"/>
            <a:t>。</a:t>
          </a:r>
          <a:endParaRPr lang="en-US" sz="3000" kern="1200"/>
        </a:p>
      </dsp:txBody>
      <dsp:txXfrm>
        <a:off x="63397" y="131070"/>
        <a:ext cx="6118470" cy="1171905"/>
      </dsp:txXfrm>
    </dsp:sp>
    <dsp:sp modelId="{BF2ECAFA-FFEC-4805-8E00-7FB60AAD5754}">
      <dsp:nvSpPr>
        <dsp:cNvPr id="15" name=""/>
        <dsp:cNvSpPr/>
      </dsp:nvSpPr>
      <dsp:spPr>
        <a:xfrm>
          <a:off x="0" y="1452773"/>
          <a:ext cx="6245265" cy="129870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2.</a:t>
          </a:r>
          <a:r>
            <a:rPr lang="zh-CN" sz="3000" kern="1200"/>
            <a:t>通过</a:t>
          </a:r>
          <a:r>
            <a:rPr lang="en-US" sz="3000" kern="1200"/>
            <a:t>...</a:t>
          </a:r>
          <a:r>
            <a:rPr lang="zh-CN" sz="3000" kern="1200"/>
            <a:t>，增强文章的趣味性，激发读者阅读兴趣</a:t>
          </a:r>
          <a:endParaRPr lang="en-US" sz="3000" kern="1200"/>
        </a:p>
      </dsp:txBody>
      <dsp:txXfrm>
        <a:off x="63397" y="1516170"/>
        <a:ext cx="6118470" cy="1171905"/>
      </dsp:txXfrm>
    </dsp:sp>
    <dsp:sp modelId="{573AF66F-08CE-49F1-9D44-B6E118610FEE}">
      <dsp:nvSpPr>
        <dsp:cNvPr id="16" name=""/>
        <dsp:cNvSpPr/>
      </dsp:nvSpPr>
      <dsp:spPr>
        <a:xfrm>
          <a:off x="0" y="2837873"/>
          <a:ext cx="6245265" cy="129870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3.</a:t>
          </a:r>
          <a:r>
            <a:rPr lang="zh-CN" altLang="en-US" sz="3000" kern="1200"/>
            <a:t>呼应标题，总领全文</a:t>
          </a:r>
          <a:endParaRPr lang="en-US" sz="3000" kern="1200"/>
        </a:p>
      </dsp:txBody>
      <dsp:txXfrm>
        <a:off x="63397" y="2901270"/>
        <a:ext cx="6118470" cy="1171905"/>
      </dsp:txXfrm>
    </dsp:sp>
    <dsp:sp modelId="{270106A5-44F0-4A9D-905B-ED0E08DB9FE9}">
      <dsp:nvSpPr>
        <dsp:cNvPr id="17" name=""/>
        <dsp:cNvSpPr/>
      </dsp:nvSpPr>
      <dsp:spPr>
        <a:xfrm>
          <a:off x="0" y="4222973"/>
          <a:ext cx="6245265" cy="12987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4.</a:t>
          </a:r>
          <a:r>
            <a:rPr lang="zh-CN" sz="3000" kern="1200"/>
            <a:t>用</a:t>
          </a:r>
          <a:r>
            <a:rPr lang="en-US" sz="3000" kern="1200"/>
            <a:t>...</a:t>
          </a:r>
          <a:r>
            <a:rPr lang="zh-CN" sz="3000" kern="1200"/>
            <a:t>的说明方法，</a:t>
          </a:r>
          <a:r>
            <a:rPr lang="en-US" sz="3000" kern="1200"/>
            <a:t>...</a:t>
          </a:r>
          <a:r>
            <a:rPr lang="zh-CN" sz="3000" kern="1200"/>
            <a:t>地说明了</a:t>
          </a:r>
          <a:r>
            <a:rPr lang="en-US" sz="3000" kern="1200"/>
            <a:t>...</a:t>
          </a:r>
          <a:r>
            <a:rPr lang="zh-CN" sz="3000" kern="1200"/>
            <a:t>的特点</a:t>
          </a:r>
          <a:endParaRPr lang="en-US" sz="3000" kern="1200"/>
        </a:p>
      </dsp:txBody>
      <dsp:txXfrm>
        <a:off x="63397" y="4286370"/>
        <a:ext cx="6118470" cy="1171905"/>
      </dsp:txXfrm>
    </dsp:sp>
  </dsp:spTree>
</dsp:drawing>
</file>

<file path=ppt/diagrams/drawing4.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26" name=""/>
      <dsp:cNvGrpSpPr/>
    </dsp:nvGrpSpPr>
    <dsp:grpSpPr/>
    <dsp:sp modelId="{BD68C59C-9C37-4B43-945E-5A322039D4F7}">
      <dsp:nvSpPr>
        <dsp:cNvPr id="27" name=""/>
        <dsp:cNvSpPr/>
      </dsp:nvSpPr>
      <dsp:spPr>
        <a:xfrm>
          <a:off x="0" y="67673"/>
          <a:ext cx="6245265" cy="12987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1.</a:t>
          </a:r>
          <a:r>
            <a:rPr lang="zh-CN" sz="3000" kern="1200"/>
            <a:t>引出本文的</a:t>
          </a:r>
          <a:r>
            <a:rPr lang="en-US" sz="3000" kern="1200"/>
            <a:t>......</a:t>
          </a:r>
          <a:r>
            <a:rPr lang="zh-CN" sz="3000" kern="1200"/>
            <a:t>说明对象</a:t>
          </a:r>
          <a:r>
            <a:rPr lang="en-US" sz="3000" kern="1200"/>
            <a:t> / </a:t>
          </a:r>
          <a:r>
            <a:rPr lang="zh-CN" sz="3000" kern="1200"/>
            <a:t>强调了说明对象的</a:t>
          </a:r>
          <a:r>
            <a:rPr lang="en-US" sz="3000" kern="1200"/>
            <a:t>......</a:t>
          </a:r>
          <a:r>
            <a:rPr lang="zh-CN" sz="3000" kern="1200"/>
            <a:t>的特征</a:t>
          </a:r>
          <a:endParaRPr lang="en-US" sz="3000" kern="1200"/>
        </a:p>
      </dsp:txBody>
      <dsp:txXfrm>
        <a:off x="63397" y="131070"/>
        <a:ext cx="6118470" cy="1171905"/>
      </dsp:txXfrm>
    </dsp:sp>
    <dsp:sp modelId="{18342E0E-3AEA-42F0-9C28-7E2ABE4C4F93}">
      <dsp:nvSpPr>
        <dsp:cNvPr id="28" name=""/>
        <dsp:cNvSpPr/>
      </dsp:nvSpPr>
      <dsp:spPr>
        <a:xfrm>
          <a:off x="0" y="1452773"/>
          <a:ext cx="6245265" cy="129870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2.</a:t>
          </a:r>
          <a:r>
            <a:rPr lang="zh-CN" sz="3000" kern="1200"/>
            <a:t>设悬念，引起读者阅读兴趣</a:t>
          </a:r>
          <a:endParaRPr lang="en-US" sz="3000" kern="1200"/>
        </a:p>
      </dsp:txBody>
      <dsp:txXfrm>
        <a:off x="63397" y="1516170"/>
        <a:ext cx="6118470" cy="1171905"/>
      </dsp:txXfrm>
    </dsp:sp>
    <dsp:sp modelId="{EB7D734C-F716-4135-BFC8-43E4186EBCEF}">
      <dsp:nvSpPr>
        <dsp:cNvPr id="29" name=""/>
        <dsp:cNvSpPr/>
      </dsp:nvSpPr>
      <dsp:spPr>
        <a:xfrm>
          <a:off x="0" y="2837873"/>
          <a:ext cx="6245265" cy="129870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3.</a:t>
          </a:r>
          <a:r>
            <a:rPr lang="zh-CN" sz="3000" kern="1200"/>
            <a:t>具有号召力，增强文章的鼓动性。</a:t>
          </a:r>
          <a:endParaRPr lang="en-US" sz="3000" kern="1200"/>
        </a:p>
      </dsp:txBody>
      <dsp:txXfrm>
        <a:off x="63397" y="2901270"/>
        <a:ext cx="6118470" cy="1171905"/>
      </dsp:txXfrm>
    </dsp:sp>
    <dsp:sp modelId="{BE6D1D68-389D-4DE1-BEC0-BBE19AFB1B22}">
      <dsp:nvSpPr>
        <dsp:cNvPr id="30" name=""/>
        <dsp:cNvSpPr/>
      </dsp:nvSpPr>
      <dsp:spPr>
        <a:xfrm>
          <a:off x="0" y="4222973"/>
          <a:ext cx="6245265" cy="12987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a:lnSpc>
              <a:spcPct val="90000"/>
            </a:lnSpc>
            <a:spcBef>
              <a:spcPct val="0"/>
            </a:spcBef>
            <a:spcAft>
              <a:spcPct val="35000"/>
            </a:spcAft>
            <a:buNone/>
          </a:pPr>
          <a:r>
            <a:rPr lang="en-US" sz="3000" kern="1200"/>
            <a:t>4.</a:t>
          </a:r>
          <a:r>
            <a:rPr lang="zh-CN" sz="3000" kern="1200"/>
            <a:t>用了</a:t>
          </a:r>
          <a:r>
            <a:rPr lang="en-US" sz="3000" kern="1200"/>
            <a:t>...</a:t>
          </a:r>
          <a:r>
            <a:rPr lang="zh-CN" sz="3000" kern="1200"/>
            <a:t>说明方法，</a:t>
          </a:r>
          <a:r>
            <a:rPr lang="en-US" sz="3000" kern="1200"/>
            <a:t>...</a:t>
          </a:r>
          <a:r>
            <a:rPr lang="zh-CN" sz="3000" kern="1200"/>
            <a:t>地说明了</a:t>
          </a:r>
          <a:r>
            <a:rPr lang="en-US" sz="3000" kern="1200"/>
            <a:t>...</a:t>
          </a:r>
          <a:r>
            <a:rPr lang="zh-CN" sz="3000" kern="1200"/>
            <a:t>的特点</a:t>
          </a:r>
          <a:endParaRPr lang="en-US" sz="3000" kern="1200"/>
        </a:p>
      </dsp:txBody>
      <dsp:txXfrm>
        <a:off x="63397" y="4286370"/>
        <a:ext cx="6118470" cy="1171905"/>
      </dsp:txXfrm>
    </dsp:sp>
  </dsp:spTree>
</dsp:drawing>
</file>

<file path=ppt/diagrams/drawing5.xml><?xml version="1.0" encoding="utf-8"?>
<dsp:drawing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http://schemas.openxmlformats.org/presentationml/2006/main" xmlns:dsp="http://schemas.microsoft.com/office/drawing/2008/diagram">
  <dsp:spTree>
    <dsp:nvGrpSpPr>
      <dsp:cNvPr id="17" name=""/>
      <dsp:cNvGrpSpPr/>
    </dsp:nvGrpSpPr>
    <dsp:grpSpPr/>
    <dsp:sp modelId="{46052BB8-05F4-4A75-96B6-0081CE54CD37}">
      <dsp:nvSpPr>
        <dsp:cNvPr id="18" name=""/>
        <dsp:cNvSpPr/>
      </dsp:nvSpPr>
      <dsp:spPr>
        <a:xfrm>
          <a:off x="1283" y="314546"/>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621EFF42-D557-445E-9795-E6ACC2B89DB2}">
      <dsp:nvSpPr>
        <dsp:cNvPr id="19" name=""/>
        <dsp:cNvSpPr/>
      </dsp:nvSpPr>
      <dsp:spPr>
        <a:xfrm>
          <a:off x="501904" y="790136"/>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zh-CN" sz="3500" b="1" kern="1200"/>
            <a:t>（</a:t>
          </a:r>
          <a:r>
            <a:rPr lang="en-US" sz="3500" b="1" kern="1200"/>
            <a:t>1</a:t>
          </a:r>
          <a:r>
            <a:rPr lang="zh-CN" sz="3500" b="1" kern="1200"/>
            <a:t>）某一段和某一段本身有一定的顺序：时间顺序、空间顺序、逻辑顺序、递进顺序。</a:t>
          </a:r>
          <a:endParaRPr lang="en-US" sz="3500" kern="1200"/>
        </a:p>
      </dsp:txBody>
      <dsp:txXfrm>
        <a:off x="585701" y="873933"/>
        <a:ext cx="4337991" cy="2693451"/>
      </dsp:txXfrm>
    </dsp:sp>
    <dsp:sp modelId="{1FEF8E42-D397-4AFD-B64C-DF87CBC77446}">
      <dsp:nvSpPr>
        <dsp:cNvPr id="20" name=""/>
        <dsp:cNvSpPr/>
      </dsp:nvSpPr>
      <dsp:spPr>
        <a:xfrm>
          <a:off x="5508110" y="314546"/>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a:lstStyle/>
        <a:p/>
      </dsp:txBody>
    </dsp:sp>
    <dsp:sp modelId="{6A08BF60-FECA-4D70-BAEF-999FF38FA728}">
      <dsp:nvSpPr>
        <dsp:cNvPr id="21" name=""/>
        <dsp:cNvSpPr/>
      </dsp:nvSpPr>
      <dsp:spPr>
        <a:xfrm>
          <a:off x="6008730" y="790136"/>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33350" bIns="133350" numCol="1" spcCol="1270" anchor="ctr" anchorCtr="0">
          <a:noAutofit/>
        </a:bodyPr>
        <a:lstStyle/>
        <a:p>
          <a:pPr marL="0" lvl="0" indent="0" algn="ctr" defTabSz="1555750">
            <a:lnSpc>
              <a:spcPct val="90000"/>
            </a:lnSpc>
            <a:spcBef>
              <a:spcPct val="0"/>
            </a:spcBef>
            <a:spcAft>
              <a:spcPct val="35000"/>
            </a:spcAft>
            <a:buNone/>
          </a:pPr>
          <a:r>
            <a:rPr lang="zh-CN" sz="3500" b="1" kern="1200"/>
            <a:t>（</a:t>
          </a:r>
          <a:r>
            <a:rPr lang="en-US" sz="3500" b="1" kern="1200"/>
            <a:t>2</a:t>
          </a:r>
          <a:r>
            <a:rPr lang="zh-CN" sz="3500" b="1" kern="1200"/>
            <a:t>）某一段和它的前后段是照应关系，一一对应的。</a:t>
          </a:r>
          <a:endParaRPr lang="en-US" sz="3500" kern="1200"/>
        </a:p>
      </dsp:txBody>
      <dsp:txXfrm>
        <a:off x="6092528" y="873933"/>
        <a:ext cx="4337991" cy="2693451"/>
      </dsp:txXfrm>
    </dsp:sp>
  </dsp:spTree>
</dsp:drawing>
</file>

<file path=ppt/diagrams/layout1.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2.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3.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4.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dgm:ruleLst>
    <dgm:forEach name="Name0" axis="ch" ptType="node">
      <dgm:layoutNode name="parentText" styleLbl="node1">
        <dgm:varLst>
          <dgm:chMax val="0"/>
          <dgm:bulletEnabled val="1"/>
        </dgm:varLst>
        <dgm:alg type="tx">
          <dgm:param type="parTxLTRAlign" val="l"/>
          <dgm:param type="parTxRTLAlign" val="r"/>
        </dgm:alg>
        <dgm:shape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dgm:ruleLst>
      </dgm:layoutNode>
      <dgm:choose name="Name1">
        <dgm:if name="Name2" axis="ch" ptType="node" func="cnt" op="gte" val="1">
          <dgm:layoutNode name="childText" styleLbl="revTx">
            <dgm:varLst>
              <dgm:bulletEnabled val="1"/>
            </dgm:varLst>
            <dgm:alg type="tx">
              <dgm:param type="stBulletLvl" val="1"/>
              <dgm:param type="lnSpAfChP" val="20"/>
            </dgm:alg>
            <dgm:shape type="rect" r:blip="">
              <dgm:adjLst/>
            </dgm:shape>
            <dgm:presOf axis="des" ptType="node"/>
            <dgm:constrLst>
              <dgm:constr type="tMarg" refType="primFontSz" fact="0.1"/>
              <dgm:constr type="bMarg" refType="primFontSz" fact="0.1"/>
              <dgm:constr type="lMarg" refType="w" fact="0.09"/>
            </dgm:constrLst>
            <dgm:ruleLst>
              <dgm:rule type="h" val="INF"/>
            </dgm:ruleLst>
          </dgm:layoutNode>
        </dgm:if>
        <dgm:else name="Name3">
          <dgm:choose name="Name4">
            <dgm:if name="Name5" axis="par ch" ptType="doc node" func="cnt" op="gte" val="2">
              <dgm:forEach name="Name6" axis="followSib" ptType="sibTrans" cnt="1">
                <dgm:layoutNode name="spacer">
                  <dgm:alg type="sp"/>
                  <dgm:shape r:blip="">
                    <dgm:adjLst/>
                  </dgm:shape>
                  <dgm:presOf/>
                  <dgm:constrLst/>
                  <dgm:ruleLst/>
                </dgm:layoutNode>
              </dgm:forEach>
            </dgm:if>
            <dgm:else name="Name7"/>
          </dgm:choose>
        </dgm:else>
      </dgm:choose>
    </dgm:forEach>
  </dgm:layoutNode>
</dgm:layoutDef>
</file>

<file path=ppt/diagrams/layout5.xml><?xml version="1.0" encoding="utf-8"?>
<dgm:layoutDef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dgm="http://schemas.openxmlformats.org/drawingml/2006/diagram"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r:blip="">
            <dgm:adjLst/>
          </dgm:shape>
          <dgm:presOf/>
          <dgm:constrLst>
            <dgm:constr type="bendDist" for="des" ptType="parTrans" refType="sp" fact="0.5"/>
          </dgm:constrLst>
          <dgm:ruleLst/>
          <dgm:layoutNode name="composite">
            <dgm:alg type="composite"/>
            <dgm:shape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type="roundRect" r:blip="">
                <dgm:adjLst>
                  <dgm:adj idx="1" val="0.1"/>
                </dgm:adjLst>
              </dgm:shape>
              <dgm:presOf/>
              <dgm:constrLst/>
              <dgm:ruleLst/>
            </dgm:layoutNode>
            <dgm:layoutNode name="text" styleLbl="fgAcc0">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type="conn" r:blip="" zOrderOff="-999">
                    <dgm:adjLst/>
                  </dgm:shape>
                  <dgm:presOf axis="self"/>
                  <dgm:constrLst>
                    <dgm:constr type="begPad"/>
                    <dgm:constr type="endPad"/>
                  </dgm:constrLst>
                  <dgm:ruleLst/>
                </dgm:layoutNode>
              </dgm:forEach>
              <dgm:forEach name="Name11" axis="self" ptType="node">
                <dgm:layoutNode name="hierRoot2">
                  <dgm:alg type="hierRoot"/>
                  <dgm:shape r:blip="">
                    <dgm:adjLst/>
                  </dgm:shape>
                  <dgm:presOf/>
                  <dgm:constrLst>
                    <dgm:constr type="bendDist" for="des" ptType="parTrans" refType="sp" fact="0.5"/>
                  </dgm:constrLst>
                  <dgm:ruleLst/>
                  <dgm:layoutNode name="composite2">
                    <dgm:alg type="composite"/>
                    <dgm:shape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type="roundRect" r:blip="">
                        <dgm:adjLst>
                          <dgm:adj idx="1" val="0.1"/>
                        </dgm:adjLst>
                      </dgm:shape>
                      <dgm:presOf/>
                      <dgm:constrLst/>
                      <dgm:ruleLst/>
                    </dgm:layoutNode>
                    <dgm:layoutNode name="text2" styleLbl="fgAcc2">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type="conn" r:blip="" zOrderOff="-999">
                            <dgm:adjLst/>
                          </dgm:shape>
                          <dgm:presOf axis="self"/>
                          <dgm:constrLst>
                            <dgm:constr type="begPad"/>
                            <dgm:constr type="endPad"/>
                          </dgm:constrLst>
                          <dgm:ruleLst/>
                        </dgm:layoutNode>
                      </dgm:forEach>
                      <dgm:forEach name="Name18" axis="self" ptType="node">
                        <dgm:layoutNode name="hierRoot3">
                          <dgm:alg type="hierRoot"/>
                          <dgm:shape r:blip="">
                            <dgm:adjLst/>
                          </dgm:shape>
                          <dgm:presOf/>
                          <dgm:constrLst>
                            <dgm:constr type="bendDist" for="des" ptType="parTrans" refType="sp" fact="0.5"/>
                          </dgm:constrLst>
                          <dgm:ruleLst/>
                          <dgm:layoutNode name="composite3">
                            <dgm:alg type="composite"/>
                            <dgm:shape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type="roundRect" r:blip="">
                                <dgm:adjLst>
                                  <dgm:adj idx="1" val="0.1"/>
                                </dgm:adjLst>
                              </dgm:shape>
                              <dgm:presOf/>
                              <dgm:constrLst/>
                              <dgm:ruleLst/>
                            </dgm:layoutNode>
                            <dgm:layoutNode name="text3" styleLbl="fgAcc3">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type="conn" r:blip="" zOrderOff="-999">
                                    <dgm:adjLst/>
                                  </dgm:shape>
                                  <dgm:presOf axis="self"/>
                                  <dgm:constrLst>
                                    <dgm:constr type="begPad"/>
                                    <dgm:constr type="endPad"/>
                                  </dgm:constrLst>
                                  <dgm:ruleLst/>
                                </dgm:layoutNode>
                              </dgm:forEach>
                              <dgm:forEach name="Name27" axis="self" ptType="node">
                                <dgm:layoutNode name="hierRoot4">
                                  <dgm:alg type="hierRoot"/>
                                  <dgm:shape r:blip="">
                                    <dgm:adjLst/>
                                  </dgm:shape>
                                  <dgm:presOf/>
                                  <dgm:constrLst>
                                    <dgm:constr type="bendDist" for="des" ptType="parTrans" refType="sp" fact="0.5"/>
                                  </dgm:constrLst>
                                  <dgm:ruleLst/>
                                  <dgm:layoutNode name="composite4">
                                    <dgm:alg type="composite"/>
                                    <dgm:shape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type="roundRect" r:blip="">
                                        <dgm:adjLst>
                                          <dgm:adj idx="1" val="0.1"/>
                                        </dgm:adjLst>
                                      </dgm:shape>
                                      <dgm:presOf/>
                                      <dgm:constrLst/>
                                      <dgm:ruleLst/>
                                    </dgm:layoutNode>
                                    <dgm:layoutNode name="text4" styleLbl="fgAcc4">
                                      <dgm:varLst>
                                        <dgm:chPref val="3"/>
                                      </dgm:varLst>
                                      <dgm:alg type="tx"/>
                                      <dgm:shape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a="http://schemas.openxmlformats.org/drawingml/2006/main" xmlns:dgm="http://schemas.openxmlformats.org/drawingml/2006/diagram"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3074" name="Rectangle 2">
            <a:extLst>
              <a:ext uri="{FF2B5EF4-FFF2-40B4-BE49-F238E27FC236}">
                <a16:creationId xmlns:a16="http://schemas.microsoft.com/office/drawing/2014/main" id="{47D313F9-C633-4FAF-9979-8F84DA7CCF03}"/>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1" hangingPunct="1">
              <a:buFontTx/>
              <a:buNone/>
              <a:defRPr sz="1200"/>
            </a:lvl1pPr>
          </a:lstStyle>
          <a:p>
            <a:pPr>
              <a:defRPr/>
            </a:pPr>
            <a:endParaRPr lang="zh-CN" altLang="zh-CN"/>
          </a:p>
        </p:txBody>
      </p:sp>
      <p:sp>
        <p:nvSpPr>
          <p:cNvPr id="3075" name="Rectangle 3">
            <a:extLst>
              <a:ext uri="{FF2B5EF4-FFF2-40B4-BE49-F238E27FC236}">
                <a16:creationId xmlns:a16="http://schemas.microsoft.com/office/drawing/2014/main" id="{CAE03F95-F6A7-43ED-9AEB-578ABBD6A392}"/>
              </a:ext>
            </a:extLst>
          </p:cNvPr>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buFontTx/>
              <a:buNone/>
              <a:defRPr sz="1200"/>
            </a:lvl1pPr>
          </a:lstStyle>
          <a:p>
            <a:pPr>
              <a:defRPr/>
            </a:pPr>
            <a:endParaRPr lang="zh-CN" altLang="zh-CN"/>
          </a:p>
        </p:txBody>
      </p:sp>
      <p:sp>
        <p:nvSpPr>
          <p:cNvPr id="53252" name="Rectangle 4">
            <a:extLst>
              <a:ext uri="{FF2B5EF4-FFF2-40B4-BE49-F238E27FC236}">
                <a16:creationId xmlns:a16="http://schemas.microsoft.com/office/drawing/2014/main" id="{258157BC-9C5B-42DB-919F-300FEEA74F90}"/>
              </a:ext>
            </a:extLst>
          </p:cNvPr>
          <p:cNvSpPr>
            <a:spLocks noGrp="1" noRot="1" noChangeAspect="1" noChangeArrowheads="1"/>
          </p:cNvSpPr>
          <p:nvPr>
            <p:ph type="sldImg" idx="4294967295"/>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3077" name="Rectangle 5">
            <a:extLst>
              <a:ext uri="{FF2B5EF4-FFF2-40B4-BE49-F238E27FC236}">
                <a16:creationId xmlns:a16="http://schemas.microsoft.com/office/drawing/2014/main" id="{01AD5ECB-3C59-479B-B106-7874DDAD26A3}"/>
              </a:ext>
            </a:extLst>
          </p:cNvPr>
          <p:cNvSpPr>
            <a:spLocks noGrp="1" noRot="1" noChangeArrowheads="1"/>
          </p:cNvSpPr>
          <p:nvPr>
            <p:ph type="body" sz="quarter" idx="3"/>
          </p:nvPr>
        </p:nvSpPr>
        <p:spPr bwMode="auto">
          <a:xfrm>
            <a:off x="685800" y="4343400"/>
            <a:ext cx="5486400" cy="4114800"/>
          </a:xfrm>
          <a:prstGeom prst="rect">
            <a:avLst/>
          </a:prstGeom>
          <a:noFill/>
          <a:ln w="9525" cmpd="sng">
            <a:noFill/>
            <a:miter lim="800000"/>
          </a:ln>
          <a:effectLst/>
        </p:spPr>
        <p:txBody>
          <a:bodyPr vert="horz" wrap="square" lIns="91440" tIns="45720" rIns="91440" bIns="45720" numCol="1" anchor="ctr" anchorCtr="0" compatLnSpc="1"/>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3078" name="Rectangle 6">
            <a:extLst>
              <a:ext uri="{FF2B5EF4-FFF2-40B4-BE49-F238E27FC236}">
                <a16:creationId xmlns:a16="http://schemas.microsoft.com/office/drawing/2014/main" id="{EA58A94E-3F84-4399-9F0E-3AFBD5D0E5F7}"/>
              </a:ext>
            </a:extLst>
          </p:cNvPr>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eaLnBrk="1" hangingPunct="1">
              <a:buFontTx/>
              <a:buNone/>
              <a:defRPr sz="1200"/>
            </a:lvl1pPr>
          </a:lstStyle>
          <a:p>
            <a:pPr>
              <a:defRPr/>
            </a:pPr>
            <a:endParaRPr lang="zh-CN" altLang="zh-CN"/>
          </a:p>
        </p:txBody>
      </p:sp>
      <p:sp>
        <p:nvSpPr>
          <p:cNvPr id="3079" name="Rectangle 7">
            <a:extLst>
              <a:ext uri="{FF2B5EF4-FFF2-40B4-BE49-F238E27FC236}">
                <a16:creationId xmlns:a16="http://schemas.microsoft.com/office/drawing/2014/main" id="{3AC8E516-084A-401D-A91D-1F37E7C98FF5}"/>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lvl1pPr>
          </a:lstStyle>
          <a:p>
            <a:fld id="{DEB669F6-960F-467D-AE33-12FEBA55CBC8}" type="slidenum">
              <a:rPr lang="zh-CN" altLang="zh-CN"/>
              <a:t>‹#›</a:t>
            </a:fld>
            <a:endParaRPr lang="zh-CN"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zh-CN" altLang="en-US">
              <a:latin typeface="Microsoft YaHei UI" panose="020b0503020204020204" pitchFamily="34" charset="-122"/>
              <a:ea typeface="Microsoft YaHei UI" panose="020b0503020204020204" pitchFamily="34" charset="-122"/>
            </a:endParaRPr>
          </a:p>
        </p:txBody>
      </p:sp>
      <p:sp>
        <p:nvSpPr>
          <p:cNvPr id="4" name="幻灯片编号占位符 3"/>
          <p:cNvSpPr>
            <a:spLocks noGrp="1"/>
          </p:cNvSpPr>
          <p:nvPr>
            <p:ph type="sldNum" sz="quarter" idx="5"/>
          </p:nvPr>
        </p:nvSpPr>
        <p:spPr/>
        <p:txBody>
          <a:bodyPr rtlCol="0"/>
          <a:lstStyle/>
          <a:p>
            <a:pPr marL="0" marR="0" lvl="0" indent="0" algn="r" defTabSz="914400" rtl="0" eaLnBrk="1" fontAlgn="auto" latinLnBrk="0" hangingPunct="1">
              <a:lnSpc>
                <a:spcPct val="100000"/>
              </a:lnSpc>
              <a:spcBef>
                <a:spcPct val="0"/>
              </a:spcBef>
              <a:spcAft>
                <a:spcPct val="0"/>
              </a:spcAft>
              <a:buClrTx/>
              <a:buSzTx/>
              <a:buFontTx/>
              <a:buNone/>
              <a:defRPr/>
            </a:pPr>
            <a:fld id="{0D0EDF81-139F-488C-872B-4720FBA6BF98}" type="slidenum">
              <a:rPr kumimoji="0" lang="en-US" altLang="zh-CN" sz="1200" b="0" i="0" u="none" strike="noStrike" kern="1200" cap="none" spc="0" normalizeH="0" baseline="0" noProof="0" smtClean="0">
                <a:ln>
                  <a:noFill/>
                </a:ln>
                <a:solidFill>
                  <a:prstClr val="black"/>
                </a:solidFill>
                <a:effectLst/>
                <a:uLnTx/>
                <a:uFillTx/>
                <a:latin typeface="Microsoft YaHei UI" panose="020b0503020204020204" pitchFamily="34" charset="-122"/>
                <a:ea typeface="Microsoft YaHei UI" panose="020b0503020204020204" pitchFamily="34" charset="-122"/>
                <a:cs typeface="+mn-cs"/>
              </a:rPr>
              <a:pPr marL="0" marR="0" lvl="0" indent="0" algn="r" defTabSz="914400" rtl="0" eaLnBrk="1" fontAlgn="auto" latinLnBrk="0" hangingPunct="1">
                <a:lnSpc>
                  <a:spcPct val="100000"/>
                </a:lnSpc>
                <a:spcBef>
                  <a:spcPct val="0"/>
                </a:spcBef>
                <a:spcAft>
                  <a:spcPct val="0"/>
                </a:spcAft>
                <a:buClrTx/>
                <a:buSzTx/>
                <a:buFontTx/>
                <a:buNone/>
                <a:defRPr/>
              </a:pPr>
              <a:t>3</a:t>
            </a:fld>
            <a:endParaRPr kumimoji="0" lang="zh-CN" altLang="en-US" sz="1200" b="0" i="0" u="none" strike="noStrike" kern="1200" cap="none" spc="0" normalizeH="0" baseline="0" noProof="0">
              <a:ln>
                <a:noFill/>
              </a:ln>
              <a:solidFill>
                <a:prstClr val="black"/>
              </a:solidFill>
              <a:effectLst/>
              <a:uLnTx/>
              <a:uFillTx/>
              <a:latin typeface="Microsoft YaHei UI" panose="020b0503020204020204" pitchFamily="34" charset="-122"/>
              <a:ea typeface="Microsoft YaHei UI" panose="020b0503020204020204" pitchFamily="34" charset="-122"/>
              <a:cs typeface="+mn-cs"/>
            </a:endParaRPr>
          </a:p>
        </p:txBody>
      </p:sp>
    </p:spTree>
    <p:extLst>
      <p:ext uri="{BB962C8B-B14F-4D97-AF65-F5344CB8AC3E}">
        <p14:creationId xmlns:p14="http://schemas.microsoft.com/office/powerpoint/2010/main" val="2745833723"/>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669F6-960F-467D-AE33-12FEBA55CBC8}" type="slidenum">
              <a:rPr lang="zh-CN" altLang="zh-CN" smtClean="0"/>
              <a:t>7</a:t>
            </a:fld>
            <a:endParaRPr lang="zh-CN" altLang="zh-CN"/>
          </a:p>
        </p:txBody>
      </p:sp>
    </p:spTree>
    <p:extLst>
      <p:ext uri="{BB962C8B-B14F-4D97-AF65-F5344CB8AC3E}">
        <p14:creationId xmlns:p14="http://schemas.microsoft.com/office/powerpoint/2010/main" val="175551953"/>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EB669F6-960F-467D-AE33-12FEBA55CBC8}" type="slidenum">
              <a:rPr lang="zh-CN" altLang="zh-CN" smtClean="0"/>
              <a:t>14</a:t>
            </a:fld>
            <a:endParaRPr lang="zh-CN" altLang="zh-CN"/>
          </a:p>
        </p:txBody>
      </p:sp>
    </p:spTree>
    <p:extLst>
      <p:ext uri="{BB962C8B-B14F-4D97-AF65-F5344CB8AC3E}">
        <p14:creationId xmlns:p14="http://schemas.microsoft.com/office/powerpoint/2010/main" val="333451608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09AD7394-32CE-4297-8C90-F66C21D5BCFC}" type="slidenum">
              <a:rPr lang="zh-CN" altLang="zh-CN" smtClean="0"/>
              <a:t>‹#›</a:t>
            </a:fld>
            <a:endParaRPr lang="zh-CN" altLang="zh-CN"/>
          </a:p>
        </p:txBody>
      </p:sp>
    </p:spTree>
    <p:extLst>
      <p:ext uri="{BB962C8B-B14F-4D97-AF65-F5344CB8AC3E}">
        <p14:creationId xmlns:p14="http://schemas.microsoft.com/office/powerpoint/2010/main" val="3148253871"/>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2B149E0F-D279-4460-B905-097E82607628}" type="slidenum">
              <a:rPr lang="zh-CN" altLang="zh-CN" smtClean="0"/>
              <a:t>‹#›</a:t>
            </a:fld>
            <a:endParaRPr lang="zh-CN" altLang="zh-CN"/>
          </a:p>
        </p:txBody>
      </p:sp>
    </p:spTree>
    <p:extLst>
      <p:ext uri="{BB962C8B-B14F-4D97-AF65-F5344CB8AC3E}">
        <p14:creationId xmlns:p14="http://schemas.microsoft.com/office/powerpoint/2010/main" val="655480081"/>
      </p:ext>
    </p:extLst>
  </p:cSld>
  <p:clrMapOvr>
    <a:masterClrMapping/>
  </p:clrMapOvr>
  <p:transition spd="med">
    <p:wipe dir="u"/>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A5E82875-1A6D-4180-B55F-9C631AD48F96}" type="slidenum">
              <a:rPr lang="zh-CN" altLang="zh-CN" smtClean="0"/>
              <a:t>‹#›</a:t>
            </a:fld>
            <a:endParaRPr lang="zh-CN" altLang="zh-CN"/>
          </a:p>
        </p:txBody>
      </p:sp>
    </p:spTree>
    <p:extLst>
      <p:ext uri="{BB962C8B-B14F-4D97-AF65-F5344CB8AC3E}">
        <p14:creationId xmlns:p14="http://schemas.microsoft.com/office/powerpoint/2010/main" val="344323643"/>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2865F2B5-ED1A-4566-A819-31BB84645ADB}" type="datetimeFigureOut">
              <a:rPr lang="zh-CN" altLang="en-US" smtClean="0"/>
              <a:t>2022/4/1</a:t>
            </a:fld>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FE6F975-EF65-4694-999C-929C6DE44088}" type="slidenum">
              <a:rPr lang="zh-CN" altLang="en-US" smtClean="0"/>
              <a:t>‹#›</a:t>
            </a:fld>
            <a:endParaRPr lang="en-US" altLang="zh-CN"/>
          </a:p>
        </p:txBody>
      </p:sp>
    </p:spTree>
    <p:extLst>
      <p:ext uri="{BB962C8B-B14F-4D97-AF65-F5344CB8AC3E}">
        <p14:creationId xmlns:p14="http://schemas.microsoft.com/office/powerpoint/2010/main" val="3909798183"/>
      </p:ext>
    </p:extLst>
  </p:cSld>
  <p:clrMapOvr>
    <a:masterClrMapping/>
  </p:clrMapOvr>
  <p:transition>
    <p:randomBar dir="vert"/>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16524487-C53F-4723-974F-BEF5BEE4A043}" type="datetimeFigureOut">
              <a:rPr lang="zh-CN" altLang="en-US" smtClean="0"/>
              <a:t>2022/4/1</a:t>
            </a:fld>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8A47985F-8D9C-4488-9CCD-8F7F846470F4}" type="slidenum">
              <a:rPr lang="zh-CN" altLang="en-US" smtClean="0"/>
              <a:t>‹#›</a:t>
            </a:fld>
            <a:endParaRPr lang="en-US" altLang="zh-CN"/>
          </a:p>
        </p:txBody>
      </p:sp>
    </p:spTree>
    <p:extLst>
      <p:ext uri="{BB962C8B-B14F-4D97-AF65-F5344CB8AC3E}">
        <p14:creationId xmlns:p14="http://schemas.microsoft.com/office/powerpoint/2010/main" val="217667535"/>
      </p:ext>
    </p:extLst>
  </p:cSld>
  <p:clrMapOvr>
    <a:masterClrMapping/>
  </p:clrMapOvr>
  <p:transition>
    <p:randomBar dir="vert"/>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AB474749-9D81-419F-97E0-BD4462264F44}" type="datetimeFigureOut">
              <a:rPr lang="zh-CN" altLang="en-US" smtClean="0"/>
              <a:t>2022/4/1</a:t>
            </a:fld>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F1A3A73D-9F52-4D0E-A80E-F7909B44FADF}" type="slidenum">
              <a:rPr lang="zh-CN" altLang="en-US" smtClean="0"/>
              <a:t>‹#›</a:t>
            </a:fld>
            <a:endParaRPr lang="en-US" altLang="zh-CN"/>
          </a:p>
        </p:txBody>
      </p:sp>
    </p:spTree>
    <p:extLst>
      <p:ext uri="{BB962C8B-B14F-4D97-AF65-F5344CB8AC3E}">
        <p14:creationId xmlns:p14="http://schemas.microsoft.com/office/powerpoint/2010/main" val="1539034897"/>
      </p:ext>
    </p:extLst>
  </p:cSld>
  <p:clrMapOvr>
    <a:masterClrMapping/>
  </p:clrMapOvr>
  <p:transition>
    <p:randomBar dir="vert"/>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4D3132AD-F753-4A97-84F5-3440377BC30F}" type="datetimeFigureOut">
              <a:rPr lang="zh-CN" altLang="en-US" smtClean="0"/>
              <a:t>2022/4/1</a:t>
            </a:fld>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51FB3080-DA76-4E44-8FE6-019084D925C9}" type="slidenum">
              <a:rPr lang="zh-CN" altLang="en-US" smtClean="0"/>
              <a:t>‹#›</a:t>
            </a:fld>
            <a:endParaRPr lang="en-US" altLang="zh-CN"/>
          </a:p>
        </p:txBody>
      </p:sp>
    </p:spTree>
    <p:extLst>
      <p:ext uri="{BB962C8B-B14F-4D97-AF65-F5344CB8AC3E}">
        <p14:creationId xmlns:p14="http://schemas.microsoft.com/office/powerpoint/2010/main" val="3428404332"/>
      </p:ext>
    </p:extLst>
  </p:cSld>
  <p:clrMapOvr>
    <a:masterClrMapping/>
  </p:clrMapOvr>
  <p:transition>
    <p:randomBar dir="vert"/>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96C3A946-26A7-40C3-A2BD-A0C7675DE257}" type="datetimeFigureOut">
              <a:rPr lang="zh-CN" altLang="en-US" smtClean="0"/>
              <a:t>2022/4/1</a:t>
            </a:fld>
            <a:endParaRPr lang="en-US" altLang="zh-CN"/>
          </a:p>
        </p:txBody>
      </p:sp>
      <p:sp>
        <p:nvSpPr>
          <p:cNvPr id="8" name="Footer Placeholder 7"/>
          <p:cNvSpPr>
            <a:spLocks noGrp="1"/>
          </p:cNvSpPr>
          <p:nvPr>
            <p:ph type="ftr" sz="quarter" idx="11"/>
          </p:nvPr>
        </p:nvSpPr>
        <p:spPr/>
        <p:txBody>
          <a:bodyPr/>
          <a:lstStyle/>
          <a:p>
            <a:endParaRPr lang="en-US" altLang="zh-CN"/>
          </a:p>
        </p:txBody>
      </p:sp>
      <p:sp>
        <p:nvSpPr>
          <p:cNvPr id="9" name="Slide Number Placeholder 8"/>
          <p:cNvSpPr>
            <a:spLocks noGrp="1"/>
          </p:cNvSpPr>
          <p:nvPr>
            <p:ph type="sldNum" sz="quarter" idx="12"/>
          </p:nvPr>
        </p:nvSpPr>
        <p:spPr/>
        <p:txBody>
          <a:bodyPr/>
          <a:lstStyle/>
          <a:p>
            <a:fld id="{783DC2B1-D360-403B-BFF8-1BA4B2B563EE}" type="slidenum">
              <a:rPr lang="zh-CN" altLang="en-US" smtClean="0"/>
              <a:t>‹#›</a:t>
            </a:fld>
            <a:endParaRPr lang="en-US" altLang="zh-CN"/>
          </a:p>
        </p:txBody>
      </p:sp>
    </p:spTree>
    <p:extLst>
      <p:ext uri="{BB962C8B-B14F-4D97-AF65-F5344CB8AC3E}">
        <p14:creationId xmlns:p14="http://schemas.microsoft.com/office/powerpoint/2010/main" val="1685011621"/>
      </p:ext>
    </p:extLst>
  </p:cSld>
  <p:clrMapOvr>
    <a:masterClrMapping/>
  </p:clrMapOvr>
  <p:transition>
    <p:randomBar dir="vert"/>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77EA5079-9C5B-4F3C-9864-561B729E80FC}" type="datetimeFigureOut">
              <a:rPr lang="zh-CN" altLang="en-US" smtClean="0"/>
              <a:t>2022/4/1</a:t>
            </a:fld>
            <a:endParaRPr lang="en-US" altLang="zh-CN"/>
          </a:p>
        </p:txBody>
      </p:sp>
      <p:sp>
        <p:nvSpPr>
          <p:cNvPr id="4" name="Footer Placeholder 3"/>
          <p:cNvSpPr>
            <a:spLocks noGrp="1"/>
          </p:cNvSpPr>
          <p:nvPr>
            <p:ph type="ftr" sz="quarter" idx="11"/>
          </p:nvPr>
        </p:nvSpPr>
        <p:spPr/>
        <p:txBody>
          <a:bodyPr/>
          <a:lstStyle/>
          <a:p>
            <a:endParaRPr lang="en-US" altLang="zh-CN"/>
          </a:p>
        </p:txBody>
      </p:sp>
      <p:sp>
        <p:nvSpPr>
          <p:cNvPr id="5" name="Slide Number Placeholder 4"/>
          <p:cNvSpPr>
            <a:spLocks noGrp="1"/>
          </p:cNvSpPr>
          <p:nvPr>
            <p:ph type="sldNum" sz="quarter" idx="12"/>
          </p:nvPr>
        </p:nvSpPr>
        <p:spPr/>
        <p:txBody>
          <a:bodyPr/>
          <a:lstStyle/>
          <a:p>
            <a:fld id="{B99746C5-A9FF-4561-AF02-64DC7FA34550}" type="slidenum">
              <a:rPr lang="zh-CN" altLang="en-US" smtClean="0"/>
              <a:t>‹#›</a:t>
            </a:fld>
            <a:endParaRPr lang="en-US" altLang="zh-CN"/>
          </a:p>
        </p:txBody>
      </p:sp>
    </p:spTree>
    <p:extLst>
      <p:ext uri="{BB962C8B-B14F-4D97-AF65-F5344CB8AC3E}">
        <p14:creationId xmlns:p14="http://schemas.microsoft.com/office/powerpoint/2010/main" val="2264137537"/>
      </p:ext>
    </p:extLst>
  </p:cSld>
  <p:clrMapOvr>
    <a:masterClrMapping/>
  </p:clrMapOvr>
  <p:transition>
    <p:randomBar dir="vert"/>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D15F0DE8-66F5-4B08-855D-B0C381BF99C8}" type="datetimeFigureOut">
              <a:rPr lang="zh-CN" altLang="en-US" smtClean="0"/>
              <a:t>2022/4/1</a:t>
            </a:fld>
            <a:endParaRPr lang="en-US" altLang="zh-CN"/>
          </a:p>
        </p:txBody>
      </p:sp>
      <p:sp>
        <p:nvSpPr>
          <p:cNvPr id="3" name="Footer Placeholder 2"/>
          <p:cNvSpPr>
            <a:spLocks noGrp="1"/>
          </p:cNvSpPr>
          <p:nvPr>
            <p:ph type="ftr" sz="quarter" idx="11"/>
          </p:nvPr>
        </p:nvSpPr>
        <p:spPr/>
        <p:txBody>
          <a:bodyPr/>
          <a:lstStyle/>
          <a:p>
            <a:endParaRPr lang="en-US" altLang="zh-CN"/>
          </a:p>
        </p:txBody>
      </p:sp>
      <p:sp>
        <p:nvSpPr>
          <p:cNvPr id="4" name="Slide Number Placeholder 3"/>
          <p:cNvSpPr>
            <a:spLocks noGrp="1"/>
          </p:cNvSpPr>
          <p:nvPr>
            <p:ph type="sldNum" sz="quarter" idx="12"/>
          </p:nvPr>
        </p:nvSpPr>
        <p:spPr/>
        <p:txBody>
          <a:bodyPr/>
          <a:lstStyle/>
          <a:p>
            <a:fld id="{8304C9A7-EB9D-4145-B4C6-D07C46801571}" type="slidenum">
              <a:rPr lang="zh-CN" altLang="en-US" smtClean="0"/>
              <a:t>‹#›</a:t>
            </a:fld>
            <a:endParaRPr lang="en-US" altLang="zh-CN"/>
          </a:p>
        </p:txBody>
      </p:sp>
    </p:spTree>
    <p:extLst>
      <p:ext uri="{BB962C8B-B14F-4D97-AF65-F5344CB8AC3E}">
        <p14:creationId xmlns:p14="http://schemas.microsoft.com/office/powerpoint/2010/main" val="681401479"/>
      </p:ext>
    </p:extLst>
  </p:cSld>
  <p:clrMapOvr>
    <a:masterClrMapping/>
  </p:clrMapOvr>
  <p:transition>
    <p:randomBar dir="vert"/>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64715401-B327-443A-82F9-58C4FB935C6C}" type="datetimeFigureOut">
              <a:rPr lang="zh-CN" altLang="en-US" smtClean="0"/>
              <a:t>2022/4/1</a:t>
            </a:fld>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44FEB2D8-FA74-4AEA-BCC0-582FB1645E4C}" type="slidenum">
              <a:rPr lang="zh-CN" altLang="en-US" smtClean="0"/>
              <a:t>‹#›</a:t>
            </a:fld>
            <a:endParaRPr lang="en-US" altLang="zh-CN"/>
          </a:p>
        </p:txBody>
      </p:sp>
    </p:spTree>
    <p:extLst>
      <p:ext uri="{BB962C8B-B14F-4D97-AF65-F5344CB8AC3E}">
        <p14:creationId xmlns:p14="http://schemas.microsoft.com/office/powerpoint/2010/main" val="2640600905"/>
      </p:ext>
    </p:extLst>
  </p:cSld>
  <p:clrMapOvr>
    <a:masterClrMapping/>
  </p:clrMapOvr>
  <p:transition>
    <p:randomBar dir="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DEE1CCF8-919F-4EE4-BE8A-55F1CD176678}" type="slidenum">
              <a:rPr lang="zh-CN" altLang="zh-CN" smtClean="0"/>
              <a:t>‹#›</a:t>
            </a:fld>
            <a:endParaRPr lang="zh-CN" altLang="zh-CN"/>
          </a:p>
        </p:txBody>
      </p:sp>
    </p:spTree>
    <p:extLst>
      <p:ext uri="{BB962C8B-B14F-4D97-AF65-F5344CB8AC3E}">
        <p14:creationId xmlns:p14="http://schemas.microsoft.com/office/powerpoint/2010/main" val="1483387452"/>
      </p:ext>
    </p:extLst>
  </p:cSld>
  <p:clrMapOvr>
    <a:masterClrMapping/>
  </p:clrMapOvr>
  <p:transition spd="med">
    <p:wipe dir="u"/>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13EE1D3-5CEF-4ACF-8018-5B8E0C06A7EF}" type="datetimeFigureOut">
              <a:rPr lang="zh-CN" altLang="en-US" smtClean="0"/>
              <a:t>2022/4/1</a:t>
            </a:fld>
            <a:endParaRPr lang="en-US" altLang="zh-CN"/>
          </a:p>
        </p:txBody>
      </p:sp>
      <p:sp>
        <p:nvSpPr>
          <p:cNvPr id="6" name="Footer Placeholder 5"/>
          <p:cNvSpPr>
            <a:spLocks noGrp="1"/>
          </p:cNvSpPr>
          <p:nvPr>
            <p:ph type="ftr" sz="quarter" idx="11"/>
          </p:nvPr>
        </p:nvSpPr>
        <p:spPr/>
        <p:txBody>
          <a:bodyPr/>
          <a:lstStyle/>
          <a:p>
            <a:endParaRPr lang="en-US" altLang="zh-CN"/>
          </a:p>
        </p:txBody>
      </p:sp>
      <p:sp>
        <p:nvSpPr>
          <p:cNvPr id="7" name="Slide Number Placeholder 6"/>
          <p:cNvSpPr>
            <a:spLocks noGrp="1"/>
          </p:cNvSpPr>
          <p:nvPr>
            <p:ph type="sldNum" sz="quarter" idx="12"/>
          </p:nvPr>
        </p:nvSpPr>
        <p:spPr/>
        <p:txBody>
          <a:bodyPr/>
          <a:lstStyle/>
          <a:p>
            <a:fld id="{99200455-E223-48C4-82D8-DBF4A232529B}" type="slidenum">
              <a:rPr lang="zh-CN" altLang="en-US" smtClean="0"/>
              <a:t>‹#›</a:t>
            </a:fld>
            <a:endParaRPr lang="en-US" altLang="zh-CN"/>
          </a:p>
        </p:txBody>
      </p:sp>
    </p:spTree>
    <p:extLst>
      <p:ext uri="{BB962C8B-B14F-4D97-AF65-F5344CB8AC3E}">
        <p14:creationId xmlns:p14="http://schemas.microsoft.com/office/powerpoint/2010/main" val="739715556"/>
      </p:ext>
    </p:extLst>
  </p:cSld>
  <p:clrMapOvr>
    <a:masterClrMapping/>
  </p:clrMapOvr>
  <p:transition>
    <p:randomBar dir="vert"/>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D65677F7-7B99-4A19-BEEB-3FB7D9F22293}" type="datetimeFigureOut">
              <a:rPr lang="zh-CN" altLang="en-US" smtClean="0"/>
              <a:t>2022/4/1</a:t>
            </a:fld>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9B1FD8BD-193C-4A2B-97E4-788EF479FE71}" type="slidenum">
              <a:rPr lang="zh-CN" altLang="en-US" smtClean="0"/>
              <a:t>‹#›</a:t>
            </a:fld>
            <a:endParaRPr lang="en-US" altLang="zh-CN"/>
          </a:p>
        </p:txBody>
      </p:sp>
    </p:spTree>
    <p:extLst>
      <p:ext uri="{BB962C8B-B14F-4D97-AF65-F5344CB8AC3E}">
        <p14:creationId xmlns:p14="http://schemas.microsoft.com/office/powerpoint/2010/main" val="367082466"/>
      </p:ext>
    </p:extLst>
  </p:cSld>
  <p:clrMapOvr>
    <a:masterClrMapping/>
  </p:clrMapOvr>
  <p:transition>
    <p:randomBar dir="vert"/>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838F1483-18E9-4EB2-83BE-6633F660EADC}" type="datetimeFigureOut">
              <a:rPr lang="zh-CN" altLang="en-US" smtClean="0"/>
              <a:t>2022/4/1</a:t>
            </a:fld>
            <a:endParaRPr lang="en-US" altLang="zh-CN"/>
          </a:p>
        </p:txBody>
      </p:sp>
      <p:sp>
        <p:nvSpPr>
          <p:cNvPr id="5" name="Footer Placeholder 4"/>
          <p:cNvSpPr>
            <a:spLocks noGrp="1"/>
          </p:cNvSpPr>
          <p:nvPr>
            <p:ph type="ftr" sz="quarter" idx="11"/>
          </p:nvPr>
        </p:nvSpPr>
        <p:spPr/>
        <p:txBody>
          <a:bodyPr/>
          <a:lstStyle/>
          <a:p>
            <a:endParaRPr lang="en-US" altLang="zh-CN"/>
          </a:p>
        </p:txBody>
      </p:sp>
      <p:sp>
        <p:nvSpPr>
          <p:cNvPr id="6" name="Slide Number Placeholder 5"/>
          <p:cNvSpPr>
            <a:spLocks noGrp="1"/>
          </p:cNvSpPr>
          <p:nvPr>
            <p:ph type="sldNum" sz="quarter" idx="12"/>
          </p:nvPr>
        </p:nvSpPr>
        <p:spPr/>
        <p:txBody>
          <a:bodyPr/>
          <a:lstStyle/>
          <a:p>
            <a:fld id="{1216124E-4D49-4C30-91E9-6B6F2265D34C}" type="slidenum">
              <a:rPr lang="zh-CN" altLang="en-US" smtClean="0"/>
              <a:t>‹#›</a:t>
            </a:fld>
            <a:endParaRPr lang="en-US" altLang="zh-CN"/>
          </a:p>
        </p:txBody>
      </p:sp>
    </p:spTree>
    <p:extLst>
      <p:ext uri="{BB962C8B-B14F-4D97-AF65-F5344CB8AC3E}">
        <p14:creationId xmlns:p14="http://schemas.microsoft.com/office/powerpoint/2010/main" val="1906884467"/>
      </p:ext>
    </p:extLst>
  </p:cSld>
  <p:clrMapOvr>
    <a:masterClrMapping/>
  </p:clrMapOvr>
  <p:transition>
    <p:randomBar dir="vert"/>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a:extLst>
              <a:ext uri="{FF2B5EF4-FFF2-40B4-BE49-F238E27FC236}">
                <a16:creationId xmlns:a16="http://schemas.microsoft.com/office/drawing/2014/main" id="{F1E378DD-2FD6-4C20-AF4A-A038B2856A5D}"/>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id="{E1849652-BD92-4B20-9239-4CF740F0B96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id="{A553EB5A-363B-4951-957B-29F844E4EC84}"/>
              </a:ext>
            </a:extLst>
          </p:cNvPr>
          <p:cNvSpPr>
            <a:spLocks noGrp="1"/>
          </p:cNvSpPr>
          <p:nvPr>
            <p:ph type="sldNum" sz="quarter" idx="12"/>
          </p:nvPr>
        </p:nvSpPr>
        <p:spPr/>
        <p:txBody>
          <a:bodyPr/>
          <a:lstStyle>
            <a:lvl1pPr>
              <a:defRPr/>
            </a:lvl1pPr>
          </a:lstStyle>
          <a:p>
            <a:pPr>
              <a:defRPr/>
            </a:pPr>
            <a:fld id="{E36B79FA-9A13-409A-B73B-0A6860327B2F}" type="slidenum">
              <a:rPr lang="zh-CN" altLang="zh-CN"/>
              <a:pPr>
                <a:defRPr/>
              </a:pPr>
              <a:t>‹#›</a:t>
            </a:fld>
            <a:endParaRPr lang="zh-CN" altLang="zh-CN"/>
          </a:p>
        </p:txBody>
      </p:sp>
    </p:spTree>
    <p:extLst>
      <p:ext uri="{BB962C8B-B14F-4D97-AF65-F5344CB8AC3E}">
        <p14:creationId xmlns:p14="http://schemas.microsoft.com/office/powerpoint/2010/main" val="4271438693"/>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a:extLst>
              <a:ext uri="{FF2B5EF4-FFF2-40B4-BE49-F238E27FC236}">
                <a16:creationId xmlns:a16="http://schemas.microsoft.com/office/drawing/2014/main" id="{BC15E19F-79CA-49D0-93CC-E4188F1C0A6F}"/>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id="{AB6C2DD2-FB59-4787-8C7D-BEA2783BC654}"/>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id="{DFC1397B-068D-4E4A-939A-24EC8A71F828}"/>
              </a:ext>
            </a:extLst>
          </p:cNvPr>
          <p:cNvSpPr>
            <a:spLocks noGrp="1"/>
          </p:cNvSpPr>
          <p:nvPr>
            <p:ph type="sldNum" sz="quarter" idx="12"/>
          </p:nvPr>
        </p:nvSpPr>
        <p:spPr/>
        <p:txBody>
          <a:bodyPr/>
          <a:lstStyle>
            <a:lvl1pPr>
              <a:defRPr/>
            </a:lvl1pPr>
          </a:lstStyle>
          <a:p>
            <a:pPr>
              <a:defRPr/>
            </a:pPr>
            <a:fld id="{7069A935-21C2-48F3-89A2-7A92D05DCA5D}" type="slidenum">
              <a:rPr lang="zh-CN" altLang="zh-CN"/>
              <a:pPr>
                <a:defRPr/>
              </a:pPr>
              <a:t>‹#›</a:t>
            </a:fld>
            <a:endParaRPr lang="zh-CN" altLang="zh-CN"/>
          </a:p>
        </p:txBody>
      </p:sp>
    </p:spTree>
    <p:extLst>
      <p:ext uri="{BB962C8B-B14F-4D97-AF65-F5344CB8AC3E}">
        <p14:creationId xmlns:p14="http://schemas.microsoft.com/office/powerpoint/2010/main" val="2510439511"/>
      </p:ext>
    </p:extLst>
  </p:cSld>
  <p:clrMapOvr>
    <a:masterClrMapping/>
  </p:clrMapOvr>
  <p:transition spd="med">
    <p:wipe dir="u"/>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a:extLst>
              <a:ext uri="{FF2B5EF4-FFF2-40B4-BE49-F238E27FC236}">
                <a16:creationId xmlns:a16="http://schemas.microsoft.com/office/drawing/2014/main" id="{E7543241-FC2F-43BE-A54B-0DABA38405F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id="{1B5AB142-C931-416E-9D25-66A99A40AE6A}"/>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id="{B6360EB9-3D4C-44FB-A3D9-E7496595EAE3}"/>
              </a:ext>
            </a:extLst>
          </p:cNvPr>
          <p:cNvSpPr>
            <a:spLocks noGrp="1"/>
          </p:cNvSpPr>
          <p:nvPr>
            <p:ph type="sldNum" sz="quarter" idx="12"/>
          </p:nvPr>
        </p:nvSpPr>
        <p:spPr/>
        <p:txBody>
          <a:bodyPr/>
          <a:lstStyle>
            <a:lvl1pPr>
              <a:defRPr/>
            </a:lvl1pPr>
          </a:lstStyle>
          <a:p>
            <a:pPr>
              <a:defRPr/>
            </a:pPr>
            <a:fld id="{F091FADF-1380-4995-BFB4-08E0FF46116E}" type="slidenum">
              <a:rPr lang="zh-CN" altLang="zh-CN"/>
              <a:pPr>
                <a:defRPr/>
              </a:pPr>
              <a:t>‹#›</a:t>
            </a:fld>
            <a:endParaRPr lang="zh-CN" altLang="zh-CN"/>
          </a:p>
        </p:txBody>
      </p:sp>
    </p:spTree>
    <p:extLst>
      <p:ext uri="{BB962C8B-B14F-4D97-AF65-F5344CB8AC3E}">
        <p14:creationId xmlns:p14="http://schemas.microsoft.com/office/powerpoint/2010/main" val="2242849043"/>
      </p:ext>
    </p:extLst>
  </p:cSld>
  <p:clrMapOvr>
    <a:masterClrMapping/>
  </p:clrMapOvr>
  <p:transition spd="med">
    <p:wipe dir="u"/>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3">
            <a:extLst>
              <a:ext uri="{FF2B5EF4-FFF2-40B4-BE49-F238E27FC236}">
                <a16:creationId xmlns:a16="http://schemas.microsoft.com/office/drawing/2014/main" id="{CA060D80-0348-43BA-A28A-34EF68CA5D11}"/>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id="{768F2BE2-0B87-4A98-8835-57BAD8498DF2}"/>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id="{D18429AB-50A8-4303-B4DE-BE452789E173}"/>
              </a:ext>
            </a:extLst>
          </p:cNvPr>
          <p:cNvSpPr>
            <a:spLocks noGrp="1"/>
          </p:cNvSpPr>
          <p:nvPr>
            <p:ph type="sldNum" sz="quarter" idx="12"/>
          </p:nvPr>
        </p:nvSpPr>
        <p:spPr/>
        <p:txBody>
          <a:bodyPr/>
          <a:lstStyle>
            <a:lvl1pPr>
              <a:defRPr/>
            </a:lvl1pPr>
          </a:lstStyle>
          <a:p>
            <a:pPr>
              <a:defRPr/>
            </a:pPr>
            <a:fld id="{9DA2A520-4964-453B-BD76-96FE12A32648}" type="slidenum">
              <a:rPr lang="zh-CN" altLang="zh-CN"/>
              <a:pPr>
                <a:defRPr/>
              </a:pPr>
              <a:t>‹#›</a:t>
            </a:fld>
            <a:endParaRPr lang="zh-CN" altLang="zh-CN"/>
          </a:p>
        </p:txBody>
      </p:sp>
    </p:spTree>
    <p:extLst>
      <p:ext uri="{BB962C8B-B14F-4D97-AF65-F5344CB8AC3E}">
        <p14:creationId xmlns:p14="http://schemas.microsoft.com/office/powerpoint/2010/main" val="1934190428"/>
      </p:ext>
    </p:extLst>
  </p:cSld>
  <p:clrMapOvr>
    <a:masterClrMapping/>
  </p:clrMapOvr>
  <p:transition spd="med">
    <p:wipe dir="u"/>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3">
            <a:extLst>
              <a:ext uri="{FF2B5EF4-FFF2-40B4-BE49-F238E27FC236}">
                <a16:creationId xmlns:a16="http://schemas.microsoft.com/office/drawing/2014/main" id="{6EF6F9E4-DB13-4125-8A68-6265A6252ED7}"/>
              </a:ext>
            </a:extLst>
          </p:cNvPr>
          <p:cNvSpPr>
            <a:spLocks noGrp="1"/>
          </p:cNvSpPr>
          <p:nvPr>
            <p:ph type="dt" sz="half" idx="10"/>
          </p:nvPr>
        </p:nvSpPr>
        <p:spPr/>
        <p:txBody>
          <a:bodyPr/>
          <a:lstStyle>
            <a:lvl1pPr>
              <a:defRPr/>
            </a:lvl1pPr>
          </a:lstStyle>
          <a:p>
            <a:pPr>
              <a:defRPr/>
            </a:pPr>
            <a:endParaRPr lang="zh-CN" altLang="zh-CN"/>
          </a:p>
        </p:txBody>
      </p:sp>
      <p:sp>
        <p:nvSpPr>
          <p:cNvPr id="8" name="Footer Placeholder 4">
            <a:extLst>
              <a:ext uri="{FF2B5EF4-FFF2-40B4-BE49-F238E27FC236}">
                <a16:creationId xmlns:a16="http://schemas.microsoft.com/office/drawing/2014/main" id="{22A300A2-BC4C-4732-B451-9600CC3E0D91}"/>
              </a:ext>
            </a:extLst>
          </p:cNvPr>
          <p:cNvSpPr>
            <a:spLocks noGrp="1"/>
          </p:cNvSpPr>
          <p:nvPr>
            <p:ph type="ftr" sz="quarter" idx="11"/>
          </p:nvPr>
        </p:nvSpPr>
        <p:spPr/>
        <p:txBody>
          <a:bodyPr/>
          <a:lstStyle>
            <a:lvl1pPr>
              <a:defRPr/>
            </a:lvl1pPr>
          </a:lstStyle>
          <a:p>
            <a:pPr>
              <a:defRPr/>
            </a:pPr>
            <a:endParaRPr lang="zh-CN" altLang="zh-CN"/>
          </a:p>
        </p:txBody>
      </p:sp>
      <p:sp>
        <p:nvSpPr>
          <p:cNvPr id="9" name="Slide Number Placeholder 5">
            <a:extLst>
              <a:ext uri="{FF2B5EF4-FFF2-40B4-BE49-F238E27FC236}">
                <a16:creationId xmlns:a16="http://schemas.microsoft.com/office/drawing/2014/main" id="{36335358-28C3-43FE-833C-B10BE72D3A28}"/>
              </a:ext>
            </a:extLst>
          </p:cNvPr>
          <p:cNvSpPr>
            <a:spLocks noGrp="1"/>
          </p:cNvSpPr>
          <p:nvPr>
            <p:ph type="sldNum" sz="quarter" idx="12"/>
          </p:nvPr>
        </p:nvSpPr>
        <p:spPr/>
        <p:txBody>
          <a:bodyPr/>
          <a:lstStyle>
            <a:lvl1pPr>
              <a:defRPr/>
            </a:lvl1pPr>
          </a:lstStyle>
          <a:p>
            <a:pPr>
              <a:defRPr/>
            </a:pPr>
            <a:fld id="{46092E08-8214-4E75-B0F6-15A3E7F95B63}" type="slidenum">
              <a:rPr lang="zh-CN" altLang="zh-CN"/>
              <a:pPr>
                <a:defRPr/>
              </a:pPr>
              <a:t>‹#›</a:t>
            </a:fld>
            <a:endParaRPr lang="zh-CN" altLang="zh-CN"/>
          </a:p>
        </p:txBody>
      </p:sp>
    </p:spTree>
    <p:extLst>
      <p:ext uri="{BB962C8B-B14F-4D97-AF65-F5344CB8AC3E}">
        <p14:creationId xmlns:p14="http://schemas.microsoft.com/office/powerpoint/2010/main" val="773071724"/>
      </p:ext>
    </p:extLst>
  </p:cSld>
  <p:clrMapOvr>
    <a:masterClrMapping/>
  </p:clrMapOvr>
  <p:transition spd="med">
    <p:wipe dir="u"/>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3">
            <a:extLst>
              <a:ext uri="{FF2B5EF4-FFF2-40B4-BE49-F238E27FC236}">
                <a16:creationId xmlns:a16="http://schemas.microsoft.com/office/drawing/2014/main" id="{5D0D8C4E-05A3-4718-9B9B-B646C9DF1EA8}"/>
              </a:ext>
            </a:extLst>
          </p:cNvPr>
          <p:cNvSpPr>
            <a:spLocks noGrp="1"/>
          </p:cNvSpPr>
          <p:nvPr>
            <p:ph type="dt" sz="half" idx="10"/>
          </p:nvPr>
        </p:nvSpPr>
        <p:spPr/>
        <p:txBody>
          <a:bodyPr/>
          <a:lstStyle>
            <a:lvl1pPr>
              <a:defRPr/>
            </a:lvl1pPr>
          </a:lstStyle>
          <a:p>
            <a:pPr>
              <a:defRPr/>
            </a:pPr>
            <a:endParaRPr lang="zh-CN" altLang="zh-CN"/>
          </a:p>
        </p:txBody>
      </p:sp>
      <p:sp>
        <p:nvSpPr>
          <p:cNvPr id="4" name="Footer Placeholder 4">
            <a:extLst>
              <a:ext uri="{FF2B5EF4-FFF2-40B4-BE49-F238E27FC236}">
                <a16:creationId xmlns:a16="http://schemas.microsoft.com/office/drawing/2014/main" id="{192BF6AD-E14A-4BE3-858E-A8A8CE8F67DE}"/>
              </a:ext>
            </a:extLst>
          </p:cNvPr>
          <p:cNvSpPr>
            <a:spLocks noGrp="1"/>
          </p:cNvSpPr>
          <p:nvPr>
            <p:ph type="ftr" sz="quarter" idx="11"/>
          </p:nvPr>
        </p:nvSpPr>
        <p:spPr/>
        <p:txBody>
          <a:bodyPr/>
          <a:lstStyle>
            <a:lvl1pPr>
              <a:defRPr/>
            </a:lvl1pPr>
          </a:lstStyle>
          <a:p>
            <a:pPr>
              <a:defRPr/>
            </a:pPr>
            <a:endParaRPr lang="zh-CN" altLang="zh-CN"/>
          </a:p>
        </p:txBody>
      </p:sp>
      <p:sp>
        <p:nvSpPr>
          <p:cNvPr id="5" name="Slide Number Placeholder 5">
            <a:extLst>
              <a:ext uri="{FF2B5EF4-FFF2-40B4-BE49-F238E27FC236}">
                <a16:creationId xmlns:a16="http://schemas.microsoft.com/office/drawing/2014/main" id="{90FA2399-45B8-431E-A9F1-6EBCEDB3BD47}"/>
              </a:ext>
            </a:extLst>
          </p:cNvPr>
          <p:cNvSpPr>
            <a:spLocks noGrp="1"/>
          </p:cNvSpPr>
          <p:nvPr>
            <p:ph type="sldNum" sz="quarter" idx="12"/>
          </p:nvPr>
        </p:nvSpPr>
        <p:spPr/>
        <p:txBody>
          <a:bodyPr/>
          <a:lstStyle>
            <a:lvl1pPr>
              <a:defRPr/>
            </a:lvl1pPr>
          </a:lstStyle>
          <a:p>
            <a:pPr>
              <a:defRPr/>
            </a:pPr>
            <a:fld id="{0B83EAF2-BC5C-47E3-8E0F-EEEA3F2F1F2D}" type="slidenum">
              <a:rPr lang="zh-CN" altLang="zh-CN"/>
              <a:pPr>
                <a:defRPr/>
              </a:pPr>
              <a:t>‹#›</a:t>
            </a:fld>
            <a:endParaRPr lang="zh-CN" altLang="zh-CN"/>
          </a:p>
        </p:txBody>
      </p:sp>
    </p:spTree>
    <p:extLst>
      <p:ext uri="{BB962C8B-B14F-4D97-AF65-F5344CB8AC3E}">
        <p14:creationId xmlns:p14="http://schemas.microsoft.com/office/powerpoint/2010/main" val="2684994207"/>
      </p:ext>
    </p:extLst>
  </p:cSld>
  <p:clrMapOvr>
    <a:masterClrMapping/>
  </p:clrMapOvr>
  <p:transition spd="med">
    <p:wipe dir="u"/>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3">
            <a:extLst>
              <a:ext uri="{FF2B5EF4-FFF2-40B4-BE49-F238E27FC236}">
                <a16:creationId xmlns:a16="http://schemas.microsoft.com/office/drawing/2014/main" id="{BF8E1A67-8AFB-4631-9835-7FE92F7EB87B}"/>
              </a:ext>
            </a:extLst>
          </p:cNvPr>
          <p:cNvSpPr>
            <a:spLocks noGrp="1"/>
          </p:cNvSpPr>
          <p:nvPr>
            <p:ph type="dt" sz="half" idx="10"/>
          </p:nvPr>
        </p:nvSpPr>
        <p:spPr/>
        <p:txBody>
          <a:bodyPr/>
          <a:lstStyle>
            <a:lvl1pPr>
              <a:defRPr/>
            </a:lvl1pPr>
          </a:lstStyle>
          <a:p>
            <a:pPr>
              <a:defRPr/>
            </a:pPr>
            <a:endParaRPr lang="zh-CN" altLang="zh-CN"/>
          </a:p>
        </p:txBody>
      </p:sp>
      <p:sp>
        <p:nvSpPr>
          <p:cNvPr id="3" name="Footer Placeholder 4">
            <a:extLst>
              <a:ext uri="{FF2B5EF4-FFF2-40B4-BE49-F238E27FC236}">
                <a16:creationId xmlns:a16="http://schemas.microsoft.com/office/drawing/2014/main" id="{4A345B82-F9DE-4636-A666-85731A98A79B}"/>
              </a:ext>
            </a:extLst>
          </p:cNvPr>
          <p:cNvSpPr>
            <a:spLocks noGrp="1"/>
          </p:cNvSpPr>
          <p:nvPr>
            <p:ph type="ftr" sz="quarter" idx="11"/>
          </p:nvPr>
        </p:nvSpPr>
        <p:spPr/>
        <p:txBody>
          <a:bodyPr/>
          <a:lstStyle>
            <a:lvl1pPr>
              <a:defRPr/>
            </a:lvl1pPr>
          </a:lstStyle>
          <a:p>
            <a:pPr>
              <a:defRPr/>
            </a:pPr>
            <a:endParaRPr lang="zh-CN" altLang="zh-CN"/>
          </a:p>
        </p:txBody>
      </p:sp>
      <p:sp>
        <p:nvSpPr>
          <p:cNvPr id="4" name="Slide Number Placeholder 5">
            <a:extLst>
              <a:ext uri="{FF2B5EF4-FFF2-40B4-BE49-F238E27FC236}">
                <a16:creationId xmlns:a16="http://schemas.microsoft.com/office/drawing/2014/main" id="{C4F0AB50-EC91-4FF3-BE08-01541BF9BC2A}"/>
              </a:ext>
            </a:extLst>
          </p:cNvPr>
          <p:cNvSpPr>
            <a:spLocks noGrp="1"/>
          </p:cNvSpPr>
          <p:nvPr>
            <p:ph type="sldNum" sz="quarter" idx="12"/>
          </p:nvPr>
        </p:nvSpPr>
        <p:spPr/>
        <p:txBody>
          <a:bodyPr/>
          <a:lstStyle>
            <a:lvl1pPr>
              <a:defRPr/>
            </a:lvl1pPr>
          </a:lstStyle>
          <a:p>
            <a:pPr>
              <a:defRPr/>
            </a:pPr>
            <a:fld id="{5A290630-AB71-4454-91D5-EF70CE5081A2}" type="slidenum">
              <a:rPr lang="zh-CN" altLang="zh-CN"/>
              <a:pPr>
                <a:defRPr/>
              </a:pPr>
              <a:t>‹#›</a:t>
            </a:fld>
            <a:endParaRPr lang="zh-CN" altLang="zh-CN"/>
          </a:p>
        </p:txBody>
      </p:sp>
    </p:spTree>
    <p:extLst>
      <p:ext uri="{BB962C8B-B14F-4D97-AF65-F5344CB8AC3E}">
        <p14:creationId xmlns:p14="http://schemas.microsoft.com/office/powerpoint/2010/main" val="894075833"/>
      </p:ext>
    </p:extLst>
  </p:cSld>
  <p:clrMapOvr>
    <a:masterClrMapping/>
  </p:clrMapOvr>
  <p:transition spd="med">
    <p:wipe dir="u"/>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5A01E44E-F14A-4F7E-9E35-EC5D748EE8EE}" type="slidenum">
              <a:rPr lang="zh-CN" altLang="zh-CN" smtClean="0"/>
              <a:t>‹#›</a:t>
            </a:fld>
            <a:endParaRPr lang="zh-CN" altLang="zh-CN"/>
          </a:p>
        </p:txBody>
      </p:sp>
    </p:spTree>
    <p:extLst>
      <p:ext uri="{BB962C8B-B14F-4D97-AF65-F5344CB8AC3E}">
        <p14:creationId xmlns:p14="http://schemas.microsoft.com/office/powerpoint/2010/main" val="2338101274"/>
      </p:ext>
    </p:extLst>
  </p:cSld>
  <p:clrMapOvr>
    <a:masterClrMapping/>
  </p:clrMapOvr>
  <p:transition spd="med">
    <p:wipe dir="u"/>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id="{663FBE8E-862C-4D1D-B084-62C0FC6BF9B7}"/>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id="{E97FB376-CB1C-44C9-9149-A892C5A0207F}"/>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id="{26CEB521-B554-42EE-90A1-145F9FDDDDBD}"/>
              </a:ext>
            </a:extLst>
          </p:cNvPr>
          <p:cNvSpPr>
            <a:spLocks noGrp="1"/>
          </p:cNvSpPr>
          <p:nvPr>
            <p:ph type="sldNum" sz="quarter" idx="12"/>
          </p:nvPr>
        </p:nvSpPr>
        <p:spPr/>
        <p:txBody>
          <a:bodyPr/>
          <a:lstStyle>
            <a:lvl1pPr>
              <a:defRPr/>
            </a:lvl1pPr>
          </a:lstStyle>
          <a:p>
            <a:pPr>
              <a:defRPr/>
            </a:pPr>
            <a:fld id="{B45F7176-614F-4D09-BDC3-7434D9275756}" type="slidenum">
              <a:rPr lang="zh-CN" altLang="zh-CN"/>
              <a:pPr>
                <a:defRPr/>
              </a:pPr>
              <a:t>‹#›</a:t>
            </a:fld>
            <a:endParaRPr lang="zh-CN" altLang="zh-CN"/>
          </a:p>
        </p:txBody>
      </p:sp>
    </p:spTree>
    <p:extLst>
      <p:ext uri="{BB962C8B-B14F-4D97-AF65-F5344CB8AC3E}">
        <p14:creationId xmlns:p14="http://schemas.microsoft.com/office/powerpoint/2010/main" val="1770286583"/>
      </p:ext>
    </p:extLst>
  </p:cSld>
  <p:clrMapOvr>
    <a:masterClrMapping/>
  </p:clrMapOvr>
  <p:transition spd="med">
    <p:wipe dir="u"/>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3">
            <a:extLst>
              <a:ext uri="{FF2B5EF4-FFF2-40B4-BE49-F238E27FC236}">
                <a16:creationId xmlns:a16="http://schemas.microsoft.com/office/drawing/2014/main" id="{BCD9BFF3-1155-4C2D-8804-AA98B7B2E7C2}"/>
              </a:ext>
            </a:extLst>
          </p:cNvPr>
          <p:cNvSpPr>
            <a:spLocks noGrp="1"/>
          </p:cNvSpPr>
          <p:nvPr>
            <p:ph type="dt" sz="half" idx="10"/>
          </p:nvPr>
        </p:nvSpPr>
        <p:spPr/>
        <p:txBody>
          <a:bodyPr/>
          <a:lstStyle>
            <a:lvl1pPr>
              <a:defRPr/>
            </a:lvl1pPr>
          </a:lstStyle>
          <a:p>
            <a:pPr>
              <a:defRPr/>
            </a:pPr>
            <a:endParaRPr lang="zh-CN" altLang="zh-CN"/>
          </a:p>
        </p:txBody>
      </p:sp>
      <p:sp>
        <p:nvSpPr>
          <p:cNvPr id="6" name="Footer Placeholder 4">
            <a:extLst>
              <a:ext uri="{FF2B5EF4-FFF2-40B4-BE49-F238E27FC236}">
                <a16:creationId xmlns:a16="http://schemas.microsoft.com/office/drawing/2014/main" id="{9AEB002F-7F5B-4B96-BEF4-20543CF24B6B}"/>
              </a:ext>
            </a:extLst>
          </p:cNvPr>
          <p:cNvSpPr>
            <a:spLocks noGrp="1"/>
          </p:cNvSpPr>
          <p:nvPr>
            <p:ph type="ftr" sz="quarter" idx="11"/>
          </p:nvPr>
        </p:nvSpPr>
        <p:spPr/>
        <p:txBody>
          <a:bodyPr/>
          <a:lstStyle>
            <a:lvl1pPr>
              <a:defRPr/>
            </a:lvl1pPr>
          </a:lstStyle>
          <a:p>
            <a:pPr>
              <a:defRPr/>
            </a:pPr>
            <a:endParaRPr lang="zh-CN" altLang="zh-CN"/>
          </a:p>
        </p:txBody>
      </p:sp>
      <p:sp>
        <p:nvSpPr>
          <p:cNvPr id="7" name="Slide Number Placeholder 5">
            <a:extLst>
              <a:ext uri="{FF2B5EF4-FFF2-40B4-BE49-F238E27FC236}">
                <a16:creationId xmlns:a16="http://schemas.microsoft.com/office/drawing/2014/main" id="{8FCE4E4A-1913-4F1E-87D7-D767F5C9D2AC}"/>
              </a:ext>
            </a:extLst>
          </p:cNvPr>
          <p:cNvSpPr>
            <a:spLocks noGrp="1"/>
          </p:cNvSpPr>
          <p:nvPr>
            <p:ph type="sldNum" sz="quarter" idx="12"/>
          </p:nvPr>
        </p:nvSpPr>
        <p:spPr/>
        <p:txBody>
          <a:bodyPr/>
          <a:lstStyle>
            <a:lvl1pPr>
              <a:defRPr/>
            </a:lvl1pPr>
          </a:lstStyle>
          <a:p>
            <a:pPr>
              <a:defRPr/>
            </a:pPr>
            <a:fld id="{D2C1708A-BCFF-4571-97CC-944841FEE97E}" type="slidenum">
              <a:rPr lang="zh-CN" altLang="zh-CN"/>
              <a:pPr>
                <a:defRPr/>
              </a:pPr>
              <a:t>‹#›</a:t>
            </a:fld>
            <a:endParaRPr lang="zh-CN" altLang="zh-CN"/>
          </a:p>
        </p:txBody>
      </p:sp>
    </p:spTree>
    <p:extLst>
      <p:ext uri="{BB962C8B-B14F-4D97-AF65-F5344CB8AC3E}">
        <p14:creationId xmlns:p14="http://schemas.microsoft.com/office/powerpoint/2010/main" val="1931639263"/>
      </p:ext>
    </p:extLst>
  </p:cSld>
  <p:clrMapOvr>
    <a:masterClrMapping/>
  </p:clrMapOvr>
  <p:transition spd="med">
    <p:wipe dir="u"/>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a:extLst>
              <a:ext uri="{FF2B5EF4-FFF2-40B4-BE49-F238E27FC236}">
                <a16:creationId xmlns:a16="http://schemas.microsoft.com/office/drawing/2014/main" id="{83B4734A-2F1F-48A3-8A16-5DE3191A3E70}"/>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id="{B57C95F1-70AA-4C03-96BC-58EA20ABCE50}"/>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id="{68A6147B-7DFA-4403-A889-441A6053D354}"/>
              </a:ext>
            </a:extLst>
          </p:cNvPr>
          <p:cNvSpPr>
            <a:spLocks noGrp="1"/>
          </p:cNvSpPr>
          <p:nvPr>
            <p:ph type="sldNum" sz="quarter" idx="12"/>
          </p:nvPr>
        </p:nvSpPr>
        <p:spPr/>
        <p:txBody>
          <a:bodyPr/>
          <a:lstStyle>
            <a:lvl1pPr>
              <a:defRPr/>
            </a:lvl1pPr>
          </a:lstStyle>
          <a:p>
            <a:pPr>
              <a:defRPr/>
            </a:pPr>
            <a:fld id="{8778A4C1-EF9C-4B27-8DE4-2237A0BD72E2}" type="slidenum">
              <a:rPr lang="zh-CN" altLang="zh-CN"/>
              <a:pPr>
                <a:defRPr/>
              </a:pPr>
              <a:t>‹#›</a:t>
            </a:fld>
            <a:endParaRPr lang="zh-CN" altLang="zh-CN"/>
          </a:p>
        </p:txBody>
      </p:sp>
    </p:spTree>
    <p:extLst>
      <p:ext uri="{BB962C8B-B14F-4D97-AF65-F5344CB8AC3E}">
        <p14:creationId xmlns:p14="http://schemas.microsoft.com/office/powerpoint/2010/main" val="2231125198"/>
      </p:ext>
    </p:extLst>
  </p:cSld>
  <p:clrMapOvr>
    <a:masterClrMapping/>
  </p:clrMapOvr>
  <p:transition spd="med">
    <p:wipe dir="u"/>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a:extLst>
              <a:ext uri="{FF2B5EF4-FFF2-40B4-BE49-F238E27FC236}">
                <a16:creationId xmlns:a16="http://schemas.microsoft.com/office/drawing/2014/main" id="{0C45D41C-1846-4AAB-A33F-096FBFC427C7}"/>
              </a:ext>
            </a:extLst>
          </p:cNvPr>
          <p:cNvSpPr>
            <a:spLocks noGrp="1"/>
          </p:cNvSpPr>
          <p:nvPr>
            <p:ph type="dt" sz="half" idx="10"/>
          </p:nvPr>
        </p:nvSpPr>
        <p:spPr/>
        <p:txBody>
          <a:bodyPr/>
          <a:lstStyle>
            <a:lvl1pPr>
              <a:defRPr/>
            </a:lvl1pPr>
          </a:lstStyle>
          <a:p>
            <a:pPr>
              <a:defRPr/>
            </a:pPr>
            <a:endParaRPr lang="zh-CN" altLang="zh-CN"/>
          </a:p>
        </p:txBody>
      </p:sp>
      <p:sp>
        <p:nvSpPr>
          <p:cNvPr id="5" name="Footer Placeholder 4">
            <a:extLst>
              <a:ext uri="{FF2B5EF4-FFF2-40B4-BE49-F238E27FC236}">
                <a16:creationId xmlns:a16="http://schemas.microsoft.com/office/drawing/2014/main" id="{2F8248B7-7B88-4AB7-BDF1-F8E401C485DE}"/>
              </a:ext>
            </a:extLst>
          </p:cNvPr>
          <p:cNvSpPr>
            <a:spLocks noGrp="1"/>
          </p:cNvSpPr>
          <p:nvPr>
            <p:ph type="ftr" sz="quarter" idx="11"/>
          </p:nvPr>
        </p:nvSpPr>
        <p:spPr/>
        <p:txBody>
          <a:bodyPr/>
          <a:lstStyle>
            <a:lvl1pPr>
              <a:defRPr/>
            </a:lvl1pPr>
          </a:lstStyle>
          <a:p>
            <a:pPr>
              <a:defRPr/>
            </a:pPr>
            <a:endParaRPr lang="zh-CN" altLang="zh-CN"/>
          </a:p>
        </p:txBody>
      </p:sp>
      <p:sp>
        <p:nvSpPr>
          <p:cNvPr id="6" name="Slide Number Placeholder 5">
            <a:extLst>
              <a:ext uri="{FF2B5EF4-FFF2-40B4-BE49-F238E27FC236}">
                <a16:creationId xmlns:a16="http://schemas.microsoft.com/office/drawing/2014/main" id="{B111CA52-8089-48D4-8F0D-C1CC87813C36}"/>
              </a:ext>
            </a:extLst>
          </p:cNvPr>
          <p:cNvSpPr>
            <a:spLocks noGrp="1"/>
          </p:cNvSpPr>
          <p:nvPr>
            <p:ph type="sldNum" sz="quarter" idx="12"/>
          </p:nvPr>
        </p:nvSpPr>
        <p:spPr/>
        <p:txBody>
          <a:bodyPr/>
          <a:lstStyle>
            <a:lvl1pPr>
              <a:defRPr/>
            </a:lvl1pPr>
          </a:lstStyle>
          <a:p>
            <a:pPr>
              <a:defRPr/>
            </a:pPr>
            <a:fld id="{C5985746-939C-44A7-9616-4DC8A8B94C10}" type="slidenum">
              <a:rPr lang="zh-CN" altLang="zh-CN"/>
              <a:pPr>
                <a:defRPr/>
              </a:pPr>
              <a:t>‹#›</a:t>
            </a:fld>
            <a:endParaRPr lang="zh-CN" altLang="zh-CN"/>
          </a:p>
        </p:txBody>
      </p:sp>
    </p:spTree>
    <p:extLst>
      <p:ext uri="{BB962C8B-B14F-4D97-AF65-F5344CB8AC3E}">
        <p14:creationId xmlns:p14="http://schemas.microsoft.com/office/powerpoint/2010/main" val="3300073414"/>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9" name="任意多边形：形状 8" descr="Tag=AccentColor&#10;Flavor=Light&#10;Target=Fill">
            <a:extLst>
              <a:ext uri="{FF2B5EF4-FFF2-40B4-BE49-F238E27FC236}">
                <a16:creationId xmlns:a16="http://schemas.microsoft.com/office/drawing/2014/main" id="{715158DF-2C56-472E-AC48-47E20552FA19}"/>
              </a:ext>
            </a:extLst>
          </p:cNvPr>
          <p:cNvSpPr/>
          <p:nvPr userDrawn="1"/>
        </p:nvSpPr>
        <p:spPr>
          <a:xfrm>
            <a:off x="-1" y="0"/>
            <a:ext cx="7824084" cy="6858000"/>
          </a:xfrm>
          <a:custGeom>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rtlCol="0" anchor="ctr">
            <a:normAutofit/>
          </a:bodyPr>
          <a:lstStyle>
            <a:lvl1pPr algn="l">
              <a:lnSpc>
                <a:spcPct val="100000"/>
              </a:lnSpc>
              <a:defRPr sz="48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副标题 2">
            <a:extLst>
              <a:ext uri="{FF2B5EF4-FFF2-40B4-BE49-F238E27FC236}">
                <a16:creationId xmlns:a16="http://schemas.microsoft.com/office/drawing/2014/main" id="{1C7CE1E3-3929-42A6-81B7-056BD88EF353}"/>
              </a:ext>
            </a:extLst>
          </p:cNvPr>
          <p:cNvSpPr>
            <a:spLocks noGrp="1"/>
          </p:cNvSpPr>
          <p:nvPr>
            <p:ph type="subTitle" idx="1" hasCustomPrompt="1"/>
          </p:nvPr>
        </p:nvSpPr>
        <p:spPr>
          <a:xfrm>
            <a:off x="8110728" y="1674546"/>
            <a:ext cx="3401568" cy="3508908"/>
          </a:xfrm>
        </p:spPr>
        <p:txBody>
          <a:bodyPr rtlCol="0" anchor="ctr"/>
          <a:lstStyle>
            <a:lvl1pPr marL="0" indent="0" algn="l">
              <a:buNone/>
              <a:defRPr sz="2800" cap="all" baseline="0">
                <a:latin typeface="Microsoft YaHei UI" panose="020b0503020204020204" pitchFamily="34" charset="-122"/>
                <a:ea typeface="Microsoft YaHei UI"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CN" altLang="en-US" noProof="0"/>
              <a:t>单击以编辑母版副标题样式</a:t>
            </a:r>
          </a:p>
        </p:txBody>
      </p:sp>
    </p:spTree>
    <p:extLst>
      <p:ext uri="{BB962C8B-B14F-4D97-AF65-F5344CB8AC3E}">
        <p14:creationId xmlns:p14="http://schemas.microsoft.com/office/powerpoint/2010/main" val="3855007237"/>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包含 4 张图片的内容">
    <p:spTree>
      <p:nvGrpSpPr>
        <p:cNvPr id="1" name=""/>
        <p:cNvGrpSpPr/>
        <p:nvPr/>
      </p:nvGrpSpPr>
      <p:grpSpPr>
        <a:xfrm>
          <a:off x="0" y="0"/>
          <a:ext cx="0" cy="0"/>
        </a:xfrm>
      </p:grpSpPr>
      <p:sp>
        <p:nvSpPr>
          <p:cNvPr id="24" name="图片占位符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3" name="图片占位符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 name="标题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rtlCol="0">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内容占位符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rtlCol="0"/>
          <a:lstStyle>
            <a:lvl1pPr marL="0" indent="0">
              <a:buNone/>
              <a:defRPr sz="2000">
                <a:latin typeface="Microsoft YaHei UI" panose="020b0503020204020204" pitchFamily="34" charset="-122"/>
                <a:ea typeface="Microsoft YaHei UI" panose="020b0503020204020204" pitchFamily="34" charset="-122"/>
              </a:defRPr>
            </a:lvl1pPr>
            <a:lvl2pPr marL="228600">
              <a:defRPr>
                <a:latin typeface="Microsoft YaHei UI" panose="020b0503020204020204" pitchFamily="34" charset="-122"/>
                <a:ea typeface="Microsoft YaHei UI" panose="020b0503020204020204" pitchFamily="34" charset="-122"/>
              </a:defRPr>
            </a:lvl2pPr>
            <a:lvl3pPr marL="457200">
              <a:defRPr>
                <a:latin typeface="Microsoft YaHei UI" panose="020b0503020204020204" pitchFamily="34" charset="-122"/>
                <a:ea typeface="Microsoft YaHei UI" panose="020b0503020204020204" pitchFamily="34" charset="-122"/>
              </a:defRPr>
            </a:lvl3pPr>
            <a:lvl4pPr marL="685800">
              <a:defRPr>
                <a:latin typeface="Microsoft YaHei UI" panose="020b0503020204020204" pitchFamily="34" charset="-122"/>
                <a:ea typeface="Microsoft YaHei UI" panose="020b0503020204020204" pitchFamily="34" charset="-122"/>
              </a:defRPr>
            </a:lvl4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p:txBody>
      </p:sp>
      <p:sp>
        <p:nvSpPr>
          <p:cNvPr id="5" name="页脚占位符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rtlCol="0"/>
          <a:lstStyle>
            <a:lvl1pPr algn="l">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19" name="图片占位符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rtlCol="0" anchor="ct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0" name="图片占位符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rtlCol="0" anchor="ct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Tree>
    <p:extLst>
      <p:ext uri="{BB962C8B-B14F-4D97-AF65-F5344CB8AC3E}">
        <p14:creationId xmlns:p14="http://schemas.microsoft.com/office/powerpoint/2010/main" val="4083991007"/>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Segue">
    <p:spTree>
      <p:nvGrpSpPr>
        <p:cNvPr id="1" name=""/>
        <p:cNvGrpSpPr/>
        <p:nvPr/>
      </p:nvGrpSpPr>
      <p:grpSpPr>
        <a:xfrm>
          <a:off x="0" y="0"/>
          <a:ext cx="0" cy="0"/>
        </a:xfrm>
      </p:grpSpPr>
      <p:sp>
        <p:nvSpPr>
          <p:cNvPr id="9" name="任意多边形：形状 8" descr="Tag=AccentColor&#10;Flavor=Light&#10;Target=Fill">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rtlCol="0" anchor="ctr">
            <a:normAutofit/>
          </a:bodyPr>
          <a:lstStyle>
            <a:lvl1pPr>
              <a:defRPr sz="40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a:t>标题</a:t>
            </a:r>
          </a:p>
        </p:txBody>
      </p:sp>
      <p:sp>
        <p:nvSpPr>
          <p:cNvPr id="4" name="日期占位符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5" name="页脚占位符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6" name="幻灯片编号占位符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
        <p:nvSpPr>
          <p:cNvPr id="15" name="内容占位符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rtlCol="0" anchor="ctr"/>
          <a:lstStyle>
            <a:lvl1pPr marL="0" indent="0">
              <a:buNone/>
              <a:defRPr sz="1800">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150248105"/>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与 2 张图片">
    <p:spTree>
      <p:nvGrpSpPr>
        <p:cNvPr id="1" name=""/>
        <p:cNvGrpSpPr/>
        <p:nvPr/>
      </p:nvGrpSpPr>
      <p:grpSpPr>
        <a:xfrm>
          <a:off x="0" y="0"/>
          <a:ext cx="0" cy="0"/>
        </a:xfrm>
      </p:grpSpPr>
      <p:sp>
        <p:nvSpPr>
          <p:cNvPr id="16" name="图片占位符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15" name="图片占位符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2">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 name="标题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rtlCol="0" anchor="b">
            <a:normAutofit/>
          </a:bodyPr>
          <a:lstStyle>
            <a:lvl1pPr algn="r">
              <a:defRPr sz="4800">
                <a:latin typeface="Microsoft YaHei UI" panose="020b0503020204020204" pitchFamily="34" charset="-122"/>
                <a:ea typeface="Microsoft YaHei UI" panose="020b0503020204020204" pitchFamily="34" charset="-122"/>
              </a:defRPr>
            </a:lvl1pPr>
          </a:lstStyle>
          <a:p>
            <a:pPr rtl="0"/>
            <a:r>
              <a:rPr lang="zh-CN" altLang="en-US" noProof="0"/>
              <a:t>在此处输入标题</a:t>
            </a:r>
          </a:p>
        </p:txBody>
      </p:sp>
      <p:sp>
        <p:nvSpPr>
          <p:cNvPr id="18" name="副标题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rtlCol="0"/>
          <a:lstStyle>
            <a:lvl1pPr marL="0" indent="0" algn="r">
              <a:buNone/>
              <a:defRPr sz="2400" cap="all" baseline="0">
                <a:latin typeface="Microsoft YaHei UI" panose="020b0503020204020204" pitchFamily="34" charset="-122"/>
                <a:ea typeface="Microsoft YaHei UI"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zh-CN" altLang="en-US" noProof="0"/>
              <a:t>副标题</a:t>
            </a:r>
          </a:p>
        </p:txBody>
      </p:sp>
    </p:spTree>
    <p:extLst>
      <p:ext uri="{BB962C8B-B14F-4D97-AF65-F5344CB8AC3E}">
        <p14:creationId xmlns:p14="http://schemas.microsoft.com/office/powerpoint/2010/main" val="327960222"/>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7" name="任意多边形：形状 6" descr="Tag=AccentColor&#10;Flavor=Light&#10;Target=Fill">
            <a:extLst>
              <a:ext uri="{FF2B5EF4-FFF2-40B4-BE49-F238E27FC236}">
                <a16:creationId xmlns:a16="http://schemas.microsoft.com/office/drawing/2014/main" id="{13B7BB51-92B8-4089-8DAB-1202A4D1C6A3}"/>
              </a:ext>
            </a:extLst>
          </p:cNvPr>
          <p:cNvSpPr/>
          <p:nvPr/>
        </p:nvSpPr>
        <p:spPr>
          <a:xfrm flipH="1">
            <a:off x="1" y="315111"/>
            <a:ext cx="3021543" cy="1435442"/>
          </a:xfrm>
          <a:custGeom>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26030E26-A86A-417A-AA64-699AA8DD3DA5}"/>
              </a:ext>
            </a:extLst>
          </p:cNvPr>
          <p:cNvSpPr>
            <a:spLocks noGrp="1"/>
          </p:cNvSpPr>
          <p:nvPr>
            <p:ph type="title"/>
          </p:nvPr>
        </p:nvSpPr>
        <p:spPr/>
        <p:txBody>
          <a:bodyPr rtlCol="0">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内容占位符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4" name="日期占位符 3">
            <a:extLst>
              <a:ext uri="{FF2B5EF4-FFF2-40B4-BE49-F238E27FC236}">
                <a16:creationId xmlns:a16="http://schemas.microsoft.com/office/drawing/2014/main" id="{70BAE770-8363-44CD-8A22-AB26C5C5361B}"/>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5" name="页脚占位符 4">
            <a:extLst>
              <a:ext uri="{FF2B5EF4-FFF2-40B4-BE49-F238E27FC236}">
                <a16:creationId xmlns:a16="http://schemas.microsoft.com/office/drawing/2014/main" id="{36E618F2-3B8E-4449-91E7-F8AA4960938F}"/>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6" name="幻灯片编号占位符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092110137"/>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引言">
    <p:spTree>
      <p:nvGrpSpPr>
        <p:cNvPr id="1" name=""/>
        <p:cNvGrpSpPr/>
        <p:nvPr/>
      </p:nvGrpSpPr>
      <p:grpSpPr>
        <a:xfrm>
          <a:off x="0" y="0"/>
          <a:ext cx="0" cy="0"/>
        </a:xfrm>
      </p:grpSpPr>
      <p:sp>
        <p:nvSpPr>
          <p:cNvPr id="6" name="图形 1" descr="Tag=AccentColor&#10;Flavor=Light&#10;Target=Fill">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rtlCol="0" anchor="b">
            <a:normAutofit/>
          </a:bodyPr>
          <a:lstStyle>
            <a:lvl1pPr algn="ctr">
              <a:defRPr sz="36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日期占位符 2">
            <a:extLst>
              <a:ext uri="{FF2B5EF4-FFF2-40B4-BE49-F238E27FC236}">
                <a16:creationId xmlns:a16="http://schemas.microsoft.com/office/drawing/2014/main" id="{DA33410F-8A90-47F6-BD39-4AC0E4358351}"/>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D1D819A9-F8DE-4E5C-AFC3-E0105ACD8295}"/>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
        <p:nvSpPr>
          <p:cNvPr id="8" name="文本占位符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rtlCol="0"/>
          <a:lstStyle>
            <a:lvl1pPr marL="0" indent="0" algn="ctr">
              <a:buNone/>
              <a:defRPr sz="2400">
                <a:solidFill>
                  <a:schemeClr val="bg1"/>
                </a:solidFill>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1035927532"/>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2B145635-E3CC-49AD-B5ED-A8C45E8A5EE1}" type="slidenum">
              <a:rPr lang="zh-CN" altLang="zh-CN" smtClean="0"/>
              <a:t>‹#›</a:t>
            </a:fld>
            <a:endParaRPr lang="zh-CN" altLang="zh-CN"/>
          </a:p>
        </p:txBody>
      </p:sp>
    </p:spTree>
    <p:extLst>
      <p:ext uri="{BB962C8B-B14F-4D97-AF65-F5344CB8AC3E}">
        <p14:creationId xmlns:p14="http://schemas.microsoft.com/office/powerpoint/2010/main" val="2218739459"/>
      </p:ext>
    </p:extLst>
  </p:cSld>
  <p:clrMapOvr>
    <a:masterClrMapping/>
  </p:clrMapOvr>
  <p:transition spd="med">
    <p:wipe dir="u"/>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团队">
    <p:spTree>
      <p:nvGrpSpPr>
        <p:cNvPr id="1" name=""/>
        <p:cNvGrpSpPr/>
        <p:nvPr/>
      </p:nvGrpSpPr>
      <p:grpSpPr>
        <a:xfrm>
          <a:off x="0" y="0"/>
          <a:ext cx="0" cy="0"/>
        </a:xfrm>
      </p:grpSpPr>
      <p:sp>
        <p:nvSpPr>
          <p:cNvPr id="31" name="图片占位符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3">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32" name="图片占位符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3">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33" name="图片占位符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3">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34" name="图片占位符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3">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35" name="图片占位符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3">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 name="日期占位符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
        <p:nvSpPr>
          <p:cNvPr id="5" name="标题 4">
            <a:extLst>
              <a:ext uri="{FF2B5EF4-FFF2-40B4-BE49-F238E27FC236}">
                <a16:creationId xmlns:a16="http://schemas.microsoft.com/office/drawing/2014/main" id="{DE7D0FB3-AA0E-43D7-A0BC-3BEE75E725EF}"/>
              </a:ext>
            </a:extLst>
          </p:cNvPr>
          <p:cNvSpPr>
            <a:spLocks noGrp="1"/>
          </p:cNvSpPr>
          <p:nvPr>
            <p:ph type="title"/>
          </p:nvPr>
        </p:nvSpPr>
        <p:spPr/>
        <p:txBody>
          <a:bodyPr rtlCol="0"/>
          <a:lstStyle>
            <a:lvl1pPr algn="ctr">
              <a:defRPr>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61" name="文本占位符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姓名</a:t>
            </a:r>
          </a:p>
        </p:txBody>
      </p:sp>
      <p:sp>
        <p:nvSpPr>
          <p:cNvPr id="62" name="文本占位符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标题</a:t>
            </a:r>
          </a:p>
        </p:txBody>
      </p:sp>
      <p:sp>
        <p:nvSpPr>
          <p:cNvPr id="63" name="文本占位符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姓名</a:t>
            </a:r>
          </a:p>
        </p:txBody>
      </p:sp>
      <p:sp>
        <p:nvSpPr>
          <p:cNvPr id="64" name="文本占位符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标题</a:t>
            </a:r>
          </a:p>
        </p:txBody>
      </p:sp>
      <p:sp>
        <p:nvSpPr>
          <p:cNvPr id="65" name="文本占位符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姓名</a:t>
            </a:r>
          </a:p>
        </p:txBody>
      </p:sp>
      <p:sp>
        <p:nvSpPr>
          <p:cNvPr id="66" name="文本占位符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标题</a:t>
            </a:r>
          </a:p>
        </p:txBody>
      </p:sp>
      <p:sp>
        <p:nvSpPr>
          <p:cNvPr id="67" name="文本占位符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姓名</a:t>
            </a:r>
          </a:p>
        </p:txBody>
      </p:sp>
      <p:sp>
        <p:nvSpPr>
          <p:cNvPr id="68" name="文本占位符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标题</a:t>
            </a:r>
          </a:p>
        </p:txBody>
      </p:sp>
      <p:sp>
        <p:nvSpPr>
          <p:cNvPr id="69" name="文本占位符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姓名</a:t>
            </a:r>
          </a:p>
        </p:txBody>
      </p:sp>
      <p:sp>
        <p:nvSpPr>
          <p:cNvPr id="70" name="文本占位符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rtlCol="0" anchor="ctr"/>
          <a:lstStyle>
            <a:lvl1pPr marL="0" indent="0" algn="ctr">
              <a:spcBef>
                <a:spcPts val="1000"/>
              </a:spcBef>
              <a:buNone/>
              <a:defRPr sz="2000" b="0">
                <a:latin typeface="Microsoft YaHei UI" panose="020b0503020204020204" pitchFamily="34" charset="-122"/>
                <a:ea typeface="Microsoft YaHei UI" panose="020b0503020204020204" pitchFamily="34" charset="-122"/>
              </a:defRPr>
            </a:lvl1pPr>
          </a:lstStyle>
          <a:p>
            <a:pPr lvl="0" rtl="0"/>
            <a:r>
              <a:rPr lang="zh-CN" altLang="en-US" noProof="0"/>
              <a:t>标题</a:t>
            </a:r>
          </a:p>
        </p:txBody>
      </p:sp>
    </p:spTree>
    <p:extLst>
      <p:ext uri="{BB962C8B-B14F-4D97-AF65-F5344CB8AC3E}">
        <p14:creationId xmlns:p14="http://schemas.microsoft.com/office/powerpoint/2010/main" val="1244848417"/>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8" name="任意多边形：形状 7" descr="Tag=AccentColor&#10;Flavor=Light&#10;Target=Fill">
            <a:extLst>
              <a:ext uri="{FF2B5EF4-FFF2-40B4-BE49-F238E27FC236}">
                <a16:creationId xmlns:a16="http://schemas.microsoft.com/office/drawing/2014/main" id="{FD51F360-8860-4FB5-A0A5-773473DD8B39}"/>
              </a:ext>
            </a:extLst>
          </p:cNvPr>
          <p:cNvSpPr/>
          <p:nvPr/>
        </p:nvSpPr>
        <p:spPr>
          <a:xfrm flipH="1">
            <a:off x="1" y="315111"/>
            <a:ext cx="3021543" cy="1435442"/>
          </a:xfrm>
          <a:custGeom>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D2A77EC9-372A-4ECA-9088-780532AF057F}"/>
              </a:ext>
            </a:extLst>
          </p:cNvPr>
          <p:cNvSpPr>
            <a:spLocks noGrp="1"/>
          </p:cNvSpPr>
          <p:nvPr>
            <p:ph type="title"/>
          </p:nvPr>
        </p:nvSpPr>
        <p:spPr/>
        <p:txBody>
          <a:bodyPr rtlCol="0">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内容占位符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4" name="内容占位符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rtlCol="0"/>
          <a:lstStyle>
            <a:lvl1pPr>
              <a:defRPr>
                <a:latin typeface="Microsoft YaHei UI" panose="020b0503020204020204" pitchFamily="34" charset="-122"/>
                <a:ea typeface="Microsoft YaHei UI" panose="020b0503020204020204" pitchFamily="34" charset="-122"/>
              </a:defRPr>
            </a:lvl1pPr>
            <a:lvl2pPr>
              <a:defRPr>
                <a:latin typeface="Microsoft YaHei UI" panose="020b0503020204020204" pitchFamily="34" charset="-122"/>
                <a:ea typeface="Microsoft YaHei UI" panose="020b0503020204020204" pitchFamily="34" charset="-122"/>
              </a:defRPr>
            </a:lvl2pPr>
            <a:lvl3pPr>
              <a:defRPr>
                <a:latin typeface="Microsoft YaHei UI" panose="020b0503020204020204" pitchFamily="34" charset="-122"/>
                <a:ea typeface="Microsoft YaHei UI" panose="020b0503020204020204" pitchFamily="34" charset="-122"/>
              </a:defRPr>
            </a:lvl3pPr>
            <a:lvl4pPr>
              <a:defRPr>
                <a:latin typeface="Microsoft YaHei UI" panose="020b0503020204020204" pitchFamily="34" charset="-122"/>
                <a:ea typeface="Microsoft YaHei UI" panose="020b0503020204020204" pitchFamily="34" charset="-122"/>
              </a:defRPr>
            </a:lvl4pPr>
            <a:lvl5pPr>
              <a:defRPr>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5" name="日期占位符 4">
            <a:extLst>
              <a:ext uri="{FF2B5EF4-FFF2-40B4-BE49-F238E27FC236}">
                <a16:creationId xmlns:a16="http://schemas.microsoft.com/office/drawing/2014/main" id="{034240FE-0C6A-47E9-9B0A-7B3C60877372}"/>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6" name="页脚占位符 5">
            <a:extLst>
              <a:ext uri="{FF2B5EF4-FFF2-40B4-BE49-F238E27FC236}">
                <a16:creationId xmlns:a16="http://schemas.microsoft.com/office/drawing/2014/main" id="{8671AE1B-BB18-4C7E-AA77-3A4D401A5F35}"/>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7" name="灯片编号占位符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963210504"/>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 name="任意多边形：形状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文本占位符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rtlCol="0" anchor="b">
            <a:normAutofit/>
          </a:bodyPr>
          <a:lstStyle>
            <a:lvl1pPr marL="0" indent="0">
              <a:buNone/>
              <a:defRPr sz="28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rtlCol="0">
            <a:normAutofit/>
          </a:bodyPr>
          <a:lstStyle>
            <a:lvl1pPr>
              <a:defRPr sz="1800">
                <a:latin typeface="Microsoft YaHei UI" panose="020b0503020204020204" pitchFamily="34" charset="-122"/>
                <a:ea typeface="Microsoft YaHei UI" panose="020b0503020204020204" pitchFamily="34" charset="-122"/>
              </a:defRPr>
            </a:lvl1pPr>
            <a:lvl2pPr>
              <a:defRPr sz="18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800">
                <a:latin typeface="Microsoft YaHei UI" panose="020b0503020204020204" pitchFamily="34" charset="-122"/>
                <a:ea typeface="Microsoft YaHei UI" panose="020b0503020204020204" pitchFamily="34" charset="-122"/>
              </a:defRPr>
            </a:lvl4pPr>
            <a:lvl5pPr>
              <a:defRPr sz="1800">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5" name="文本占位符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rtlCol="0" anchor="b">
            <a:normAutofit/>
          </a:bodyPr>
          <a:lstStyle>
            <a:lvl1pPr marL="0" indent="0">
              <a:buNone/>
              <a:defRPr sz="28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rtlCol="0">
            <a:normAutofit/>
          </a:bodyPr>
          <a:lstStyle>
            <a:lvl1pPr>
              <a:defRPr sz="1800">
                <a:latin typeface="Microsoft YaHei UI" panose="020b0503020204020204" pitchFamily="34" charset="-122"/>
                <a:ea typeface="Microsoft YaHei UI" panose="020b0503020204020204" pitchFamily="34" charset="-122"/>
              </a:defRPr>
            </a:lvl1pPr>
            <a:lvl2pPr>
              <a:defRPr sz="18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800">
                <a:latin typeface="Microsoft YaHei UI" panose="020b0503020204020204" pitchFamily="34" charset="-122"/>
                <a:ea typeface="Microsoft YaHei UI" panose="020b0503020204020204" pitchFamily="34" charset="-122"/>
              </a:defRPr>
            </a:lvl4pPr>
            <a:lvl5pPr>
              <a:defRPr sz="1800">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7" name="日期占位符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8" name="页脚占位符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9" name="幻灯片编号占位符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1888534841"/>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3 列">
    <p:spTree>
      <p:nvGrpSpPr>
        <p:cNvPr id="1" name=""/>
        <p:cNvGrpSpPr/>
        <p:nvPr/>
      </p:nvGrpSpPr>
      <p:grpSpPr>
        <a:xfrm>
          <a:off x="0" y="0"/>
          <a:ext cx="0" cy="0"/>
        </a:xfrm>
      </p:grpSpPr>
      <p:sp>
        <p:nvSpPr>
          <p:cNvPr id="10" name="任意多边形：形状 9" descr="Tag=AccentColor&#10;Flavor=Light&#10;Target=Fill">
            <a:extLst>
              <a:ext uri="{FF2B5EF4-FFF2-40B4-BE49-F238E27FC236}">
                <a16:creationId xmlns:a16="http://schemas.microsoft.com/office/drawing/2014/main" id="{527D753D-3426-457C-9082-B92894509EC0}"/>
              </a:ext>
            </a:extLst>
          </p:cNvPr>
          <p:cNvSpPr/>
          <p:nvPr/>
        </p:nvSpPr>
        <p:spPr>
          <a:xfrm flipH="1">
            <a:off x="1" y="315111"/>
            <a:ext cx="3021543" cy="1435442"/>
          </a:xfrm>
          <a:custGeom>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文本占位符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rtlCol="0" anchor="b">
            <a:normAutofit/>
          </a:bodyPr>
          <a:lstStyle>
            <a:lvl1pPr marL="0" indent="0">
              <a:buNone/>
              <a:defRPr sz="28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4" name="内容占位符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rtlCol="0">
            <a:normAutofit/>
          </a:bodyPr>
          <a:lstStyle>
            <a:lvl1pPr>
              <a:defRPr sz="1800">
                <a:latin typeface="Microsoft YaHei UI" panose="020b0503020204020204" pitchFamily="34" charset="-122"/>
                <a:ea typeface="Microsoft YaHei UI" panose="020b0503020204020204" pitchFamily="34" charset="-122"/>
              </a:defRPr>
            </a:lvl1pPr>
            <a:lvl2pPr>
              <a:defRPr sz="18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800">
                <a:latin typeface="Microsoft YaHei UI" panose="020b0503020204020204" pitchFamily="34" charset="-122"/>
                <a:ea typeface="Microsoft YaHei UI" panose="020b0503020204020204" pitchFamily="34" charset="-122"/>
              </a:defRPr>
            </a:lvl4pPr>
            <a:lvl5pPr>
              <a:defRPr sz="1800">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5" name="文本占位符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rtlCol="0" anchor="b">
            <a:normAutofit/>
          </a:bodyPr>
          <a:lstStyle>
            <a:lvl1pPr marL="0" indent="0">
              <a:buNone/>
              <a:defRPr sz="28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6" name="内容占位符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rtlCol="0">
            <a:normAutofit/>
          </a:bodyPr>
          <a:lstStyle>
            <a:lvl1pPr>
              <a:defRPr sz="1800">
                <a:latin typeface="Microsoft YaHei UI" panose="020b0503020204020204" pitchFamily="34" charset="-122"/>
                <a:ea typeface="Microsoft YaHei UI" panose="020b0503020204020204" pitchFamily="34" charset="-122"/>
              </a:defRPr>
            </a:lvl1pPr>
            <a:lvl2pPr>
              <a:defRPr sz="18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800">
                <a:latin typeface="Microsoft YaHei UI" panose="020b0503020204020204" pitchFamily="34" charset="-122"/>
                <a:ea typeface="Microsoft YaHei UI" panose="020b0503020204020204" pitchFamily="34" charset="-122"/>
              </a:defRPr>
            </a:lvl4pPr>
            <a:lvl5pPr>
              <a:defRPr sz="1800">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7" name="日期占位符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8" name="页脚占位符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9" name="幻灯片编号占位符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
        <p:nvSpPr>
          <p:cNvPr id="11" name="文本占位符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rtlCol="0" anchor="b">
            <a:normAutofit/>
          </a:bodyPr>
          <a:lstStyle>
            <a:lvl1pPr marL="0" indent="0">
              <a:buNone/>
              <a:defRPr sz="2800" b="1">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内容占位符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rtlCol="0">
            <a:normAutofit/>
          </a:bodyPr>
          <a:lstStyle>
            <a:lvl1pPr>
              <a:defRPr sz="1800">
                <a:latin typeface="Microsoft YaHei UI" panose="020b0503020204020204" pitchFamily="34" charset="-122"/>
                <a:ea typeface="Microsoft YaHei UI" panose="020b0503020204020204" pitchFamily="34" charset="-122"/>
              </a:defRPr>
            </a:lvl1pPr>
            <a:lvl2pPr>
              <a:defRPr sz="1800">
                <a:latin typeface="Microsoft YaHei UI" panose="020b0503020204020204" pitchFamily="34" charset="-122"/>
                <a:ea typeface="Microsoft YaHei UI" panose="020b0503020204020204" pitchFamily="34" charset="-122"/>
              </a:defRPr>
            </a:lvl2pPr>
            <a:lvl3pPr>
              <a:defRPr sz="1800">
                <a:latin typeface="Microsoft YaHei UI" panose="020b0503020204020204" pitchFamily="34" charset="-122"/>
                <a:ea typeface="Microsoft YaHei UI" panose="020b0503020204020204" pitchFamily="34" charset="-122"/>
              </a:defRPr>
            </a:lvl3pPr>
            <a:lvl4pPr>
              <a:defRPr sz="1800">
                <a:latin typeface="Microsoft YaHei UI" panose="020b0503020204020204" pitchFamily="34" charset="-122"/>
                <a:ea typeface="Microsoft YaHei UI" panose="020b0503020204020204" pitchFamily="34" charset="-122"/>
              </a:defRPr>
            </a:lvl4pPr>
            <a:lvl5pPr>
              <a:defRPr sz="1800">
                <a:latin typeface="Microsoft YaHei UI" panose="020b0503020204020204" pitchFamily="34" charset="-122"/>
                <a:ea typeface="Microsoft YaHei UI" panose="020b0503020204020204" pitchFamily="34" charset="-122"/>
              </a:defRPr>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Tree>
    <p:extLst>
      <p:ext uri="{BB962C8B-B14F-4D97-AF65-F5344CB8AC3E}">
        <p14:creationId xmlns:p14="http://schemas.microsoft.com/office/powerpoint/2010/main" val="2765555440"/>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包含 2 张图片的内容">
    <p:spTree>
      <p:nvGrpSpPr>
        <p:cNvPr id="1" name=""/>
        <p:cNvGrpSpPr/>
        <p:nvPr/>
      </p:nvGrpSpPr>
      <p:grpSpPr>
        <a:xfrm>
          <a:off x="0" y="0"/>
          <a:ext cx="0" cy="0"/>
        </a:xfrm>
      </p:grpSpPr>
      <p:sp>
        <p:nvSpPr>
          <p:cNvPr id="17" name="图片占位符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16" name="图片占位符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2" name="标题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rtlCol="0" anchor="b">
            <a:normAutofit/>
          </a:bodyPr>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内容占位符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rtlCol="0"/>
          <a:lstStyle>
            <a:lvl1pPr marL="0" indent="0">
              <a:buNone/>
              <a:defRPr sz="1800">
                <a:latin typeface="Microsoft YaHei UI" panose="020b0503020204020204" pitchFamily="34" charset="-122"/>
                <a:ea typeface="Microsoft YaHei UI" panose="020b0503020204020204" pitchFamily="34" charset="-122"/>
              </a:defRPr>
            </a:lvl1pPr>
            <a:lvl2pPr marL="228600">
              <a:defRPr sz="1800">
                <a:latin typeface="Microsoft YaHei UI" panose="020b0503020204020204" pitchFamily="34" charset="-122"/>
                <a:ea typeface="Microsoft YaHei UI" panose="020b0503020204020204" pitchFamily="34" charset="-122"/>
              </a:defRPr>
            </a:lvl2pPr>
            <a:lvl3pPr marL="457200">
              <a:defRPr sz="1800">
                <a:latin typeface="Microsoft YaHei UI" panose="020b0503020204020204" pitchFamily="34" charset="-122"/>
                <a:ea typeface="Microsoft YaHei UI" panose="020b0503020204020204" pitchFamily="34" charset="-122"/>
              </a:defRPr>
            </a:lvl3pPr>
            <a:lvl4pPr marL="685800">
              <a:defRPr sz="1800">
                <a:latin typeface="Microsoft YaHei UI" panose="020b0503020204020204" pitchFamily="34" charset="-122"/>
                <a:ea typeface="Microsoft YaHei UI" panose="020b0503020204020204" pitchFamily="34" charset="-122"/>
              </a:defRPr>
            </a:lvl4pPr>
            <a:lvl5pPr>
              <a:defRPr sz="1800"/>
            </a:lvl5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p:txBody>
      </p:sp>
      <p:sp>
        <p:nvSpPr>
          <p:cNvPr id="5" name="页脚占位符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rtlCol="0"/>
          <a:lstStyle>
            <a:lvl1pPr algn="l">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6" name="幻灯片编号占位符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4192928530"/>
      </p:ext>
    </p:extLst>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关闭">
    <p:spTree>
      <p:nvGrpSpPr>
        <p:cNvPr id="1" name=""/>
        <p:cNvGrpSpPr/>
        <p:nvPr/>
      </p:nvGrpSpPr>
      <p:grpSpPr>
        <a:xfrm>
          <a:off x="0" y="0"/>
          <a:ext cx="0" cy="0"/>
        </a:xfrm>
      </p:grpSpPr>
      <p:sp>
        <p:nvSpPr>
          <p:cNvPr id="17" name="图片占位符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18" name="图片占位符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rtlCol="0" anchor="ctr">
            <a:noAutofit/>
          </a:bodyPr>
          <a:lstStyle>
            <a:lvl1pPr algn="ctr">
              <a:buNone/>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p>
        </p:txBody>
      </p:sp>
      <p:sp>
        <p:nvSpPr>
          <p:cNvPr id="5" name="标题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rtlCol="0" anchor="b"/>
          <a:lstStyle>
            <a:lvl1pPr>
              <a:defRPr sz="40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7" name="文本占位符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rtlCol="0"/>
          <a:lstStyle>
            <a:lvl1pPr marL="0" indent="0">
              <a:buNone/>
              <a:defRPr sz="2000">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8" name="文本占位符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rtlCol="0"/>
          <a:lstStyle>
            <a:lvl1pPr marL="0" indent="0">
              <a:buNone/>
              <a:defRPr sz="2000">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9" name="文本占位符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rtlCol="0"/>
          <a:lstStyle>
            <a:lvl1pPr marL="0" indent="0">
              <a:buNone/>
              <a:defRPr sz="2000">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1785952662"/>
      </p:ext>
    </p:extLst>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7" name="图形 9" descr="Tag=AccentColor&#10;Flavor=Light&#10;Target=Fill">
            <a:extLst>
              <a:ext uri="{FF2B5EF4-FFF2-40B4-BE49-F238E27FC236}">
                <a16:creationId xmlns:a16="http://schemas.microsoft.com/office/drawing/2014/main" id="{DB2CE8D6-5B4E-4EBE-9ED5-A1DA7E2A5CDA}"/>
              </a:ext>
            </a:extLst>
          </p:cNvPr>
          <p:cNvSpPr/>
          <p:nvPr/>
        </p:nvSpPr>
        <p:spPr>
          <a:xfrm>
            <a:off x="7209816" y="0"/>
            <a:ext cx="4143984" cy="5747660"/>
          </a:xfrm>
          <a:custGeom>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rtlCol="0" anchor="b">
            <a:normAutofit/>
          </a:bodyPr>
          <a:lstStyle>
            <a:lvl1pPr>
              <a:defRPr sz="48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文本占位符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rtlCol="0"/>
          <a:lstStyle>
            <a:lvl1pPr marL="0" indent="0">
              <a:buNone/>
              <a:defRPr sz="2400" cap="all" baseline="0">
                <a:solidFill>
                  <a:schemeClr val="tx1"/>
                </a:solidFill>
                <a:latin typeface="Microsoft YaHei UI" panose="020b0503020204020204" pitchFamily="34" charset="-122"/>
                <a:ea typeface="Microsoft YaHei UI" panose="020b0503020204020204" pitchFamily="34"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zh-CN" altLang="en-US" noProof="0"/>
              <a:t>单击此处编辑母版文本样式</a:t>
            </a:r>
          </a:p>
        </p:txBody>
      </p:sp>
      <p:sp>
        <p:nvSpPr>
          <p:cNvPr id="4" name="日期占位符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5" name="页脚占位符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6" name="幻灯片编号占位符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881738494"/>
      </p:ext>
    </p:extLst>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
    <p:spTree>
      <p:nvGrpSpPr>
        <p:cNvPr id="1" name=""/>
        <p:cNvGrpSpPr/>
        <p:nvPr/>
      </p:nvGrpSpPr>
      <p:grpSpPr>
        <a:xfrm>
          <a:off x="0" y="0"/>
          <a:ext cx="0" cy="0"/>
        </a:xfrm>
      </p:grpSpPr>
      <p:sp>
        <p:nvSpPr>
          <p:cNvPr id="2" name="日期占位符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152218190"/>
      </p:ext>
    </p:extLst>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带标题的内容">
    <p:spTree>
      <p:nvGrpSpPr>
        <p:cNvPr id="1" name=""/>
        <p:cNvGrpSpPr/>
        <p:nvPr/>
      </p:nvGrpSpPr>
      <p:grpSpPr>
        <a:xfrm>
          <a:off x="0" y="0"/>
          <a:ext cx="0" cy="0"/>
        </a:xfrm>
      </p:grpSpPr>
      <p:sp>
        <p:nvSpPr>
          <p:cNvPr id="8" name="任意多边形：形状 7" descr="Tag=AccentColor&#10;Flavor=Light&#10;Target=Fill">
            <a:extLst>
              <a:ext uri="{FF2B5EF4-FFF2-40B4-BE49-F238E27FC236}">
                <a16:creationId xmlns:a16="http://schemas.microsoft.com/office/drawing/2014/main" id="{76C5A8FA-6B61-4934-AF55-C595090CA5DC}"/>
              </a:ext>
            </a:extLst>
          </p:cNvPr>
          <p:cNvSpPr/>
          <p:nvPr/>
        </p:nvSpPr>
        <p:spPr>
          <a:xfrm>
            <a:off x="4726728" y="0"/>
            <a:ext cx="7472381" cy="6858000"/>
          </a:xfrm>
          <a:custGeom>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pPr rtl="0"/>
            <a:endParaRPr lang="zh-CN" altLang="en-US" noProof="0">
              <a:solidFill>
                <a:schemeClr val="tx1"/>
              </a:solidFill>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rtlCol="0" anchor="b"/>
          <a:lstStyle>
            <a:lvl1pPr>
              <a:defRPr sz="3200">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内容占位符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rtlCol="0" anchor="ctr"/>
          <a:lstStyle>
            <a:lvl1pPr>
              <a:defRPr sz="3200">
                <a:solidFill>
                  <a:schemeClr val="tx1"/>
                </a:solidFill>
                <a:latin typeface="Microsoft YaHei UI" panose="020b0503020204020204" pitchFamily="34" charset="-122"/>
                <a:ea typeface="Microsoft YaHei UI" panose="020b0503020204020204" pitchFamily="34" charset="-122"/>
              </a:defRPr>
            </a:lvl1pPr>
            <a:lvl2pPr>
              <a:defRPr sz="2800">
                <a:solidFill>
                  <a:schemeClr val="tx1"/>
                </a:solidFill>
                <a:latin typeface="Microsoft YaHei UI" panose="020b0503020204020204" pitchFamily="34" charset="-122"/>
                <a:ea typeface="Microsoft YaHei UI" panose="020b0503020204020204" pitchFamily="34" charset="-122"/>
              </a:defRPr>
            </a:lvl2pPr>
            <a:lvl3pPr>
              <a:defRPr sz="2400">
                <a:solidFill>
                  <a:schemeClr val="tx1"/>
                </a:solidFill>
                <a:latin typeface="Microsoft YaHei UI" panose="020b0503020204020204" pitchFamily="34" charset="-122"/>
                <a:ea typeface="Microsoft YaHei UI" panose="020b0503020204020204" pitchFamily="34" charset="-122"/>
              </a:defRPr>
            </a:lvl3pPr>
            <a:lvl4pPr>
              <a:defRPr sz="2000">
                <a:solidFill>
                  <a:schemeClr val="tx1"/>
                </a:solidFill>
                <a:latin typeface="Microsoft YaHei UI" panose="020b0503020204020204" pitchFamily="34" charset="-122"/>
                <a:ea typeface="Microsoft YaHei UI" panose="020b0503020204020204" pitchFamily="34" charset="-122"/>
              </a:defRPr>
            </a:lvl4pPr>
            <a:lvl5pPr>
              <a:defRPr sz="2000">
                <a:solidFill>
                  <a:schemeClr val="tx1"/>
                </a:solidFill>
                <a:latin typeface="Microsoft YaHei UI" panose="020b0503020204020204" pitchFamily="34" charset="-122"/>
                <a:ea typeface="Microsoft YaHei UI" panose="020b0503020204020204" pitchFamily="34" charset="-122"/>
              </a:defRPr>
            </a:lvl5pPr>
            <a:lvl6pPr>
              <a:defRPr sz="2000"/>
            </a:lvl6pPr>
            <a:lvl7pPr>
              <a:defRPr sz="2000"/>
            </a:lvl7pPr>
            <a:lvl8pPr>
              <a:defRPr sz="2000"/>
            </a:lvl8pPr>
            <a:lvl9pPr>
              <a:defRPr sz="2000"/>
            </a:lvl9pPr>
          </a:lstStyle>
          <a:p>
            <a:pPr lvl="0" rtl="0"/>
            <a:r>
              <a:rPr lang="zh-CN" altLang="en-US" noProof="0"/>
              <a:t>单击此处编辑母版文本样式</a:t>
            </a:r>
          </a:p>
          <a:p>
            <a:pPr lvl="1" rtl="0"/>
            <a:r>
              <a:rPr lang="zh-CN" altLang="en-US" noProof="0"/>
              <a:t>二级</a:t>
            </a:r>
          </a:p>
          <a:p>
            <a:pPr lvl="2" rtl="0"/>
            <a:r>
              <a:rPr lang="zh-CN" altLang="en-US" noProof="0"/>
              <a:t>三级</a:t>
            </a:r>
          </a:p>
          <a:p>
            <a:pPr lvl="3" rtl="0"/>
            <a:r>
              <a:rPr lang="zh-CN" altLang="en-US" noProof="0"/>
              <a:t>四级</a:t>
            </a:r>
          </a:p>
          <a:p>
            <a:pPr lvl="4" rtl="0"/>
            <a:r>
              <a:rPr lang="zh-CN" altLang="en-US" noProof="0"/>
              <a:t>五级</a:t>
            </a:r>
          </a:p>
        </p:txBody>
      </p:sp>
      <p:sp>
        <p:nvSpPr>
          <p:cNvPr id="4" name="文本占位符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rtlCol="0"/>
          <a:lstStyle>
            <a:lvl1pPr marL="0" indent="0">
              <a:buNone/>
              <a:defRPr sz="1600">
                <a:latin typeface="Microsoft YaHei UI" panose="020b0503020204020204" pitchFamily="34" charset="-122"/>
                <a:ea typeface="Microsoft YaHei UI"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CN" altLang="en-US" noProof="0"/>
              <a:t>单击此处编辑母版文本样式</a:t>
            </a:r>
          </a:p>
        </p:txBody>
      </p:sp>
      <p:sp>
        <p:nvSpPr>
          <p:cNvPr id="5" name="日期占位符 4">
            <a:extLst>
              <a:ext uri="{FF2B5EF4-FFF2-40B4-BE49-F238E27FC236}">
                <a16:creationId xmlns:a16="http://schemas.microsoft.com/office/drawing/2014/main" id="{8C33534F-EA91-4A50-B0F6-10D689E458EF}"/>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6" name="页脚占位符 5">
            <a:extLst>
              <a:ext uri="{FF2B5EF4-FFF2-40B4-BE49-F238E27FC236}">
                <a16:creationId xmlns:a16="http://schemas.microsoft.com/office/drawing/2014/main" id="{6C20F3F7-8B4B-4015-AA9C-109D05B2F146}"/>
              </a:ext>
            </a:extLst>
          </p:cNvPr>
          <p:cNvSpPr>
            <a:spLocks noGrp="1"/>
          </p:cNvSpPr>
          <p:nvPr>
            <p:ph type="ftr" sz="quarter" idx="11"/>
          </p:nvPr>
        </p:nvSpPr>
        <p:spPr/>
        <p:txBody>
          <a:bodyPr rtlCol="0"/>
          <a:lstStyle>
            <a:lvl1pPr algn="l">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7" name="灯片编号占位符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620533120"/>
      </p:ext>
    </p:extLst>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带标题​​的图片">
    <p:spTree>
      <p:nvGrpSpPr>
        <p:cNvPr id="1" name=""/>
        <p:cNvGrpSpPr/>
        <p:nvPr/>
      </p:nvGrpSpPr>
      <p:grpSpPr>
        <a:xfrm>
          <a:off x="0" y="0"/>
          <a:ext cx="0" cy="0"/>
        </a:xfrm>
      </p:grpSpPr>
      <p:sp>
        <p:nvSpPr>
          <p:cNvPr id="8" name="图形 1" descr="Tag=AccentColor&#10;Flavor=Light&#10;Target=Fill">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zh-CN" altLang="en-US" noProof="0">
              <a:latin typeface="Microsoft YaHei UI" panose="020b0503020204020204" pitchFamily="34" charset="-122"/>
              <a:ea typeface="Microsoft YaHei UI" panose="020b0503020204020204" pitchFamily="34" charset="-122"/>
            </a:endParaRPr>
          </a:p>
        </p:txBody>
      </p:sp>
      <p:sp>
        <p:nvSpPr>
          <p:cNvPr id="2" name="标题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rtlCol="0" anchor="b"/>
          <a:lstStyle>
            <a:lvl1pPr algn="ctr">
              <a:defRPr sz="3200">
                <a:solidFill>
                  <a:schemeClr val="bg1"/>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p>
        </p:txBody>
      </p:sp>
      <p:sp>
        <p:nvSpPr>
          <p:cNvPr id="3" name="图片占位符 2">
            <a:extLst>
              <a:ext uri="{FF2B5EF4-FFF2-40B4-BE49-F238E27FC236}">
                <a16:creationId xmlns:a16="http://schemas.microsoft.com/office/drawing/2014/main" id="{9CD9D1F5-05CC-48F3-A314-315EF1703043}"/>
              </a:ext>
            </a:extLst>
          </p:cNvPr>
          <p:cNvSpPr>
            <a:spLocks noGrp="1"/>
          </p:cNvSpPr>
          <p:nvPr>
            <p:ph type="pic" idx="1" hasCustomPrompt="1"/>
          </p:nvPr>
        </p:nvSpPr>
        <p:spPr>
          <a:xfrm>
            <a:off x="6711696" y="640079"/>
            <a:ext cx="4837176" cy="5568696"/>
          </a:xfrm>
        </p:spPr>
        <p:txBody>
          <a:bodyPr rtlCol="0"/>
          <a:lstStyle>
            <a:lvl1pPr marL="0" indent="0">
              <a:buNone/>
              <a:defRPr sz="3200">
                <a:latin typeface="Microsoft YaHei UI" panose="020b0503020204020204" pitchFamily="34" charset="-122"/>
                <a:ea typeface="Microsoft YaHei UI"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zh-CN" altLang="en-US" noProof="0"/>
              <a:t>单击图标以添加图片</a:t>
            </a:r>
          </a:p>
        </p:txBody>
      </p:sp>
      <p:sp>
        <p:nvSpPr>
          <p:cNvPr id="4" name="文本占位符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rtlCol="0">
            <a:noAutofit/>
          </a:bodyPr>
          <a:lstStyle>
            <a:lvl1pPr marL="0" indent="0" algn="ctr">
              <a:buNone/>
              <a:defRPr sz="2000" cap="all" baseline="0">
                <a:solidFill>
                  <a:schemeClr val="bg1"/>
                </a:solidFill>
                <a:latin typeface="Microsoft YaHei UI" panose="020b0503020204020204" pitchFamily="34" charset="-122"/>
                <a:ea typeface="Microsoft YaHei UI"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zh-CN" altLang="en-US" noProof="0"/>
              <a:t>单击此处编辑母版文本样式</a:t>
            </a:r>
          </a:p>
        </p:txBody>
      </p:sp>
      <p:sp>
        <p:nvSpPr>
          <p:cNvPr id="5" name="日期占位符 4">
            <a:extLst>
              <a:ext uri="{FF2B5EF4-FFF2-40B4-BE49-F238E27FC236}">
                <a16:creationId xmlns:a16="http://schemas.microsoft.com/office/drawing/2014/main" id="{3D48EA59-A1BC-48B7-9495-6D5C6035B14B}"/>
              </a:ext>
            </a:extLst>
          </p:cNvPr>
          <p:cNvSpPr>
            <a:spLocks noGrp="1"/>
          </p:cNvSpPr>
          <p:nvPr>
            <p:ph type="dt" sz="half" idx="10"/>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6" name="页脚占位符 5">
            <a:extLst>
              <a:ext uri="{FF2B5EF4-FFF2-40B4-BE49-F238E27FC236}">
                <a16:creationId xmlns:a16="http://schemas.microsoft.com/office/drawing/2014/main" id="{49F85A72-B50F-440E-AAD3-53C099F6D9B6}"/>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7" name="灯片编号占位符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614378155"/>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pPr>
              <a:defRPr/>
            </a:pPr>
            <a:endParaRPr lang="zh-CN" altLang="zh-CN"/>
          </a:p>
        </p:txBody>
      </p:sp>
      <p:sp>
        <p:nvSpPr>
          <p:cNvPr id="8" name="Footer Placeholder 7"/>
          <p:cNvSpPr>
            <a:spLocks noGrp="1"/>
          </p:cNvSpPr>
          <p:nvPr>
            <p:ph type="ftr" sz="quarter" idx="11"/>
          </p:nvPr>
        </p:nvSpPr>
        <p:spPr/>
        <p:txBody>
          <a:bodyPr/>
          <a:lstStyle/>
          <a:p>
            <a:pPr>
              <a:defRPr/>
            </a:pPr>
            <a:endParaRPr lang="zh-CN" altLang="zh-CN"/>
          </a:p>
        </p:txBody>
      </p:sp>
      <p:sp>
        <p:nvSpPr>
          <p:cNvPr id="9" name="Slide Number Placeholder 8"/>
          <p:cNvSpPr>
            <a:spLocks noGrp="1"/>
          </p:cNvSpPr>
          <p:nvPr>
            <p:ph type="sldNum" sz="quarter" idx="12"/>
          </p:nvPr>
        </p:nvSpPr>
        <p:spPr/>
        <p:txBody>
          <a:bodyPr/>
          <a:lstStyle/>
          <a:p>
            <a:fld id="{00A0022C-C182-4287-9A57-A2735E31F941}" type="slidenum">
              <a:rPr lang="zh-CN" altLang="zh-CN" smtClean="0"/>
              <a:t>‹#›</a:t>
            </a:fld>
            <a:endParaRPr lang="zh-CN" altLang="zh-CN"/>
          </a:p>
        </p:txBody>
      </p:sp>
    </p:spTree>
    <p:extLst>
      <p:ext uri="{BB962C8B-B14F-4D97-AF65-F5344CB8AC3E}">
        <p14:creationId xmlns:p14="http://schemas.microsoft.com/office/powerpoint/2010/main" val="354942881"/>
      </p:ext>
    </p:extLst>
  </p:cSld>
  <p:clrMapOvr>
    <a:masterClrMapping/>
  </p:clrMapOvr>
  <p:transition spd="med">
    <p:wipe dir="u"/>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zh-CN"/>
          </a:p>
        </p:txBody>
      </p:sp>
      <p:sp>
        <p:nvSpPr>
          <p:cNvPr id="4" name="Footer Placeholder 3"/>
          <p:cNvSpPr>
            <a:spLocks noGrp="1"/>
          </p:cNvSpPr>
          <p:nvPr>
            <p:ph type="ftr" sz="quarter" idx="11"/>
          </p:nvPr>
        </p:nvSpPr>
        <p:spPr/>
        <p:txBody>
          <a:bodyPr/>
          <a:lstStyle/>
          <a:p>
            <a:pPr>
              <a:defRPr/>
            </a:pPr>
            <a:endParaRPr lang="zh-CN" altLang="zh-CN"/>
          </a:p>
        </p:txBody>
      </p:sp>
      <p:sp>
        <p:nvSpPr>
          <p:cNvPr id="5" name="Slide Number Placeholder 4"/>
          <p:cNvSpPr>
            <a:spLocks noGrp="1"/>
          </p:cNvSpPr>
          <p:nvPr>
            <p:ph type="sldNum" sz="quarter" idx="12"/>
          </p:nvPr>
        </p:nvSpPr>
        <p:spPr/>
        <p:txBody>
          <a:bodyPr/>
          <a:lstStyle/>
          <a:p>
            <a:fld id="{C470645E-06DE-477F-87A7-A32BEAF81C96}" type="slidenum">
              <a:rPr lang="zh-CN" altLang="zh-CN" smtClean="0"/>
              <a:t>‹#›</a:t>
            </a:fld>
            <a:endParaRPr lang="zh-CN" altLang="zh-CN"/>
          </a:p>
        </p:txBody>
      </p:sp>
    </p:spTree>
    <p:extLst>
      <p:ext uri="{BB962C8B-B14F-4D97-AF65-F5344CB8AC3E}">
        <p14:creationId xmlns:p14="http://schemas.microsoft.com/office/powerpoint/2010/main" val="1257500100"/>
      </p:ext>
    </p:extLst>
  </p:cSld>
  <p:clrMapOvr>
    <a:masterClrMapping/>
  </p:clrMapOvr>
  <p:transition spd="med">
    <p:wipe dir="u"/>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fld id="{AC03B929-40A9-4F35-8A3E-F496B372932D}" type="slidenum">
              <a:rPr lang="zh-CN" altLang="zh-CN" smtClean="0"/>
              <a:t>‹#›</a:t>
            </a:fld>
            <a:endParaRPr lang="zh-CN" altLang="zh-CN"/>
          </a:p>
        </p:txBody>
      </p:sp>
    </p:spTree>
    <p:extLst>
      <p:ext uri="{BB962C8B-B14F-4D97-AF65-F5344CB8AC3E}">
        <p14:creationId xmlns:p14="http://schemas.microsoft.com/office/powerpoint/2010/main" val="4202362262"/>
      </p:ext>
    </p:extLst>
  </p:cSld>
  <p:clrMapOvr>
    <a:masterClrMapping/>
  </p:clrMapOvr>
  <p:transition spd="med">
    <p:wipe dir="u"/>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44FF1D41-BA5D-4195-9AC5-8FDC02DACA5C}" type="slidenum">
              <a:rPr lang="zh-CN" altLang="zh-CN" smtClean="0"/>
              <a:t>‹#›</a:t>
            </a:fld>
            <a:endParaRPr lang="zh-CN" altLang="zh-CN"/>
          </a:p>
        </p:txBody>
      </p:sp>
    </p:spTree>
    <p:extLst>
      <p:ext uri="{BB962C8B-B14F-4D97-AF65-F5344CB8AC3E}">
        <p14:creationId xmlns:p14="http://schemas.microsoft.com/office/powerpoint/2010/main" val="2446497941"/>
      </p:ext>
    </p:extLst>
  </p:cSld>
  <p:clrMapOvr>
    <a:masterClrMapping/>
  </p:clrMapOvr>
  <p:transition spd="med">
    <p:wipe dir="u"/>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54F99A76-8F55-4FEB-9B8B-B87FA99BE6A2}" type="slidenum">
              <a:rPr lang="zh-CN" altLang="zh-CN" smtClean="0"/>
              <a:t>‹#›</a:t>
            </a:fld>
            <a:endParaRPr lang="zh-CN" altLang="zh-CN"/>
          </a:p>
        </p:txBody>
      </p:sp>
    </p:spTree>
    <p:extLst>
      <p:ext uri="{BB962C8B-B14F-4D97-AF65-F5344CB8AC3E}">
        <p14:creationId xmlns:p14="http://schemas.microsoft.com/office/powerpoint/2010/main" val="1313450474"/>
      </p:ext>
    </p:extLst>
  </p:cSld>
  <p:clrMapOvr>
    <a:masterClrMapping/>
  </p:clrMapOvr>
  <p:transition spd="med">
    <p:wipe dir="u"/>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slideLayout" Target="../slideLayouts/slideLayout45.xml" /><Relationship Id="rId13" Type="http://schemas.openxmlformats.org/officeDocument/2006/relationships/slideLayout" Target="../slideLayouts/slideLayout46.xml" /><Relationship Id="rId14" Type="http://schemas.openxmlformats.org/officeDocument/2006/relationships/slideLayout" Target="../slideLayouts/slideLayout47.xml" /><Relationship Id="rId15" Type="http://schemas.openxmlformats.org/officeDocument/2006/relationships/slideLayout" Target="../slideLayouts/slideLayout48.xml" /><Relationship Id="rId16" Type="http://schemas.openxmlformats.org/officeDocument/2006/relationships/slideLayout" Target="../slideLayouts/slideLayout49.xml" /><Relationship Id="rId17" Type="http://schemas.openxmlformats.org/officeDocument/2006/relationships/image" Target="file:///D:\qq&#25991;&#20214;\712321467\Image\C2C\Image2\%7b75232B38-A165-1FB7-499C-2E1C792CACB5%7d.png" TargetMode="External" /><Relationship Id="rId18" Type="http://schemas.openxmlformats.org/officeDocument/2006/relationships/image" Target="../media/image1.png" /><Relationship Id="rId19"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E82875-1A6D-4180-B55F-9C631AD48F96}" type="slidenum">
              <a:rPr lang="zh-CN" altLang="zh-CN" smtClean="0"/>
              <a:t>‹#›</a:t>
            </a:fld>
            <a:endParaRPr lang="zh-CN" altLang="zh-CN"/>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142650534"/>
      </p:ext>
    </p:extLst>
  </p:cSld>
  <p:clrMap bg1="lt1" tx1="dk1" bg2="lt2" tx2="dk2" accent1="accent1" accent2="accent2" accent3="accent3" accent4="accent4" accent5="accent5" accent6="accent6" hlink="hlink" folHlink="folHlink"/>
  <p:sldLayoutIdLst>
    <p:sldLayoutId id="2147483798" r:id="rId1"/>
    <p:sldLayoutId id="2147483799" r:id="rId2"/>
    <p:sldLayoutId id="2147483800" r:id="rId3"/>
    <p:sldLayoutId id="2147483801" r:id="rId4"/>
    <p:sldLayoutId id="2147483802" r:id="rId5"/>
    <p:sldLayoutId id="2147483803" r:id="rId6"/>
    <p:sldLayoutId id="2147483804" r:id="rId7"/>
    <p:sldLayoutId id="2147483805" r:id="rId8"/>
    <p:sldLayoutId id="2147483806" r:id="rId9"/>
    <p:sldLayoutId id="2147483807" r:id="rId10"/>
    <p:sldLayoutId id="2147483808" r:id="rId11"/>
  </p:sldLayoutIdLst>
  <p:transition spd="med">
    <p:wipe dir="u"/>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1848B7-66C5-4FF2-B373-C2075336798B}" type="datetimeFigureOut">
              <a:rPr lang="zh-CN" altLang="en-US" smtClean="0"/>
              <a:t>2022/4/1</a:t>
            </a:fld>
            <a:endParaRPr lang="en-US"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AC7E8A-1AF3-48DA-82F6-8FE37C778236}" type="slidenum">
              <a:rPr lang="zh-CN" altLang="en-US" smtClean="0"/>
              <a:t>‹#›</a:t>
            </a:fld>
            <a:endParaRPr lang="en-US" altLang="zh-CN"/>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87663065"/>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12" r:id="rId3"/>
    <p:sldLayoutId id="2147483813" r:id="rId4"/>
    <p:sldLayoutId id="2147483814" r:id="rId5"/>
    <p:sldLayoutId id="2147483815" r:id="rId6"/>
    <p:sldLayoutId id="2147483816" r:id="rId7"/>
    <p:sldLayoutId id="2147483817" r:id="rId8"/>
    <p:sldLayoutId id="2147483818" r:id="rId9"/>
    <p:sldLayoutId id="2147483819" r:id="rId10"/>
    <p:sldLayoutId id="2147483820" r:id="rId11"/>
  </p:sldLayoutIdLst>
  <p:transition>
    <p:randomBar dir="ver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26" name="Title Placeholder 1">
            <a:extLst>
              <a:ext uri="{FF2B5EF4-FFF2-40B4-BE49-F238E27FC236}">
                <a16:creationId xmlns:a16="http://schemas.microsoft.com/office/drawing/2014/main" id="{9CA37E02-9E90-43CF-92DB-A2763DDA8FF3}"/>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Text Placeholder 2">
            <a:extLst>
              <a:ext uri="{FF2B5EF4-FFF2-40B4-BE49-F238E27FC236}">
                <a16:creationId xmlns:a16="http://schemas.microsoft.com/office/drawing/2014/main" id="{AF0CE398-4847-4107-AC3F-9B4F30358B8C}"/>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Date Placeholder 3">
            <a:extLst>
              <a:ext uri="{FF2B5EF4-FFF2-40B4-BE49-F238E27FC236}">
                <a16:creationId xmlns:a16="http://schemas.microsoft.com/office/drawing/2014/main" id="{A04B0BC5-618D-41B6-AD37-C287A61CF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schemeClr val="tx1">
                    <a:tint val="75000"/>
                  </a:schemeClr>
                </a:solidFill>
                <a:latin typeface="+mn-lt"/>
              </a:defRPr>
            </a:lvl1pPr>
          </a:lstStyle>
          <a:p>
            <a:pPr>
              <a:defRPr/>
            </a:pPr>
            <a:endParaRPr lang="zh-CN" altLang="zh-CN"/>
          </a:p>
        </p:txBody>
      </p:sp>
      <p:sp>
        <p:nvSpPr>
          <p:cNvPr id="5" name="Footer Placeholder 4">
            <a:extLst>
              <a:ext uri="{FF2B5EF4-FFF2-40B4-BE49-F238E27FC236}">
                <a16:creationId xmlns:a16="http://schemas.microsoft.com/office/drawing/2014/main" id="{58C1F9F1-E36B-42E4-AC2F-DE3E5AA665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defRPr>
            </a:lvl1pPr>
          </a:lstStyle>
          <a:p>
            <a:pPr>
              <a:defRPr/>
            </a:pPr>
            <a:endParaRPr lang="zh-CN" altLang="zh-CN"/>
          </a:p>
        </p:txBody>
      </p:sp>
      <p:sp>
        <p:nvSpPr>
          <p:cNvPr id="6" name="Slide Number Placeholder 5">
            <a:extLst>
              <a:ext uri="{FF2B5EF4-FFF2-40B4-BE49-F238E27FC236}">
                <a16:creationId xmlns:a16="http://schemas.microsoft.com/office/drawing/2014/main" id="{610B5739-CDD0-42F3-B741-DBD1AD45E5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ct val="0"/>
              </a:spcBef>
              <a:spcAft>
                <a:spcPct val="0"/>
              </a:spcAft>
              <a:defRPr sz="1200" smtClean="0">
                <a:solidFill>
                  <a:schemeClr val="tx1">
                    <a:tint val="75000"/>
                  </a:schemeClr>
                </a:solidFill>
                <a:latin typeface="+mn-lt"/>
              </a:defRPr>
            </a:lvl1pPr>
          </a:lstStyle>
          <a:p>
            <a:pPr>
              <a:defRPr/>
            </a:pPr>
            <a:fld id="{6038B225-2292-48FC-9C89-E1CB2D490B24}" type="slidenum">
              <a:rPr lang="zh-CN" altLang="zh-CN"/>
              <a:pPr>
                <a:defRPr/>
              </a:pPr>
              <a:t>‹#›</a:t>
            </a:fld>
            <a:endParaRPr lang="zh-CN" altLang="zh-CN"/>
          </a:p>
        </p:txBody>
      </p:sp>
      <p:pic>
        <p:nvPicPr>
          <p:cNvPr id="1028"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6392025"/>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spd="med">
    <p:wipe dir="u"/>
  </p:transition>
  <p:timing/>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altLang="en-US" noProof="0"/>
              <a:t>单击此处编辑母版标题样式</a:t>
            </a:r>
          </a:p>
        </p:txBody>
      </p:sp>
      <p:sp>
        <p:nvSpPr>
          <p:cNvPr id="3" name="文本占位符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altLang="en-US" noProof="0"/>
              <a:t>单击此处编辑母版文本样式</a:t>
            </a:r>
          </a:p>
          <a:p>
            <a:pPr lvl="1" rtl="0"/>
            <a:r>
              <a:rPr lang="zh-CN" altLang="en-US" noProof="0"/>
              <a:t>第二级</a:t>
            </a:r>
          </a:p>
          <a:p>
            <a:pPr lvl="2" rtl="0"/>
            <a:r>
              <a:rPr lang="zh-CN" altLang="en-US" noProof="0"/>
              <a:t>第三级</a:t>
            </a:r>
          </a:p>
          <a:p>
            <a:pPr lvl="3" rtl="0"/>
            <a:r>
              <a:rPr lang="zh-CN" altLang="en-US" noProof="0"/>
              <a:t>第四级</a:t>
            </a:r>
          </a:p>
          <a:p>
            <a:pPr lvl="4" rtl="0"/>
            <a:r>
              <a:rPr lang="zh-CN" altLang="en-US" noProof="0"/>
              <a:t>第五级</a:t>
            </a:r>
          </a:p>
        </p:txBody>
      </p:sp>
      <p:sp>
        <p:nvSpPr>
          <p:cNvPr id="4" name="日期占位符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r>
              <a:rPr lang="en-US" altLang="zh-CN" noProof="0"/>
              <a:t>20XX/9/3</a:t>
            </a:r>
            <a:endParaRPr lang="zh-CN" altLang="en-US" noProof="0">
              <a:latin typeface="Microsoft YaHei UI" panose="020b0503020204020204" pitchFamily="34" charset="-122"/>
              <a:ea typeface="Microsoft YaHei UI" panose="020b0503020204020204" pitchFamily="34" charset="-122"/>
            </a:endParaRPr>
          </a:p>
        </p:txBody>
      </p:sp>
      <p:sp>
        <p:nvSpPr>
          <p:cNvPr id="5" name="页脚占位符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r>
              <a:rPr lang="zh-CN" altLang="en-US" noProof="0"/>
              <a:t>演示文稿标题</a:t>
            </a:r>
            <a:endParaRPr lang="zh-CN" altLang="en-US" noProof="0">
              <a:latin typeface="Microsoft YaHei UI" panose="020b0503020204020204" pitchFamily="34" charset="-122"/>
              <a:ea typeface="Microsoft YaHei UI" panose="020b0503020204020204" pitchFamily="34" charset="-122"/>
            </a:endParaRPr>
          </a:p>
        </p:txBody>
      </p:sp>
      <p:sp>
        <p:nvSpPr>
          <p:cNvPr id="6" name="幻灯片编号占位符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Microsoft YaHei UI" panose="020b0503020204020204" pitchFamily="34" charset="-122"/>
                <a:ea typeface="Microsoft YaHei UI" panose="020b0503020204020204" pitchFamily="34" charset="-122"/>
              </a:defRPr>
            </a:lvl1pPr>
          </a:lstStyle>
          <a:p>
            <a:fld id="{B9713C8C-8E70-45D5-AE59-23E60168254E}" type="slidenum">
              <a:rPr lang="en-US" altLang="zh-CN" noProof="0" smtClean="0"/>
              <a:t>‹#›</a:t>
            </a:fld>
            <a:endParaRPr lang="zh-CN" altLang="en-US" noProof="0">
              <a:latin typeface="Microsoft YaHei UI" panose="020b0503020204020204" pitchFamily="34" charset="-122"/>
              <a:ea typeface="Microsoft YaHei UI" panose="020b0503020204020204" pitchFamily="34" charset="-122"/>
            </a:endParaRPr>
          </a:p>
        </p:txBody>
      </p:sp>
      <p:pic>
        <p:nvPicPr>
          <p:cNvPr id="7" name="图片 1073743875" descr="学科网 zxxk.com"/>
          <p:cNvPicPr>
            <a:picLocks noChangeAspect="1"/>
          </p:cNvPicPr>
          <p:nvPr/>
        </p:nvPicPr>
        <p:blipFill>
          <a:blip r:embed="rId18" r:link="rId17"/>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88798784"/>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Lst>
  <p:transition/>
  <p:timing/>
  <p:hf hdr="0"/>
  <p:txStyles>
    <p:titleStyle>
      <a:lvl1pPr algn="l" defTabSz="914400" rtl="0" eaLnBrk="1" latinLnBrk="0" hangingPunct="1">
        <a:lnSpc>
          <a:spcPct val="90000"/>
        </a:lnSpc>
        <a:spcBef>
          <a:spcPct val="0"/>
        </a:spcBef>
        <a:buNone/>
        <a:defRPr sz="4400" i="1"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microsoft.com/office/2007/relationships/diagramDrawing" Target="../diagrams/drawing3.xml" /><Relationship Id="rId3" Type="http://schemas.openxmlformats.org/officeDocument/2006/relationships/diagramData" Target="../diagrams/data3.xml" /><Relationship Id="rId4" Type="http://schemas.openxmlformats.org/officeDocument/2006/relationships/diagramLayout" Target="../diagrams/layout3.xml" /><Relationship Id="rId5" Type="http://schemas.openxmlformats.org/officeDocument/2006/relationships/diagramQuickStyle" Target="../diagrams/quickStyle3.xml" /><Relationship Id="rId6" Type="http://schemas.openxmlformats.org/officeDocument/2006/relationships/diagramColors" Target="../diagrams/colors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microsoft.com/office/2007/relationships/diagramDrawing" Target="../diagrams/drawing4.xml" /><Relationship Id="rId3" Type="http://schemas.openxmlformats.org/officeDocument/2006/relationships/diagramData" Target="../diagrams/data4.xml" /><Relationship Id="rId4" Type="http://schemas.openxmlformats.org/officeDocument/2006/relationships/diagramLayout" Target="../diagrams/layout4.xml" /><Relationship Id="rId5" Type="http://schemas.openxmlformats.org/officeDocument/2006/relationships/diagramQuickStyle" Target="../diagrams/quickStyle4.xml" /><Relationship Id="rId6" Type="http://schemas.openxmlformats.org/officeDocument/2006/relationships/diagramColors" Target="../diagrams/colors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microsoft.com/office/2007/relationships/diagramDrawing" Target="../diagrams/drawing5.xml" /><Relationship Id="rId3" Type="http://schemas.openxmlformats.org/officeDocument/2006/relationships/diagramData" Target="../diagrams/data5.xml" /><Relationship Id="rId4" Type="http://schemas.openxmlformats.org/officeDocument/2006/relationships/diagramLayout" Target="../diagrams/layout5.xml" /><Relationship Id="rId5" Type="http://schemas.openxmlformats.org/officeDocument/2006/relationships/diagramQuickStyle" Target="../diagrams/quickStyle5.xml" /><Relationship Id="rId6" Type="http://schemas.openxmlformats.org/officeDocument/2006/relationships/diagramColors" Target="../diagrams/colors5.xml" /><Relationship Id="rId7" Type="http://schemas.openxmlformats.org/officeDocument/2006/relationships/image" Target="../media/image5.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microsoft.com/office/2007/relationships/diagramDrawing" Target="../diagrams/drawing1.xml" /><Relationship Id="rId3" Type="http://schemas.openxmlformats.org/officeDocument/2006/relationships/diagramData" Target="../diagrams/data1.xml" /><Relationship Id="rId4" Type="http://schemas.openxmlformats.org/officeDocument/2006/relationships/diagramLayout" Target="../diagrams/layout1.xml" /><Relationship Id="rId5" Type="http://schemas.openxmlformats.org/officeDocument/2006/relationships/diagramQuickStyle" Target="../diagrams/quickStyle1.xml" /><Relationship Id="rId6" Type="http://schemas.openxmlformats.org/officeDocument/2006/relationships/diagramColors" Target="../diagrams/colors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6.xml" /><Relationship Id="rId2" Type="http://schemas.openxmlformats.org/officeDocument/2006/relationships/notesSlide" Target="../notesSlides/notesSlide1.xml" /><Relationship Id="rId3" Type="http://schemas.microsoft.com/office/2007/relationships/diagramDrawing" Target="../diagrams/drawing2.xml" /><Relationship Id="rId4" Type="http://schemas.openxmlformats.org/officeDocument/2006/relationships/diagramData" Target="../diagrams/data2.xml" /><Relationship Id="rId5" Type="http://schemas.openxmlformats.org/officeDocument/2006/relationships/diagramLayout" Target="../diagrams/layout2.xml" /><Relationship Id="rId6" Type="http://schemas.openxmlformats.org/officeDocument/2006/relationships/diagramQuickStyle" Target="../diagrams/quickStyle2.xml" /><Relationship Id="rId7" Type="http://schemas.openxmlformats.org/officeDocument/2006/relationships/diagramColors" Target="../diagrams/colors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image" Target="../media/image3.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82" name="Rectangle 81">
            <a:extLst>
              <a:ext uri="{FF2B5EF4-FFF2-40B4-BE49-F238E27FC236}">
                <a16:creationId xmlns:a16="http://schemas.microsoft.com/office/drawing/2014/main" id="{EFA9B6C6-A247-48A8-9A1C-1E36FA9456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flip="none" rotWithShape="1">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061" name="矩形 2060"/>
          <p:cNvSpPr/>
          <p:nvPr/>
        </p:nvSpPr>
        <p:spPr>
          <a:xfrm>
            <a:off x="2016533" y="1325077"/>
            <a:ext cx="8956137" cy="2838938"/>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defRPr/>
            </a:pPr>
            <a:endParaRPr kumimoji="0" lang="en-US" altLang="zh-CN" sz="4800" b="1" i="0" u="none" strike="noStrike" kern="1200" cap="none" spc="0" normalizeH="0" baseline="0" noProof="0">
              <a:ln>
                <a:noFill/>
              </a:ln>
              <a:solidFill>
                <a:srgbClr val="FFFFFF"/>
              </a:solidFill>
              <a:effectLst/>
              <a:uLnTx/>
              <a:uFillTx/>
              <a:latin typeface="Calibri Light" panose="020f0302020204030204"/>
              <a:ea typeface="等线 Light" panose="02010600030101010101" pitchFamily="2" charset="-122"/>
              <a:cs typeface="+mn-cs"/>
            </a:endParaRPr>
          </a:p>
          <a:p>
            <a:pPr marL="0" marR="0" lvl="0" indent="0" algn="l" defTabSz="914400" rtl="0" eaLnBrk="1" fontAlgn="auto" latinLnBrk="0" hangingPunct="1">
              <a:lnSpc>
                <a:spcPct val="90000"/>
              </a:lnSpc>
              <a:spcBef>
                <a:spcPct val="0"/>
              </a:spcBef>
              <a:spcAft>
                <a:spcPts val="600"/>
              </a:spcAft>
              <a:buClrTx/>
              <a:buSzTx/>
              <a:buFontTx/>
              <a:buNone/>
              <a:defRPr/>
            </a:pPr>
            <a:r>
              <a:rPr kumimoji="0" lang="en-US" altLang="zh-CN" sz="4800" b="1" i="0" u="none" strike="noStrike" kern="1200" cap="none" spc="0" normalizeH="0" baseline="0" noProof="0">
                <a:ln>
                  <a:noFill/>
                </a:ln>
                <a:solidFill>
                  <a:srgbClr val="FFFFFF"/>
                </a:solidFill>
                <a:effectLst/>
                <a:uLnTx/>
                <a:uFillTx/>
                <a:latin typeface="Calibri Light" panose="020f0302020204030204"/>
                <a:ea typeface="等线 Light" panose="02010600030101010101" pitchFamily="2" charset="-122"/>
                <a:cs typeface="+mn-cs"/>
              </a:rPr>
              <a:t>               ----</a:t>
            </a:r>
            <a:r>
              <a:rPr kumimoji="0" lang="zh-CN" altLang="en-US" sz="4800" b="1" i="0" u="none" strike="noStrike" kern="1200" cap="none" spc="0" normalizeH="0" baseline="0" noProof="0">
                <a:ln>
                  <a:noFill/>
                </a:ln>
                <a:solidFill>
                  <a:srgbClr val="FFFFFF"/>
                </a:solidFill>
                <a:effectLst/>
                <a:uLnTx/>
                <a:uFillTx/>
                <a:latin typeface="Calibri Light" panose="020f0302020204030204"/>
                <a:ea typeface="等线 Light" panose="02010600030101010101" pitchFamily="2" charset="-122"/>
                <a:cs typeface="+mn-cs"/>
              </a:rPr>
              <a:t>说明语言及语段作用</a:t>
            </a:r>
            <a:endParaRPr kumimoji="0" lang="en-US" altLang="zh-CN" sz="4800" b="1" i="0" u="none" strike="noStrike" kern="1200" cap="none" spc="0" normalizeH="0" baseline="0" noProof="0">
              <a:ln>
                <a:noFill/>
              </a:ln>
              <a:solidFill>
                <a:srgbClr val="FFFFFF"/>
              </a:solidFill>
              <a:effectLst/>
              <a:uLnTx/>
              <a:uFillTx/>
              <a:latin typeface="Calibri Light" panose="020f0302020204030204"/>
              <a:ea typeface="等线 Light" panose="02010600030101010101" pitchFamily="2" charset="-122"/>
              <a:cs typeface="+mn-cs"/>
            </a:endParaRPr>
          </a:p>
        </p:txBody>
      </p:sp>
      <p:sp>
        <p:nvSpPr>
          <p:cNvPr id="84" name="Graphic 13">
            <a:extLst>
              <a:ext uri="{FF2B5EF4-FFF2-40B4-BE49-F238E27FC236}">
                <a16:creationId xmlns:a16="http://schemas.microsoft.com/office/drawing/2014/main" id="{C5CB530E-515E-412C-9DF1-5F8FFBD6F3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17602" y="2744546"/>
            <a:ext cx="139038" cy="139038"/>
          </a:xfrm>
          <a:custGeom>
            <a:gdLst>
              <a:gd name="connsiteX0" fmla="*/ 129601 w 139038"/>
              <a:gd name="connsiteY0" fmla="*/ 60082 h 139038"/>
              <a:gd name="connsiteX1" fmla="*/ 78956 w 139038"/>
              <a:gd name="connsiteY1" fmla="*/ 60082 h 139038"/>
              <a:gd name="connsiteX2" fmla="*/ 78956 w 139038"/>
              <a:gd name="connsiteY2" fmla="*/ 9437 h 139038"/>
              <a:gd name="connsiteX3" fmla="*/ 69519 w 139038"/>
              <a:gd name="connsiteY3" fmla="*/ 0 h 139038"/>
              <a:gd name="connsiteX4" fmla="*/ 60082 w 139038"/>
              <a:gd name="connsiteY4" fmla="*/ 9437 h 139038"/>
              <a:gd name="connsiteX5" fmla="*/ 60082 w 139038"/>
              <a:gd name="connsiteY5" fmla="*/ 60082 h 139038"/>
              <a:gd name="connsiteX6" fmla="*/ 9437 w 139038"/>
              <a:gd name="connsiteY6" fmla="*/ 60082 h 139038"/>
              <a:gd name="connsiteX7" fmla="*/ 0 w 139038"/>
              <a:gd name="connsiteY7" fmla="*/ 69519 h 139038"/>
              <a:gd name="connsiteX8" fmla="*/ 9437 w 139038"/>
              <a:gd name="connsiteY8" fmla="*/ 78956 h 139038"/>
              <a:gd name="connsiteX9" fmla="*/ 60082 w 139038"/>
              <a:gd name="connsiteY9" fmla="*/ 78956 h 139038"/>
              <a:gd name="connsiteX10" fmla="*/ 60082 w 139038"/>
              <a:gd name="connsiteY10" fmla="*/ 129601 h 139038"/>
              <a:gd name="connsiteX11" fmla="*/ 69519 w 139038"/>
              <a:gd name="connsiteY11" fmla="*/ 139038 h 139038"/>
              <a:gd name="connsiteX12" fmla="*/ 78956 w 139038"/>
              <a:gd name="connsiteY12" fmla="*/ 129601 h 139038"/>
              <a:gd name="connsiteX13" fmla="*/ 78956 w 139038"/>
              <a:gd name="connsiteY13" fmla="*/ 78956 h 139038"/>
              <a:gd name="connsiteX14" fmla="*/ 129601 w 139038"/>
              <a:gd name="connsiteY14" fmla="*/ 78956 h 139038"/>
              <a:gd name="connsiteX15" fmla="*/ 139038 w 139038"/>
              <a:gd name="connsiteY15" fmla="*/ 69519 h 139038"/>
              <a:gd name="connsiteX16" fmla="*/ 129601 w 139038"/>
              <a:gd name="connsiteY16" fmla="*/ 60082 h 1390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8" h="139038">
                <a:moveTo>
                  <a:pt x="129601" y="60082"/>
                </a:moveTo>
                <a:lnTo>
                  <a:pt x="78956" y="60082"/>
                </a:lnTo>
                <a:lnTo>
                  <a:pt x="78956" y="9437"/>
                </a:lnTo>
                <a:cubicBezTo>
                  <a:pt x="78956" y="4225"/>
                  <a:pt x="74731" y="0"/>
                  <a:pt x="69519" y="0"/>
                </a:cubicBezTo>
                <a:cubicBezTo>
                  <a:pt x="64307" y="0"/>
                  <a:pt x="60082" y="4225"/>
                  <a:pt x="60082" y="9437"/>
                </a:cubicBezTo>
                <a:lnTo>
                  <a:pt x="60082" y="60082"/>
                </a:lnTo>
                <a:lnTo>
                  <a:pt x="9437" y="60082"/>
                </a:lnTo>
                <a:cubicBezTo>
                  <a:pt x="4225" y="60082"/>
                  <a:pt x="0" y="64307"/>
                  <a:pt x="0" y="69519"/>
                </a:cubicBezTo>
                <a:cubicBezTo>
                  <a:pt x="0" y="74731"/>
                  <a:pt x="4225" y="78956"/>
                  <a:pt x="9437" y="78956"/>
                </a:cubicBezTo>
                <a:lnTo>
                  <a:pt x="60082" y="78956"/>
                </a:lnTo>
                <a:lnTo>
                  <a:pt x="60082" y="129601"/>
                </a:lnTo>
                <a:cubicBezTo>
                  <a:pt x="60082" y="134813"/>
                  <a:pt x="64307" y="139038"/>
                  <a:pt x="69519" y="139038"/>
                </a:cubicBezTo>
                <a:cubicBezTo>
                  <a:pt x="74731" y="139038"/>
                  <a:pt x="78956" y="134813"/>
                  <a:pt x="78956" y="129601"/>
                </a:cubicBezTo>
                <a:lnTo>
                  <a:pt x="78956" y="78956"/>
                </a:lnTo>
                <a:lnTo>
                  <a:pt x="129601" y="78956"/>
                </a:lnTo>
                <a:cubicBezTo>
                  <a:pt x="134813" y="78956"/>
                  <a:pt x="139038" y="74731"/>
                  <a:pt x="139038" y="69519"/>
                </a:cubicBezTo>
                <a:cubicBezTo>
                  <a:pt x="139038" y="64307"/>
                  <a:pt x="134813" y="60082"/>
                  <a:pt x="129601" y="60082"/>
                </a:cubicBezTo>
                <a:close/>
              </a:path>
            </a:pathLst>
          </a:custGeom>
          <a:solidFill>
            <a:srgbClr val="FFFFFF"/>
          </a:solidFill>
          <a:ln w="603" cap="flat">
            <a:noFill/>
            <a:prstDash val="solid"/>
            <a:miter/>
          </a:ln>
        </p:spPr>
        <p:txBody>
          <a:bodyPr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6" name="Graphic 12">
            <a:extLst>
              <a:ext uri="{FF2B5EF4-FFF2-40B4-BE49-F238E27FC236}">
                <a16:creationId xmlns:a16="http://schemas.microsoft.com/office/drawing/2014/main" id="{712D4376-A578-4FF1-94FC-245E7A6A48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76380" y="2973840"/>
            <a:ext cx="91138" cy="91138"/>
          </a:xfrm>
          <a:custGeom>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8" name="Graphic 15">
            <a:extLst>
              <a:ext uri="{FF2B5EF4-FFF2-40B4-BE49-F238E27FC236}">
                <a16:creationId xmlns:a16="http://schemas.microsoft.com/office/drawing/2014/main" id="{AEA7509D-F04F-40CB-A0B3-EEF16499C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02062" y="3198265"/>
            <a:ext cx="127713" cy="127713"/>
          </a:xfrm>
          <a:custGeom>
            <a:gdLst>
              <a:gd name="connsiteX0" fmla="*/ 63857 w 127713"/>
              <a:gd name="connsiteY0" fmla="*/ 18874 h 127713"/>
              <a:gd name="connsiteX1" fmla="*/ 108839 w 127713"/>
              <a:gd name="connsiteY1" fmla="*/ 63857 h 127713"/>
              <a:gd name="connsiteX2" fmla="*/ 63857 w 127713"/>
              <a:gd name="connsiteY2" fmla="*/ 108839 h 127713"/>
              <a:gd name="connsiteX3" fmla="*/ 18874 w 127713"/>
              <a:gd name="connsiteY3" fmla="*/ 63857 h 127713"/>
              <a:gd name="connsiteX4" fmla="*/ 63857 w 127713"/>
              <a:gd name="connsiteY4" fmla="*/ 18874 h 127713"/>
              <a:gd name="connsiteX5" fmla="*/ 63857 w 127713"/>
              <a:gd name="connsiteY5" fmla="*/ 0 h 127713"/>
              <a:gd name="connsiteX6" fmla="*/ 0 w 127713"/>
              <a:gd name="connsiteY6" fmla="*/ 63857 h 127713"/>
              <a:gd name="connsiteX7" fmla="*/ 63857 w 127713"/>
              <a:gd name="connsiteY7" fmla="*/ 127713 h 127713"/>
              <a:gd name="connsiteX8" fmla="*/ 127713 w 127713"/>
              <a:gd name="connsiteY8" fmla="*/ 63857 h 127713"/>
              <a:gd name="connsiteX9" fmla="*/ 63857 w 127713"/>
              <a:gd name="connsiteY9" fmla="*/ 0 h 127713"/>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3" h="127713">
                <a:moveTo>
                  <a:pt x="63857" y="18874"/>
                </a:moveTo>
                <a:cubicBezTo>
                  <a:pt x="88700" y="18874"/>
                  <a:pt x="108839" y="39013"/>
                  <a:pt x="108839" y="63857"/>
                </a:cubicBezTo>
                <a:cubicBezTo>
                  <a:pt x="108839" y="88700"/>
                  <a:pt x="88700" y="108839"/>
                  <a:pt x="63857" y="108839"/>
                </a:cubicBezTo>
                <a:cubicBezTo>
                  <a:pt x="39013" y="108839"/>
                  <a:pt x="18874" y="88700"/>
                  <a:pt x="18874" y="63857"/>
                </a:cubicBezTo>
                <a:cubicBezTo>
                  <a:pt x="18898" y="39023"/>
                  <a:pt x="39023" y="18898"/>
                  <a:pt x="63857" y="18874"/>
                </a:cubicBezTo>
                <a:moveTo>
                  <a:pt x="63857" y="0"/>
                </a:moveTo>
                <a:cubicBezTo>
                  <a:pt x="28590" y="0"/>
                  <a:pt x="0" y="28590"/>
                  <a:pt x="0" y="63857"/>
                </a:cubicBezTo>
                <a:cubicBezTo>
                  <a:pt x="0" y="99124"/>
                  <a:pt x="28590" y="127713"/>
                  <a:pt x="63857" y="127713"/>
                </a:cubicBezTo>
                <a:cubicBezTo>
                  <a:pt x="99124" y="127713"/>
                  <a:pt x="127713" y="99124"/>
                  <a:pt x="127713" y="63857"/>
                </a:cubicBezTo>
                <a:cubicBezTo>
                  <a:pt x="127713" y="28590"/>
                  <a:pt x="99124" y="0"/>
                  <a:pt x="63857" y="0"/>
                </a:cubicBezTo>
                <a:close/>
              </a:path>
            </a:pathLst>
          </a:custGeom>
          <a:solidFill>
            <a:srgbClr val="FFFFFF"/>
          </a:solidFill>
          <a:ln w="610" cap="flat">
            <a:noFill/>
            <a:prstDash val="solid"/>
            <a:miter/>
          </a:ln>
        </p:spPr>
        <p:txBody>
          <a:bodyPr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90" name="Straight Connector 89">
            <a:extLst>
              <a:ext uri="{FF2B5EF4-FFF2-40B4-BE49-F238E27FC236}">
                <a16:creationId xmlns:a16="http://schemas.microsoft.com/office/drawing/2014/main" id="{56020367-4FD5-4596-8E10-C5F095CD8DB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1301262" y="3496322"/>
            <a:ext cx="0" cy="3352800"/>
          </a:xfrm>
          <a:prstGeom prst="line">
            <a:avLst/>
          </a:prstGeom>
          <a:ln w="25400" cap="sq">
            <a:solidFill>
              <a:srgbClr val="FFFFFF"/>
            </a:solidFill>
            <a:bevel/>
          </a:ln>
        </p:spPr>
        <p:style>
          <a:lnRef idx="1">
            <a:schemeClr val="accent1"/>
          </a:lnRef>
          <a:fillRef idx="0">
            <a:schemeClr val="accent1"/>
          </a:fillRef>
          <a:effectRef idx="0">
            <a:schemeClr val="accent1"/>
          </a:effectRef>
          <a:fontRef idx="minor">
            <a:schemeClr val="tx1"/>
          </a:fontRef>
        </p:style>
      </p:cxnSp>
      <p:sp>
        <p:nvSpPr>
          <p:cNvPr id="2060" name="矩形 2059"/>
          <p:cNvSpPr/>
          <p:nvPr/>
        </p:nvSpPr>
        <p:spPr>
          <a:xfrm>
            <a:off x="1847850" y="188913"/>
            <a:ext cx="6769100" cy="641350"/>
          </a:xfrm>
          <a:prstGeom prst="rect">
            <a:avLst/>
          </a:prstGeom>
          <a:noFill/>
          <a:ln w="9525">
            <a:noFill/>
          </a:ln>
        </p:spPr>
        <p:txBody>
          <a:bodyPr>
            <a:spAutoFit/>
          </a:bodyPr>
          <a:lstStyle/>
          <a:p>
            <a:pPr marL="0" marR="0" lvl="0" indent="0" algn="l" defTabSz="457200" rtl="0" eaLnBrk="1" fontAlgn="auto" latinLnBrk="0" hangingPunct="1">
              <a:lnSpc>
                <a:spcPct val="100000"/>
              </a:lnSpc>
              <a:spcBef>
                <a:spcPct val="0"/>
              </a:spcBef>
              <a:spcAft>
                <a:spcPct val="0"/>
              </a:spcAft>
              <a:buClrTx/>
              <a:buSzTx/>
              <a:buFontTx/>
              <a:buNone/>
              <a:defRPr/>
            </a:pPr>
            <a:endParaRPr kumimoji="0" sz="3600" b="1" i="0" u="none" strike="noStrike" kern="1200" cap="none" spc="0" normalizeH="0" baseline="0" noProof="0">
              <a:ln>
                <a:noFill/>
              </a:ln>
              <a:solidFill>
                <a:srgbClr val="CC0000"/>
              </a:solidFill>
              <a:effectLst/>
              <a:uLnTx/>
              <a:uFillTx/>
              <a:latin typeface="黑体" panose="02010609060101010101" pitchFamily="49" charset="-122"/>
              <a:ea typeface="黑体" panose="02010609060101010101" pitchFamily="49" charset="-122"/>
              <a:cs typeface="+mn-cs"/>
            </a:endParaRPr>
          </a:p>
        </p:txBody>
      </p:sp>
      <p:sp>
        <p:nvSpPr>
          <p:cNvPr id="9" name="椭圆 8">
            <a:extLst>
              <a:ext uri="{FF2B5EF4-FFF2-40B4-BE49-F238E27FC236}">
                <a16:creationId xmlns:a16="http://schemas.microsoft.com/office/drawing/2014/main" id="{523D5043-7356-4B11-8913-11F400FB9FC8}"/>
              </a:ext>
            </a:extLst>
          </p:cNvPr>
          <p:cNvSpPr/>
          <p:nvPr/>
        </p:nvSpPr>
        <p:spPr>
          <a:xfrm>
            <a:off x="1559496" y="830263"/>
            <a:ext cx="9288710" cy="1725136"/>
          </a:xfrm>
          <a:prstGeom prst="ellipse">
            <a:avLst/>
          </a:prstGeom>
          <a:effectLst>
            <a:glow rad="1397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base" latinLnBrk="0" hangingPunct="1">
              <a:lnSpc>
                <a:spcPct val="90000"/>
              </a:lnSpc>
              <a:spcBef>
                <a:spcPct val="0"/>
              </a:spcBef>
              <a:spcAft>
                <a:spcPts val="600"/>
              </a:spcAft>
              <a:buClrTx/>
              <a:buSzTx/>
              <a:buFontTx/>
              <a:buNone/>
              <a:defRPr/>
            </a:pPr>
            <a:r>
              <a:rPr kumimoji="0" lang="zh-CN" altLang="en-US" sz="6000" b="1" i="0" u="none" strike="noStrike" kern="1200" cap="none" spc="0" normalizeH="0" baseline="0" noProof="0">
                <a:ln>
                  <a:noFill/>
                </a:ln>
                <a:solidFill>
                  <a:schemeClr val="bg1"/>
                </a:solidFill>
                <a:effectLst/>
                <a:uLnTx/>
                <a:uFillTx/>
                <a:latin typeface="Calibri Light" panose="020f0302020204030204"/>
                <a:ea typeface="等线 Light" panose="02010600030101010101" pitchFamily="2" charset="-122"/>
                <a:cs typeface="+mj-cs"/>
              </a:rPr>
              <a:t>说明文专项阅读三</a:t>
            </a:r>
            <a:endParaRPr kumimoji="0" lang="en-US" altLang="zh-CN" sz="6000" b="1" i="0" u="none" strike="noStrike" kern="1200" cap="none" spc="0" normalizeH="0" baseline="0" noProof="0">
              <a:ln>
                <a:noFill/>
              </a:ln>
              <a:solidFill>
                <a:schemeClr val="bg1"/>
              </a:solidFill>
              <a:effectLst/>
              <a:uLnTx/>
              <a:uFillTx/>
              <a:latin typeface="Calibri Light" panose="020f0302020204030204"/>
              <a:ea typeface="等线 Light" panose="02010600030101010101" pitchFamily="2" charset="-122"/>
              <a:cs typeface="+mj-cs"/>
            </a:endParaRPr>
          </a:p>
        </p:txBody>
      </p:sp>
      <p:sp>
        <p:nvSpPr>
          <p:cNvPr id="2" name="文本框 1">
            <a:extLst>
              <a:ext uri="{FF2B5EF4-FFF2-40B4-BE49-F238E27FC236}">
                <a16:creationId xmlns:a16="http://schemas.microsoft.com/office/drawing/2014/main" id="{94E25680-4A4D-4043-8B61-F21F50303AFB}"/>
              </a:ext>
            </a:extLst>
          </p:cNvPr>
          <p:cNvSpPr txBox="1"/>
          <p:nvPr/>
        </p:nvSpPr>
        <p:spPr>
          <a:xfrm>
            <a:off x="2016533" y="4952960"/>
            <a:ext cx="9288709" cy="707886"/>
          </a:xfrm>
          <a:prstGeom prst="rect">
            <a:avLst/>
          </a:prstGeom>
          <a:noFill/>
        </p:spPr>
        <p:txBody>
          <a:bodyPr wrap="square" rtlCol="0">
            <a:spAutoFit/>
          </a:bodyPr>
          <a:lstStyle/>
          <a:p>
            <a:r>
              <a:rPr lang="zh-CN" altLang="en-US" sz="4000"/>
              <a:t>莱阳市照旺庄中心初级中学     初成尧</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Box 4">
            <a:extLst>
              <a:ext uri="{FF2B5EF4-FFF2-40B4-BE49-F238E27FC236}">
                <a16:creationId xmlns:a16="http://schemas.microsoft.com/office/drawing/2014/main" id="{BB630B30-64E1-4496-A6BD-46F98013F1BC}"/>
              </a:ext>
            </a:extLst>
          </p:cNvPr>
          <p:cNvSpPr txBox="1">
            <a:spLocks noChangeArrowheads="1"/>
          </p:cNvSpPr>
          <p:nvPr/>
        </p:nvSpPr>
        <p:spPr bwMode="auto">
          <a:xfrm>
            <a:off x="1115568" y="405009"/>
            <a:ext cx="76200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0" lang="zh-CN" altLang="en-US" sz="4000" b="0" i="1"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方法归纳三</a:t>
            </a:r>
            <a:endParaRPr kumimoji="0" lang="en-US" altLang="zh-CN" sz="4000" b="0" i="1"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eaLnBrk="1" hangingPunct="1">
              <a:spcBef>
                <a:spcPct val="50000"/>
              </a:spcBef>
            </a:pPr>
            <a:r>
              <a:rPr lang="en-US" altLang="zh-CN" sz="3200">
                <a:solidFill>
                  <a:schemeClr val="accent2"/>
                </a:solidFill>
              </a:rPr>
              <a:t>3.</a:t>
            </a:r>
            <a:r>
              <a:rPr lang="zh-CN" altLang="en-US" sz="3200">
                <a:solidFill>
                  <a:schemeClr val="accent2"/>
                </a:solidFill>
              </a:rPr>
              <a:t>文中加点的词语能否删去。</a:t>
            </a:r>
          </a:p>
        </p:txBody>
      </p:sp>
      <p:sp>
        <p:nvSpPr>
          <p:cNvPr id="10" name="文本框 9">
            <a:extLst>
              <a:ext uri="{FF2B5EF4-FFF2-40B4-BE49-F238E27FC236}">
                <a16:creationId xmlns:a16="http://schemas.microsoft.com/office/drawing/2014/main" id="{E28C7D60-2976-4815-9247-3DFDF78D440D}"/>
              </a:ext>
            </a:extLst>
          </p:cNvPr>
          <p:cNvSpPr txBox="1"/>
          <p:nvPr/>
        </p:nvSpPr>
        <p:spPr>
          <a:xfrm>
            <a:off x="1600318" y="2266513"/>
            <a:ext cx="6097656" cy="461665"/>
          </a:xfrm>
          <a:prstGeom prst="rect">
            <a:avLst/>
          </a:prstGeom>
          <a:noFill/>
        </p:spPr>
        <p:txBody>
          <a:bodyPr wrap="square">
            <a:spAutoFit/>
          </a:body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en-US" altLang="zh-CN" sz="24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A.</a:t>
            </a:r>
            <a:r>
              <a:rPr kumimoji="0" lang="zh-CN" altLang="en-US" sz="24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表态：判断，一般是不能删。</a:t>
            </a:r>
          </a:p>
        </p:txBody>
      </p:sp>
      <p:sp>
        <p:nvSpPr>
          <p:cNvPr id="12" name="Text Box 6">
            <a:extLst>
              <a:ext uri="{FF2B5EF4-FFF2-40B4-BE49-F238E27FC236}">
                <a16:creationId xmlns:a16="http://schemas.microsoft.com/office/drawing/2014/main" id="{29FE5BD8-D423-49ED-BDBA-35F6E87F451F}"/>
              </a:ext>
            </a:extLst>
          </p:cNvPr>
          <p:cNvSpPr txBox="1">
            <a:spLocks noChangeArrowheads="1"/>
          </p:cNvSpPr>
          <p:nvPr/>
        </p:nvSpPr>
        <p:spPr bwMode="auto">
          <a:xfrm>
            <a:off x="1590455" y="2736502"/>
            <a:ext cx="74676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B.</a:t>
            </a:r>
            <a:r>
              <a:rPr lang="zh-CN" altLang="en-US" sz="2400"/>
              <a:t>定性：解释这个词语在这句话中的含义。</a:t>
            </a:r>
          </a:p>
          <a:p>
            <a:pPr eaLnBrk="1" hangingPunct="1">
              <a:spcBef>
                <a:spcPct val="50000"/>
              </a:spcBef>
            </a:pPr>
            <a:r>
              <a:rPr lang="zh-CN" altLang="en-US" sz="2400"/>
              <a:t>这个词，表示</a:t>
            </a:r>
            <a:r>
              <a:rPr lang="en-US" altLang="zh-CN" sz="2400"/>
              <a:t>------</a:t>
            </a:r>
            <a:r>
              <a:rPr lang="zh-CN" altLang="en-US" sz="2400"/>
              <a:t>意思，从</a:t>
            </a:r>
            <a:r>
              <a:rPr lang="en-US" altLang="zh-CN" sz="2400"/>
              <a:t>( </a:t>
            </a:r>
            <a:r>
              <a:rPr lang="zh-CN" altLang="en-US" sz="2400"/>
              <a:t>时间、程度、 范围等方面）加以限制，准确地说明了</a:t>
            </a:r>
            <a:r>
              <a:rPr lang="en-US" altLang="zh-CN" sz="2400"/>
              <a:t>-------</a:t>
            </a:r>
            <a:r>
              <a:rPr lang="zh-CN" altLang="en-US" sz="2400"/>
              <a:t>内容（结合原句）</a:t>
            </a:r>
          </a:p>
        </p:txBody>
      </p:sp>
      <p:sp>
        <p:nvSpPr>
          <p:cNvPr id="14" name="Text Box 7">
            <a:extLst>
              <a:ext uri="{FF2B5EF4-FFF2-40B4-BE49-F238E27FC236}">
                <a16:creationId xmlns:a16="http://schemas.microsoft.com/office/drawing/2014/main" id="{032855CF-C6A1-4DB6-ACD0-3FEC9868CAD8}"/>
              </a:ext>
            </a:extLst>
          </p:cNvPr>
          <p:cNvSpPr txBox="1">
            <a:spLocks noChangeArrowheads="1"/>
          </p:cNvSpPr>
          <p:nvPr/>
        </p:nvSpPr>
        <p:spPr bwMode="auto">
          <a:xfrm>
            <a:off x="1590455" y="3962030"/>
            <a:ext cx="800100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C.</a:t>
            </a:r>
            <a:r>
              <a:rPr lang="zh-CN" altLang="en-US" sz="2400"/>
              <a:t>比较，删掉这个词语与没有删掉以前的区别，</a:t>
            </a:r>
          </a:p>
          <a:p>
            <a:pPr eaLnBrk="1" hangingPunct="1">
              <a:spcBef>
                <a:spcPct val="50000"/>
              </a:spcBef>
            </a:pPr>
            <a:r>
              <a:rPr lang="zh-CN" altLang="en-US" sz="2400"/>
              <a:t>删掉后意思变为</a:t>
            </a:r>
            <a:r>
              <a:rPr lang="en-US" altLang="zh-CN" sz="2400"/>
              <a:t>……</a:t>
            </a:r>
            <a:r>
              <a:rPr lang="zh-CN" altLang="en-US" sz="2400"/>
              <a:t>，与客观事实不符（或过于绝对化）（或不符合人们认识事物的客观规律）</a:t>
            </a:r>
            <a:r>
              <a:rPr lang="en-US" altLang="zh-CN" sz="2400"/>
              <a:t>,</a:t>
            </a:r>
            <a:r>
              <a:rPr lang="zh-CN" altLang="en-US" sz="2400"/>
              <a:t>表达的意思就不准确了，所以不能删去。</a:t>
            </a:r>
          </a:p>
        </p:txBody>
      </p:sp>
      <p:sp>
        <p:nvSpPr>
          <p:cNvPr id="16" name="Text Box 8">
            <a:extLst>
              <a:ext uri="{FF2B5EF4-FFF2-40B4-BE49-F238E27FC236}">
                <a16:creationId xmlns:a16="http://schemas.microsoft.com/office/drawing/2014/main" id="{586DBAA3-4758-4207-BC3E-FFAD554B5A7D}"/>
              </a:ext>
            </a:extLst>
          </p:cNvPr>
          <p:cNvSpPr txBox="1">
            <a:spLocks noChangeArrowheads="1"/>
          </p:cNvSpPr>
          <p:nvPr/>
        </p:nvSpPr>
        <p:spPr bwMode="auto">
          <a:xfrm>
            <a:off x="1610333" y="5829978"/>
            <a:ext cx="769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2400"/>
              <a:t>D.</a:t>
            </a:r>
            <a:r>
              <a:rPr lang="zh-CN" altLang="en-US" sz="2400"/>
              <a:t>这个词体现了说明文语言的准确性、严密性与科学性。</a:t>
            </a:r>
          </a:p>
        </p:txBody>
      </p:sp>
    </p:spTree>
    <p:extLst>
      <p:ext uri="{BB962C8B-B14F-4D97-AF65-F5344CB8AC3E}">
        <p14:creationId xmlns:p14="http://schemas.microsoft.com/office/powerpoint/2010/main" val="4051662518"/>
      </p:ext>
    </p:extLst>
  </p:cSld>
  <p:clrMapOvr>
    <a:masterClrMapping/>
  </p:clrMapOvr>
  <p:transition spd="med">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linds(horizont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文本框 2">
            <a:extLst>
              <a:ext uri="{FF2B5EF4-FFF2-40B4-BE49-F238E27FC236}">
                <a16:creationId xmlns:a16="http://schemas.microsoft.com/office/drawing/2014/main" id="{C3A95A6A-61A4-44E0-AA47-4BE333FC08F6}"/>
              </a:ext>
            </a:extLst>
          </p:cNvPr>
          <p:cNvSpPr txBox="1"/>
          <p:nvPr/>
        </p:nvSpPr>
        <p:spPr>
          <a:xfrm>
            <a:off x="1115568" y="2481943"/>
            <a:ext cx="10168128" cy="3695020"/>
          </a:xfrm>
          <a:prstGeom prst="rect">
            <a:avLst/>
          </a:prstGeom>
        </p:spPr>
        <p:txBody>
          <a:bodyPr vert="horz" lIns="91440" tIns="45720" rIns="91440" bIns="45720" rtlCol="0">
            <a:normAutofit/>
          </a:bodyPr>
          <a:lstStyle/>
          <a:p>
            <a:pPr defTabSz="914400">
              <a:lnSpc>
                <a:spcPct val="90000"/>
              </a:lnSpc>
              <a:spcAft>
                <a:spcPts val="600"/>
              </a:spcAft>
            </a:pPr>
            <a:r>
              <a:rPr lang="en-US" altLang="zh-CN" sz="4400" b="1">
                <a:effectLst/>
              </a:rPr>
              <a:t>①</a:t>
            </a:r>
            <a:r>
              <a:rPr lang="zh-CN" altLang="en-US" sz="4400" b="1">
                <a:effectLst/>
              </a:rPr>
              <a:t>表态</a:t>
            </a:r>
            <a:endParaRPr lang="en-US" altLang="zh-CN" sz="4400" b="1">
              <a:effectLst/>
            </a:endParaRPr>
          </a:p>
          <a:p>
            <a:pPr defTabSz="914400">
              <a:lnSpc>
                <a:spcPct val="90000"/>
              </a:lnSpc>
              <a:spcAft>
                <a:spcPts val="600"/>
              </a:spcAft>
            </a:pPr>
            <a:r>
              <a:rPr lang="zh-CN" altLang="zh-CN" sz="4400" b="1"/>
              <a:t>②</a:t>
            </a:r>
            <a:r>
              <a:rPr lang="zh-CN" altLang="en-US" sz="4400" b="1">
                <a:effectLst/>
              </a:rPr>
              <a:t>原词是</a:t>
            </a:r>
            <a:r>
              <a:rPr lang="en-US" altLang="zh-CN" sz="4400" b="1">
                <a:effectLst/>
              </a:rPr>
              <a:t>...</a:t>
            </a:r>
            <a:r>
              <a:rPr lang="zh-CN" altLang="en-US" sz="4400" b="1">
                <a:effectLst/>
              </a:rPr>
              <a:t>意思，文中指</a:t>
            </a:r>
            <a:r>
              <a:rPr lang="en-US" altLang="zh-CN" sz="4400" b="1">
                <a:effectLst/>
              </a:rPr>
              <a:t>...</a:t>
            </a:r>
            <a:r>
              <a:rPr lang="zh-CN" altLang="en-US" sz="4400" b="1">
                <a:effectLst/>
              </a:rPr>
              <a:t>，有</a:t>
            </a:r>
            <a:r>
              <a:rPr lang="en-US" altLang="zh-CN" sz="4400" b="1">
                <a:effectLst/>
              </a:rPr>
              <a:t>...</a:t>
            </a:r>
            <a:r>
              <a:rPr lang="zh-CN" altLang="en-US" sz="4400" b="1">
                <a:effectLst/>
              </a:rPr>
              <a:t>表达效果；新词是</a:t>
            </a:r>
            <a:r>
              <a:rPr lang="en-US" altLang="zh-CN" sz="4400" b="1">
                <a:effectLst/>
              </a:rPr>
              <a:t>...</a:t>
            </a:r>
            <a:r>
              <a:rPr lang="zh-CN" altLang="en-US" sz="4400" b="1">
                <a:effectLst/>
              </a:rPr>
              <a:t>意思，</a:t>
            </a:r>
            <a:endParaRPr lang="en-US" altLang="zh-CN" sz="4400" b="1">
              <a:effectLst/>
            </a:endParaRPr>
          </a:p>
          <a:p>
            <a:pPr defTabSz="914400">
              <a:lnSpc>
                <a:spcPct val="90000"/>
              </a:lnSpc>
              <a:spcAft>
                <a:spcPts val="600"/>
              </a:spcAft>
            </a:pPr>
            <a:r>
              <a:rPr lang="zh-CN" altLang="zh-CN" sz="4400" b="1"/>
              <a:t>③</a:t>
            </a:r>
            <a:r>
              <a:rPr lang="zh-CN" altLang="en-US" sz="4400" b="1">
                <a:effectLst/>
              </a:rPr>
              <a:t>如果替换，就表示</a:t>
            </a:r>
            <a:r>
              <a:rPr lang="en-US" altLang="zh-CN" sz="4400" b="1">
                <a:effectLst/>
              </a:rPr>
              <a:t>...</a:t>
            </a:r>
            <a:r>
              <a:rPr lang="zh-CN" altLang="en-US" sz="4400" b="1">
                <a:effectLst/>
              </a:rPr>
              <a:t>，这就与实际不符，</a:t>
            </a:r>
            <a:endParaRPr lang="en-US" altLang="zh-CN" sz="4400" b="1">
              <a:effectLst/>
            </a:endParaRPr>
          </a:p>
          <a:p>
            <a:pPr defTabSz="914400">
              <a:lnSpc>
                <a:spcPct val="90000"/>
              </a:lnSpc>
              <a:spcAft>
                <a:spcPts val="600"/>
              </a:spcAft>
            </a:pPr>
            <a:r>
              <a:rPr lang="zh-CN" altLang="en-US" sz="4400" b="1">
                <a:effectLst/>
              </a:rPr>
              <a:t>④这体现了说明文语言的准确性。</a:t>
            </a:r>
          </a:p>
        </p:txBody>
      </p:sp>
      <p:sp>
        <p:nvSpPr>
          <p:cNvPr id="4" name="文本框 3">
            <a:extLst>
              <a:ext uri="{FF2B5EF4-FFF2-40B4-BE49-F238E27FC236}">
                <a16:creationId xmlns:a16="http://schemas.microsoft.com/office/drawing/2014/main" id="{C265E819-4594-430C-9DDB-0366CFAFEB2E}"/>
              </a:ext>
            </a:extLst>
          </p:cNvPr>
          <p:cNvSpPr txBox="1"/>
          <p:nvPr/>
        </p:nvSpPr>
        <p:spPr>
          <a:xfrm>
            <a:off x="381150" y="519532"/>
            <a:ext cx="10896314" cy="1723549"/>
          </a:xfrm>
          <a:prstGeom prst="rect">
            <a:avLst/>
          </a:prstGeom>
          <a:noFill/>
        </p:spPr>
        <p:txBody>
          <a:bodyPr wrap="square" rtlCol="0">
            <a:spAutoFit/>
          </a:bodyPr>
          <a:lstStyle/>
          <a:p>
            <a:pPr marL="0" marR="0" lvl="0" indent="0" algn="l" defTabSz="457200" rtl="0" eaLnBrk="1" fontAlgn="auto" latinLnBrk="0" hangingPunct="1">
              <a:spcBef>
                <a:spcPct val="0"/>
              </a:spcBef>
              <a:spcAft>
                <a:spcPts val="600"/>
              </a:spcAft>
              <a:buClrTx/>
              <a:buSzTx/>
              <a:buFontTx/>
              <a:buNone/>
              <a:defRPr/>
            </a:pPr>
            <a:r>
              <a:rPr lang="zh-CN" altLang="en-US" sz="3200" b="1" kern="100">
                <a:solidFill>
                  <a:srgbClr val="0000FF"/>
                </a:solidFill>
                <a:latin typeface="Calibri" panose="020f0502020204030204" pitchFamily="34" charset="0"/>
                <a:ea typeface="宋体" panose="02010600030101010101" pitchFamily="2" charset="-122"/>
                <a:cs typeface="Times New Roman" panose="02020603050405020304" pitchFamily="18" charset="0"/>
              </a:rPr>
              <a:t>题型</a:t>
            </a:r>
            <a:r>
              <a:rPr lang="en-US" altLang="zh-CN" sz="3200" b="1" kern="100">
                <a:solidFill>
                  <a:srgbClr val="0000FF"/>
                </a:solidFill>
                <a:latin typeface="Calibri" panose="020f0502020204030204" pitchFamily="34" charset="0"/>
                <a:ea typeface="宋体" panose="02010600030101010101" pitchFamily="2" charset="-122"/>
                <a:cs typeface="Times New Roman" panose="02020603050405020304" pitchFamily="18" charset="0"/>
              </a:rPr>
              <a:t>3</a:t>
            </a:r>
            <a:r>
              <a:rPr kumimoji="0" lang="en-US" altLang="zh-CN" sz="3200" b="1" i="0" u="none" strike="noStrike" kern="100" cap="none" spc="0" normalizeH="0" baseline="0" noProof="0">
                <a:ln>
                  <a:noFill/>
                </a:ln>
                <a:solidFill>
                  <a:srgbClr val="0000FF"/>
                </a:solidFill>
                <a:effectLst/>
                <a:uLnTx/>
                <a:uFillTx/>
                <a:latin typeface="Calibri" panose="020f0502020204030204" pitchFamily="34" charset="0"/>
                <a:ea typeface="宋体" panose="02010600030101010101" pitchFamily="2" charset="-122"/>
                <a:cs typeface="Times New Roman" panose="02020603050405020304" pitchFamily="18" charset="0"/>
              </a:rPr>
              <a:t>.</a:t>
            </a:r>
          </a:p>
          <a:p>
            <a:pPr marL="0" marR="0" lvl="0" indent="0" algn="l" defTabSz="457200" rtl="0" eaLnBrk="1" fontAlgn="auto" latinLnBrk="0" hangingPunct="1">
              <a:spcBef>
                <a:spcPct val="0"/>
              </a:spcBef>
              <a:spcAft>
                <a:spcPts val="600"/>
              </a:spcAft>
              <a:buClrTx/>
              <a:buSzTx/>
              <a:buFontTx/>
              <a:buNone/>
              <a:defRPr/>
            </a:pPr>
            <a:r>
              <a:rPr kumimoji="0" lang="zh-CN"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某个词和某个词能否互换，为什么？</a:t>
            </a:r>
            <a:endParaRPr kumimoji="0" lang="en-US"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457200" rtl="0" eaLnBrk="1" fontAlgn="auto" latinLnBrk="0" hangingPunct="1">
              <a:spcBef>
                <a:spcPct val="0"/>
              </a:spcBef>
              <a:spcAft>
                <a:spcPts val="600"/>
              </a:spcAft>
              <a:buClrTx/>
              <a:buSzTx/>
              <a:buFontTx/>
              <a:buNone/>
              <a:defRPr/>
            </a:pPr>
            <a:r>
              <a:rPr lang="en-US" altLang="zh-CN" sz="3200" kern="100">
                <a:solidFill>
                  <a:prstClr val="black"/>
                </a:solidFill>
                <a:latin typeface="Calibri" panose="020f0502020204030204" pitchFamily="34" charset="0"/>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——考的是说明文语言的准确性</a:t>
            </a:r>
          </a:p>
        </p:txBody>
      </p:sp>
    </p:spTree>
    <p:extLst>
      <p:ext uri="{BB962C8B-B14F-4D97-AF65-F5344CB8AC3E}">
        <p14:creationId xmlns:p14="http://schemas.microsoft.com/office/powerpoint/2010/main" val="1663113178"/>
      </p:ext>
    </p:extLst>
  </p:cSld>
  <p:clrMapOvr>
    <a:masterClrMapping/>
  </p:clrMapOvr>
  <p:transition spd="med">
    <p:wipe dir="u"/>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文本框 3">
            <a:extLst>
              <a:ext uri="{FF2B5EF4-FFF2-40B4-BE49-F238E27FC236}">
                <a16:creationId xmlns:a16="http://schemas.microsoft.com/office/drawing/2014/main" id="{C265E819-4594-430C-9DDB-0366CFAFEB2E}"/>
              </a:ext>
            </a:extLst>
          </p:cNvPr>
          <p:cNvSpPr txBox="1"/>
          <p:nvPr/>
        </p:nvSpPr>
        <p:spPr>
          <a:xfrm>
            <a:off x="626850" y="356600"/>
            <a:ext cx="10896314" cy="1200329"/>
          </a:xfrm>
          <a:prstGeom prst="rect">
            <a:avLst/>
          </a:prstGeom>
          <a:noFill/>
        </p:spPr>
        <p:txBody>
          <a:bodyPr wrap="square" rtlCol="0">
            <a:spAutoFit/>
          </a:bodyPr>
          <a:lstStyle/>
          <a:p>
            <a:pPr lvl="0"/>
            <a:r>
              <a:rPr kumimoji="0" lang="zh-CN" altLang="en-US" sz="3200" b="1" i="0" u="none" strike="noStrike" kern="100" cap="none" spc="0" normalizeH="0" baseline="0" noProof="0">
                <a:ln>
                  <a:noFill/>
                </a:ln>
                <a:solidFill>
                  <a:srgbClr val="0000FF"/>
                </a:solidFill>
                <a:effectLst/>
                <a:uLnTx/>
                <a:uFillTx/>
                <a:latin typeface="Calibri" panose="020f0502020204030204" pitchFamily="34" charset="0"/>
                <a:ea typeface="宋体" panose="02010600030101010101" pitchFamily="2" charset="-122"/>
                <a:cs typeface="Times New Roman" panose="02020603050405020304" pitchFamily="18" charset="0"/>
              </a:rPr>
              <a:t>题型</a:t>
            </a:r>
            <a:r>
              <a:rPr lang="en-US" altLang="zh-CN" sz="3200" b="1" kern="100">
                <a:solidFill>
                  <a:srgbClr val="0000FF"/>
                </a:solidFill>
                <a:latin typeface="Calibri" panose="020f0502020204030204" pitchFamily="34" charset="0"/>
                <a:ea typeface="宋体" panose="02010600030101010101" pitchFamily="2" charset="-122"/>
                <a:cs typeface="Times New Roman" panose="02020603050405020304" pitchFamily="18" charset="0"/>
              </a:rPr>
              <a:t>4</a:t>
            </a:r>
            <a:r>
              <a:rPr kumimoji="0" lang="en-US" altLang="zh-CN" sz="3200" b="1" i="0" u="none" strike="noStrike" kern="100" cap="none" spc="0" normalizeH="0" baseline="0" noProof="0">
                <a:ln>
                  <a:noFill/>
                </a:ln>
                <a:solidFill>
                  <a:srgbClr val="0000FF"/>
                </a:solidFill>
                <a:effectLst/>
                <a:uLnTx/>
                <a:uFillTx/>
                <a:latin typeface="Calibri" panose="020f0502020204030204" pitchFamily="34" charset="0"/>
                <a:ea typeface="宋体" panose="02010600030101010101" pitchFamily="2" charset="-122"/>
                <a:cs typeface="Times New Roman" panose="02020603050405020304" pitchFamily="18" charset="0"/>
              </a:rPr>
              <a:t>.</a:t>
            </a:r>
          </a:p>
          <a:p>
            <a:pPr lvl="0"/>
            <a:r>
              <a:rPr lang="zh-CN" altLang="en-US" sz="4000" b="1">
                <a:latin typeface="Calibri" panose="020f0502020204030204"/>
                <a:ea typeface="等线" panose="02010600030101010101" pitchFamily="2" charset="-122"/>
                <a:cs typeface="+mn-cs"/>
              </a:rPr>
              <a:t>指示代词指代什么？</a:t>
            </a:r>
            <a:r>
              <a:rPr kumimoji="0" lang="zh-CN"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——考的是说明文语言的准确性</a:t>
            </a:r>
          </a:p>
        </p:txBody>
      </p:sp>
      <p:sp>
        <p:nvSpPr>
          <p:cNvPr id="10" name="文本框 9">
            <a:extLst>
              <a:ext uri="{FF2B5EF4-FFF2-40B4-BE49-F238E27FC236}">
                <a16:creationId xmlns:a16="http://schemas.microsoft.com/office/drawing/2014/main" id="{1CDBEFC9-DF2B-4097-A084-2425E5BDEAC2}"/>
              </a:ext>
            </a:extLst>
          </p:cNvPr>
          <p:cNvSpPr txBox="1"/>
          <p:nvPr/>
        </p:nvSpPr>
        <p:spPr>
          <a:xfrm>
            <a:off x="341737" y="1847121"/>
            <a:ext cx="11600390" cy="4832092"/>
          </a:xfrm>
          <a:prstGeom prst="rect">
            <a:avLst/>
          </a:prstGeom>
          <a:noFill/>
        </p:spPr>
        <p:txBody>
          <a:bodyPr wrap="square">
            <a:spAutoFit/>
          </a:bodyPr>
          <a:lstStyle/>
          <a:p>
            <a:pPr algn="just"/>
            <a:r>
              <a:rPr lang="zh-CN" altLang="en-US" sz="2800" b="0" i="0">
                <a:solidFill>
                  <a:srgbClr val="424242"/>
                </a:solidFill>
                <a:effectLst/>
                <a:latin typeface="宋体" panose="02010600030101010101" pitchFamily="2" charset="-122"/>
                <a:ea typeface="宋体" panose="02010600030101010101" pitchFamily="2" charset="-122"/>
              </a:rPr>
              <a:t>城市的公共自行车系统 （节选）</a:t>
            </a:r>
            <a:endParaRPr lang="zh-CN" altLang="en-US" sz="2800" b="0" i="0">
              <a:solidFill>
                <a:srgbClr val="424242"/>
              </a:solidFill>
              <a:effectLst/>
              <a:latin typeface="-apple-system"/>
            </a:endParaRPr>
          </a:p>
          <a:p>
            <a:pPr algn="just"/>
            <a:r>
              <a:rPr lang="zh-CN" altLang="en-US" sz="2800" b="0" i="0">
                <a:solidFill>
                  <a:srgbClr val="424242"/>
                </a:solidFill>
                <a:effectLst/>
                <a:latin typeface="宋体" panose="02010600030101010101" pitchFamily="2" charset="-122"/>
                <a:ea typeface="宋体" panose="02010600030101010101" pitchFamily="2" charset="-122"/>
              </a:rPr>
              <a:t>③法国是世界上首个成功推行公共自行车租赁项目的国家。</a:t>
            </a:r>
            <a:r>
              <a:rPr lang="en-US" altLang="zh-CN" sz="2800" b="0" i="0">
                <a:solidFill>
                  <a:srgbClr val="424242"/>
                </a:solidFill>
                <a:effectLst/>
                <a:latin typeface="宋体" panose="02010600030101010101" pitchFamily="2" charset="-122"/>
                <a:ea typeface="宋体" panose="02010600030101010101" pitchFamily="2" charset="-122"/>
              </a:rPr>
              <a:t>1974</a:t>
            </a:r>
            <a:r>
              <a:rPr lang="zh-CN" altLang="en-US" sz="2800" b="0" i="0">
                <a:solidFill>
                  <a:srgbClr val="424242"/>
                </a:solidFill>
                <a:effectLst/>
                <a:latin typeface="宋体" panose="02010600030101010101" pitchFamily="2" charset="-122"/>
                <a:ea typeface="宋体" panose="02010600030101010101" pitchFamily="2" charset="-122"/>
              </a:rPr>
              <a:t>年拉罗舍尔推出了供市民租赁使用的“小黄车”项目。</a:t>
            </a:r>
            <a:r>
              <a:rPr lang="en-US" altLang="zh-CN" sz="2800" b="0" i="0">
                <a:solidFill>
                  <a:srgbClr val="424242"/>
                </a:solidFill>
                <a:effectLst/>
                <a:latin typeface="宋体" panose="02010600030101010101" pitchFamily="2" charset="-122"/>
                <a:ea typeface="宋体" panose="02010600030101010101" pitchFamily="2" charset="-122"/>
              </a:rPr>
              <a:t>2004</a:t>
            </a:r>
            <a:r>
              <a:rPr lang="zh-CN" altLang="en-US" sz="2800" b="0" i="0">
                <a:solidFill>
                  <a:srgbClr val="424242"/>
                </a:solidFill>
                <a:effectLst/>
                <a:latin typeface="宋体" panose="02010600030101010101" pitchFamily="2" charset="-122"/>
                <a:ea typeface="宋体" panose="02010600030101010101" pitchFamily="2" charset="-122"/>
              </a:rPr>
              <a:t>年里昂推出了世界上首个使用计算机控制、采取会员卡制度系统的公共自行车租赁项目，开启了以高新技术应用为特色的第三代公共自行车潮流。</a:t>
            </a:r>
            <a:r>
              <a:rPr lang="en-US" altLang="zh-CN" sz="2800" b="0" i="0">
                <a:solidFill>
                  <a:srgbClr val="424242"/>
                </a:solidFill>
                <a:effectLst/>
                <a:latin typeface="宋体" panose="02010600030101010101" pitchFamily="2" charset="-122"/>
                <a:ea typeface="宋体" panose="02010600030101010101" pitchFamily="2" charset="-122"/>
              </a:rPr>
              <a:t>2007</a:t>
            </a:r>
            <a:r>
              <a:rPr lang="zh-CN" altLang="en-US" sz="2800" b="0" i="0">
                <a:solidFill>
                  <a:srgbClr val="424242"/>
                </a:solidFill>
                <a:effectLst/>
                <a:latin typeface="宋体" panose="02010600030101010101" pitchFamily="2" charset="-122"/>
                <a:ea typeface="宋体" panose="02010600030101010101" pitchFamily="2" charset="-122"/>
              </a:rPr>
              <a:t>年法国最为著名的自行车租赁系统</a:t>
            </a:r>
            <a:r>
              <a:rPr lang="en-US" altLang="zh-CN" sz="2800" b="0" i="0" err="1">
                <a:solidFill>
                  <a:srgbClr val="424242"/>
                </a:solidFill>
                <a:effectLst/>
                <a:latin typeface="宋体" panose="02010600030101010101" pitchFamily="2" charset="-122"/>
                <a:ea typeface="宋体" panose="02010600030101010101" pitchFamily="2" charset="-122"/>
              </a:rPr>
              <a:t>Velib</a:t>
            </a:r>
            <a:r>
              <a:rPr lang="zh-CN" altLang="en-US" sz="2800" b="0" i="0">
                <a:solidFill>
                  <a:srgbClr val="424242"/>
                </a:solidFill>
                <a:effectLst/>
                <a:latin typeface="宋体" panose="02010600030101010101" pitchFamily="2" charset="-122"/>
                <a:ea typeface="宋体" panose="02010600030101010101" pitchFamily="2" charset="-122"/>
              </a:rPr>
              <a:t>在巴黎诞生。</a:t>
            </a:r>
            <a:r>
              <a:rPr lang="en-US" altLang="zh-CN" sz="2800" b="0" i="0" err="1">
                <a:solidFill>
                  <a:srgbClr val="424242"/>
                </a:solidFill>
                <a:effectLst/>
                <a:latin typeface="宋体" panose="02010600030101010101" pitchFamily="2" charset="-122"/>
                <a:ea typeface="宋体" panose="02010600030101010101" pitchFamily="2" charset="-122"/>
              </a:rPr>
              <a:t>Velib</a:t>
            </a:r>
            <a:r>
              <a:rPr lang="zh-CN" altLang="en-US" sz="2800" b="0" i="0">
                <a:solidFill>
                  <a:srgbClr val="424242"/>
                </a:solidFill>
                <a:effectLst/>
                <a:latin typeface="宋体" panose="02010600030101010101" pitchFamily="2" charset="-122"/>
                <a:ea typeface="宋体" panose="02010600030101010101" pitchFamily="2" charset="-122"/>
              </a:rPr>
              <a:t>这个词语是由法语中“自行车”（</a:t>
            </a:r>
            <a:r>
              <a:rPr lang="en-US" altLang="zh-CN" sz="2800" b="0" i="0">
                <a:solidFill>
                  <a:srgbClr val="424242"/>
                </a:solidFill>
                <a:effectLst/>
                <a:latin typeface="宋体" panose="02010600030101010101" pitchFamily="2" charset="-122"/>
                <a:ea typeface="宋体" panose="02010600030101010101" pitchFamily="2" charset="-122"/>
              </a:rPr>
              <a:t>Velo</a:t>
            </a:r>
            <a:r>
              <a:rPr lang="zh-CN" altLang="en-US" sz="2800" b="0" i="0">
                <a:solidFill>
                  <a:srgbClr val="424242"/>
                </a:solidFill>
                <a:effectLst/>
                <a:latin typeface="宋体" panose="02010600030101010101" pitchFamily="2" charset="-122"/>
                <a:ea typeface="宋体" panose="02010600030101010101" pitchFamily="2" charset="-122"/>
              </a:rPr>
              <a:t>）与“免费”（</a:t>
            </a:r>
            <a:r>
              <a:rPr lang="en-US" altLang="zh-CN" sz="2800" b="0" i="0" err="1">
                <a:solidFill>
                  <a:srgbClr val="424242"/>
                </a:solidFill>
                <a:effectLst/>
                <a:latin typeface="宋体" panose="02010600030101010101" pitchFamily="2" charset="-122"/>
                <a:ea typeface="宋体" panose="02010600030101010101" pitchFamily="2" charset="-122"/>
              </a:rPr>
              <a:t>liberte</a:t>
            </a:r>
            <a:r>
              <a:rPr lang="zh-CN" altLang="en-US" sz="2800" b="0" i="0">
                <a:solidFill>
                  <a:srgbClr val="424242"/>
                </a:solidFill>
                <a:effectLst/>
                <a:latin typeface="宋体" panose="02010600030101010101" pitchFamily="2" charset="-122"/>
                <a:ea typeface="宋体" panose="02010600030101010101" pitchFamily="2" charset="-122"/>
              </a:rPr>
              <a:t>）组合而成，这个项目实际上也始终践行着</a:t>
            </a:r>
            <a:r>
              <a:rPr lang="zh-CN" altLang="en-US" sz="2800" b="0" i="0">
                <a:solidFill>
                  <a:srgbClr val="FF0000"/>
                </a:solidFill>
                <a:effectLst/>
                <a:latin typeface="宋体" panose="02010600030101010101" pitchFamily="2" charset="-122"/>
                <a:ea typeface="宋体" panose="02010600030101010101" pitchFamily="2" charset="-122"/>
              </a:rPr>
              <a:t>这一理念</a:t>
            </a:r>
            <a:r>
              <a:rPr lang="en-US" altLang="zh-CN" sz="2800" b="0" i="0">
                <a:solidFill>
                  <a:srgbClr val="424242"/>
                </a:solidFill>
                <a:effectLst/>
                <a:latin typeface="宋体" panose="02010600030101010101" pitchFamily="2" charset="-122"/>
                <a:ea typeface="宋体" panose="02010600030101010101" pitchFamily="2" charset="-122"/>
              </a:rPr>
              <a:t>——</a:t>
            </a:r>
            <a:r>
              <a:rPr lang="zh-CN" altLang="en-US" sz="2800" b="0" i="0">
                <a:solidFill>
                  <a:srgbClr val="424242"/>
                </a:solidFill>
                <a:effectLst/>
                <a:latin typeface="宋体" panose="02010600030101010101" pitchFamily="2" charset="-122"/>
                <a:ea typeface="宋体" panose="02010600030101010101" pitchFamily="2" charset="-122"/>
              </a:rPr>
              <a:t>无论是巴黎市民还是旅居者，只办理相关手续便能享受一年无限次的使用。目前，巴黎的公共自行车吸引了</a:t>
            </a:r>
            <a:r>
              <a:rPr lang="en-US" altLang="zh-CN" sz="2800" b="0" i="0">
                <a:solidFill>
                  <a:srgbClr val="424242"/>
                </a:solidFill>
                <a:effectLst/>
                <a:latin typeface="宋体" panose="02010600030101010101" pitchFamily="2" charset="-122"/>
                <a:ea typeface="宋体" panose="02010600030101010101" pitchFamily="2" charset="-122"/>
              </a:rPr>
              <a:t>22.43</a:t>
            </a:r>
            <a:r>
              <a:rPr lang="zh-CN" altLang="en-US" sz="2800" b="0" i="0">
                <a:solidFill>
                  <a:srgbClr val="424242"/>
                </a:solidFill>
                <a:effectLst/>
                <a:latin typeface="宋体" panose="02010600030101010101" pitchFamily="2" charset="-122"/>
                <a:ea typeface="宋体" panose="02010600030101010101" pitchFamily="2" charset="-122"/>
              </a:rPr>
              <a:t>万名会员，骑行人数增加</a:t>
            </a:r>
            <a:r>
              <a:rPr lang="en-US" altLang="zh-CN" sz="2800" b="0" i="0">
                <a:solidFill>
                  <a:srgbClr val="424242"/>
                </a:solidFill>
                <a:effectLst/>
                <a:latin typeface="宋体" panose="02010600030101010101" pitchFamily="2" charset="-122"/>
                <a:ea typeface="宋体" panose="02010600030101010101" pitchFamily="2" charset="-122"/>
              </a:rPr>
              <a:t>41%</a:t>
            </a:r>
            <a:r>
              <a:rPr lang="zh-CN" altLang="en-US" sz="2800" b="0" i="0">
                <a:solidFill>
                  <a:srgbClr val="424242"/>
                </a:solidFill>
                <a:effectLst/>
                <a:latin typeface="宋体" panose="02010600030101010101" pitchFamily="2" charset="-122"/>
                <a:ea typeface="宋体" panose="02010600030101010101" pitchFamily="2" charset="-122"/>
              </a:rPr>
              <a:t>，每年巴黎的公共自行车使用总次数达</a:t>
            </a:r>
            <a:r>
              <a:rPr lang="en-US" altLang="zh-CN" sz="2800" b="0" i="0">
                <a:solidFill>
                  <a:srgbClr val="424242"/>
                </a:solidFill>
                <a:effectLst/>
                <a:latin typeface="宋体" panose="02010600030101010101" pitchFamily="2" charset="-122"/>
                <a:ea typeface="宋体" panose="02010600030101010101" pitchFamily="2" charset="-122"/>
              </a:rPr>
              <a:t>1.3</a:t>
            </a:r>
            <a:r>
              <a:rPr lang="zh-CN" altLang="en-US" sz="2800" b="0" i="0">
                <a:solidFill>
                  <a:srgbClr val="424242"/>
                </a:solidFill>
                <a:effectLst/>
                <a:latin typeface="宋体" panose="02010600030101010101" pitchFamily="2" charset="-122"/>
                <a:ea typeface="宋体" panose="02010600030101010101" pitchFamily="2" charset="-122"/>
              </a:rPr>
              <a:t>亿次。</a:t>
            </a:r>
            <a:endParaRPr lang="en-US" altLang="zh-CN" sz="2800" b="0" i="0">
              <a:solidFill>
                <a:srgbClr val="424242"/>
              </a:solidFill>
              <a:effectLst/>
              <a:latin typeface="宋体" panose="02010600030101010101" pitchFamily="2" charset="-122"/>
              <a:ea typeface="宋体" panose="02010600030101010101" pitchFamily="2" charset="-122"/>
            </a:endParaRPr>
          </a:p>
          <a:p>
            <a:pPr algn="just"/>
            <a:r>
              <a:rPr lang="zh-CN" altLang="en-US" sz="2800" b="0" i="0">
                <a:solidFill>
                  <a:srgbClr val="424242"/>
                </a:solidFill>
                <a:effectLst/>
                <a:latin typeface="宋体" panose="02010600030101010101" pitchFamily="2" charset="-122"/>
                <a:ea typeface="宋体" panose="02010600030101010101" pitchFamily="2" charset="-122"/>
              </a:rPr>
              <a:t> </a:t>
            </a:r>
            <a:r>
              <a:rPr lang="zh-CN" altLang="en-US" sz="2800" b="1" i="0">
                <a:solidFill>
                  <a:srgbClr val="FF0000"/>
                </a:solidFill>
                <a:effectLst/>
                <a:latin typeface="宋体" panose="02010600030101010101" pitchFamily="2" charset="-122"/>
                <a:ea typeface="宋体" panose="02010600030101010101" pitchFamily="2" charset="-122"/>
              </a:rPr>
              <a:t>请写出第③段中加点的“这一理念”所指代的内容。（</a:t>
            </a:r>
            <a:r>
              <a:rPr lang="en-US" altLang="zh-CN" sz="2800" b="1" i="0">
                <a:solidFill>
                  <a:srgbClr val="FF0000"/>
                </a:solidFill>
                <a:effectLst/>
                <a:latin typeface="宋体" panose="02010600030101010101" pitchFamily="2" charset="-122"/>
                <a:ea typeface="宋体" panose="02010600030101010101" pitchFamily="2" charset="-122"/>
              </a:rPr>
              <a:t>2</a:t>
            </a:r>
            <a:r>
              <a:rPr lang="zh-CN" altLang="en-US" sz="2800" b="1" i="0">
                <a:solidFill>
                  <a:srgbClr val="FF0000"/>
                </a:solidFill>
                <a:effectLst/>
                <a:latin typeface="宋体" panose="02010600030101010101" pitchFamily="2" charset="-122"/>
                <a:ea typeface="宋体" panose="02010600030101010101" pitchFamily="2" charset="-122"/>
              </a:rPr>
              <a:t>分）</a:t>
            </a:r>
            <a:endParaRPr lang="zh-CN" altLang="en-US" sz="2800" b="0" i="0">
              <a:solidFill>
                <a:srgbClr val="424242"/>
              </a:solidFill>
              <a:effectLst/>
              <a:latin typeface="-apple-system"/>
            </a:endParaRPr>
          </a:p>
        </p:txBody>
      </p:sp>
    </p:spTree>
    <p:extLst>
      <p:ext uri="{BB962C8B-B14F-4D97-AF65-F5344CB8AC3E}">
        <p14:creationId xmlns:p14="http://schemas.microsoft.com/office/powerpoint/2010/main" val="3014556161"/>
      </p:ext>
    </p:extLst>
  </p:cSld>
  <p:clrMapOvr>
    <a:masterClrMapping/>
  </p:clrMapOvr>
  <p:transition spd="med">
    <p:wipe dir="u"/>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Box 4">
            <a:extLst>
              <a:ext uri="{FF2B5EF4-FFF2-40B4-BE49-F238E27FC236}">
                <a16:creationId xmlns:a16="http://schemas.microsoft.com/office/drawing/2014/main" id="{BB630B30-64E1-4496-A6BD-46F98013F1BC}"/>
              </a:ext>
            </a:extLst>
          </p:cNvPr>
          <p:cNvSpPr txBox="1">
            <a:spLocks noChangeArrowheads="1"/>
          </p:cNvSpPr>
          <p:nvPr/>
        </p:nvSpPr>
        <p:spPr bwMode="auto">
          <a:xfrm>
            <a:off x="1115568" y="405009"/>
            <a:ext cx="10509504"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4000" b="0" i="1"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方法归纳四</a:t>
            </a:r>
            <a:endParaRPr kumimoji="0" lang="en-US" altLang="zh-CN" sz="4000" b="0" i="1"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指示代词指代什么？</a:t>
            </a:r>
            <a:endParaRPr kumimoji="0" lang="zh-CN" altLang="en-US" sz="3200" b="0" i="0" u="none" strike="noStrike" kern="1200" cap="none" spc="0" normalizeH="0" baseline="0" noProof="0">
              <a:ln>
                <a:noFill/>
              </a:ln>
              <a:solidFill>
                <a:srgbClr val="ED7D31"/>
              </a:solidFill>
              <a:effectLst/>
              <a:uLnTx/>
              <a:uFillTx/>
              <a:latin typeface="Arial" panose="020b0604020202020204" pitchFamily="34" charset="0"/>
              <a:ea typeface="宋体" panose="02010600030101010101" pitchFamily="2" charset="-122"/>
              <a:cs typeface="+mn-cs"/>
            </a:endParaRPr>
          </a:p>
        </p:txBody>
      </p:sp>
      <p:sp>
        <p:nvSpPr>
          <p:cNvPr id="17" name="文本框 16">
            <a:extLst>
              <a:ext uri="{FF2B5EF4-FFF2-40B4-BE49-F238E27FC236}">
                <a16:creationId xmlns:a16="http://schemas.microsoft.com/office/drawing/2014/main" id="{3E05FCD9-E6A1-4159-A030-87257BCF27C4}"/>
              </a:ext>
            </a:extLst>
          </p:cNvPr>
          <p:cNvSpPr txBox="1"/>
          <p:nvPr/>
        </p:nvSpPr>
        <p:spPr>
          <a:xfrm>
            <a:off x="558208" y="2345075"/>
            <a:ext cx="11164399" cy="3785652"/>
          </a:xfrm>
          <a:prstGeom prst="rect">
            <a:avLst/>
          </a:prstGeom>
          <a:noFill/>
        </p:spPr>
        <p:txBody>
          <a:bodyPr wrap="square">
            <a:spAutoFit/>
          </a:bodyPr>
          <a:lstStyle/>
          <a:p>
            <a:pPr algn="just"/>
            <a:r>
              <a:rPr lang="zh-CN" altLang="en-US" sz="2400" b="0" i="0">
                <a:solidFill>
                  <a:srgbClr val="424242"/>
                </a:solidFill>
                <a:effectLst/>
                <a:latin typeface="宋体" panose="02010600030101010101" pitchFamily="2" charset="-122"/>
                <a:ea typeface="宋体" panose="02010600030101010101" pitchFamily="2" charset="-122"/>
              </a:rPr>
              <a:t>“三步法”！</a:t>
            </a:r>
            <a:endParaRPr lang="zh-CN" altLang="en-US" sz="2400" b="0" i="0">
              <a:solidFill>
                <a:srgbClr val="424242"/>
              </a:solidFill>
              <a:effectLst/>
              <a:latin typeface="-apple-system"/>
            </a:endParaRPr>
          </a:p>
          <a:p>
            <a:pPr algn="just"/>
            <a:r>
              <a:rPr lang="zh-CN" altLang="en-US" sz="2400" b="0" i="0">
                <a:solidFill>
                  <a:srgbClr val="424242"/>
                </a:solidFill>
                <a:effectLst/>
                <a:latin typeface="宋体" panose="02010600030101010101" pitchFamily="2" charset="-122"/>
                <a:ea typeface="宋体" panose="02010600030101010101" pitchFamily="2" charset="-122"/>
              </a:rPr>
              <a:t>首先，我们要找到指代词在原文中的位置，即“这一理念”。我们称之为</a:t>
            </a:r>
            <a:r>
              <a:rPr lang="zh-CN" altLang="en-US" sz="2400" b="0" i="0">
                <a:solidFill>
                  <a:srgbClr val="FF0000"/>
                </a:solidFill>
                <a:effectLst/>
                <a:latin typeface="宋体" panose="02010600030101010101" pitchFamily="2" charset="-122"/>
                <a:ea typeface="宋体" panose="02010600030101010101" pitchFamily="2" charset="-122"/>
              </a:rPr>
              <a:t>“</a:t>
            </a:r>
            <a:r>
              <a:rPr lang="zh-CN" altLang="en-US" sz="2400" b="1" i="0">
                <a:solidFill>
                  <a:srgbClr val="FF0000"/>
                </a:solidFill>
                <a:effectLst/>
                <a:latin typeface="宋体" panose="02010600030101010101" pitchFamily="2" charset="-122"/>
                <a:ea typeface="宋体" panose="02010600030101010101" pitchFamily="2" charset="-122"/>
              </a:rPr>
              <a:t>精找”</a:t>
            </a:r>
            <a:r>
              <a:rPr lang="zh-CN" altLang="en-US" sz="2400" b="0" i="0">
                <a:solidFill>
                  <a:srgbClr val="FF0000"/>
                </a:solidFill>
                <a:effectLst/>
                <a:latin typeface="宋体" panose="02010600030101010101" pitchFamily="2" charset="-122"/>
                <a:ea typeface="宋体" panose="02010600030101010101" pitchFamily="2" charset="-122"/>
              </a:rPr>
              <a:t>。</a:t>
            </a:r>
            <a:endParaRPr lang="zh-CN" altLang="en-US" sz="2400" b="0" i="0">
              <a:solidFill>
                <a:srgbClr val="424242"/>
              </a:solidFill>
              <a:effectLst/>
              <a:latin typeface="-apple-system"/>
            </a:endParaRPr>
          </a:p>
          <a:p>
            <a:pPr algn="just"/>
            <a:r>
              <a:rPr lang="zh-CN" altLang="en-US" sz="2400" b="0" i="0">
                <a:solidFill>
                  <a:srgbClr val="424242"/>
                </a:solidFill>
                <a:effectLst/>
                <a:latin typeface="宋体" panose="02010600030101010101" pitchFamily="2" charset="-122"/>
                <a:ea typeface="宋体" panose="02010600030101010101" pitchFamily="2" charset="-122"/>
              </a:rPr>
              <a:t>其次，标出指代之后，我们开始在指代词的</a:t>
            </a:r>
            <a:r>
              <a:rPr lang="zh-CN" altLang="en-US" sz="2400" b="1" i="1">
                <a:solidFill>
                  <a:srgbClr val="FF0000"/>
                </a:solidFill>
                <a:effectLst/>
                <a:latin typeface="宋体" panose="02010600030101010101" pitchFamily="2" charset="-122"/>
                <a:ea typeface="宋体" panose="02010600030101010101" pitchFamily="2" charset="-122"/>
              </a:rPr>
              <a:t>前后</a:t>
            </a:r>
            <a:r>
              <a:rPr lang="zh-CN" altLang="en-US" sz="2400" b="0" i="0">
                <a:solidFill>
                  <a:srgbClr val="424242"/>
                </a:solidFill>
                <a:effectLst/>
                <a:latin typeface="宋体" panose="02010600030101010101" pitchFamily="2" charset="-122"/>
                <a:ea typeface="宋体" panose="02010600030101010101" pitchFamily="2" charset="-122"/>
              </a:rPr>
              <a:t>进行</a:t>
            </a:r>
            <a:r>
              <a:rPr lang="zh-CN" altLang="en-US" sz="2400" b="1" i="0">
                <a:solidFill>
                  <a:srgbClr val="FF0000"/>
                </a:solidFill>
                <a:effectLst/>
                <a:latin typeface="宋体" panose="02010600030101010101" pitchFamily="2" charset="-122"/>
                <a:ea typeface="宋体" panose="02010600030101010101" pitchFamily="2" charset="-122"/>
              </a:rPr>
              <a:t>搜寻</a:t>
            </a:r>
            <a:r>
              <a:rPr lang="zh-CN" altLang="en-US" sz="2400" b="0" i="0">
                <a:solidFill>
                  <a:srgbClr val="424242"/>
                </a:solidFill>
                <a:effectLst/>
                <a:latin typeface="宋体" panose="02010600030101010101" pitchFamily="2" charset="-122"/>
                <a:ea typeface="宋体" panose="02010600030101010101" pitchFamily="2" charset="-122"/>
              </a:rPr>
              <a:t>，通过文意你可以发现，我们要找出项目践行的理念是什么。在前面的句子中，我们发现“这一理念”是指“</a:t>
            </a:r>
            <a:r>
              <a:rPr lang="en-US" altLang="zh-CN" sz="2400" b="0" i="0">
                <a:solidFill>
                  <a:srgbClr val="424242"/>
                </a:solidFill>
                <a:effectLst/>
                <a:latin typeface="宋体" panose="02010600030101010101" pitchFamily="2" charset="-122"/>
                <a:ea typeface="宋体" panose="02010600030101010101" pitchFamily="2" charset="-122"/>
              </a:rPr>
              <a:t>2007</a:t>
            </a:r>
            <a:r>
              <a:rPr lang="zh-CN" altLang="en-US" sz="2400" b="0" i="0">
                <a:solidFill>
                  <a:srgbClr val="424242"/>
                </a:solidFill>
                <a:effectLst/>
                <a:latin typeface="宋体" panose="02010600030101010101" pitchFamily="2" charset="-122"/>
                <a:ea typeface="宋体" panose="02010600030101010101" pitchFamily="2" charset="-122"/>
              </a:rPr>
              <a:t>年法国最为著名的自行车租赁系统</a:t>
            </a:r>
            <a:r>
              <a:rPr lang="en-US" altLang="zh-CN" sz="2400" b="0" i="0" err="1">
                <a:solidFill>
                  <a:srgbClr val="424242"/>
                </a:solidFill>
                <a:effectLst/>
                <a:latin typeface="宋体" panose="02010600030101010101" pitchFamily="2" charset="-122"/>
                <a:ea typeface="宋体" panose="02010600030101010101" pitchFamily="2" charset="-122"/>
              </a:rPr>
              <a:t>Velib</a:t>
            </a:r>
            <a:r>
              <a:rPr lang="zh-CN" altLang="en-US" sz="2400" b="0" i="0">
                <a:solidFill>
                  <a:srgbClr val="424242"/>
                </a:solidFill>
                <a:effectLst/>
                <a:latin typeface="宋体" panose="02010600030101010101" pitchFamily="2" charset="-122"/>
                <a:ea typeface="宋体" panose="02010600030101010101" pitchFamily="2" charset="-122"/>
              </a:rPr>
              <a:t>在巴黎诞生。</a:t>
            </a:r>
            <a:r>
              <a:rPr lang="en-US" altLang="zh-CN" sz="2400" b="0" i="0" err="1">
                <a:solidFill>
                  <a:srgbClr val="424242"/>
                </a:solidFill>
                <a:effectLst/>
                <a:latin typeface="宋体" panose="02010600030101010101" pitchFamily="2" charset="-122"/>
                <a:ea typeface="宋体" panose="02010600030101010101" pitchFamily="2" charset="-122"/>
              </a:rPr>
              <a:t>Velib</a:t>
            </a:r>
            <a:r>
              <a:rPr lang="zh-CN" altLang="en-US" sz="2400" b="0" i="0">
                <a:solidFill>
                  <a:srgbClr val="424242"/>
                </a:solidFill>
                <a:effectLst/>
                <a:latin typeface="宋体" panose="02010600030101010101" pitchFamily="2" charset="-122"/>
                <a:ea typeface="宋体" panose="02010600030101010101" pitchFamily="2" charset="-122"/>
              </a:rPr>
              <a:t>这个词语是由法语中“自行车”（</a:t>
            </a:r>
            <a:r>
              <a:rPr lang="en-US" altLang="zh-CN" sz="2400" b="0" i="0">
                <a:solidFill>
                  <a:srgbClr val="424242"/>
                </a:solidFill>
                <a:effectLst/>
                <a:latin typeface="宋体" panose="02010600030101010101" pitchFamily="2" charset="-122"/>
                <a:ea typeface="宋体" panose="02010600030101010101" pitchFamily="2" charset="-122"/>
              </a:rPr>
              <a:t>Velo</a:t>
            </a:r>
            <a:r>
              <a:rPr lang="zh-CN" altLang="en-US" sz="2400" b="0" i="0">
                <a:solidFill>
                  <a:srgbClr val="424242"/>
                </a:solidFill>
                <a:effectLst/>
                <a:latin typeface="宋体" panose="02010600030101010101" pitchFamily="2" charset="-122"/>
                <a:ea typeface="宋体" panose="02010600030101010101" pitchFamily="2" charset="-122"/>
              </a:rPr>
              <a:t>）与“免费”（</a:t>
            </a:r>
            <a:r>
              <a:rPr lang="en-US" altLang="zh-CN" sz="2400" b="0" i="0" err="1">
                <a:solidFill>
                  <a:srgbClr val="424242"/>
                </a:solidFill>
                <a:effectLst/>
                <a:latin typeface="宋体" panose="02010600030101010101" pitchFamily="2" charset="-122"/>
                <a:ea typeface="宋体" panose="02010600030101010101" pitchFamily="2" charset="-122"/>
              </a:rPr>
              <a:t>liberte</a:t>
            </a:r>
            <a:r>
              <a:rPr lang="zh-CN" altLang="en-US" sz="2400" b="0" i="0">
                <a:solidFill>
                  <a:srgbClr val="424242"/>
                </a:solidFill>
                <a:effectLst/>
                <a:latin typeface="宋体" panose="02010600030101010101" pitchFamily="2" charset="-122"/>
                <a:ea typeface="宋体" panose="02010600030101010101" pitchFamily="2" charset="-122"/>
              </a:rPr>
              <a:t>）组合而成，”。答案似乎找到了，但是要力求准确性，我们还应该加一步。</a:t>
            </a:r>
            <a:endParaRPr lang="zh-CN" altLang="en-US" sz="2400" b="0" i="0">
              <a:solidFill>
                <a:srgbClr val="424242"/>
              </a:solidFill>
              <a:effectLst/>
              <a:latin typeface="-apple-system"/>
            </a:endParaRPr>
          </a:p>
          <a:p>
            <a:pPr algn="just"/>
            <a:r>
              <a:rPr lang="zh-CN" altLang="en-US" sz="2400" b="0" i="0">
                <a:solidFill>
                  <a:srgbClr val="424242"/>
                </a:solidFill>
                <a:effectLst/>
                <a:latin typeface="宋体" panose="02010600030101010101" pitchFamily="2" charset="-122"/>
                <a:ea typeface="宋体" panose="02010600030101010101" pitchFamily="2" charset="-122"/>
              </a:rPr>
              <a:t>最后，我们要把你找到的答案</a:t>
            </a:r>
            <a:r>
              <a:rPr lang="zh-CN" altLang="en-US" sz="2400" b="1" i="0">
                <a:solidFill>
                  <a:srgbClr val="FF0000"/>
                </a:solidFill>
                <a:effectLst/>
                <a:latin typeface="宋体" panose="02010600030101010101" pitchFamily="2" charset="-122"/>
                <a:ea typeface="宋体" panose="02010600030101010101" pitchFamily="2" charset="-122"/>
              </a:rPr>
              <a:t>替换</a:t>
            </a:r>
            <a:r>
              <a:rPr lang="zh-CN" altLang="en-US" sz="2400" b="0" i="0">
                <a:solidFill>
                  <a:srgbClr val="424242"/>
                </a:solidFill>
                <a:effectLst/>
                <a:latin typeface="宋体" panose="02010600030101010101" pitchFamily="2" charset="-122"/>
                <a:ea typeface="宋体" panose="02010600030101010101" pitchFamily="2" charset="-122"/>
              </a:rPr>
              <a:t>原文，通过替换，我们可以验证我们所找到的指代内容是否正确。这步很重要，是你能不能得分的关键。</a:t>
            </a:r>
          </a:p>
          <a:p>
            <a:pPr algn="just"/>
            <a:r>
              <a:rPr lang="en-US" altLang="zh-CN" sz="2400" b="1" i="0">
                <a:solidFill>
                  <a:srgbClr val="424242"/>
                </a:solidFill>
                <a:effectLst/>
                <a:latin typeface="宋体" panose="02010600030101010101" pitchFamily="2" charset="-122"/>
                <a:ea typeface="宋体" panose="02010600030101010101" pitchFamily="2" charset="-122"/>
              </a:rPr>
              <a:t>[</a:t>
            </a:r>
            <a:r>
              <a:rPr lang="zh-CN" altLang="en-US" sz="2400" b="1" i="0">
                <a:solidFill>
                  <a:srgbClr val="424242"/>
                </a:solidFill>
                <a:effectLst/>
                <a:latin typeface="宋体" panose="02010600030101010101" pitchFamily="2" charset="-122"/>
                <a:ea typeface="宋体" panose="02010600030101010101" pitchFamily="2" charset="-122"/>
              </a:rPr>
              <a:t>参考答案</a:t>
            </a:r>
            <a:r>
              <a:rPr lang="en-US" altLang="zh-CN" sz="2400" b="1" i="0">
                <a:solidFill>
                  <a:srgbClr val="424242"/>
                </a:solidFill>
                <a:effectLst/>
                <a:latin typeface="宋体" panose="02010600030101010101" pitchFamily="2" charset="-122"/>
                <a:ea typeface="宋体" panose="02010600030101010101" pitchFamily="2" charset="-122"/>
              </a:rPr>
              <a:t>]</a:t>
            </a:r>
            <a:r>
              <a:rPr lang="zh-CN" altLang="en-US" sz="2400" b="0" i="0">
                <a:solidFill>
                  <a:srgbClr val="424242"/>
                </a:solidFill>
                <a:effectLst/>
                <a:latin typeface="宋体" panose="02010600030101010101" pitchFamily="2" charset="-122"/>
                <a:ea typeface="宋体" panose="02010600030101010101" pitchFamily="2" charset="-122"/>
              </a:rPr>
              <a:t>免费（或者租用自行车免费）</a:t>
            </a:r>
            <a:endParaRPr lang="zh-CN" altLang="en-US" sz="2400" b="0" i="0">
              <a:solidFill>
                <a:srgbClr val="424242"/>
              </a:solidFill>
              <a:effectLst/>
              <a:latin typeface="-apple-system"/>
            </a:endParaRPr>
          </a:p>
        </p:txBody>
      </p:sp>
    </p:spTree>
    <p:extLst>
      <p:ext uri="{BB962C8B-B14F-4D97-AF65-F5344CB8AC3E}">
        <p14:creationId xmlns:p14="http://schemas.microsoft.com/office/powerpoint/2010/main" val="2170366227"/>
      </p:ext>
    </p:extLst>
  </p:cSld>
  <p:clrMapOvr>
    <a:masterClrMapping/>
  </p:clrMapOvr>
  <p:transition spd="med">
    <p:wipe dir="u"/>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文本框 3">
            <a:extLst>
              <a:ext uri="{FF2B5EF4-FFF2-40B4-BE49-F238E27FC236}">
                <a16:creationId xmlns:a16="http://schemas.microsoft.com/office/drawing/2014/main" id="{C265E819-4594-430C-9DDB-0366CFAFEB2E}"/>
              </a:ext>
            </a:extLst>
          </p:cNvPr>
          <p:cNvSpPr txBox="1"/>
          <p:nvPr/>
        </p:nvSpPr>
        <p:spPr>
          <a:xfrm>
            <a:off x="626850" y="356600"/>
            <a:ext cx="10896314"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zh-CN" altLang="en-US" sz="3200" b="1" kern="100">
                <a:solidFill>
                  <a:srgbClr val="0000FF"/>
                </a:solidFill>
                <a:latin typeface="Calibri" panose="020f0502020204030204" pitchFamily="34" charset="0"/>
                <a:ea typeface="宋体" panose="02010600030101010101" pitchFamily="2" charset="-122"/>
                <a:cs typeface="Times New Roman" panose="02020603050405020304" pitchFamily="18" charset="0"/>
              </a:rPr>
              <a:t>实践</a:t>
            </a:r>
            <a:endParaRPr kumimoji="0" lang="en-US" altLang="zh-CN" sz="3200" b="1" i="0" u="none" strike="noStrike" kern="100" cap="none" spc="0" normalizeH="0" baseline="0" noProof="0">
              <a:ln>
                <a:noFill/>
              </a:ln>
              <a:solidFill>
                <a:srgbClr val="0000FF"/>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指示代词指代什么？</a:t>
            </a:r>
            <a:r>
              <a:rPr kumimoji="0" lang="zh-CN"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——考的是说明文语言的准确性</a:t>
            </a:r>
          </a:p>
        </p:txBody>
      </p:sp>
      <p:sp>
        <p:nvSpPr>
          <p:cNvPr id="10" name="文本框 9">
            <a:extLst>
              <a:ext uri="{FF2B5EF4-FFF2-40B4-BE49-F238E27FC236}">
                <a16:creationId xmlns:a16="http://schemas.microsoft.com/office/drawing/2014/main" id="{1CDBEFC9-DF2B-4097-A084-2425E5BDEAC2}"/>
              </a:ext>
            </a:extLst>
          </p:cNvPr>
          <p:cNvSpPr txBox="1"/>
          <p:nvPr/>
        </p:nvSpPr>
        <p:spPr>
          <a:xfrm>
            <a:off x="341737" y="1847121"/>
            <a:ext cx="11600390" cy="3970318"/>
          </a:xfrm>
          <a:prstGeom prst="rect">
            <a:avLst/>
          </a:prstGeom>
          <a:noFill/>
        </p:spPr>
        <p:txBody>
          <a:bodyPr wrap="square">
            <a:spAutoFit/>
          </a:bodyPr>
          <a:lstStyle/>
          <a:p>
            <a:pPr algn="ctr"/>
            <a:r>
              <a:rPr lang="zh-CN" altLang="en-US" sz="2800" b="0" i="0">
                <a:solidFill>
                  <a:srgbClr val="424242"/>
                </a:solidFill>
                <a:effectLst/>
                <a:latin typeface="宋体" panose="02010600030101010101" pitchFamily="2" charset="-122"/>
                <a:ea typeface="宋体" panose="02010600030101010101" pitchFamily="2" charset="-122"/>
              </a:rPr>
              <a:t>唐代长安园林</a:t>
            </a:r>
            <a:endParaRPr lang="zh-CN" altLang="en-US" sz="2800" b="0" i="0">
              <a:solidFill>
                <a:srgbClr val="424242"/>
              </a:solidFill>
              <a:effectLst/>
              <a:latin typeface="-apple-system"/>
            </a:endParaRPr>
          </a:p>
          <a:p>
            <a:pPr algn="just"/>
            <a:r>
              <a:rPr lang="zh-CN" altLang="en-US" sz="2800" b="0" i="0">
                <a:solidFill>
                  <a:srgbClr val="424242"/>
                </a:solidFill>
                <a:effectLst/>
                <a:latin typeface="宋体" panose="02010600030101010101" pitchFamily="2" charset="-122"/>
                <a:ea typeface="宋体" panose="02010600030101010101" pitchFamily="2" charset="-122"/>
              </a:rPr>
              <a:t>⑦唐代文化繁荣、经济强盛，这也就促使唐代园林不仅能凸显前朝园林大气磅礴的风度，还能在风格上有所创新和突破，从而表现出更高超的营造技巧和更成熟的营造理念，为此后中国古典园林的继续发展奠定了坚实的基础。另外，大量山水景观园林的设计也表明了从皇族到平民，唐人都拥有一种山水自然情趣，追求城市与自然和谐的理念。</a:t>
            </a:r>
            <a:r>
              <a:rPr lang="zh-CN" altLang="en-US" sz="2800" b="0" i="0">
                <a:solidFill>
                  <a:srgbClr val="FF0000"/>
                </a:solidFill>
                <a:effectLst/>
                <a:latin typeface="宋体" panose="02010600030101010101" pitchFamily="2" charset="-122"/>
                <a:ea typeface="宋体" panose="02010600030101010101" pitchFamily="2" charset="-122"/>
              </a:rPr>
              <a:t>这些</a:t>
            </a:r>
            <a:r>
              <a:rPr lang="zh-CN" altLang="en-US" sz="2800" b="0" i="0">
                <a:solidFill>
                  <a:srgbClr val="424242"/>
                </a:solidFill>
                <a:effectLst/>
                <a:latin typeface="宋体" panose="02010600030101010101" pitchFamily="2" charset="-122"/>
                <a:ea typeface="宋体" panose="02010600030101010101" pitchFamily="2" charset="-122"/>
              </a:rPr>
              <a:t>风格和思想值得今人重视、传承和发展，让唐风唐韵留在我们的城市园林中，传承在我们的城市生活中，凝固在我们的城市文化中。</a:t>
            </a:r>
            <a:endParaRPr lang="zh-CN" altLang="en-US" sz="2800" b="0" i="0">
              <a:solidFill>
                <a:srgbClr val="424242"/>
              </a:solidFill>
              <a:effectLst/>
              <a:latin typeface="-apple-system"/>
            </a:endParaRPr>
          </a:p>
          <a:p>
            <a:pPr algn="just"/>
            <a:r>
              <a:rPr lang="zh-CN" altLang="en-US" sz="2800" b="1" i="0">
                <a:solidFill>
                  <a:srgbClr val="FF0000"/>
                </a:solidFill>
                <a:effectLst/>
                <a:latin typeface="宋体" panose="02010600030101010101" pitchFamily="2" charset="-122"/>
                <a:ea typeface="宋体" panose="02010600030101010101" pitchFamily="2" charset="-122"/>
              </a:rPr>
              <a:t>第⑦段加点词语“这些”具体指代什么？（</a:t>
            </a:r>
            <a:r>
              <a:rPr lang="en-US" altLang="zh-CN" sz="2800" b="1" i="0">
                <a:solidFill>
                  <a:srgbClr val="FF0000"/>
                </a:solidFill>
                <a:effectLst/>
                <a:latin typeface="宋体" panose="02010600030101010101" pitchFamily="2" charset="-122"/>
                <a:ea typeface="宋体" panose="02010600030101010101" pitchFamily="2" charset="-122"/>
              </a:rPr>
              <a:t>2</a:t>
            </a:r>
            <a:r>
              <a:rPr lang="zh-CN" altLang="en-US" sz="2800" b="1" i="0">
                <a:solidFill>
                  <a:srgbClr val="FF0000"/>
                </a:solidFill>
                <a:effectLst/>
                <a:latin typeface="宋体" panose="02010600030101010101" pitchFamily="2" charset="-122"/>
                <a:ea typeface="宋体" panose="02010600030101010101" pitchFamily="2" charset="-122"/>
              </a:rPr>
              <a:t>分）</a:t>
            </a:r>
            <a:endParaRPr lang="zh-CN" altLang="en-US" sz="2800" b="0" i="0">
              <a:solidFill>
                <a:srgbClr val="424242"/>
              </a:solidFill>
              <a:effectLst/>
              <a:latin typeface="-apple-system"/>
            </a:endParaRPr>
          </a:p>
        </p:txBody>
      </p:sp>
      <p:sp>
        <p:nvSpPr>
          <p:cNvPr id="12" name="文本框 11">
            <a:extLst>
              <a:ext uri="{FF2B5EF4-FFF2-40B4-BE49-F238E27FC236}">
                <a16:creationId xmlns:a16="http://schemas.microsoft.com/office/drawing/2014/main" id="{6F51005B-BBE0-4C48-BFE3-F6CABD1966A3}"/>
              </a:ext>
            </a:extLst>
          </p:cNvPr>
          <p:cNvSpPr txBox="1"/>
          <p:nvPr/>
        </p:nvSpPr>
        <p:spPr>
          <a:xfrm>
            <a:off x="666263" y="5817439"/>
            <a:ext cx="11184000" cy="954107"/>
          </a:xfrm>
          <a:prstGeom prst="rect">
            <a:avLst/>
          </a:prstGeom>
          <a:noFill/>
        </p:spPr>
        <p:txBody>
          <a:bodyPr wrap="square">
            <a:spAutoFit/>
          </a:bodyPr>
          <a:lstStyle/>
          <a:p>
            <a:r>
              <a:rPr lang="zh-CN" altLang="en-US" sz="2800" b="1" i="0">
                <a:solidFill>
                  <a:srgbClr val="424242"/>
                </a:solidFill>
                <a:effectLst/>
                <a:latin typeface="宋体" panose="02010600030101010101" pitchFamily="2" charset="-122"/>
                <a:ea typeface="宋体" panose="02010600030101010101" pitchFamily="2" charset="-122"/>
              </a:rPr>
              <a:t>参考答案</a:t>
            </a:r>
            <a:r>
              <a:rPr lang="en-US" altLang="zh-CN" sz="2800" b="1" i="0">
                <a:solidFill>
                  <a:srgbClr val="424242"/>
                </a:solidFill>
                <a:effectLst/>
                <a:latin typeface="宋体" panose="02010600030101010101" pitchFamily="2" charset="-122"/>
                <a:ea typeface="宋体" panose="02010600030101010101" pitchFamily="2" charset="-122"/>
              </a:rPr>
              <a:t>]</a:t>
            </a:r>
            <a:r>
              <a:rPr lang="zh-CN" altLang="en-US" sz="2800" b="0" i="0">
                <a:solidFill>
                  <a:srgbClr val="424242"/>
                </a:solidFill>
                <a:effectLst/>
                <a:latin typeface="宋体" panose="02010600030101010101" pitchFamily="2" charset="-122"/>
                <a:ea typeface="宋体" panose="02010600030101010101" pitchFamily="2" charset="-122"/>
              </a:rPr>
              <a:t>凸显前朝园林大气磅礴的风度，风格有所创新和突破；追求城市与自然和谐的理念。</a:t>
            </a:r>
            <a:endParaRPr lang="zh-CN" altLang="en-US" sz="2800"/>
          </a:p>
        </p:txBody>
      </p:sp>
    </p:spTree>
    <p:extLst>
      <p:ext uri="{BB962C8B-B14F-4D97-AF65-F5344CB8AC3E}">
        <p14:creationId xmlns:p14="http://schemas.microsoft.com/office/powerpoint/2010/main" val="155329738"/>
      </p:ext>
    </p:extLst>
  </p:cSld>
  <p:clrMapOvr>
    <a:masterClrMapping/>
  </p:clrMapOvr>
  <p:transition spd="med">
    <p:wipe dir="u"/>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文本框 3">
            <a:extLst>
              <a:ext uri="{FF2B5EF4-FFF2-40B4-BE49-F238E27FC236}">
                <a16:creationId xmlns:a16="http://schemas.microsoft.com/office/drawing/2014/main" id="{C265E819-4594-430C-9DDB-0366CFAFEB2E}"/>
              </a:ext>
            </a:extLst>
          </p:cNvPr>
          <p:cNvSpPr txBox="1"/>
          <p:nvPr/>
        </p:nvSpPr>
        <p:spPr>
          <a:xfrm>
            <a:off x="626850" y="356600"/>
            <a:ext cx="10896314"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lang="zh-CN" altLang="en-US" sz="3200" b="1" kern="100">
                <a:solidFill>
                  <a:srgbClr val="0000FF"/>
                </a:solidFill>
                <a:latin typeface="Calibri" panose="020f0502020204030204" pitchFamily="34" charset="0"/>
                <a:ea typeface="宋体" panose="02010600030101010101" pitchFamily="2" charset="-122"/>
                <a:cs typeface="Times New Roman" panose="02020603050405020304" pitchFamily="18" charset="0"/>
              </a:rPr>
              <a:t>方法归纳四</a:t>
            </a:r>
            <a:endParaRPr kumimoji="0" lang="en-US" altLang="zh-CN" sz="3200" b="1" i="0" u="none" strike="noStrike" kern="100" cap="none" spc="0" normalizeH="0" baseline="0" noProof="0">
              <a:ln>
                <a:noFill/>
              </a:ln>
              <a:solidFill>
                <a:srgbClr val="0000FF"/>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4000" b="1"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指示代词指代什么？</a:t>
            </a:r>
            <a:r>
              <a:rPr kumimoji="0" lang="zh-CN" altLang="zh-CN" sz="3200" b="0"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——考的是说明文语言的准确性</a:t>
            </a:r>
          </a:p>
        </p:txBody>
      </p:sp>
      <p:sp>
        <p:nvSpPr>
          <p:cNvPr id="12" name="文本框 11">
            <a:extLst>
              <a:ext uri="{FF2B5EF4-FFF2-40B4-BE49-F238E27FC236}">
                <a16:creationId xmlns:a16="http://schemas.microsoft.com/office/drawing/2014/main" id="{9DCB003D-0759-4A0F-9B0C-2754312712C0}"/>
              </a:ext>
            </a:extLst>
          </p:cNvPr>
          <p:cNvSpPr txBox="1"/>
          <p:nvPr/>
        </p:nvSpPr>
        <p:spPr>
          <a:xfrm>
            <a:off x="531651" y="2421158"/>
            <a:ext cx="11155679" cy="3170099"/>
          </a:xfrm>
          <a:prstGeom prst="rect">
            <a:avLst/>
          </a:prstGeom>
          <a:noFill/>
        </p:spPr>
        <p:txBody>
          <a:bodyPr wrap="square">
            <a:spAutoFit/>
          </a:bodyPr>
          <a:lstStyle/>
          <a:p>
            <a:pPr algn="just"/>
            <a:r>
              <a:rPr lang="zh-CN" altLang="en-US" sz="4000" b="0" i="0">
                <a:solidFill>
                  <a:srgbClr val="424242"/>
                </a:solidFill>
                <a:effectLst/>
                <a:latin typeface="宋体" panose="02010600030101010101" pitchFamily="2" charset="-122"/>
                <a:ea typeface="宋体" panose="02010600030101010101" pitchFamily="2" charset="-122"/>
              </a:rPr>
              <a:t>“</a:t>
            </a:r>
            <a:r>
              <a:rPr lang="zh-CN" altLang="en-US" sz="4000" b="1" i="0">
                <a:solidFill>
                  <a:srgbClr val="FF0000"/>
                </a:solidFill>
                <a:effectLst/>
                <a:latin typeface="宋体" panose="02010600030101010101" pitchFamily="2" charset="-122"/>
                <a:ea typeface="宋体" panose="02010600030101010101" pitchFamily="2" charset="-122"/>
              </a:rPr>
              <a:t>精找、搜寻、替换”三步法。</a:t>
            </a:r>
            <a:endParaRPr lang="zh-CN" altLang="en-US" sz="4000" b="0" i="0">
              <a:solidFill>
                <a:srgbClr val="424242"/>
              </a:solidFill>
              <a:effectLst/>
              <a:latin typeface="-apple-system"/>
            </a:endParaRPr>
          </a:p>
          <a:p>
            <a:pPr algn="just"/>
            <a:r>
              <a:rPr lang="en-US" altLang="zh-CN" sz="4000" b="0" i="0">
                <a:solidFill>
                  <a:srgbClr val="424242"/>
                </a:solidFill>
                <a:effectLst/>
                <a:latin typeface="宋体" panose="02010600030101010101" pitchFamily="2" charset="-122"/>
                <a:ea typeface="宋体" panose="02010600030101010101" pitchFamily="2" charset="-122"/>
              </a:rPr>
              <a:t>1.</a:t>
            </a:r>
            <a:r>
              <a:rPr lang="zh-CN" altLang="en-US" sz="4000" b="0" i="0">
                <a:solidFill>
                  <a:srgbClr val="424242"/>
                </a:solidFill>
                <a:effectLst/>
                <a:latin typeface="宋体" panose="02010600030101010101" pitchFamily="2" charset="-122"/>
                <a:ea typeface="宋体" panose="02010600030101010101" pitchFamily="2" charset="-122"/>
              </a:rPr>
              <a:t>原文精找，找出指代词。</a:t>
            </a:r>
            <a:endParaRPr lang="zh-CN" altLang="en-US" sz="4000" b="0" i="0">
              <a:solidFill>
                <a:srgbClr val="424242"/>
              </a:solidFill>
              <a:effectLst/>
              <a:latin typeface="-apple-system"/>
            </a:endParaRPr>
          </a:p>
          <a:p>
            <a:pPr algn="just"/>
            <a:r>
              <a:rPr lang="en-US" altLang="zh-CN" sz="4000" b="0" i="0">
                <a:solidFill>
                  <a:srgbClr val="424242"/>
                </a:solidFill>
                <a:effectLst/>
                <a:latin typeface="宋体" panose="02010600030101010101" pitchFamily="2" charset="-122"/>
                <a:ea typeface="宋体" panose="02010600030101010101" pitchFamily="2" charset="-122"/>
              </a:rPr>
              <a:t>2.</a:t>
            </a:r>
            <a:r>
              <a:rPr lang="zh-CN" altLang="en-US" sz="4000" b="0" i="0">
                <a:solidFill>
                  <a:srgbClr val="424242"/>
                </a:solidFill>
                <a:effectLst/>
                <a:latin typeface="宋体" panose="02010600030101010101" pitchFamily="2" charset="-122"/>
                <a:ea typeface="宋体" panose="02010600030101010101" pitchFamily="2" charset="-122"/>
              </a:rPr>
              <a:t>在本段范围内，在指代词前或后的句子中搜索词性相同或词义相近的词或短语。</a:t>
            </a:r>
            <a:endParaRPr lang="zh-CN" altLang="en-US" sz="4000" b="0" i="0">
              <a:solidFill>
                <a:srgbClr val="424242"/>
              </a:solidFill>
              <a:effectLst/>
              <a:latin typeface="-apple-system"/>
            </a:endParaRPr>
          </a:p>
          <a:p>
            <a:pPr algn="just"/>
            <a:r>
              <a:rPr lang="en-US" altLang="zh-CN" sz="4000" b="0" i="0">
                <a:solidFill>
                  <a:srgbClr val="424242"/>
                </a:solidFill>
                <a:effectLst/>
                <a:latin typeface="宋体" panose="02010600030101010101" pitchFamily="2" charset="-122"/>
                <a:ea typeface="宋体" panose="02010600030101010101" pitchFamily="2" charset="-122"/>
              </a:rPr>
              <a:t>3.</a:t>
            </a:r>
            <a:r>
              <a:rPr lang="zh-CN" altLang="en-US" sz="4000" b="0" i="0">
                <a:solidFill>
                  <a:srgbClr val="424242"/>
                </a:solidFill>
                <a:effectLst/>
                <a:latin typeface="宋体" panose="02010600030101010101" pitchFamily="2" charset="-122"/>
                <a:ea typeface="宋体" panose="02010600030101010101" pitchFamily="2" charset="-122"/>
              </a:rPr>
              <a:t>将找到的指代内容替换原文，加以验证。 </a:t>
            </a:r>
            <a:endParaRPr lang="zh-CN" altLang="en-US" sz="4000" b="0" i="0">
              <a:solidFill>
                <a:srgbClr val="424242"/>
              </a:solidFill>
              <a:effectLst/>
              <a:latin typeface="-apple-system"/>
            </a:endParaRPr>
          </a:p>
        </p:txBody>
      </p:sp>
    </p:spTree>
    <p:extLst>
      <p:ext uri="{BB962C8B-B14F-4D97-AF65-F5344CB8AC3E}">
        <p14:creationId xmlns:p14="http://schemas.microsoft.com/office/powerpoint/2010/main" val="2202363430"/>
      </p:ext>
    </p:extLst>
  </p:cSld>
  <p:clrMapOvr>
    <a:masterClrMapping/>
  </p:clrMapOvr>
  <p:transition spd="med">
    <p:wipe dir="u"/>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文本框 3">
            <a:extLst>
              <a:ext uri="{FF2B5EF4-FFF2-40B4-BE49-F238E27FC236}">
                <a16:creationId xmlns:a16="http://schemas.microsoft.com/office/drawing/2014/main" id="{EEF2E93B-C0C6-4DFE-84D1-14718D58B0C6}"/>
              </a:ext>
            </a:extLst>
          </p:cNvPr>
          <p:cNvSpPr txBox="1"/>
          <p:nvPr/>
        </p:nvSpPr>
        <p:spPr>
          <a:xfrm>
            <a:off x="479394" y="1070800"/>
            <a:ext cx="3939688" cy="5583126"/>
          </a:xfrm>
          <a:prstGeom prst="rect">
            <a:avLst/>
          </a:prstGeom>
        </p:spPr>
        <p:txBody>
          <a:bodyPr vert="horz" lIns="91440" tIns="45720" rIns="91440" bIns="45720" rtlCol="0" anchor="ctr">
            <a:normAutofit/>
          </a:bodyPr>
          <a:lstStyle/>
          <a:p>
            <a:pPr marL="0" marR="0" lvl="0" indent="0" algn="r" defTabSz="914400" rtl="0" eaLnBrk="1" fontAlgn="base" latinLnBrk="0" hangingPunct="1">
              <a:lnSpc>
                <a:spcPct val="90000"/>
              </a:lnSpc>
              <a:spcBef>
                <a:spcPct val="0"/>
              </a:spcBef>
              <a:spcAft>
                <a:spcPts val="600"/>
              </a:spcAft>
              <a:buClrTx/>
              <a:buSzTx/>
              <a:buFontTx/>
              <a:buNone/>
              <a:defRPr/>
            </a:pPr>
            <a:r>
              <a:rPr lang="zh-CN" altLang="en-US" sz="8000">
                <a:solidFill>
                  <a:prstClr val="black"/>
                </a:solidFill>
                <a:latin typeface="Calibri Light" panose="020f0302020204030204"/>
                <a:ea typeface="等线 Light" panose="02010600030101010101" pitchFamily="2" charset="-122"/>
              </a:rPr>
              <a:t>二</a:t>
            </a:r>
            <a:r>
              <a:rPr kumimoji="0" lang="en-US" altLang="zh-CN" sz="8000" b="0" i="0" u="none" strike="noStrike" kern="1200" cap="none" spc="0" normalizeH="0" baseline="0" noProof="0">
                <a:ln>
                  <a:noFill/>
                </a:ln>
                <a:solidFill>
                  <a:prstClr val="black"/>
                </a:solidFill>
                <a:effectLst/>
                <a:uLnTx/>
                <a:uFillTx/>
                <a:latin typeface="Calibri Light" panose="020f0302020204030204"/>
                <a:ea typeface="等线 Light" panose="02010600030101010101" pitchFamily="2" charset="-122"/>
                <a:cs typeface="+mn-cs"/>
              </a:rPr>
              <a:t>.</a:t>
            </a:r>
            <a:r>
              <a:rPr kumimoji="0" lang="zh-CN" altLang="en-US" sz="8000" b="0" i="0" u="none" strike="noStrike" kern="1200" cap="none" spc="0" normalizeH="0" baseline="0" noProof="0">
                <a:ln>
                  <a:noFill/>
                </a:ln>
                <a:solidFill>
                  <a:prstClr val="black"/>
                </a:solidFill>
                <a:effectLst/>
                <a:uLnTx/>
                <a:uFillTx/>
                <a:latin typeface="Calibri Light" panose="020f0302020204030204"/>
                <a:ea typeface="等线 Light" panose="02010600030101010101" pitchFamily="2" charset="-122"/>
                <a:cs typeface="+mn-cs"/>
              </a:rPr>
              <a:t>说明文开头段的作用</a:t>
            </a:r>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4728053" y="1132114"/>
            <a:ext cx="0" cy="5717573"/>
          </a:xfrm>
          <a:prstGeom prst="line">
            <a:avLst/>
          </a:prstGeom>
          <a:ln w="25400" cap="sq">
            <a:gradFill flip="none" rotWithShape="1">
              <a:gsLst>
                <a:gs pos="0">
                  <a:schemeClr val="accent1"/>
                </a:gs>
                <a:gs pos="100000">
                  <a:schemeClr val="accent2"/>
                </a:gs>
              </a:gsLst>
              <a:lin ang="16200000" scaled="1"/>
            </a:gradFill>
            <a:bevel/>
          </a:ln>
        </p:spPr>
        <p:style>
          <a:lnRef idx="1">
            <a:schemeClr val="accent1"/>
          </a:lnRef>
          <a:fillRef idx="0">
            <a:schemeClr val="accent1"/>
          </a:fillRef>
          <a:effectRef idx="0">
            <a:schemeClr val="accent1"/>
          </a:effectRef>
          <a:fontRef idx="minor">
            <a:schemeClr val="tx1"/>
          </a:fontRef>
        </p:style>
      </p:cxnSp>
      <p:graphicFrame>
        <p:nvGraphicFramePr>
          <p:cNvPr id="6" name="文本框 2">
            <a:extLst>
              <a:ext uri="{FF2B5EF4-FFF2-40B4-BE49-F238E27FC236}">
                <a16:creationId xmlns:a16="http://schemas.microsoft.com/office/drawing/2014/main" id="{04813A77-2BB9-44D8-55C5-4DBA8FD24A89}"/>
              </a:ext>
            </a:extLst>
          </p:cNvPr>
          <p:cNvGraphicFramePr/>
          <p:nvPr>
            <p:extLst>
              <p:ext uri="{D42A27DB-BD31-4B8C-83A1-F6EECF244321}">
                <p14:modId xmlns:p14="http://schemas.microsoft.com/office/powerpoint/2010/main" val="62267014"/>
              </p:ext>
            </p:extLst>
          </p:nvPr>
        </p:nvGraphicFramePr>
        <p:xfrm>
          <a:off x="5108535" y="1070800"/>
          <a:ext cx="6245265" cy="5589347"/>
        </p:xfrm>
        <a:graphic>
          <a:graphicData uri="http://schemas.openxmlformats.org/drawingml/2006/diagram">
            <dgm:relIds xmlns:dgm="http://schemas.openxmlformats.org/drawingml/2006/diagram" r:dm="rId3" r:lo="rId4" r:qs="rId5" r:cs="rId6"/>
          </a:graphicData>
        </a:graphic>
      </p:graphicFrame>
    </p:spTree>
    <p:extLst>
      <p:ext uri="{BB962C8B-B14F-4D97-AF65-F5344CB8AC3E}">
        <p14:creationId xmlns:p14="http://schemas.microsoft.com/office/powerpoint/2010/main" val="1272336097"/>
      </p:ext>
    </p:extLst>
  </p:cSld>
  <p:clrMapOvr>
    <a:masterClrMapping/>
  </p:clrMapOvr>
  <p:transition spd="med">
    <p:wipe dir="u"/>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7" name="Rectangle 16">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nvGrpSpPr>
          <p:cNvPr id="19" name="Group 18">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20" name="Freeform: Shape 19">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20">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3" name="Rectangle 22">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Isosceles Triangle 24">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文本框 3">
            <a:extLst>
              <a:ext uri="{FF2B5EF4-FFF2-40B4-BE49-F238E27FC236}">
                <a16:creationId xmlns:a16="http://schemas.microsoft.com/office/drawing/2014/main" id="{8890263F-2D9A-438B-91E2-A0068079F056}"/>
              </a:ext>
            </a:extLst>
          </p:cNvPr>
          <p:cNvSpPr txBox="1"/>
          <p:nvPr/>
        </p:nvSpPr>
        <p:spPr>
          <a:xfrm>
            <a:off x="304954" y="1070800"/>
            <a:ext cx="4114128" cy="5583126"/>
          </a:xfrm>
          <a:prstGeom prst="rect">
            <a:avLst/>
          </a:prstGeom>
        </p:spPr>
        <p:txBody>
          <a:bodyPr vert="horz" lIns="91440" tIns="45720" rIns="91440" bIns="45720" rtlCol="0" anchor="ctr">
            <a:normAutofit/>
          </a:bodyPr>
          <a:lstStyle/>
          <a:p>
            <a:pPr marL="0" marR="0" lvl="0" indent="0" algn="r" defTabSz="914400" rtl="0" eaLnBrk="1" fontAlgn="base" latinLnBrk="0" hangingPunct="1">
              <a:lnSpc>
                <a:spcPct val="90000"/>
              </a:lnSpc>
              <a:spcBef>
                <a:spcPct val="0"/>
              </a:spcBef>
              <a:spcAft>
                <a:spcPts val="600"/>
              </a:spcAft>
              <a:buClrTx/>
              <a:buSzTx/>
              <a:buFontTx/>
              <a:buNone/>
              <a:defRPr/>
            </a:pPr>
            <a:r>
              <a:rPr lang="zh-CN" altLang="en-US" sz="8000" b="1">
                <a:solidFill>
                  <a:prstClr val="black"/>
                </a:solidFill>
                <a:latin typeface="Calibri Light" panose="020f0302020204030204"/>
                <a:ea typeface="等线 Light" panose="02010600030101010101" pitchFamily="2" charset="-122"/>
              </a:rPr>
              <a:t>三</a:t>
            </a:r>
            <a:r>
              <a:rPr kumimoji="0" lang="en-US" altLang="zh-CN" sz="8000" b="1" i="0" u="none" strike="noStrike" kern="1200" cap="none" spc="0" normalizeH="0" baseline="0" noProof="0">
                <a:ln>
                  <a:noFill/>
                </a:ln>
                <a:solidFill>
                  <a:prstClr val="black"/>
                </a:solidFill>
                <a:effectLst/>
                <a:uLnTx/>
                <a:uFillTx/>
                <a:latin typeface="Calibri Light" panose="020f0302020204030204"/>
                <a:ea typeface="等线 Light" panose="02010600030101010101" pitchFamily="2" charset="-122"/>
                <a:cs typeface="+mn-cs"/>
              </a:rPr>
              <a:t>.</a:t>
            </a:r>
            <a:r>
              <a:rPr kumimoji="0" lang="zh-CN" altLang="en-US" sz="8000" b="1" i="0" u="none" strike="noStrike" kern="1200" cap="none" spc="0" normalizeH="0" baseline="0" noProof="0">
                <a:ln>
                  <a:noFill/>
                </a:ln>
                <a:solidFill>
                  <a:prstClr val="black"/>
                </a:solidFill>
                <a:effectLst/>
                <a:uLnTx/>
                <a:uFillTx/>
                <a:latin typeface="Calibri Light" panose="020f0302020204030204"/>
                <a:ea typeface="等线 Light" panose="02010600030101010101" pitchFamily="2" charset="-122"/>
                <a:cs typeface="+mn-cs"/>
              </a:rPr>
              <a:t>说明文标题的作用</a:t>
            </a:r>
          </a:p>
        </p:txBody>
      </p:sp>
      <p:graphicFrame>
        <p:nvGraphicFramePr>
          <p:cNvPr id="6" name="文本框 2">
            <a:extLst>
              <a:ext uri="{FF2B5EF4-FFF2-40B4-BE49-F238E27FC236}">
                <a16:creationId xmlns:a16="http://schemas.microsoft.com/office/drawing/2014/main" id="{81BA438F-8CDB-2F50-F4C6-4B83F0C09447}"/>
              </a:ext>
            </a:extLst>
          </p:cNvPr>
          <p:cNvGraphicFramePr/>
          <p:nvPr/>
        </p:nvGraphicFramePr>
        <p:xfrm>
          <a:off x="5108535" y="1070800"/>
          <a:ext cx="6245265" cy="5589347"/>
        </p:xfrm>
        <a:graphic>
          <a:graphicData uri="http://schemas.openxmlformats.org/drawingml/2006/diagram">
            <dgm:relIds xmlns:dgm="http://schemas.openxmlformats.org/drawingml/2006/diagram" r:dm="rId3" r:lo="rId4" r:qs="rId5" r:cs="rId6"/>
          </a:graphicData>
        </a:graphic>
      </p:graphicFrame>
    </p:spTree>
    <p:extLst>
      <p:ext uri="{BB962C8B-B14F-4D97-AF65-F5344CB8AC3E}">
        <p14:creationId xmlns:p14="http://schemas.microsoft.com/office/powerpoint/2010/main" val="3741158967"/>
      </p:ext>
    </p:extLst>
  </p:cSld>
  <p:clrMapOvr>
    <a:masterClrMapping/>
  </p:clrMapOvr>
  <p:transition spd="med">
    <p:wipe dir="u"/>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 name="Rectangle 9">
            <a:extLst>
              <a:ext uri="{FF2B5EF4-FFF2-40B4-BE49-F238E27FC236}">
                <a16:creationId xmlns:a16="http://schemas.microsoft.com/office/drawing/2014/main" id="{16AC3602-3348-4F31-9E43-076B03514E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1690688"/>
          </a:xfrm>
          <a:prstGeom prst="rect">
            <a:avLst/>
          </a:prstGeom>
          <a:gradFill flip="none" rotWithShape="1">
            <a:gsLst>
              <a:gs pos="0">
                <a:schemeClr val="accent1"/>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Graphic 11">
            <a:extLst>
              <a:ext uri="{FF2B5EF4-FFF2-40B4-BE49-F238E27FC236}">
                <a16:creationId xmlns:a16="http://schemas.microsoft.com/office/drawing/2014/main" id="{394094B0-A6C9-44BE-9042-66EF0612F6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03882" y="591829"/>
            <a:ext cx="139039" cy="139039"/>
          </a:xfrm>
          <a:custGeom>
            <a:gdLst>
              <a:gd name="connsiteX0" fmla="*/ 129602 w 139039"/>
              <a:gd name="connsiteY0" fmla="*/ 60082 h 139039"/>
              <a:gd name="connsiteX1" fmla="*/ 78957 w 139039"/>
              <a:gd name="connsiteY1" fmla="*/ 60082 h 139039"/>
              <a:gd name="connsiteX2" fmla="*/ 78957 w 139039"/>
              <a:gd name="connsiteY2" fmla="*/ 9437 h 139039"/>
              <a:gd name="connsiteX3" fmla="*/ 69520 w 139039"/>
              <a:gd name="connsiteY3" fmla="*/ 0 h 139039"/>
              <a:gd name="connsiteX4" fmla="*/ 60082 w 139039"/>
              <a:gd name="connsiteY4" fmla="*/ 9437 h 139039"/>
              <a:gd name="connsiteX5" fmla="*/ 60082 w 139039"/>
              <a:gd name="connsiteY5" fmla="*/ 60082 h 139039"/>
              <a:gd name="connsiteX6" fmla="*/ 9437 w 139039"/>
              <a:gd name="connsiteY6" fmla="*/ 60082 h 139039"/>
              <a:gd name="connsiteX7" fmla="*/ 0 w 139039"/>
              <a:gd name="connsiteY7" fmla="*/ 69520 h 139039"/>
              <a:gd name="connsiteX8" fmla="*/ 9437 w 139039"/>
              <a:gd name="connsiteY8" fmla="*/ 78957 h 139039"/>
              <a:gd name="connsiteX9" fmla="*/ 60082 w 139039"/>
              <a:gd name="connsiteY9" fmla="*/ 78957 h 139039"/>
              <a:gd name="connsiteX10" fmla="*/ 60082 w 139039"/>
              <a:gd name="connsiteY10" fmla="*/ 129602 h 139039"/>
              <a:gd name="connsiteX11" fmla="*/ 69520 w 139039"/>
              <a:gd name="connsiteY11" fmla="*/ 139039 h 139039"/>
              <a:gd name="connsiteX12" fmla="*/ 78957 w 139039"/>
              <a:gd name="connsiteY12" fmla="*/ 129602 h 139039"/>
              <a:gd name="connsiteX13" fmla="*/ 78957 w 139039"/>
              <a:gd name="connsiteY13" fmla="*/ 78957 h 139039"/>
              <a:gd name="connsiteX14" fmla="*/ 129602 w 139039"/>
              <a:gd name="connsiteY14" fmla="*/ 78957 h 139039"/>
              <a:gd name="connsiteX15" fmla="*/ 139039 w 139039"/>
              <a:gd name="connsiteY15" fmla="*/ 69520 h 139039"/>
              <a:gd name="connsiteX16" fmla="*/ 129602 w 139039"/>
              <a:gd name="connsiteY16" fmla="*/ 60082 h 13903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039" h="139039">
                <a:moveTo>
                  <a:pt x="129602" y="60082"/>
                </a:moveTo>
                <a:lnTo>
                  <a:pt x="78957" y="60082"/>
                </a:lnTo>
                <a:lnTo>
                  <a:pt x="78957" y="9437"/>
                </a:lnTo>
                <a:cubicBezTo>
                  <a:pt x="78957" y="4225"/>
                  <a:pt x="74731" y="0"/>
                  <a:pt x="69520" y="0"/>
                </a:cubicBezTo>
                <a:cubicBezTo>
                  <a:pt x="64308" y="0"/>
                  <a:pt x="60082" y="4225"/>
                  <a:pt x="60082" y="9437"/>
                </a:cubicBezTo>
                <a:lnTo>
                  <a:pt x="60082" y="60082"/>
                </a:lnTo>
                <a:lnTo>
                  <a:pt x="9437" y="60082"/>
                </a:lnTo>
                <a:cubicBezTo>
                  <a:pt x="4225" y="60082"/>
                  <a:pt x="0" y="64308"/>
                  <a:pt x="0" y="69520"/>
                </a:cubicBezTo>
                <a:cubicBezTo>
                  <a:pt x="0" y="74731"/>
                  <a:pt x="4225" y="78957"/>
                  <a:pt x="9437" y="78957"/>
                </a:cubicBezTo>
                <a:lnTo>
                  <a:pt x="60082" y="78957"/>
                </a:lnTo>
                <a:lnTo>
                  <a:pt x="60082" y="129602"/>
                </a:lnTo>
                <a:cubicBezTo>
                  <a:pt x="60082" y="134814"/>
                  <a:pt x="64308" y="139039"/>
                  <a:pt x="69520" y="139039"/>
                </a:cubicBezTo>
                <a:cubicBezTo>
                  <a:pt x="74731" y="139039"/>
                  <a:pt x="78957" y="134814"/>
                  <a:pt x="78957" y="129602"/>
                </a:cubicBezTo>
                <a:lnTo>
                  <a:pt x="78957" y="78957"/>
                </a:lnTo>
                <a:lnTo>
                  <a:pt x="129602" y="78957"/>
                </a:lnTo>
                <a:cubicBezTo>
                  <a:pt x="134814" y="78957"/>
                  <a:pt x="139039" y="74731"/>
                  <a:pt x="139039" y="69520"/>
                </a:cubicBezTo>
                <a:cubicBezTo>
                  <a:pt x="139039" y="64308"/>
                  <a:pt x="134814" y="60082"/>
                  <a:pt x="129602" y="60082"/>
                </a:cubicBezTo>
                <a:close/>
              </a:path>
            </a:pathLst>
          </a:custGeom>
          <a:solidFill>
            <a:srgbClr val="FFFFFF"/>
          </a:solidFill>
          <a:ln w="603" cap="flat">
            <a:noFill/>
            <a:prstDash val="solid"/>
            <a:miter/>
          </a:ln>
        </p:spPr>
        <p:txBody>
          <a:bodyPr rtlCol="0"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4" name="Graphic 10">
            <a:extLst>
              <a:ext uri="{FF2B5EF4-FFF2-40B4-BE49-F238E27FC236}">
                <a16:creationId xmlns:a16="http://schemas.microsoft.com/office/drawing/2014/main" id="{64C2CA96-0B16-4AA7-B340-33044D2385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62662" y="821124"/>
            <a:ext cx="91138" cy="91138"/>
          </a:xfrm>
          <a:custGeom>
            <a:gdLst>
              <a:gd name="connsiteX0" fmla="*/ 91138 w 91138"/>
              <a:gd name="connsiteY0" fmla="*/ 45569 h 91138"/>
              <a:gd name="connsiteX1" fmla="*/ 45569 w 91138"/>
              <a:gd name="connsiteY1" fmla="*/ 91138 h 91138"/>
              <a:gd name="connsiteX2" fmla="*/ 0 w 91138"/>
              <a:gd name="connsiteY2" fmla="*/ 45569 h 91138"/>
              <a:gd name="connsiteX3" fmla="*/ 45569 w 91138"/>
              <a:gd name="connsiteY3" fmla="*/ 0 h 91138"/>
              <a:gd name="connsiteX4" fmla="*/ 91138 w 91138"/>
              <a:gd name="connsiteY4" fmla="*/ 45569 h 91138"/>
            </a:gdLst>
            <a:cxnLst>
              <a:cxn ang="0">
                <a:pos x="connsiteX0" y="connsiteY0"/>
              </a:cxn>
              <a:cxn ang="0">
                <a:pos x="connsiteX1" y="connsiteY1"/>
              </a:cxn>
              <a:cxn ang="0">
                <a:pos x="connsiteX2" y="connsiteY2"/>
              </a:cxn>
              <a:cxn ang="0">
                <a:pos x="connsiteX3" y="connsiteY3"/>
              </a:cxn>
              <a:cxn ang="0">
                <a:pos x="connsiteX4" y="connsiteY4"/>
              </a:cxn>
            </a:cxnLst>
            <a:rect l="l" t="t" r="r" b="b"/>
            <a:pathLst>
              <a:path w="91138" h="91138">
                <a:moveTo>
                  <a:pt x="91138" y="45569"/>
                </a:moveTo>
                <a:cubicBezTo>
                  <a:pt x="91138" y="70736"/>
                  <a:pt x="70736" y="91138"/>
                  <a:pt x="45569" y="91138"/>
                </a:cubicBezTo>
                <a:cubicBezTo>
                  <a:pt x="20402" y="91138"/>
                  <a:pt x="0" y="70736"/>
                  <a:pt x="0" y="45569"/>
                </a:cubicBezTo>
                <a:cubicBezTo>
                  <a:pt x="0" y="20402"/>
                  <a:pt x="20402" y="0"/>
                  <a:pt x="45569" y="0"/>
                </a:cubicBezTo>
                <a:cubicBezTo>
                  <a:pt x="70736" y="0"/>
                  <a:pt x="91138" y="20402"/>
                  <a:pt x="91138" y="45569"/>
                </a:cubicBezTo>
                <a:close/>
              </a:path>
            </a:pathLst>
          </a:custGeom>
          <a:solidFill>
            <a:srgbClr val="FFFFFF"/>
          </a:solidFill>
          <a:ln w="422" cap="flat">
            <a:noFill/>
            <a:prstDash val="solid"/>
            <a:miter/>
          </a:ln>
        </p:spPr>
        <p:txBody>
          <a:bodyPr rtlCol="0"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16" name="Graphic 12">
            <a:extLst>
              <a:ext uri="{FF2B5EF4-FFF2-40B4-BE49-F238E27FC236}">
                <a16:creationId xmlns:a16="http://schemas.microsoft.com/office/drawing/2014/main" id="{1D50D7A8-F1D5-4306-8A9B-DD7A73EB8B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88342" y="1336268"/>
            <a:ext cx="127714" cy="127714"/>
          </a:xfrm>
          <a:custGeom>
            <a:gdLst>
              <a:gd name="connsiteX0" fmla="*/ 63857 w 127714"/>
              <a:gd name="connsiteY0" fmla="*/ 18874 h 127714"/>
              <a:gd name="connsiteX1" fmla="*/ 108840 w 127714"/>
              <a:gd name="connsiteY1" fmla="*/ 63857 h 127714"/>
              <a:gd name="connsiteX2" fmla="*/ 63857 w 127714"/>
              <a:gd name="connsiteY2" fmla="*/ 108840 h 127714"/>
              <a:gd name="connsiteX3" fmla="*/ 18874 w 127714"/>
              <a:gd name="connsiteY3" fmla="*/ 63857 h 127714"/>
              <a:gd name="connsiteX4" fmla="*/ 63857 w 127714"/>
              <a:gd name="connsiteY4" fmla="*/ 18874 h 127714"/>
              <a:gd name="connsiteX5" fmla="*/ 63857 w 127714"/>
              <a:gd name="connsiteY5" fmla="*/ 0 h 127714"/>
              <a:gd name="connsiteX6" fmla="*/ 0 w 127714"/>
              <a:gd name="connsiteY6" fmla="*/ 63857 h 127714"/>
              <a:gd name="connsiteX7" fmla="*/ 63857 w 127714"/>
              <a:gd name="connsiteY7" fmla="*/ 127714 h 127714"/>
              <a:gd name="connsiteX8" fmla="*/ 127714 w 127714"/>
              <a:gd name="connsiteY8" fmla="*/ 63857 h 127714"/>
              <a:gd name="connsiteX9" fmla="*/ 63857 w 127714"/>
              <a:gd name="connsiteY9" fmla="*/ 0 h 12771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714" h="127714">
                <a:moveTo>
                  <a:pt x="63857" y="18874"/>
                </a:moveTo>
                <a:cubicBezTo>
                  <a:pt x="88700" y="18874"/>
                  <a:pt x="108840" y="39014"/>
                  <a:pt x="108840" y="63857"/>
                </a:cubicBezTo>
                <a:cubicBezTo>
                  <a:pt x="108840" y="88700"/>
                  <a:pt x="88700" y="108840"/>
                  <a:pt x="63857" y="108840"/>
                </a:cubicBezTo>
                <a:cubicBezTo>
                  <a:pt x="39014" y="108840"/>
                  <a:pt x="18874" y="88700"/>
                  <a:pt x="18874" y="63857"/>
                </a:cubicBezTo>
                <a:cubicBezTo>
                  <a:pt x="18898" y="39024"/>
                  <a:pt x="39024" y="18898"/>
                  <a:pt x="63857" y="18874"/>
                </a:cubicBezTo>
                <a:moveTo>
                  <a:pt x="63857" y="0"/>
                </a:moveTo>
                <a:cubicBezTo>
                  <a:pt x="28590" y="0"/>
                  <a:pt x="0" y="28590"/>
                  <a:pt x="0" y="63857"/>
                </a:cubicBezTo>
                <a:cubicBezTo>
                  <a:pt x="0" y="99124"/>
                  <a:pt x="28590" y="127714"/>
                  <a:pt x="63857" y="127714"/>
                </a:cubicBezTo>
                <a:cubicBezTo>
                  <a:pt x="99124" y="127714"/>
                  <a:pt x="127714" y="99124"/>
                  <a:pt x="127714" y="63857"/>
                </a:cubicBezTo>
                <a:cubicBezTo>
                  <a:pt x="127714" y="28590"/>
                  <a:pt x="99124" y="0"/>
                  <a:pt x="63857" y="0"/>
                </a:cubicBezTo>
                <a:close/>
              </a:path>
            </a:pathLst>
          </a:custGeom>
          <a:solidFill>
            <a:srgbClr val="FFFFFF"/>
          </a:solidFill>
          <a:ln w="610" cap="flat">
            <a:noFill/>
            <a:prstDash val="solid"/>
            <a:miter/>
          </a:ln>
        </p:spPr>
        <p:txBody>
          <a:bodyPr rtlCol="0" anchor="ctr"/>
          <a:lstStyle/>
          <a:p>
            <a:pPr marL="0" marR="0" lvl="0" indent="0" algn="l" defTabSz="457200" rtl="0" eaLnBrk="0" fontAlgn="base" latinLnBrk="0" hangingPunct="0">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
        <p:nvSpPr>
          <p:cNvPr id="4" name="文本框 3">
            <a:extLst>
              <a:ext uri="{FF2B5EF4-FFF2-40B4-BE49-F238E27FC236}">
                <a16:creationId xmlns:a16="http://schemas.microsoft.com/office/drawing/2014/main" id="{C18B2192-D373-4BF7-9CF5-D39EB3EFC27E}"/>
              </a:ext>
            </a:extLst>
          </p:cNvPr>
          <p:cNvSpPr txBox="1"/>
          <p:nvPr/>
        </p:nvSpPr>
        <p:spPr>
          <a:xfrm>
            <a:off x="390059" y="382292"/>
            <a:ext cx="11652549" cy="1523494"/>
          </a:xfrm>
          <a:prstGeom prst="rect">
            <a:avLst/>
          </a:prstGeom>
          <a:noFill/>
        </p:spPr>
        <p:txBody>
          <a:bodyPr wrap="none" rtlCol="0">
            <a:spAutoFit/>
          </a:bodyPr>
          <a:lstStyle/>
          <a:p>
            <a:pPr marL="0" marR="0" lvl="0" indent="0" algn="just" defTabSz="457200" rtl="0" eaLnBrk="0" fontAlgn="base" latinLnBrk="0" hangingPunct="0">
              <a:lnSpc>
                <a:spcPct val="100000"/>
              </a:lnSpc>
              <a:spcBef>
                <a:spcPct val="0"/>
              </a:spcBef>
              <a:spcAft>
                <a:spcPts val="600"/>
              </a:spcAft>
              <a:buClrTx/>
              <a:buSzTx/>
              <a:buFontTx/>
              <a:buNone/>
              <a:defRPr/>
            </a:pPr>
            <a:r>
              <a:rPr lang="zh-CN" altLang="en-US" sz="4400" b="1" kern="100">
                <a:solidFill>
                  <a:prstClr val="black"/>
                </a:solidFill>
                <a:latin typeface="Calibri" panose="020f0502020204030204" pitchFamily="34" charset="0"/>
                <a:ea typeface="宋体" panose="02010600030101010101" pitchFamily="2" charset="-122"/>
                <a:cs typeface="Times New Roman" panose="02020603050405020304" pitchFamily="18" charset="0"/>
              </a:rPr>
              <a:t>四</a:t>
            </a:r>
            <a:r>
              <a:rPr kumimoji="0" lang="en-US" altLang="zh-CN" sz="4400" b="1"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a:t>
            </a:r>
            <a:r>
              <a:rPr kumimoji="0" lang="zh-CN" altLang="zh-CN" sz="4400" b="1"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某一段与某一段能否调换（抽出的某段话，</a:t>
            </a:r>
            <a:endParaRPr kumimoji="0" lang="en-US" altLang="zh-CN" sz="4400" b="1"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endParaRPr>
          </a:p>
          <a:p>
            <a:pPr marL="0" marR="0" lvl="0" indent="0" algn="just" defTabSz="457200" rtl="0" eaLnBrk="0" fontAlgn="base" latinLnBrk="0" hangingPunct="0">
              <a:lnSpc>
                <a:spcPct val="100000"/>
              </a:lnSpc>
              <a:spcBef>
                <a:spcPct val="0"/>
              </a:spcBef>
              <a:spcAft>
                <a:spcPts val="600"/>
              </a:spcAft>
              <a:buClrTx/>
              <a:buSzTx/>
              <a:buFontTx/>
              <a:buNone/>
              <a:defRPr/>
            </a:pPr>
            <a:r>
              <a:rPr kumimoji="0" lang="zh-CN" altLang="zh-CN" sz="4400" b="1" i="0" u="none" strike="noStrike" kern="1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Times New Roman" panose="02020603050405020304" pitchFamily="18" charset="0"/>
              </a:rPr>
              <a:t>放在文中的哪段后面比较合适？）</a:t>
            </a:r>
          </a:p>
        </p:txBody>
      </p:sp>
      <p:graphicFrame>
        <p:nvGraphicFramePr>
          <p:cNvPr id="6" name="文本框 2">
            <a:extLst>
              <a:ext uri="{FF2B5EF4-FFF2-40B4-BE49-F238E27FC236}">
                <a16:creationId xmlns:a16="http://schemas.microsoft.com/office/drawing/2014/main" id="{DF967F0B-2AE5-9F40-64B4-CD47351B743B}"/>
              </a:ext>
            </a:extLst>
          </p:cNvPr>
          <p:cNvGraphicFramePr/>
          <p:nvPr/>
        </p:nvGraphicFramePr>
        <p:xfrm>
          <a:off x="838200" y="2211233"/>
          <a:ext cx="10515600" cy="3965730"/>
        </p:xfrm>
        <a:graphic>
          <a:graphicData uri="http://schemas.openxmlformats.org/drawingml/2006/diagram">
            <dgm:relIds xmlns:dgm="http://schemas.openxmlformats.org/drawingml/2006/diagram" r:dm="rId3" r:lo="rId4" r:qs="rId5" r:cs="rId6"/>
          </a:graphicData>
        </a:graphic>
      </p:graphicFrame>
      <p:pic>
        <p:nvPicPr>
          <p:cNvPr id="22" name="New picture"/>
          <p:cNvPicPr/>
          <p:nvPr/>
        </p:nvPicPr>
        <p:blipFill>
          <a:blip r:embed="rId7"/>
          <a:stretch>
            <a:fillRect/>
          </a:stretch>
        </p:blipFill>
        <p:spPr>
          <a:xfrm>
            <a:off x="11760200" y="12306300"/>
            <a:ext cx="355600" cy="254000"/>
          </a:xfrm>
          <a:prstGeom prst="cube">
            <a:avLst/>
          </a:prstGeom>
        </p:spPr>
      </p:pic>
    </p:spTree>
    <p:extLst>
      <p:ext uri="{BB962C8B-B14F-4D97-AF65-F5344CB8AC3E}">
        <p14:creationId xmlns:p14="http://schemas.microsoft.com/office/powerpoint/2010/main" val="2387492259"/>
      </p:ext>
    </p:extLst>
  </p:cSld>
  <p:clrMapOvr>
    <a:masterClrMapping/>
  </p:clrMapOvr>
  <p:transition spd="med">
    <p:wipe dir="u"/>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266" name="组合 5">
            <a:extLst>
              <a:ext uri="{FF2B5EF4-FFF2-40B4-BE49-F238E27FC236}">
                <a16:creationId xmlns:a16="http://schemas.microsoft.com/office/drawing/2014/main" id="{EC7D84BD-84D7-410D-95E2-2300A768719D}"/>
              </a:ext>
            </a:extLst>
          </p:cNvPr>
          <p:cNvGrpSpPr/>
          <p:nvPr/>
        </p:nvGrpSpPr>
        <p:grpSpPr>
          <a:xfrm>
            <a:off x="8610534" y="-18578"/>
            <a:ext cx="3714750" cy="690660"/>
            <a:chOff x="18909" y="18487"/>
            <a:chExt cx="3716003" cy="692961"/>
          </a:xfrm>
        </p:grpSpPr>
        <p:sp>
          <p:nvSpPr>
            <p:cNvPr id="7" name="矩形: 圆角 9">
              <a:extLst>
                <a:ext uri="{FF2B5EF4-FFF2-40B4-BE49-F238E27FC236}">
                  <a16:creationId xmlns:a16="http://schemas.microsoft.com/office/drawing/2014/main" id="{5475BE9A-4A2B-4309-A7FD-5E9240682420}"/>
                </a:ext>
              </a:extLst>
            </p:cNvPr>
            <p:cNvSpPr/>
            <p:nvPr/>
          </p:nvSpPr>
          <p:spPr>
            <a:xfrm>
              <a:off x="18909" y="18487"/>
              <a:ext cx="2537681" cy="602075"/>
            </a:xfrm>
            <a:prstGeom prst="roundRect">
              <a:avLst>
                <a:gd name="adj" fmla="val 31645"/>
              </a:avLst>
            </a:prstGeom>
            <a:gradFill>
              <a:gsLst>
                <a:gs pos="0">
                  <a:srgbClr val="14CD68"/>
                </a:gs>
                <a:gs pos="100000">
                  <a:srgbClr val="0B6E38"/>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buFontTx/>
                <a:buNone/>
                <a:defRPr/>
              </a:pPr>
              <a:endParaRPr lang="zh-CN" altLang="en-US" sz="3400" b="1">
                <a:solidFill>
                  <a:schemeClr val="bg1"/>
                </a:solidFill>
                <a:latin typeface="Times New Roman" panose="02020603050405020304" pitchFamily="18" charset="0"/>
                <a:cs typeface="Times New Roman" panose="02020603050405020304" pitchFamily="18" charset="0"/>
              </a:endParaRPr>
            </a:p>
          </p:txBody>
        </p:sp>
        <p:sp>
          <p:nvSpPr>
            <p:cNvPr id="11268" name="文本框 4">
              <a:extLst>
                <a:ext uri="{FF2B5EF4-FFF2-40B4-BE49-F238E27FC236}">
                  <a16:creationId xmlns:a16="http://schemas.microsoft.com/office/drawing/2014/main" id="{A85662FB-B916-4B6A-81A5-5F911F9E0D49}"/>
                </a:ext>
              </a:extLst>
            </p:cNvPr>
            <p:cNvSpPr txBox="1">
              <a:spLocks noChangeArrowheads="1"/>
            </p:cNvSpPr>
            <p:nvPr/>
          </p:nvSpPr>
          <p:spPr bwMode="auto">
            <a:xfrm>
              <a:off x="194198" y="93844"/>
              <a:ext cx="3540714" cy="617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400">
                  <a:latin typeface="黑体" panose="02010609060101010101" pitchFamily="49" charset="-122"/>
                  <a:ea typeface="黑体" panose="02010609060101010101" pitchFamily="49" charset="-122"/>
                </a:rPr>
                <a:t>考纲解读</a:t>
              </a:r>
              <a:endParaRPr lang="zh-CN" altLang="en-US" sz="3400" b="1">
                <a:solidFill>
                  <a:schemeClr val="bg1"/>
                </a:solidFill>
                <a:latin typeface="Times New Roman" panose="02020603050405020304" pitchFamily="18" charset="0"/>
                <a:cs typeface="Times New Roman" panose="02020603050405020304" pitchFamily="18" charset="0"/>
              </a:endParaRPr>
            </a:p>
          </p:txBody>
        </p:sp>
      </p:grpSp>
      <p:sp>
        <p:nvSpPr>
          <p:cNvPr id="10" name="TextBox 15">
            <a:extLst>
              <a:ext uri="{FF2B5EF4-FFF2-40B4-BE49-F238E27FC236}">
                <a16:creationId xmlns:a16="http://schemas.microsoft.com/office/drawing/2014/main" id="{F8F00A31-FF86-463D-B09D-0E89EB2D2CBB}"/>
              </a:ext>
            </a:extLst>
          </p:cNvPr>
          <p:cNvSpPr txBox="1"/>
          <p:nvPr/>
        </p:nvSpPr>
        <p:spPr>
          <a:xfrm>
            <a:off x="623392" y="3976703"/>
            <a:ext cx="10873208" cy="255454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buFontTx/>
              <a:buNone/>
              <a:defRPr/>
            </a:pPr>
            <a:r>
              <a:rPr lang="zh-CN" altLang="en-US" sz="3200" b="1">
                <a:solidFill>
                  <a:srgbClr val="FF0000"/>
                </a:solidFill>
                <a:latin typeface="+mn-ea"/>
                <a:cs typeface="+mn-ea"/>
              </a:rPr>
              <a:t>二、命题规律</a:t>
            </a:r>
            <a:endParaRPr lang="zh-CN" altLang="zh-CN" sz="3200" b="1">
              <a:solidFill>
                <a:srgbClr val="FF0000"/>
              </a:solidFill>
              <a:latin typeface="+mn-ea"/>
              <a:cs typeface="+mn-ea"/>
              <a:sym typeface="+mn-ea"/>
            </a:endParaRPr>
          </a:p>
          <a:p>
            <a:r>
              <a:rPr lang="zh-CN" altLang="zh-CN" sz="3200" b="1" noProof="1">
                <a:latin typeface="宋体" panose="02010600030101010101" pitchFamily="2" charset="-122"/>
                <a:sym typeface="+mn-ea"/>
              </a:rPr>
              <a:t>1．题量及分值：中考说明文阅读分值为10分</a:t>
            </a:r>
            <a:r>
              <a:rPr lang="zh-CN" altLang="en-US" sz="3200" b="1" noProof="1">
                <a:latin typeface="宋体" panose="02010600030101010101" pitchFamily="2" charset="-122"/>
                <a:sym typeface="+mn-ea"/>
              </a:rPr>
              <a:t>左右</a:t>
            </a:r>
            <a:r>
              <a:rPr lang="zh-CN" altLang="zh-CN" sz="3200" b="1" noProof="1">
                <a:latin typeface="宋体" panose="02010600030101010101" pitchFamily="2" charset="-122"/>
                <a:sym typeface="+mn-ea"/>
              </a:rPr>
              <a:t>。</a:t>
            </a:r>
          </a:p>
          <a:p>
            <a:r>
              <a:rPr lang="zh-CN" altLang="zh-CN" sz="3200" b="1" noProof="1">
                <a:latin typeface="宋体" panose="02010600030101010101" pitchFamily="2" charset="-122"/>
                <a:sym typeface="+mn-ea"/>
              </a:rPr>
              <a:t>2．考查内容：说明文阅读材料基本是最新时事热点、最新科技成果、自然生态、人类环境、民俗文化等方面的文章。</a:t>
            </a:r>
            <a:endParaRPr lang="en-US" altLang="zh-CN" sz="3200" b="1" noProof="1">
              <a:latin typeface="宋体" panose="02010600030101010101" pitchFamily="2" charset="-122"/>
              <a:sym typeface="+mn-ea"/>
            </a:endParaRPr>
          </a:p>
          <a:p>
            <a:r>
              <a:rPr lang="zh-CN" altLang="zh-CN" sz="3200" b="1" noProof="1">
                <a:latin typeface="宋体" panose="02010600030101010101" pitchFamily="2" charset="-122"/>
                <a:sym typeface="+mn-ea"/>
              </a:rPr>
              <a:t>以读懂、理解选文介绍的科学知识为主。</a:t>
            </a:r>
          </a:p>
        </p:txBody>
      </p:sp>
      <p:graphicFrame>
        <p:nvGraphicFramePr>
          <p:cNvPr id="11271" name="TextBox 4">
            <a:extLst>
              <a:ext uri="{FF2B5EF4-FFF2-40B4-BE49-F238E27FC236}">
                <a16:creationId xmlns:a16="http://schemas.microsoft.com/office/drawing/2014/main" id="{780AFE7C-C463-5C31-FBDD-959DEE234542}"/>
              </a:ext>
            </a:extLst>
          </p:cNvPr>
          <p:cNvGraphicFramePr/>
          <p:nvPr>
            <p:extLst>
              <p:ext uri="{D42A27DB-BD31-4B8C-83A1-F6EECF244321}">
                <p14:modId xmlns:p14="http://schemas.microsoft.com/office/powerpoint/2010/main" val="2990822904"/>
              </p:ext>
            </p:extLst>
          </p:nvPr>
        </p:nvGraphicFramePr>
        <p:xfrm>
          <a:off x="767408" y="501651"/>
          <a:ext cx="10729192" cy="3366691"/>
        </p:xfrm>
        <a:graphic>
          <a:graphicData uri="http://schemas.openxmlformats.org/drawingml/2006/diagram">
            <dgm:relIds xmlns:dgm="http://schemas.openxmlformats.org/drawingml/2006/diagram" r:dm="rId3" r:lo="rId4" r:qs="rId5" r:cs="rId6"/>
          </a:graphicData>
        </a:graphic>
      </p:graphicFrame>
    </p:spTree>
  </p:cSld>
  <p:clrMapOvr>
    <a:masterClrMapping/>
  </p:clrMapOvr>
  <p:transition spd="med">
    <p:wipe dir="u"/>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标题 9">
            <a:extLst>
              <a:ext uri="{FF2B5EF4-FFF2-40B4-BE49-F238E27FC236}">
                <a16:creationId xmlns:a16="http://schemas.microsoft.com/office/drawing/2014/main" id="{F67F229A-48C3-4BE7-96EC-3C05DC7FB720}"/>
              </a:ext>
            </a:extLst>
          </p:cNvPr>
          <p:cNvSpPr>
            <a:spLocks noGrp="1"/>
          </p:cNvSpPr>
          <p:nvPr>
            <p:ph type="title"/>
          </p:nvPr>
        </p:nvSpPr>
        <p:spPr>
          <a:xfrm>
            <a:off x="1724389" y="1828842"/>
            <a:ext cx="3731849" cy="2373086"/>
          </a:xfrm>
        </p:spPr>
        <p:txBody>
          <a:bodyPr rtlCol="0">
            <a:normAutofit fontScale="90000"/>
          </a:bodyPr>
          <a:lstStyle/>
          <a:p>
            <a:pPr rtl="0"/>
            <a:r>
              <a:rPr kumimoji="0" lang="zh-CN" altLang="en-US"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一</a:t>
            </a:r>
            <a: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a:t>
            </a:r>
            <a:r>
              <a:rPr kumimoji="0" lang="zh-CN" altLang="en-US"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说明文语言：</a:t>
            </a:r>
            <a:b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br>
            <a: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                        </a:t>
            </a:r>
            <a:r>
              <a:rPr kumimoji="0" lang="zh-CN" altLang="en-US"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平实、</a:t>
            </a:r>
            <a:b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br>
            <a: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                        </a:t>
            </a:r>
            <a:r>
              <a:rPr kumimoji="0" lang="zh-CN" altLang="en-US"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准确、</a:t>
            </a:r>
            <a:b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br>
            <a: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                        </a:t>
            </a:r>
            <a:r>
              <a:rPr kumimoji="0" lang="zh-CN" altLang="en-US"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t>生动。</a:t>
            </a:r>
            <a:br>
              <a:rPr kumimoji="0" lang="en-US" altLang="zh-CN" sz="4000" b="1" i="0" u="none" strike="noStrike" kern="1200" cap="none" spc="0" normalizeH="0" baseline="0" noProof="0">
                <a:ln>
                  <a:noFill/>
                </a:ln>
                <a:effectLst/>
                <a:uLnTx/>
                <a:uFillTx/>
                <a:latin typeface="Calibri Light" panose="020f0302020204030204"/>
                <a:ea typeface="等线 Light" panose="02010600030101010101" pitchFamily="2" charset="-122"/>
                <a:cs typeface="+mj-cs"/>
              </a:rPr>
            </a:br>
            <a:r>
              <a:rPr lang="zh-CN" altLang="en-US" b="1">
                <a:latin typeface="Microsoft YaHei UI" panose="020b0503020204020204" pitchFamily="34" charset="-122"/>
                <a:ea typeface="Microsoft YaHei UI" panose="020b0503020204020204" pitchFamily="34" charset="-122"/>
              </a:rPr>
              <a:t> </a:t>
            </a:r>
          </a:p>
        </p:txBody>
      </p:sp>
      <p:sp>
        <p:nvSpPr>
          <p:cNvPr id="12" name="日期占位符 11">
            <a:extLst>
              <a:ext uri="{FF2B5EF4-FFF2-40B4-BE49-F238E27FC236}">
                <a16:creationId xmlns:a16="http://schemas.microsoft.com/office/drawing/2014/main" id="{9C693BAD-6B4E-48AD-88BF-D933B374A1F1}"/>
              </a:ext>
            </a:extLst>
          </p:cNvPr>
          <p:cNvSpPr>
            <a:spLocks noGrp="1"/>
          </p:cNvSpPr>
          <p:nvPr>
            <p:ph type="dt" sz="half" idx="10"/>
          </p:nvPr>
        </p:nvSpPr>
        <p:spPr/>
        <p:txBody>
          <a:bodyPr rtlCol="0"/>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prstClr val="black">
                    <a:tint val="75000"/>
                  </a:prstClr>
                </a:solidFill>
                <a:effectLst/>
                <a:uLnTx/>
                <a:uFillTx/>
                <a:latin typeface="Microsoft YaHei UI" panose="020b0503020204020204" pitchFamily="34" charset="-122"/>
                <a:ea typeface="Microsoft YaHei UI" panose="020b0503020204020204" pitchFamily="34" charset="-122"/>
                <a:cs typeface="+mn-cs"/>
              </a:rPr>
              <a:t>20XX/9/3</a:t>
            </a:r>
          </a:p>
        </p:txBody>
      </p:sp>
      <p:sp>
        <p:nvSpPr>
          <p:cNvPr id="13" name="页脚占位符 12">
            <a:extLst>
              <a:ext uri="{FF2B5EF4-FFF2-40B4-BE49-F238E27FC236}">
                <a16:creationId xmlns:a16="http://schemas.microsoft.com/office/drawing/2014/main" id="{1B9E4CF7-70FB-40DF-BE47-6E5AE3154753}"/>
              </a:ext>
            </a:extLst>
          </p:cNvPr>
          <p:cNvSpPr>
            <a:spLocks noGrp="1"/>
          </p:cNvSpPr>
          <p:nvPr>
            <p:ph type="ftr" sz="quarter" idx="11"/>
          </p:nvPr>
        </p:nvSpPr>
        <p:spPr/>
        <p:txBody>
          <a:bodyPr rtlCol="0"/>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prstClr val="black">
                    <a:tint val="75000"/>
                  </a:prstClr>
                </a:solidFill>
                <a:effectLst/>
                <a:uLnTx/>
                <a:uFillTx/>
                <a:latin typeface="Microsoft YaHei UI" panose="020b0503020204020204" pitchFamily="34" charset="-122"/>
                <a:ea typeface="Microsoft YaHei UI" panose="020b0503020204020204" pitchFamily="34" charset="-122"/>
                <a:cs typeface="+mn-cs"/>
              </a:rPr>
              <a:t>演示文稿标题</a:t>
            </a:r>
          </a:p>
        </p:txBody>
      </p:sp>
      <p:sp>
        <p:nvSpPr>
          <p:cNvPr id="14" name="灯片编号占位符 13">
            <a:extLst>
              <a:ext uri="{FF2B5EF4-FFF2-40B4-BE49-F238E27FC236}">
                <a16:creationId xmlns:a16="http://schemas.microsoft.com/office/drawing/2014/main" id="{C1EA167B-7079-4284-997F-7309C510B763}"/>
              </a:ext>
            </a:extLst>
          </p:cNvPr>
          <p:cNvSpPr>
            <a:spLocks noGrp="1"/>
          </p:cNvSpPr>
          <p:nvPr>
            <p:ph type="sldNum" sz="quarter" idx="12"/>
          </p:nvPr>
        </p:nvSpPr>
        <p:spPr/>
        <p:txBody>
          <a:bodyPr rtlCol="0"/>
          <a:lstStyle/>
          <a:p>
            <a:pPr marL="0" marR="0" lvl="0" indent="0" algn="r" defTabSz="914400" rtl="0" eaLnBrk="1" fontAlgn="auto" latinLnBrk="0" hangingPunct="1">
              <a:lnSpc>
                <a:spcPct val="100000"/>
              </a:lnSpc>
              <a:spcBef>
                <a:spcPct val="0"/>
              </a:spcBef>
              <a:spcAft>
                <a:spcPct val="0"/>
              </a:spcAft>
              <a:buClrTx/>
              <a:buSzTx/>
              <a:buFontTx/>
              <a:buNone/>
              <a:defRPr/>
            </a:pPr>
            <a:fld id="{B9713C8C-8E70-45D5-AE59-23E60168254E}" type="slidenum">
              <a:rPr kumimoji="0" lang="en-US" altLang="zh-CN" sz="1200" b="0" i="0" u="none" strike="noStrike" kern="1200" cap="none" spc="0" normalizeH="0" baseline="0" noProof="0" smtClean="0">
                <a:ln>
                  <a:noFill/>
                </a:ln>
                <a:solidFill>
                  <a:prstClr val="black">
                    <a:tint val="75000"/>
                  </a:prstClr>
                </a:solidFill>
                <a:effectLst/>
                <a:uLnTx/>
                <a:uFillTx/>
                <a:latin typeface="Microsoft YaHei UI" panose="020b0503020204020204" pitchFamily="34" charset="-122"/>
                <a:ea typeface="Microsoft YaHei UI" panose="020b0503020204020204" pitchFamily="34" charset="-122"/>
                <a:cs typeface="+mn-cs"/>
              </a:rPr>
              <a:pPr marL="0" marR="0" lvl="0" indent="0" algn="r" defTabSz="914400" rtl="0" eaLnBrk="1" fontAlgn="auto" latinLnBrk="0" hangingPunct="1">
                <a:lnSpc>
                  <a:spcPct val="100000"/>
                </a:lnSpc>
                <a:spcBef>
                  <a:spcPct val="0"/>
                </a:spcBef>
                <a:spcAft>
                  <a:spcPct val="0"/>
                </a:spcAft>
                <a:buClrTx/>
                <a:buSzTx/>
                <a:buFontTx/>
                <a:buNone/>
                <a:defRPr/>
              </a:pPr>
              <a:t>3</a:t>
            </a:fld>
            <a:endParaRPr kumimoji="0" lang="zh-CN" altLang="en-US" sz="1200" b="0" i="0" u="none" strike="noStrike" kern="1200" cap="none" spc="0" normalizeH="0" baseline="0" noProof="0">
              <a:ln>
                <a:noFill/>
              </a:ln>
              <a:solidFill>
                <a:prstClr val="black">
                  <a:tint val="75000"/>
                </a:prstClr>
              </a:solidFill>
              <a:effectLst/>
              <a:uLnTx/>
              <a:uFillTx/>
              <a:latin typeface="Microsoft YaHei UI" panose="020b0503020204020204" pitchFamily="34" charset="-122"/>
              <a:ea typeface="Microsoft YaHei UI" panose="020b0503020204020204" pitchFamily="34" charset="-122"/>
              <a:cs typeface="+mn-cs"/>
            </a:endParaRPr>
          </a:p>
        </p:txBody>
      </p:sp>
      <p:graphicFrame>
        <p:nvGraphicFramePr>
          <p:cNvPr id="7" name="Rectangle 3">
            <a:extLst>
              <a:ext uri="{FF2B5EF4-FFF2-40B4-BE49-F238E27FC236}">
                <a16:creationId xmlns:a16="http://schemas.microsoft.com/office/drawing/2014/main" id="{D4E381B6-D55E-4404-9597-5A051EAAC8A7}"/>
              </a:ext>
            </a:extLst>
          </p:cNvPr>
          <p:cNvGraphicFramePr/>
          <p:nvPr>
            <p:extLst>
              <p:ext uri="{D42A27DB-BD31-4B8C-83A1-F6EECF244321}">
                <p14:modId xmlns:p14="http://schemas.microsoft.com/office/powerpoint/2010/main" val="3961143337"/>
              </p:ext>
            </p:extLst>
          </p:nvPr>
        </p:nvGraphicFramePr>
        <p:xfrm>
          <a:off x="5791208" y="1034224"/>
          <a:ext cx="6263640" cy="5504688"/>
        </p:xfrm>
        <a:graphic>
          <a:graphicData uri="http://schemas.openxmlformats.org/drawingml/2006/diagram">
            <dgm:relIds xmlns:dgm="http://schemas.openxmlformats.org/drawingml/2006/diagram" r:dm="rId4" r:lo="rId5" r:qs="rId6" r:cs="rId7"/>
          </a:graphicData>
        </a:graphic>
      </p:graphicFrame>
      <p:sp>
        <p:nvSpPr>
          <p:cNvPr id="8" name="文本框 7">
            <a:extLst>
              <a:ext uri="{FF2B5EF4-FFF2-40B4-BE49-F238E27FC236}">
                <a16:creationId xmlns:a16="http://schemas.microsoft.com/office/drawing/2014/main" id="{5BBC3400-3C5E-42BF-841B-4062AB00523E}"/>
              </a:ext>
            </a:extLst>
          </p:cNvPr>
          <p:cNvSpPr txBox="1"/>
          <p:nvPr/>
        </p:nvSpPr>
        <p:spPr>
          <a:xfrm>
            <a:off x="7543762" y="337313"/>
            <a:ext cx="2236510" cy="707886"/>
          </a:xfrm>
          <a:prstGeom prst="rect">
            <a:avLst/>
          </a:prstGeom>
          <a:noFill/>
        </p:spPr>
        <p:txBody>
          <a:bodyPr wrap="none" rtlCol="0">
            <a:spAutoFit/>
          </a:bodyPr>
          <a:lstStyle/>
          <a:p>
            <a:r>
              <a:rPr lang="zh-CN" altLang="en-US" sz="4000" b="1">
                <a:solidFill>
                  <a:srgbClr val="5B9BD5"/>
                </a:solidFill>
                <a:latin typeface="Calibri Light" panose="020f0302020204030204"/>
                <a:ea typeface="等线 Light" panose="02010600030101010101" pitchFamily="2" charset="-122"/>
              </a:rPr>
              <a:t>常见题型</a:t>
            </a:r>
            <a:endParaRPr lang="zh-CN" altLang="en-US">
              <a:solidFill>
                <a:prstClr val="black"/>
              </a:solidFill>
              <a:latin typeface="Calibri" panose="020f0502020204030204"/>
              <a:ea typeface="等线" panose="02010600030101010101" pitchFamily="2" charset="-122"/>
            </a:endParaRPr>
          </a:p>
        </p:txBody>
      </p:sp>
    </p:spTree>
    <p:extLst>
      <p:ext uri="{BB962C8B-B14F-4D97-AF65-F5344CB8AC3E}">
        <p14:creationId xmlns:p14="http://schemas.microsoft.com/office/powerpoint/2010/main" val="2849151971"/>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136" name="Rectangle 135">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1986" name="Text Box 4">
            <a:extLst>
              <a:ext uri="{FF2B5EF4-FFF2-40B4-BE49-F238E27FC236}">
                <a16:creationId xmlns:a16="http://schemas.microsoft.com/office/drawing/2014/main" id="{C6D59AED-292F-4550-87DC-158E929D6454}"/>
              </a:ext>
            </a:extLst>
          </p:cNvPr>
          <p:cNvSpPr txBox="1">
            <a:spLocks noChangeArrowheads="1"/>
          </p:cNvSpPr>
          <p:nvPr/>
        </p:nvSpPr>
        <p:spPr bwMode="auto">
          <a:xfrm>
            <a:off x="838200" y="365125"/>
            <a:ext cx="10515600" cy="13255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题型一：</a:t>
            </a:r>
            <a:r>
              <a:rPr kumimoji="0" lang="en-US" altLang="zh-CN" sz="5400" b="0" i="0" u="none" strike="noStrike" kern="1200" cap="none" spc="0" normalizeH="0" baseline="0" noProof="0">
                <a:ln>
                  <a:noFill/>
                </a:ln>
                <a:solidFill>
                  <a:prstClr val="black"/>
                </a:solidFill>
                <a:effectLst/>
                <a:uLnTx/>
                <a:uFillTx/>
                <a:latin typeface="Calibri Light" panose="020f0302020204030204"/>
                <a:ea typeface="等线 Light" panose="02010600030101010101" pitchFamily="2" charset="-122"/>
                <a:cs typeface="+mn-cs"/>
              </a:rPr>
              <a:t> </a:t>
            </a:r>
          </a:p>
        </p:txBody>
      </p:sp>
      <p:sp>
        <p:nvSpPr>
          <p:cNvPr id="138"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605" name="Text Box 5">
            <a:extLst>
              <a:ext uri="{FF2B5EF4-FFF2-40B4-BE49-F238E27FC236}">
                <a16:creationId xmlns:a16="http://schemas.microsoft.com/office/drawing/2014/main" id="{123C0D74-AC04-4982-BAB5-D21780F7E688}"/>
              </a:ext>
            </a:extLst>
          </p:cNvPr>
          <p:cNvSpPr txBox="1">
            <a:spLocks noChangeArrowheads="1"/>
          </p:cNvSpPr>
          <p:nvPr/>
        </p:nvSpPr>
        <p:spPr bwMode="auto">
          <a:xfrm>
            <a:off x="838200" y="1712266"/>
            <a:ext cx="10515600" cy="247871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lnSpcReduction="10000"/>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3600" b="0" i="0" u="none" strike="noStrike" kern="1200" cap="none" spc="0" normalizeH="0" baseline="0" noProof="0">
                <a:ln>
                  <a:noFill/>
                </a:ln>
                <a:solidFill>
                  <a:srgbClr val="ED7D31"/>
                </a:solidFill>
                <a:effectLst/>
                <a:uLnTx/>
                <a:uFillTx/>
                <a:latin typeface="Calibri" panose="020f0502020204030204"/>
                <a:ea typeface="等线" panose="02010600030101010101" pitchFamily="2" charset="-122"/>
                <a:cs typeface="+mn-cs"/>
              </a:rPr>
              <a:t>例</a:t>
            </a:r>
            <a:r>
              <a:rPr kumimoji="0" lang="en-US" altLang="zh-CN" sz="3600" b="0" i="0" u="none" strike="noStrike" kern="1200" cap="none" spc="0" normalizeH="0" baseline="0" noProof="0">
                <a:ln>
                  <a:noFill/>
                </a:ln>
                <a:solidFill>
                  <a:srgbClr val="ED7D31"/>
                </a:solidFill>
                <a:effectLst/>
                <a:uLnTx/>
                <a:uFillTx/>
                <a:latin typeface="Calibri" panose="020f0502020204030204"/>
                <a:ea typeface="等线" panose="02010600030101010101" pitchFamily="2" charset="-122"/>
                <a:cs typeface="+mn-cs"/>
              </a:rPr>
              <a:t>1.“×××”</a:t>
            </a:r>
            <a:r>
              <a:rPr kumimoji="0" lang="zh-CN" altLang="en-US" sz="3600" b="0" i="0" u="none" strike="noStrike" kern="1200" cap="none" spc="0" normalizeH="0" baseline="0" noProof="0">
                <a:ln>
                  <a:noFill/>
                </a:ln>
                <a:solidFill>
                  <a:srgbClr val="ED7D31"/>
                </a:solidFill>
                <a:effectLst/>
                <a:uLnTx/>
                <a:uFillTx/>
                <a:latin typeface="Calibri" panose="020f0502020204030204"/>
                <a:ea typeface="等线" panose="02010600030101010101" pitchFamily="2" charset="-122"/>
                <a:cs typeface="+mn-cs"/>
              </a:rPr>
              <a:t>词好在哪里？（或作用是什么）</a:t>
            </a:r>
            <a:endParaRPr kumimoji="0" lang="en-US" altLang="zh-CN" sz="3600" b="0" i="0" u="none" strike="noStrike" kern="1200" cap="none" spc="0" normalizeH="0" baseline="0" noProof="0">
              <a:ln>
                <a:noFill/>
              </a:ln>
              <a:solidFill>
                <a:srgbClr val="ED7D31"/>
              </a:solidFill>
              <a:effectLst/>
              <a:uLnTx/>
              <a:uFillTx/>
              <a:latin typeface="Calibri" panose="020f0502020204030204"/>
              <a:ea typeface="等线" panose="02010600030101010101" pitchFamily="2" charset="-122"/>
              <a:cs typeface="+mn-cs"/>
            </a:endParaRPr>
          </a:p>
          <a:p>
            <a:pPr marL="0" marR="0" lvl="0" indent="0" algn="l" defTabSz="457200" rtl="0" eaLnBrk="1" fontAlgn="auto" latinLnBrk="0" hangingPunct="1">
              <a:lnSpc>
                <a:spcPct val="100000"/>
              </a:lnSpc>
              <a:spcBef>
                <a:spcPct val="50000"/>
              </a:spcBef>
              <a:spcAft>
                <a:spcPct val="0"/>
              </a:spcAft>
              <a:buClrTx/>
              <a:buSzTx/>
              <a:buFontTx/>
              <a:buNone/>
              <a:defRPr/>
            </a:pPr>
            <a:r>
              <a:rPr kumimoji="0" lang="en-US" altLang="zh-CN" sz="36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rPr>
              <a:t>“</a:t>
            </a:r>
            <a:r>
              <a:rPr kumimoji="0" lang="zh-CN" altLang="en-US" sz="36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rPr>
              <a:t>大型油轮失事以后，其中的原油全部流入海洋中，从而造成</a:t>
            </a:r>
            <a:r>
              <a:rPr kumimoji="0" lang="zh-CN" altLang="en-US" sz="3600" b="0" i="0" u="sng" strike="noStrike" kern="1200" cap="none" spc="0" normalizeH="0" baseline="0" noProof="0">
                <a:ln>
                  <a:noFill/>
                </a:ln>
                <a:solidFill>
                  <a:srgbClr val="FF3300"/>
                </a:solidFill>
                <a:effectLst/>
                <a:uLnTx/>
                <a:uFillTx/>
                <a:latin typeface="Calibri" panose="020f0502020204030204"/>
                <a:ea typeface="等线" panose="02010600030101010101" pitchFamily="2" charset="-122"/>
                <a:cs typeface="+mn-cs"/>
              </a:rPr>
              <a:t>严重</a:t>
            </a:r>
            <a:r>
              <a:rPr kumimoji="0" lang="zh-CN" altLang="en-US" sz="3600" b="0" i="0" u="none" strike="noStrike" kern="1200" cap="none" spc="0" normalizeH="0" baseline="0" noProof="0">
                <a:ln>
                  <a:noFill/>
                </a:ln>
                <a:solidFill>
                  <a:srgbClr val="000000"/>
                </a:solidFill>
                <a:effectLst/>
                <a:uLnTx/>
                <a:uFillTx/>
                <a:latin typeface="Calibri" panose="020f0502020204030204"/>
                <a:ea typeface="等线" panose="02010600030101010101" pitchFamily="2" charset="-122"/>
                <a:cs typeface="+mn-cs"/>
              </a:rPr>
              <a:t>的海洋石油污染。 ” 这一句话中“严重”一词好在哪里？</a:t>
            </a:r>
          </a:p>
        </p:txBody>
      </p:sp>
      <p:sp>
        <p:nvSpPr>
          <p:cNvPr id="20487" name="Text Box 7">
            <a:extLst>
              <a:ext uri="{FF2B5EF4-FFF2-40B4-BE49-F238E27FC236}">
                <a16:creationId xmlns:a16="http://schemas.microsoft.com/office/drawing/2014/main" id="{6FD7D91E-7C60-4E99-B671-E15272E5C0AF}"/>
              </a:ext>
            </a:extLst>
          </p:cNvPr>
          <p:cNvSpPr txBox="1">
            <a:spLocks noChangeArrowheads="1"/>
          </p:cNvSpPr>
          <p:nvPr/>
        </p:nvSpPr>
        <p:spPr bwMode="auto">
          <a:xfrm>
            <a:off x="762140" y="4495772"/>
            <a:ext cx="1104871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0" eaLnBrk="1" hangingPunct="1">
              <a:spcBef>
                <a:spcPct val="50000"/>
              </a:spcBef>
            </a:pPr>
            <a:r>
              <a:rPr kumimoji="0" lang="en-US" altLang="zh-CN" sz="3600" b="0" i="0" u="none" strike="noStrike" kern="1200" cap="none" spc="0" normalizeH="0" baseline="0" noProof="0">
                <a:ln>
                  <a:noFill/>
                </a:ln>
                <a:solidFill>
                  <a:srgbClr val="FF3300"/>
                </a:solidFill>
                <a:effectLst/>
                <a:uLnTx/>
                <a:uFillTx/>
                <a:latin typeface="Arial" panose="020b0604020202020204" pitchFamily="34" charset="0"/>
                <a:ea typeface="宋体" panose="02010600030101010101" pitchFamily="2" charset="-122"/>
                <a:cs typeface="+mn-cs"/>
              </a:rPr>
              <a:t> </a:t>
            </a:r>
            <a:r>
              <a:rPr lang="en-US" altLang="zh-CN" sz="3600">
                <a:solidFill>
                  <a:srgbClr val="FF3300"/>
                </a:solidFill>
                <a:latin typeface="Calibri" panose="020f0502020204030204"/>
                <a:ea typeface="等线" panose="02010600030101010101" pitchFamily="2" charset="-122"/>
              </a:rPr>
              <a:t>“</a:t>
            </a:r>
            <a:r>
              <a:rPr lang="zh-CN" altLang="en-US" sz="3600">
                <a:solidFill>
                  <a:srgbClr val="FF3300"/>
                </a:solidFill>
                <a:latin typeface="Calibri" panose="020f0502020204030204"/>
                <a:ea typeface="等线" panose="02010600030101010101" pitchFamily="2" charset="-122"/>
              </a:rPr>
              <a:t>严重”表示程度，准确地说明了大型油轮失事后流入海洋的石油对海洋造成的污染程度深，影响大。“严重”体现了说明文语言的准确性、严密性</a:t>
            </a:r>
            <a:endParaRPr kumimoji="0" lang="zh-CN" altLang="en-US" sz="3200" b="0" i="0" u="none" strike="noStrike" kern="1200" cap="none" spc="0" normalizeH="0" baseline="0" noProof="0">
              <a:ln>
                <a:noFill/>
              </a:ln>
              <a:solidFill>
                <a:srgbClr val="FF3300"/>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07168295"/>
      </p:ext>
    </p:extLst>
  </p:cSld>
  <p:clrMapOvr>
    <a:masterClrMapping/>
  </p:clrMapOvr>
  <p:transition spd="med">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136" name="Rectangle 135">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986" name="Text Box 4">
            <a:extLst>
              <a:ext uri="{FF2B5EF4-FFF2-40B4-BE49-F238E27FC236}">
                <a16:creationId xmlns:a16="http://schemas.microsoft.com/office/drawing/2014/main" id="{C6D59AED-292F-4550-87DC-158E929D6454}"/>
              </a:ext>
            </a:extLst>
          </p:cNvPr>
          <p:cNvSpPr txBox="1">
            <a:spLocks noChangeArrowheads="1"/>
          </p:cNvSpPr>
          <p:nvPr/>
        </p:nvSpPr>
        <p:spPr bwMode="auto">
          <a:xfrm>
            <a:off x="838200" y="365125"/>
            <a:ext cx="10515600" cy="1325563"/>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914400" eaLnBrk="1" hangingPunct="1">
              <a:lnSpc>
                <a:spcPct val="90000"/>
              </a:lnSpc>
              <a:spcBef>
                <a:spcPct val="0"/>
              </a:spcBef>
              <a:spcAft>
                <a:spcPts val="600"/>
              </a:spcAft>
            </a:pPr>
            <a:r>
              <a:rPr lang="zh-CN" altLang="en-US" sz="5400" i="1" kern="1200">
                <a:solidFill>
                  <a:schemeClr val="tx1"/>
                </a:solidFill>
                <a:latin typeface="+mj-lt"/>
                <a:ea typeface="+mj-ea"/>
                <a:cs typeface="+mj-cs"/>
              </a:rPr>
              <a:t>方法归纳一：</a:t>
            </a:r>
            <a:r>
              <a:rPr lang="en-US" altLang="zh-CN" sz="5400" kern="1200">
                <a:solidFill>
                  <a:schemeClr val="tx1"/>
                </a:solidFill>
                <a:latin typeface="+mj-lt"/>
                <a:ea typeface="+mj-ea"/>
                <a:cs typeface="+mj-cs"/>
              </a:rPr>
              <a:t> </a:t>
            </a:r>
          </a:p>
        </p:txBody>
      </p:sp>
      <p:sp>
        <p:nvSpPr>
          <p:cNvPr id="138"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05" name="Text Box 5">
            <a:extLst>
              <a:ext uri="{FF2B5EF4-FFF2-40B4-BE49-F238E27FC236}">
                <a16:creationId xmlns:a16="http://schemas.microsoft.com/office/drawing/2014/main" id="{123C0D74-AC04-4982-BAB5-D21780F7E688}"/>
              </a:ext>
            </a:extLst>
          </p:cNvPr>
          <p:cNvSpPr txBox="1">
            <a:spLocks noChangeArrowheads="1"/>
          </p:cNvSpPr>
          <p:nvPr/>
        </p:nvSpPr>
        <p:spPr bwMode="auto">
          <a:xfrm>
            <a:off x="838200" y="1929384"/>
            <a:ext cx="10515600" cy="425196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indent="-228600" defTabSz="914400" eaLnBrk="1" hangingPunct="1">
              <a:lnSpc>
                <a:spcPct val="90000"/>
              </a:lnSpc>
              <a:spcAft>
                <a:spcPts val="600"/>
              </a:spcAft>
              <a:buFont typeface="Arial" panose="020b0604020202020204" pitchFamily="34" charset="0"/>
              <a:buChar char="•"/>
            </a:pPr>
            <a:r>
              <a:rPr lang="en-US" altLang="zh-CN" sz="3600">
                <a:latin typeface="+mn-lt"/>
                <a:ea typeface="+mn-ea"/>
              </a:rPr>
              <a:t>1</a:t>
            </a:r>
            <a:r>
              <a:rPr lang="zh-CN" altLang="en-US" sz="3600">
                <a:latin typeface="+mn-lt"/>
                <a:ea typeface="+mn-ea"/>
              </a:rPr>
              <a:t>、解释、分析词语本义 （会选择</a:t>
            </a:r>
            <a:r>
              <a:rPr lang="zh-CN" altLang="en-US" sz="3600">
                <a:solidFill>
                  <a:srgbClr val="FF0000"/>
                </a:solidFill>
                <a:latin typeface="+mn-lt"/>
                <a:ea typeface="+mn-ea"/>
              </a:rPr>
              <a:t>修饰限制性</a:t>
            </a:r>
            <a:r>
              <a:rPr lang="zh-CN" altLang="en-US" sz="3600">
                <a:latin typeface="+mn-lt"/>
                <a:ea typeface="+mn-ea"/>
              </a:rPr>
              <a:t>词语）</a:t>
            </a:r>
          </a:p>
          <a:p>
            <a:pPr indent="-228600" defTabSz="914400" eaLnBrk="1" hangingPunct="1">
              <a:lnSpc>
                <a:spcPct val="90000"/>
              </a:lnSpc>
              <a:spcAft>
                <a:spcPts val="600"/>
              </a:spcAft>
              <a:buFont typeface="Arial" panose="020b0604020202020204" pitchFamily="34" charset="0"/>
              <a:buChar char="•"/>
            </a:pPr>
            <a:r>
              <a:rPr lang="en-US" altLang="zh-CN" sz="3600">
                <a:latin typeface="+mn-lt"/>
                <a:ea typeface="+mn-ea"/>
              </a:rPr>
              <a:t>2</a:t>
            </a:r>
            <a:r>
              <a:rPr lang="zh-CN" altLang="en-US" sz="3600">
                <a:latin typeface="+mn-lt"/>
                <a:ea typeface="+mn-ea"/>
              </a:rPr>
              <a:t>、结合语境分析具体内容；（作用</a:t>
            </a:r>
            <a:r>
              <a:rPr lang="en-US" altLang="zh-CN" sz="3600">
                <a:latin typeface="+mn-lt"/>
                <a:ea typeface="+mn-ea"/>
              </a:rPr>
              <a:t>=</a:t>
            </a:r>
            <a:r>
              <a:rPr lang="zh-CN" altLang="en-US" sz="3600">
                <a:latin typeface="+mn-lt"/>
                <a:ea typeface="+mn-ea"/>
              </a:rPr>
              <a:t>对象</a:t>
            </a:r>
            <a:r>
              <a:rPr lang="en-US" altLang="zh-CN" sz="3600">
                <a:latin typeface="+mn-lt"/>
                <a:ea typeface="+mn-ea"/>
              </a:rPr>
              <a:t>+</a:t>
            </a:r>
            <a:r>
              <a:rPr lang="zh-CN" altLang="en-US" sz="3600">
                <a:latin typeface="+mn-lt"/>
                <a:ea typeface="+mn-ea"/>
              </a:rPr>
              <a:t>特征）</a:t>
            </a:r>
          </a:p>
          <a:p>
            <a:pPr indent="-228600" defTabSz="914400" eaLnBrk="1" hangingPunct="1">
              <a:lnSpc>
                <a:spcPct val="90000"/>
              </a:lnSpc>
              <a:spcAft>
                <a:spcPts val="600"/>
              </a:spcAft>
              <a:buFont typeface="Arial" panose="020b0604020202020204" pitchFamily="34" charset="0"/>
              <a:buChar char="•"/>
            </a:pPr>
            <a:r>
              <a:rPr lang="en-US" altLang="zh-CN" sz="3600">
                <a:latin typeface="+mn-lt"/>
                <a:ea typeface="+mn-ea"/>
              </a:rPr>
              <a:t>3</a:t>
            </a:r>
            <a:r>
              <a:rPr lang="zh-CN" altLang="en-US" sz="3600">
                <a:latin typeface="+mn-lt"/>
                <a:ea typeface="+mn-ea"/>
              </a:rPr>
              <a:t>、</a:t>
            </a:r>
            <a:r>
              <a:rPr lang="en-US" altLang="zh-CN" sz="3600">
                <a:latin typeface="+mn-lt"/>
                <a:ea typeface="+mn-ea"/>
              </a:rPr>
              <a:t>xx</a:t>
            </a:r>
            <a:r>
              <a:rPr lang="zh-CN" altLang="en-US" sz="3600">
                <a:latin typeface="+mn-lt"/>
                <a:ea typeface="+mn-ea"/>
              </a:rPr>
              <a:t>词体现了说明文语言的准确性。</a:t>
            </a:r>
          </a:p>
        </p:txBody>
      </p:sp>
      <p:sp>
        <p:nvSpPr>
          <p:cNvPr id="20487" name="Text Box 7">
            <a:extLst>
              <a:ext uri="{FF2B5EF4-FFF2-40B4-BE49-F238E27FC236}">
                <a16:creationId xmlns:a16="http://schemas.microsoft.com/office/drawing/2014/main" id="{6FD7D91E-7C60-4E99-B671-E15272E5C0AF}"/>
              </a:ext>
            </a:extLst>
          </p:cNvPr>
          <p:cNvSpPr txBox="1">
            <a:spLocks noChangeArrowheads="1"/>
          </p:cNvSpPr>
          <p:nvPr/>
        </p:nvSpPr>
        <p:spPr bwMode="auto">
          <a:xfrm>
            <a:off x="474254" y="3552745"/>
            <a:ext cx="1104871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600">
                <a:solidFill>
                  <a:srgbClr val="FF3300"/>
                </a:solidFill>
              </a:rPr>
              <a:t> </a:t>
            </a:r>
            <a:r>
              <a:rPr lang="zh-CN" altLang="en-US" sz="3200">
                <a:solidFill>
                  <a:srgbClr val="FF3300"/>
                </a:solidFill>
              </a:rPr>
              <a:t>答题格式：</a:t>
            </a:r>
          </a:p>
          <a:p>
            <a:pPr eaLnBrk="1" hangingPunct="1">
              <a:spcBef>
                <a:spcPct val="50000"/>
              </a:spcBef>
            </a:pPr>
            <a:r>
              <a:rPr lang="zh-CN" altLang="en-US" sz="3200">
                <a:solidFill>
                  <a:srgbClr val="FF3300"/>
                </a:solidFill>
              </a:rPr>
              <a:t>      “</a:t>
            </a:r>
            <a:r>
              <a:rPr lang="en-US" altLang="zh-CN" sz="3200">
                <a:solidFill>
                  <a:srgbClr val="FF3300"/>
                </a:solidFill>
              </a:rPr>
              <a:t>×××”</a:t>
            </a:r>
            <a:r>
              <a:rPr lang="zh-CN" altLang="en-US" sz="3200">
                <a:solidFill>
                  <a:srgbClr val="FF3300"/>
                </a:solidFill>
              </a:rPr>
              <a:t>词，表示</a:t>
            </a:r>
            <a:r>
              <a:rPr lang="en-US" altLang="zh-CN" sz="3200">
                <a:solidFill>
                  <a:srgbClr val="FF3300"/>
                </a:solidFill>
              </a:rPr>
              <a:t>------</a:t>
            </a:r>
            <a:r>
              <a:rPr lang="zh-CN" altLang="en-US" sz="3200">
                <a:solidFill>
                  <a:srgbClr val="FF3300"/>
                </a:solidFill>
              </a:rPr>
              <a:t>意思，从</a:t>
            </a:r>
            <a:r>
              <a:rPr lang="en-US" altLang="zh-CN" sz="3200">
                <a:solidFill>
                  <a:srgbClr val="FF3300"/>
                </a:solidFill>
              </a:rPr>
              <a:t>( </a:t>
            </a:r>
            <a:r>
              <a:rPr lang="zh-CN" altLang="en-US" sz="3200">
                <a:solidFill>
                  <a:srgbClr val="FF3300"/>
                </a:solidFill>
              </a:rPr>
              <a:t>时间、程度、 范围等方面）加以限制，   准确地说明了说明对象的</a:t>
            </a:r>
            <a:r>
              <a:rPr lang="en-US" altLang="zh-CN" sz="3200">
                <a:solidFill>
                  <a:srgbClr val="FF3300"/>
                </a:solidFill>
              </a:rPr>
              <a:t>……</a:t>
            </a:r>
            <a:r>
              <a:rPr lang="zh-CN" altLang="en-US" sz="3200">
                <a:solidFill>
                  <a:srgbClr val="FF3300"/>
                </a:solidFill>
              </a:rPr>
              <a:t>特征，（结合原句）</a:t>
            </a:r>
            <a:r>
              <a:rPr lang="zh-CN" altLang="en-US" sz="3200"/>
              <a:t> </a:t>
            </a:r>
            <a:r>
              <a:rPr lang="zh-CN" altLang="en-US" sz="3200">
                <a:solidFill>
                  <a:srgbClr val="FF3300"/>
                </a:solidFill>
              </a:rPr>
              <a:t>“</a:t>
            </a:r>
            <a:r>
              <a:rPr lang="en-US" altLang="zh-CN" sz="3200">
                <a:solidFill>
                  <a:srgbClr val="FF3300"/>
                </a:solidFill>
              </a:rPr>
              <a:t>×××”</a:t>
            </a:r>
            <a:r>
              <a:rPr lang="zh-CN" altLang="en-US" sz="3200">
                <a:solidFill>
                  <a:srgbClr val="FF3300"/>
                </a:solidFill>
              </a:rPr>
              <a:t>词体现了说明文语言的准确性、科学性、严密性</a:t>
            </a:r>
          </a:p>
        </p:txBody>
      </p:sp>
    </p:spTree>
  </p:cSld>
  <p:clrMapOvr>
    <a:masterClrMapping/>
  </p:clrMapOvr>
  <p:transition spd="med">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4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1" name="Rectangle 20">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图片 2" descr="手机屏幕截图&#10;&#10;描述已自动生成">
            <a:extLst>
              <a:ext uri="{FF2B5EF4-FFF2-40B4-BE49-F238E27FC236}">
                <a16:creationId xmlns:a16="http://schemas.microsoft.com/office/drawing/2014/main" id="{130B6F5F-A3F5-4075-A4E9-D2F04DB4AAC0}"/>
              </a:ext>
            </a:extLst>
          </p:cNvPr>
          <p:cNvPicPr>
            <a:picLocks noChangeAspect="1"/>
          </p:cNvPicPr>
          <p:nvPr/>
        </p:nvPicPr>
        <p:blipFill>
          <a:blip r:embed="rId2">
            <a:extLst>
              <a:ext uri="{28A0092B-C50C-407E-A947-70E740481C1C}">
                <a14:useLocalDpi xmlns:a14="http://schemas.microsoft.com/office/drawing/2010/main" val="0"/>
              </a:ext>
            </a:extLst>
          </a:blip>
          <a:srcRect r="872" b="1"/>
          <a:stretch>
            <a:fillRect/>
          </a:stretch>
        </p:blipFill>
        <p:spPr>
          <a:xfrm>
            <a:off x="685942" y="533476"/>
            <a:ext cx="10862591" cy="5681056"/>
          </a:xfrm>
          <a:prstGeom prst="rect">
            <a:avLst/>
          </a:prstGeom>
        </p:spPr>
      </p:pic>
    </p:spTree>
    <p:extLst>
      <p:ext uri="{BB962C8B-B14F-4D97-AF65-F5344CB8AC3E}">
        <p14:creationId xmlns:p14="http://schemas.microsoft.com/office/powerpoint/2010/main" val="49549557"/>
      </p:ext>
    </p:extLst>
  </p:cSld>
  <p:clrMapOvr>
    <a:masterClrMapping/>
  </p:clrMapOvr>
  <p:transition spd="med">
    <p:wipe dir="u"/>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58" name="Rectangle 57">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图片 5" descr="文本, 信件&#10;&#10;描述已自动生成">
            <a:extLst>
              <a:ext uri="{FF2B5EF4-FFF2-40B4-BE49-F238E27FC236}">
                <a16:creationId xmlns:a16="http://schemas.microsoft.com/office/drawing/2014/main" id="{5293111D-C9FA-4E1F-94E9-72F258C59E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141" y="762070"/>
            <a:ext cx="10667720" cy="5333860"/>
          </a:xfrm>
          <a:prstGeom prst="rect">
            <a:avLst/>
          </a:prstGeom>
        </p:spPr>
      </p:pic>
    </p:spTree>
    <p:extLst>
      <p:ext uri="{BB962C8B-B14F-4D97-AF65-F5344CB8AC3E}">
        <p14:creationId xmlns:p14="http://schemas.microsoft.com/office/powerpoint/2010/main" val="1020298715"/>
      </p:ext>
    </p:extLst>
  </p:cSld>
  <p:clrMapOvr>
    <a:masterClrMapping/>
  </p:clrMapOvr>
  <p:transition spd="med">
    <p:wipe dir="u"/>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30" name="Rectangle 29">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图片 3" descr="文本&#10;&#10;描述已自动生成">
            <a:extLst>
              <a:ext uri="{FF2B5EF4-FFF2-40B4-BE49-F238E27FC236}">
                <a16:creationId xmlns:a16="http://schemas.microsoft.com/office/drawing/2014/main" id="{23BB0933-513C-41D8-A35F-DF6F8A41C5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140" y="838268"/>
            <a:ext cx="10591521" cy="5257662"/>
          </a:xfrm>
          <a:prstGeom prst="rect">
            <a:avLst/>
          </a:prstGeom>
        </p:spPr>
      </p:pic>
    </p:spTree>
    <p:extLst>
      <p:ext uri="{BB962C8B-B14F-4D97-AF65-F5344CB8AC3E}">
        <p14:creationId xmlns:p14="http://schemas.microsoft.com/office/powerpoint/2010/main" val="3718195420"/>
      </p:ext>
    </p:extLst>
  </p:cSld>
  <p:clrMapOvr>
    <a:masterClrMapping/>
  </p:clrMapOvr>
  <p:transition spd="med">
    <p:wipe dir="u"/>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useBgFill="1">
        <p:nvSpPr>
          <p:cNvPr id="9" name="Rectangle 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1" name="Rectangle 1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3" name="Rectangle 1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 Box 4">
            <a:extLst>
              <a:ext uri="{FF2B5EF4-FFF2-40B4-BE49-F238E27FC236}">
                <a16:creationId xmlns:a16="http://schemas.microsoft.com/office/drawing/2014/main" id="{BB630B30-64E1-4496-A6BD-46F98013F1BC}"/>
              </a:ext>
            </a:extLst>
          </p:cNvPr>
          <p:cNvSpPr txBox="1">
            <a:spLocks noChangeArrowheads="1"/>
          </p:cNvSpPr>
          <p:nvPr/>
        </p:nvSpPr>
        <p:spPr bwMode="auto">
          <a:xfrm>
            <a:off x="1125684" y="226650"/>
            <a:ext cx="10314292"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auto" latinLnBrk="0" hangingPunct="1">
              <a:lnSpc>
                <a:spcPct val="100000"/>
              </a:lnSpc>
              <a:spcBef>
                <a:spcPct val="50000"/>
              </a:spcBef>
              <a:spcAft>
                <a:spcPct val="0"/>
              </a:spcAft>
              <a:buClrTx/>
              <a:buSzTx/>
              <a:buFontTx/>
              <a:buNone/>
              <a:defRPr/>
            </a:pP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题型二</a:t>
            </a:r>
          </a:p>
          <a:p>
            <a:pPr marL="0" marR="0" lvl="0" indent="0" algn="l" defTabSz="457200" rtl="0" eaLnBrk="1" fontAlgn="auto" latinLnBrk="0" hangingPunct="1">
              <a:lnSpc>
                <a:spcPct val="100000"/>
              </a:lnSpc>
              <a:spcBef>
                <a:spcPct val="50000"/>
              </a:spcBef>
              <a:spcAft>
                <a:spcPct val="0"/>
              </a:spcAft>
              <a:buClrTx/>
              <a:buSzTx/>
              <a:buFontTx/>
              <a:buNone/>
              <a:defRPr/>
            </a:pPr>
            <a:r>
              <a:rPr kumimoji="0" lang="en-US" altLang="zh-CN" sz="3200" b="1" i="0" u="none" strike="noStrike" kern="1200" cap="none" spc="0" normalizeH="0" baseline="0" noProof="0">
                <a:ln>
                  <a:noFill/>
                </a:ln>
                <a:solidFill>
                  <a:srgbClr val="44546A"/>
                </a:solidFill>
                <a:effectLst/>
                <a:uLnTx/>
                <a:uFillTx/>
                <a:latin typeface="Calibri" panose="020f0502020204030204"/>
                <a:ea typeface="等线" panose="02010600030101010101" pitchFamily="2" charset="-122"/>
                <a:cs typeface="+mn-cs"/>
              </a:rPr>
              <a:t>“</a:t>
            </a:r>
            <a:r>
              <a:rPr kumimoji="0" lang="zh-CN" altLang="en-US" sz="3200" b="1" i="0" u="none" strike="noStrike" kern="1200" cap="none" spc="0" normalizeH="0" baseline="0" noProof="0">
                <a:ln>
                  <a:noFill/>
                </a:ln>
                <a:solidFill>
                  <a:srgbClr val="44546A"/>
                </a:solidFill>
                <a:effectLst/>
                <a:uLnTx/>
                <a:uFillTx/>
                <a:latin typeface="Calibri" panose="020f0502020204030204"/>
                <a:ea typeface="等线" panose="02010600030101010101" pitchFamily="2" charset="-122"/>
                <a:cs typeface="+mn-cs"/>
              </a:rPr>
              <a:t>我国的石拱桥几乎到处都有中的“几乎” 一词可否删去？为什么？</a:t>
            </a:r>
          </a:p>
        </p:txBody>
      </p:sp>
      <p:sp>
        <p:nvSpPr>
          <p:cNvPr id="17" name="文本框 16">
            <a:extLst>
              <a:ext uri="{FF2B5EF4-FFF2-40B4-BE49-F238E27FC236}">
                <a16:creationId xmlns:a16="http://schemas.microsoft.com/office/drawing/2014/main" id="{FE87C2BF-F04E-4882-BFA7-463B12E45C70}"/>
              </a:ext>
            </a:extLst>
          </p:cNvPr>
          <p:cNvSpPr txBox="1"/>
          <p:nvPr/>
        </p:nvSpPr>
        <p:spPr>
          <a:xfrm>
            <a:off x="890292" y="2649699"/>
            <a:ext cx="10503280" cy="3539430"/>
          </a:xfrm>
          <a:prstGeom prst="rect">
            <a:avLst/>
          </a:prstGeom>
          <a:noFill/>
        </p:spPr>
        <p:txBody>
          <a:bodyPr wrap="square">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1</a:t>
            </a: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表态：不能删去 </a:t>
            </a:r>
          </a:p>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2</a:t>
            </a: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定性：解释分析：“几乎”是接近的意思，从范围上加以限制，准确地说明我国石拱桥分布很广，但不是到处都有。 </a:t>
            </a:r>
          </a:p>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3</a:t>
            </a: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去掉后，意思变为我国的石拱桥到处都有，过于绝对化，与客观事实不相符 ，表达就不准确了</a:t>
            </a:r>
          </a:p>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4“</a:t>
            </a:r>
            <a:r>
              <a:rPr kumimoji="0" lang="zh-CN" altLang="en-US" sz="3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rPr>
              <a:t>几乎”一词体现了说明文语言准确性、科学性、严密的特点。 所以不能删去</a:t>
            </a:r>
          </a:p>
        </p:txBody>
      </p:sp>
    </p:spTree>
    <p:extLst>
      <p:ext uri="{BB962C8B-B14F-4D97-AF65-F5344CB8AC3E}">
        <p14:creationId xmlns:p14="http://schemas.microsoft.com/office/powerpoint/2010/main" val="2314796611"/>
      </p:ext>
    </p:extLst>
  </p:cSld>
  <p:clrMapOvr>
    <a:masterClrMapping/>
  </p:clrMapOvr>
  <p:transition spd="med">
    <p:wipe dir="u"/>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CCONTNTI">
  <a:themeElements>
    <a:clrScheme name="Office 主题​​">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吉祥如意">
  <a:themeElements>
    <a:clrScheme name="Office 主题​​">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CCONTNTI">
  <a:themeElements>
    <a:clrScheme name="Office 主题​​">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画笔">
  <a:themeElements>
    <a:clrScheme name="Custom 17">
      <a:dk1>
        <a:sysClr val="windowText" lastClr="000000"/>
      </a:dk1>
      <a:lt1>
        <a:sysClr val="window" lastClr="CAEACE"/>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Arial"/>
        <a:cs typeface="Arial"/>
      </a:majorFont>
      <a:minorFont>
        <a:latin typeface="Century Gothic"/>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_48399858_TF89080264_Win32.potx" id="{8D2F08B4-C578-4036-B538-985FE3A317DA}" vid="{382B774E-E46C-44A2-B709-A8711A07E35E}"/>
    </a:ext>
  </a:extLst>
</a:theme>
</file>

<file path=ppt/theme/theme5.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90</Paragraphs>
  <Slides>18</Slides>
  <Notes>3</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18</vt:i4>
      </vt:variant>
    </vt:vector>
  </HeadingPairs>
  <TitlesOfParts>
    <vt:vector baseType="lpstr" size="31">
      <vt:lpstr>Arial</vt:lpstr>
      <vt:lpstr>Calibri Light</vt:lpstr>
      <vt:lpstr>Calibri</vt:lpstr>
      <vt:lpstr>Microsoft YaHei UI</vt:lpstr>
      <vt:lpstr>Elephant</vt:lpstr>
      <vt:lpstr>Century Gothic</vt:lpstr>
      <vt:lpstr>宋体</vt:lpstr>
      <vt:lpstr>等线 Light</vt:lpstr>
      <vt:lpstr>黑体</vt:lpstr>
      <vt:lpstr>Times New Roman</vt:lpstr>
      <vt:lpstr>等线</vt:lpstr>
      <vt:lpstr>-apple-system</vt:lpstr>
      <vt:lpstr>CCONTNTI</vt:lpstr>
      <vt:lpstr>PowerPoint Presentation</vt:lpstr>
      <vt:lpstr>PowerPoint Presentation</vt:lpstr>
      <vt:lpstr>一.说明文语言：                        平实、                        准确、                        生动。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2022-05-30T15:09:12.719</cp:lastPrinted>
  <dcterms:created xsi:type="dcterms:W3CDTF">2022-05-30T15:09:12Z</dcterms:created>
  <dcterms:modified xsi:type="dcterms:W3CDTF">2022-05-30T07:09:13Z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