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9"/>
  </p:notesMasterIdLst>
  <p:sldIdLst>
    <p:sldId id="355" r:id="rId4"/>
    <p:sldId id="503" r:id="rId5"/>
    <p:sldId id="256" r:id="rId6"/>
    <p:sldId id="366" r:id="rId7"/>
    <p:sldId id="257" r:id="rId8"/>
    <p:sldId id="258" r:id="rId10"/>
    <p:sldId id="513" r:id="rId11"/>
    <p:sldId id="260" r:id="rId12"/>
    <p:sldId id="504" r:id="rId13"/>
    <p:sldId id="505" r:id="rId14"/>
    <p:sldId id="259" r:id="rId15"/>
    <p:sldId id="514" r:id="rId16"/>
    <p:sldId id="506" r:id="rId17"/>
    <p:sldId id="515" r:id="rId18"/>
    <p:sldId id="509" r:id="rId19"/>
    <p:sldId id="510" r:id="rId20"/>
    <p:sldId id="512" r:id="rId21"/>
    <p:sldId id="511" r:id="rId22"/>
    <p:sldId id="262" r:id="rId23"/>
    <p:sldId id="367" r:id="rId24"/>
    <p:sldId id="368" r:id="rId25"/>
    <p:sldId id="369" r:id="rId26"/>
    <p:sldId id="370" r:id="rId27"/>
    <p:sldId id="371" r:id="rId28"/>
    <p:sldId id="372" r:id="rId29"/>
    <p:sldId id="373" r:id="rId30"/>
    <p:sldId id="267" r:id="rId31"/>
    <p:sldId id="268" r:id="rId32"/>
    <p:sldId id="269" r:id="rId33"/>
    <p:sldId id="270" r:id="rId34"/>
    <p:sldId id="374" r:id="rId35"/>
    <p:sldId id="271" r:id="rId36"/>
    <p:sldId id="272" r:id="rId37"/>
    <p:sldId id="275" r:id="rId38"/>
    <p:sldId id="276" r:id="rId39"/>
    <p:sldId id="278" r:id="rId40"/>
    <p:sldId id="279" r:id="rId41"/>
    <p:sldId id="516" r:id="rId42"/>
    <p:sldId id="280" r:id="rId43"/>
    <p:sldId id="281" r:id="rId44"/>
    <p:sldId id="282" r:id="rId45"/>
    <p:sldId id="283" r:id="rId46"/>
    <p:sldId id="314" r:id="rId47"/>
    <p:sldId id="315" r:id="rId48"/>
    <p:sldId id="321" r:id="rId49"/>
    <p:sldId id="517" r:id="rId50"/>
    <p:sldId id="518" r:id="rId51"/>
    <p:sldId id="519" r:id="rId52"/>
    <p:sldId id="520" r:id="rId53"/>
    <p:sldId id="521" r:id="rId54"/>
    <p:sldId id="522" r:id="rId55"/>
    <p:sldId id="523" r:id="rId56"/>
    <p:sldId id="524" r:id="rId57"/>
    <p:sldId id="525" r:id="rId58"/>
    <p:sldId id="526" r:id="rId59"/>
    <p:sldId id="527" r:id="rId60"/>
    <p:sldId id="528" r:id="rId61"/>
    <p:sldId id="529" r:id="rId62"/>
    <p:sldId id="530" r:id="rId63"/>
    <p:sldId id="531" r:id="rId64"/>
    <p:sldId id="532" r:id="rId65"/>
    <p:sldId id="533" r:id="rId66"/>
    <p:sldId id="534" r:id="rId67"/>
    <p:sldId id="535" r:id="rId68"/>
    <p:sldId id="536" r:id="rId69"/>
    <p:sldId id="537" r:id="rId70"/>
    <p:sldId id="538" r:id="rId71"/>
    <p:sldId id="539" r:id="rId72"/>
    <p:sldId id="540" r:id="rId73"/>
    <p:sldId id="541" r:id="rId74"/>
    <p:sldId id="542" r:id="rId75"/>
    <p:sldId id="543" r:id="rId76"/>
    <p:sldId id="345" r:id="rId7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D41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1" Type="http://schemas.openxmlformats.org/officeDocument/2006/relationships/commentAuthors" Target="commentAuthors.xml"/><Relationship Id="rId80" Type="http://schemas.openxmlformats.org/officeDocument/2006/relationships/tableStyles" Target="tableStyles.xml"/><Relationship Id="rId8" Type="http://schemas.openxmlformats.org/officeDocument/2006/relationships/slide" Target="slides/slide5.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幻灯片图像占位符 166913"/>
          <p:cNvSpPr>
            <a:spLocks noTextEdit="1"/>
          </p:cNvSpPr>
          <p:nvPr>
            <p:ph type="sldImg"/>
          </p:nvPr>
        </p:nvSpPr>
        <p:spPr/>
      </p:sp>
      <p:sp>
        <p:nvSpPr>
          <p:cNvPr id="166915" name="文本占位符 166914"/>
          <p:cNvSpPr>
            <a:spLocks noGrp="1"/>
          </p:cNvSpPr>
          <p:nvPr>
            <p:ph type="body" idx="1"/>
          </p:nvPr>
        </p:nvSpPr>
        <p:spPr>
          <a:xfrm>
            <a:off x="685800" y="4343400"/>
            <a:ext cx="5486400" cy="4114800"/>
          </a:xfrm>
        </p:spPr>
        <p:txBody>
          <a:bodyPr/>
          <a:p>
            <a:pPr lvl="0"/>
            <a:r>
              <a:rPr lang="zh-CN" altLang="en-US" dirty="0"/>
              <a:t>本资料来自于资源最齐全的２１世纪教育网</a:t>
            </a:r>
            <a:r>
              <a:rPr lang="en-US" altLang="zh-CN" dirty="0"/>
              <a:t>www.21cnjy.com</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幻灯片图像占位符 125953"/>
          <p:cNvSpPr>
            <a:spLocks noTextEdit="1"/>
          </p:cNvSpPr>
          <p:nvPr>
            <p:ph type="sldImg"/>
          </p:nvPr>
        </p:nvSpPr>
        <p:spPr/>
      </p:sp>
      <p:sp>
        <p:nvSpPr>
          <p:cNvPr id="7170" name="文本占位符 125954"/>
          <p:cNvSpPr>
            <a:spLocks noGrp="1"/>
          </p:cNvSpPr>
          <p:nvPr>
            <p:ph type="body"/>
          </p:nvPr>
        </p:nvSpPr>
        <p:spPr/>
        <p:txBody>
          <a:bodyPr anchor="t"/>
          <a:p>
            <a:pPr lvl="0" indent="0"/>
            <a:endParaRPr lang="en-US" altLang="zh-CN"/>
          </a:p>
          <a:p>
            <a:pPr lvl="0" indent="0"/>
            <a:endParaRPr lang="en-US" altLang="zh-CN"/>
          </a:p>
        </p:txBody>
      </p:sp>
      <p:sp>
        <p:nvSpPr>
          <p:cNvPr id="7171" name="灯片编号占位符 1"/>
          <p:cNvSpPr/>
          <p:nvPr>
            <p:ph type="sldNum" sz="quarter"/>
          </p:nvPr>
        </p:nvSpPr>
        <p:spPr>
          <a:xfrm>
            <a:off x="3886200" y="8686800"/>
            <a:ext cx="2971800" cy="457200"/>
          </a:xfrm>
          <a:prstGeom prst="rect">
            <a:avLst/>
          </a:prstGeom>
          <a:noFill/>
          <a:ln w="9525">
            <a:noFill/>
          </a:ln>
        </p:spPr>
        <p:txBody>
          <a:bodyPr anchor="b"/>
          <a:p>
            <a:pPr lvl="0" indent="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dirty="0"/>
            </a:fld>
            <a:endParaRPr lang="zh-CN" altLang="en-US" dirty="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hyperlink" Target="http://www.mzdbbs.com/UploadFile/200492417591492717.jpg" TargetMode="Externa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7.jpeg"/><Relationship Id="rId3" Type="http://schemas.openxmlformats.org/officeDocument/2006/relationships/hyperlink" Target="http://www.mzdbbs.com/UploadFile/20049241801140713.jpg" TargetMode="External"/><Relationship Id="rId2" Type="http://schemas.openxmlformats.org/officeDocument/2006/relationships/image" Target="../media/image16.jpeg"/><Relationship Id="rId1" Type="http://schemas.openxmlformats.org/officeDocument/2006/relationships/hyperlink" Target="http://www.mzdbbs.com/UploadFile/200492417594316724.jpg" TargetMode="Externa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8.xml"/><Relationship Id="rId1" Type="http://schemas.openxmlformats.org/officeDocument/2006/relationships/slide" Target="slide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wav"/><Relationship Id="rId1" Type="http://schemas.openxmlformats.org/officeDocument/2006/relationships/image" Target="../media/image28.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5.jpeg"/><Relationship Id="rId1" Type="http://schemas.openxmlformats.org/officeDocument/2006/relationships/image" Target="../media/image34.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jpeg"/><Relationship Id="rId1" Type="http://schemas.openxmlformats.org/officeDocument/2006/relationships/image" Target="../media/image38.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jpeg"/><Relationship Id="rId1" Type="http://schemas.openxmlformats.org/officeDocument/2006/relationships/image" Target="../media/image40.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4.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5.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6.jpe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8.jpeg"/><Relationship Id="rId1" Type="http://schemas.openxmlformats.org/officeDocument/2006/relationships/image" Target="../media/image47.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9.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0.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1.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3.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4.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5.jpe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57.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0.jpe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1.jpe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timg (16)"/>
          <p:cNvPicPr>
            <a:picLocks noChangeAspect="1"/>
          </p:cNvPicPr>
          <p:nvPr/>
        </p:nvPicPr>
        <p:blipFill>
          <a:blip r:embed="rId1"/>
          <a:stretch>
            <a:fillRect/>
          </a:stretch>
        </p:blipFill>
        <p:spPr>
          <a:xfrm>
            <a:off x="109855" y="-2540"/>
            <a:ext cx="12045315" cy="6790690"/>
          </a:xfrm>
          <a:prstGeom prst="rect">
            <a:avLst/>
          </a:prstGeom>
        </p:spPr>
      </p:pic>
      <p:sp>
        <p:nvSpPr>
          <p:cNvPr id="2" name="标题 1"/>
          <p:cNvSpPr>
            <a:spLocks noGrp="1"/>
          </p:cNvSpPr>
          <p:nvPr>
            <p:ph type="ctrTitle"/>
          </p:nvPr>
        </p:nvSpPr>
        <p:spPr>
          <a:xfrm>
            <a:off x="2200275" y="890270"/>
            <a:ext cx="8915400" cy="2000250"/>
          </a:xfrm>
          <a:solidFill>
            <a:schemeClr val="lt1">
              <a:alpha val="42000"/>
            </a:schemeClr>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5"/>
          </a:lnRef>
          <a:fillRef idx="1">
            <a:schemeClr val="lt1"/>
          </a:fillRef>
          <a:effectRef idx="0">
            <a:schemeClr val="accent5"/>
          </a:effectRef>
          <a:fontRef idx="minor">
            <a:schemeClr val="dk1"/>
          </a:fontRef>
        </p:style>
        <p:txBody>
          <a:bodyPr>
            <a:normAutofit/>
          </a:bodyPr>
          <a:lstStyle/>
          <a:p>
            <a:r>
              <a:rPr lang="zh-CN" altLang="en-US" sz="6000" dirty="0">
                <a:solidFill>
                  <a:srgbClr val="FFFF00"/>
                </a:solidFill>
                <a:effectLst>
                  <a:outerShdw blurRad="38100" dist="38100" dir="2700000" algn="tl">
                    <a:srgbClr val="000000">
                      <a:alpha val="43137"/>
                    </a:srgbClr>
                  </a:outerShdw>
                </a:effectLst>
                <a:latin typeface="草檀斋毛泽东字体" pitchFamily="2" charset="-122"/>
                <a:ea typeface="草檀斋毛泽东字体" pitchFamily="2" charset="-122"/>
              </a:rPr>
              <a:t>祖国</a:t>
            </a:r>
            <a:r>
              <a:rPr lang="zh-CN" altLang="en-US" sz="6000" dirty="0" smtClean="0">
                <a:solidFill>
                  <a:srgbClr val="FFFF00"/>
                </a:solidFill>
                <a:effectLst>
                  <a:outerShdw blurRad="38100" dist="38100" dir="2700000" algn="tl">
                    <a:srgbClr val="000000">
                      <a:alpha val="43137"/>
                    </a:srgbClr>
                  </a:outerShdw>
                </a:effectLst>
                <a:latin typeface="草檀斋毛泽东字体" pitchFamily="2" charset="-122"/>
                <a:ea typeface="草檀斋毛泽东字体" pitchFamily="2" charset="-122"/>
              </a:rPr>
              <a:t>啊</a:t>
            </a:r>
            <a:r>
              <a:rPr lang="zh-CN" altLang="en-US" sz="6000" dirty="0" smtClean="0">
                <a:solidFill>
                  <a:srgbClr val="FFFF00"/>
                </a:solidFill>
                <a:effectLst>
                  <a:outerShdw blurRad="38100" dist="38100" dir="2700000" algn="tl">
                    <a:srgbClr val="000000">
                      <a:alpha val="43137"/>
                    </a:srgbClr>
                  </a:outerShdw>
                </a:effectLst>
                <a:latin typeface="方正喵呜体" pitchFamily="2" charset="-122"/>
                <a:ea typeface="方正喵呜体" pitchFamily="2" charset="-122"/>
              </a:rPr>
              <a:t>，</a:t>
            </a:r>
            <a:r>
              <a:rPr lang="zh-CN" altLang="en-US" sz="6000" dirty="0" smtClean="0">
                <a:solidFill>
                  <a:srgbClr val="FFFF00"/>
                </a:solidFill>
                <a:effectLst>
                  <a:outerShdw blurRad="38100" dist="38100" dir="2700000" algn="tl">
                    <a:srgbClr val="000000">
                      <a:alpha val="43137"/>
                    </a:srgbClr>
                  </a:outerShdw>
                </a:effectLst>
                <a:latin typeface="草檀斋毛泽东字体" pitchFamily="2" charset="-122"/>
                <a:ea typeface="草檀斋毛泽东字体" pitchFamily="2" charset="-122"/>
              </a:rPr>
              <a:t>我</a:t>
            </a:r>
            <a:r>
              <a:rPr lang="zh-CN" altLang="en-US" sz="6000" dirty="0">
                <a:solidFill>
                  <a:srgbClr val="FFFF00"/>
                </a:solidFill>
                <a:effectLst>
                  <a:outerShdw blurRad="38100" dist="38100" dir="2700000" algn="tl">
                    <a:srgbClr val="000000">
                      <a:alpha val="43137"/>
                    </a:srgbClr>
                  </a:outerShdw>
                </a:effectLst>
                <a:latin typeface="草檀斋毛泽东字体" pitchFamily="2" charset="-122"/>
                <a:ea typeface="草檀斋毛泽东字体" pitchFamily="2" charset="-122"/>
              </a:rPr>
              <a:t>亲爱的祖国</a:t>
            </a:r>
            <a:endParaRPr lang="zh-CN" altLang="en-US" sz="6000" dirty="0">
              <a:solidFill>
                <a:srgbClr val="FFFF00"/>
              </a:solidFill>
              <a:effectLst>
                <a:outerShdw blurRad="38100" dist="38100" dir="2700000" algn="tl">
                  <a:srgbClr val="000000">
                    <a:alpha val="43137"/>
                  </a:srgbClr>
                </a:outerShdw>
              </a:effectLst>
              <a:latin typeface="草檀斋毛泽东字体" pitchFamily="2" charset="-122"/>
              <a:ea typeface="草檀斋毛泽东字体" pitchFamily="2" charset="-122"/>
            </a:endParaRPr>
          </a:p>
        </p:txBody>
      </p:sp>
      <p:sp>
        <p:nvSpPr>
          <p:cNvPr id="3" name="副标题 2"/>
          <p:cNvSpPr>
            <a:spLocks noGrp="1"/>
          </p:cNvSpPr>
          <p:nvPr>
            <p:ph type="subTitle" idx="1"/>
          </p:nvPr>
        </p:nvSpPr>
        <p:spPr>
          <a:xfrm>
            <a:off x="2586990" y="4152265"/>
            <a:ext cx="6400800" cy="1752600"/>
          </a:xfrm>
          <a:ln>
            <a:noFill/>
          </a:ln>
          <a:effectLst/>
          <a:scene3d>
            <a:camera prst="orthographicFront">
              <a:rot lat="0" lon="0" rev="0"/>
            </a:camera>
            <a:lightRig rig="chilly" dir="t">
              <a:rot lat="0" lon="0" rev="18480000"/>
            </a:lightRig>
          </a:scene3d>
          <a:sp3d prstMaterial="clear">
            <a:bevelT h="63500"/>
          </a:sp3d>
        </p:spPr>
        <p:txBody>
          <a:bodyPr/>
          <a:lstStyle/>
          <a:p>
            <a:r>
              <a:rPr lang="zh-CN" altLang="en-US" sz="3600" b="1" dirty="0" smtClean="0">
                <a:solidFill>
                  <a:srgbClr val="FFFF00"/>
                </a:solidFill>
                <a:latin typeface="華康圓緣體" pitchFamily="82" charset="-122"/>
                <a:ea typeface="華康圓緣體" pitchFamily="82" charset="-122"/>
              </a:rPr>
              <a:t>作者：舒婷</a:t>
            </a:r>
            <a:endParaRPr lang="en-US" altLang="zh-CN" dirty="0" smtClean="0">
              <a:solidFill>
                <a:schemeClr val="tx2">
                  <a:lumMod val="20000"/>
                  <a:lumOff val="80000"/>
                </a:schemeClr>
              </a:solidFill>
              <a:latin typeface="華康圓緣體" pitchFamily="82" charset="-122"/>
              <a:ea typeface="華康圓緣體" pitchFamily="82" charset="-122"/>
            </a:endParaRPr>
          </a:p>
          <a:p>
            <a:r>
              <a:rPr lang="zh-CN" altLang="en-US" b="1" dirty="0" smtClean="0">
                <a:solidFill>
                  <a:schemeClr val="tx2">
                    <a:lumMod val="20000"/>
                    <a:lumOff val="80000"/>
                  </a:schemeClr>
                </a:solidFill>
                <a:latin typeface="草檀斋毛泽东字体" pitchFamily="2" charset="-122"/>
                <a:ea typeface="草檀斋毛泽东字体" pitchFamily="2" charset="-122"/>
              </a:rPr>
              <a:t> </a:t>
            </a:r>
            <a:endParaRPr lang="zh-CN" altLang="en-US" b="1" dirty="0">
              <a:solidFill>
                <a:schemeClr val="tx2">
                  <a:lumMod val="20000"/>
                  <a:lumOff val="80000"/>
                </a:schemeClr>
              </a:solidFill>
              <a:latin typeface="草檀斋毛泽东字体" pitchFamily="2" charset="-122"/>
              <a:ea typeface="草檀斋毛泽东字体" pitchFamily="2" charset="-122"/>
            </a:endParaRPr>
          </a:p>
        </p:txBody>
      </p:sp>
    </p:spTree>
  </p:cSld>
  <p:clrMapOvr>
    <a:masterClrMapping/>
  </p:clrMapOvr>
  <p:transition spd="slow" advClick="0" advTm="4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图片 44033" descr="wg"/>
          <p:cNvPicPr>
            <a:picLocks noChangeAspect="1"/>
          </p:cNvPicPr>
          <p:nvPr/>
        </p:nvPicPr>
        <p:blipFill>
          <a:blip r:embed="rId1"/>
          <a:stretch>
            <a:fillRect/>
          </a:stretch>
        </p:blipFill>
        <p:spPr>
          <a:xfrm>
            <a:off x="45085" y="-20320"/>
            <a:ext cx="12087225" cy="6797040"/>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4386" name="图片 144385" descr="103.jpg (52144 字节)"/>
          <p:cNvPicPr>
            <a:picLocks noChangeAspect="1"/>
          </p:cNvPicPr>
          <p:nvPr/>
        </p:nvPicPr>
        <p:blipFill>
          <a:blip r:embed="rId1"/>
          <a:stretch>
            <a:fillRect/>
          </a:stretch>
        </p:blipFill>
        <p:spPr>
          <a:xfrm>
            <a:off x="21590" y="260350"/>
            <a:ext cx="5699760" cy="5837555"/>
          </a:xfrm>
          <a:prstGeom prst="rect">
            <a:avLst/>
          </a:prstGeom>
          <a:noFill/>
          <a:ln w="152400" cap="flat" cmpd="tri">
            <a:solidFill>
              <a:srgbClr val="663300"/>
            </a:solidFill>
            <a:prstDash val="solid"/>
            <a:miter/>
            <a:headEnd type="none" w="med" len="med"/>
            <a:tailEnd type="none" w="med" len="med"/>
          </a:ln>
        </p:spPr>
      </p:pic>
      <p:pic>
        <p:nvPicPr>
          <p:cNvPr id="144387" name="图片 144386" descr="309.jpg (66083 字节)"/>
          <p:cNvPicPr>
            <a:picLocks noChangeAspect="1"/>
          </p:cNvPicPr>
          <p:nvPr/>
        </p:nvPicPr>
        <p:blipFill>
          <a:blip r:embed="rId2"/>
          <a:stretch>
            <a:fillRect/>
          </a:stretch>
        </p:blipFill>
        <p:spPr>
          <a:xfrm>
            <a:off x="6096000" y="260350"/>
            <a:ext cx="5882640" cy="5838190"/>
          </a:xfrm>
          <a:prstGeom prst="rect">
            <a:avLst/>
          </a:prstGeom>
          <a:noFill/>
          <a:ln w="152400" cap="flat" cmpd="tri">
            <a:solidFill>
              <a:srgbClr val="663300"/>
            </a:solidFill>
            <a:prstDash val="solid"/>
            <a:miter/>
            <a:headEnd type="none" w="med" len="med"/>
            <a:tailEnd type="none" w="med" len="med"/>
          </a:ln>
        </p:spPr>
      </p:pic>
      <p:sp>
        <p:nvSpPr>
          <p:cNvPr id="144388" name="文本框 144387"/>
          <p:cNvSpPr txBox="1"/>
          <p:nvPr/>
        </p:nvSpPr>
        <p:spPr>
          <a:xfrm>
            <a:off x="4019550" y="6097905"/>
            <a:ext cx="4419600" cy="829945"/>
          </a:xfrm>
          <a:prstGeom prst="rect">
            <a:avLst/>
          </a:prstGeom>
          <a:noFill/>
          <a:ln w="9525">
            <a:noFill/>
          </a:ln>
        </p:spPr>
        <p:txBody>
          <a:bodyPr>
            <a:spAutoFit/>
          </a:bodyPr>
          <a:p>
            <a:pPr>
              <a:spcBef>
                <a:spcPct val="50000"/>
              </a:spcBef>
            </a:pPr>
            <a:r>
              <a:rPr lang="en-US" altLang="zh-CN" sz="4800" b="1">
                <a:solidFill>
                  <a:srgbClr val="663300"/>
                </a:solidFill>
                <a:latin typeface="Times New Roman" panose="02020603050405020304" pitchFamily="18" charset="0"/>
              </a:rPr>
              <a:t>“</a:t>
            </a:r>
            <a:r>
              <a:rPr lang="zh-CN" altLang="en-US" sz="4800" b="1">
                <a:solidFill>
                  <a:srgbClr val="663300"/>
                </a:solidFill>
                <a:latin typeface="Times New Roman" panose="02020603050405020304" pitchFamily="18" charset="0"/>
              </a:rPr>
              <a:t>文革”批斗会</a:t>
            </a:r>
            <a:endParaRPr lang="zh-CN" altLang="en-US" sz="4800" b="1">
              <a:solidFill>
                <a:srgbClr val="663300"/>
              </a:solidFill>
              <a:latin typeface="Times New Roman" panose="02020603050405020304" pitchFamily="18" charset="0"/>
            </a:endParaRPr>
          </a:p>
        </p:txBody>
      </p:sp>
    </p:spTree>
  </p:cSld>
  <p:clrMapOvr>
    <a:masterClrMapping/>
  </p:clrMapOvr>
  <p:transition advClick="0" advTm="1000">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44386"/>
                                        </p:tgtEl>
                                        <p:attrNameLst>
                                          <p:attrName>style.visibility</p:attrName>
                                        </p:attrNameLst>
                                      </p:cBhvr>
                                      <p:to>
                                        <p:strVal val="visible"/>
                                      </p:to>
                                    </p:set>
                                    <p:anim calcmode="lin" valueType="num">
                                      <p:cBhvr>
                                        <p:cTn id="7" dur="500" decel="50000" fill="hold">
                                          <p:stCondLst>
                                            <p:cond delay="0"/>
                                          </p:stCondLst>
                                        </p:cTn>
                                        <p:tgtEl>
                                          <p:spTgt spid="144386"/>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14438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44386"/>
                                        </p:tgtEl>
                                        <p:attrNameLst>
                                          <p:attrName>ppt_w</p:attrName>
                                        </p:attrNameLst>
                                      </p:cBhvr>
                                      <p:tavLst>
                                        <p:tav tm="0">
                                          <p:val>
                                            <p:strVal val="#ppt_w*.05"/>
                                          </p:val>
                                        </p:tav>
                                        <p:tav tm="100000">
                                          <p:val>
                                            <p:strVal val="#ppt_w"/>
                                          </p:val>
                                        </p:tav>
                                      </p:tavLst>
                                    </p:anim>
                                    <p:anim calcmode="lin" valueType="num">
                                      <p:cBhvr>
                                        <p:cTn id="10" dur="1000" fill="hold"/>
                                        <p:tgtEl>
                                          <p:spTgt spid="14438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4438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4438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4438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4438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44387"/>
                                        </p:tgtEl>
                                        <p:attrNameLst>
                                          <p:attrName>style.visibility</p:attrName>
                                        </p:attrNameLst>
                                      </p:cBhvr>
                                      <p:to>
                                        <p:strVal val="visible"/>
                                      </p:to>
                                    </p:set>
                                    <p:animEffect transition="in" filter="fade">
                                      <p:cBhvr>
                                        <p:cTn id="19" dur="2000"/>
                                        <p:tgtEl>
                                          <p:spTgt spid="144387"/>
                                        </p:tgtEl>
                                      </p:cBhvr>
                                    </p:animEffec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grpId="0" nodeType="clickEffect">
                                  <p:stCondLst>
                                    <p:cond delay="0"/>
                                  </p:stCondLst>
                                  <p:childTnLst>
                                    <p:set>
                                      <p:cBhvr>
                                        <p:cTn id="23" dur="1" fill="hold">
                                          <p:stCondLst>
                                            <p:cond delay="0"/>
                                          </p:stCondLst>
                                        </p:cTn>
                                        <p:tgtEl>
                                          <p:spTgt spid="144388"/>
                                        </p:tgtEl>
                                        <p:attrNameLst>
                                          <p:attrName>style.visibility</p:attrName>
                                        </p:attrNameLst>
                                      </p:cBhvr>
                                      <p:to>
                                        <p:strVal val="visible"/>
                                      </p:to>
                                    </p:set>
                                    <p:anim calcmode="lin" valueType="num">
                                      <p:cBhvr>
                                        <p:cTn id="24" dur="500" decel="50000" fill="hold">
                                          <p:stCondLst>
                                            <p:cond delay="0"/>
                                          </p:stCondLst>
                                        </p:cTn>
                                        <p:tgtEl>
                                          <p:spTgt spid="144388"/>
                                        </p:tgtEl>
                                        <p:attrNameLst>
                                          <p:attrName>style.rotation</p:attrName>
                                        </p:attrNameLst>
                                      </p:cBhvr>
                                      <p:tavLst>
                                        <p:tav tm="0">
                                          <p:val>
                                            <p:fltVal val="-90.000000"/>
                                          </p:val>
                                        </p:tav>
                                        <p:tav tm="100000">
                                          <p:val>
                                            <p:fltVal val="0.000000"/>
                                          </p:val>
                                        </p:tav>
                                      </p:tavLst>
                                    </p:anim>
                                    <p:anim calcmode="lin" valueType="num">
                                      <p:cBhvr>
                                        <p:cTn id="25" dur="500" decel="50000" fill="hold">
                                          <p:stCondLst>
                                            <p:cond delay="0"/>
                                          </p:stCondLst>
                                        </p:cTn>
                                        <p:tgtEl>
                                          <p:spTgt spid="144388"/>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44388"/>
                                        </p:tgtEl>
                                        <p:attrNameLst>
                                          <p:attrName>ppt_w</p:attrName>
                                        </p:attrNameLst>
                                      </p:cBhvr>
                                      <p:tavLst>
                                        <p:tav tm="0">
                                          <p:val>
                                            <p:strVal val="#ppt_w*.05"/>
                                          </p:val>
                                        </p:tav>
                                        <p:tav tm="100000">
                                          <p:val>
                                            <p:strVal val="#ppt_w"/>
                                          </p:val>
                                        </p:tav>
                                      </p:tavLst>
                                    </p:anim>
                                    <p:anim calcmode="lin" valueType="num">
                                      <p:cBhvr>
                                        <p:cTn id="27" dur="1000" fill="hold"/>
                                        <p:tgtEl>
                                          <p:spTgt spid="144388"/>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44388"/>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44388"/>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44388"/>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44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637" name="图片 69636" descr="12-04"/>
          <p:cNvPicPr>
            <a:picLocks noChangeAspect="1"/>
          </p:cNvPicPr>
          <p:nvPr/>
        </p:nvPicPr>
        <p:blipFill>
          <a:blip r:embed="rId1"/>
          <a:stretch>
            <a:fillRect/>
          </a:stretch>
        </p:blipFill>
        <p:spPr>
          <a:xfrm>
            <a:off x="44450" y="5715"/>
            <a:ext cx="12145645" cy="679196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8" name="图片 52227" descr="200492417591492717">
            <a:hlinkClick r:id="rId1"/>
          </p:cNvPr>
          <p:cNvPicPr>
            <a:picLocks noChangeAspect="1"/>
          </p:cNvPicPr>
          <p:nvPr/>
        </p:nvPicPr>
        <p:blipFill>
          <a:blip r:embed="rId2"/>
          <a:stretch>
            <a:fillRect/>
          </a:stretch>
        </p:blipFill>
        <p:spPr>
          <a:xfrm>
            <a:off x="25400" y="0"/>
            <a:ext cx="12111355" cy="685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2228"/>
                                        </p:tgtEl>
                                        <p:attrNameLst>
                                          <p:attrName>style.visibility</p:attrName>
                                        </p:attrNameLst>
                                      </p:cBhvr>
                                      <p:to>
                                        <p:strVal val="visible"/>
                                      </p:to>
                                    </p:set>
                                    <p:animEffect transition="in" filter="wipe(up)">
                                      <p:cBhvr>
                                        <p:cTn id="7" dur="3000"/>
                                        <p:tgtEl>
                                          <p:spTgt spid="52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9" name="图片 31748" descr="200492417594316724">
            <a:hlinkClick r:id="rId1"/>
          </p:cNvPr>
          <p:cNvPicPr>
            <a:picLocks noChangeAspect="1"/>
          </p:cNvPicPr>
          <p:nvPr/>
        </p:nvPicPr>
        <p:blipFill>
          <a:blip r:embed="rId2"/>
          <a:stretch>
            <a:fillRect/>
          </a:stretch>
        </p:blipFill>
        <p:spPr>
          <a:xfrm>
            <a:off x="95885" y="125730"/>
            <a:ext cx="5247640" cy="6643370"/>
          </a:xfrm>
          <a:prstGeom prst="rect">
            <a:avLst/>
          </a:prstGeom>
          <a:noFill/>
          <a:ln w="9525">
            <a:noFill/>
          </a:ln>
        </p:spPr>
      </p:pic>
      <p:pic>
        <p:nvPicPr>
          <p:cNvPr id="31751" name="图片 31750" descr="20049241801140713">
            <a:hlinkClick r:id="rId3"/>
          </p:cNvPr>
          <p:cNvPicPr>
            <a:picLocks noChangeAspect="1"/>
          </p:cNvPicPr>
          <p:nvPr/>
        </p:nvPicPr>
        <p:blipFill>
          <a:blip r:embed="rId4"/>
          <a:stretch>
            <a:fillRect/>
          </a:stretch>
        </p:blipFill>
        <p:spPr>
          <a:xfrm>
            <a:off x="5448300" y="126365"/>
            <a:ext cx="6689725" cy="6642735"/>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8" name="图片 65537" descr="110855751920215955"/>
          <p:cNvPicPr>
            <a:picLocks noChangeAspect="1"/>
          </p:cNvPicPr>
          <p:nvPr/>
        </p:nvPicPr>
        <p:blipFill>
          <a:blip r:embed="rId1"/>
          <a:stretch>
            <a:fillRect/>
          </a:stretch>
        </p:blipFill>
        <p:spPr>
          <a:xfrm>
            <a:off x="44450" y="0"/>
            <a:ext cx="12074525" cy="685800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610" name="图片 68609" descr="1108557298Img223938428"/>
          <p:cNvPicPr>
            <a:picLocks noChangeAspect="1"/>
          </p:cNvPicPr>
          <p:nvPr/>
        </p:nvPicPr>
        <p:blipFill>
          <a:blip r:embed="rId1"/>
          <a:stretch>
            <a:fillRect/>
          </a:stretch>
        </p:blipFill>
        <p:spPr>
          <a:xfrm>
            <a:off x="55245" y="18415"/>
            <a:ext cx="12115165" cy="686498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4)"/>
          <p:cNvPicPr>
            <a:picLocks noChangeAspect="1"/>
          </p:cNvPicPr>
          <p:nvPr/>
        </p:nvPicPr>
        <p:blipFill>
          <a:blip r:embed="rId1"/>
          <a:stretch>
            <a:fillRect/>
          </a:stretch>
        </p:blipFill>
        <p:spPr>
          <a:xfrm>
            <a:off x="-22225" y="88900"/>
            <a:ext cx="12127230" cy="66802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8" name="矩形 67587"/>
          <p:cNvSpPr/>
          <p:nvPr/>
        </p:nvSpPr>
        <p:spPr>
          <a:xfrm>
            <a:off x="137795" y="425133"/>
            <a:ext cx="11974195" cy="5863590"/>
          </a:xfrm>
          <a:prstGeom prst="rect">
            <a:avLst/>
          </a:prstGeom>
          <a:noFill/>
          <a:ln w="9525" cap="flat" cmpd="sng">
            <a:solidFill>
              <a:schemeClr val="bg1"/>
            </a:solidFill>
            <a:prstDash val="solid"/>
            <a:miter/>
            <a:headEnd type="none" w="med" len="med"/>
            <a:tailEnd type="none" w="med" len="med"/>
          </a:ln>
        </p:spPr>
        <p:txBody>
          <a:bodyPr wrap="square" anchor="ctr">
            <a:spAutoFit/>
          </a:bodyPr>
          <a:p>
            <a:pPr algn="l"/>
            <a:r>
              <a:rPr lang="en-US" altLang="zh-CN" sz="3200" dirty="0">
                <a:solidFill>
                  <a:schemeClr val="bg1"/>
                </a:solidFill>
                <a:latin typeface="Arial" panose="020B0604020202020204" pitchFamily="34" charset="0"/>
                <a:ea typeface="黑体" panose="02010609060101010101" pitchFamily="2" charset="-122"/>
              </a:rPr>
              <a:t>                                      </a:t>
            </a:r>
            <a:r>
              <a:rPr lang="zh-CN" altLang="en-US" sz="6000" dirty="0">
                <a:solidFill>
                  <a:schemeClr val="bg1"/>
                </a:solidFill>
                <a:latin typeface="Arial" panose="020B0604020202020204" pitchFamily="34" charset="0"/>
                <a:ea typeface="黑体" panose="02010609060101010101" pitchFamily="2" charset="-122"/>
              </a:rPr>
              <a:t>背    景</a:t>
            </a:r>
            <a:endParaRPr lang="zh-CN" altLang="en-US" sz="6000" dirty="0">
              <a:solidFill>
                <a:schemeClr val="bg1"/>
              </a:solidFill>
              <a:latin typeface="Arial" panose="020B0604020202020204" pitchFamily="34" charset="0"/>
              <a:ea typeface="黑体" panose="02010609060101010101" pitchFamily="2" charset="-122"/>
            </a:endParaRPr>
          </a:p>
          <a:p>
            <a:endParaRPr lang="zh-CN" altLang="en-US" sz="2400">
              <a:solidFill>
                <a:schemeClr val="bg1"/>
              </a:solidFill>
              <a:latin typeface="Arial" panose="020B0604020202020204" pitchFamily="34" charset="0"/>
            </a:endParaRPr>
          </a:p>
          <a:p>
            <a:pPr>
              <a:lnSpc>
                <a:spcPct val="130000"/>
              </a:lnSpc>
            </a:pPr>
            <a:r>
              <a:rPr lang="zh-CN" altLang="en-US" sz="2400">
                <a:solidFill>
                  <a:schemeClr val="bg1"/>
                </a:solidFill>
                <a:latin typeface="Arial" panose="020B0604020202020204" pitchFamily="34" charset="0"/>
              </a:rPr>
              <a:t>      </a:t>
            </a:r>
            <a:r>
              <a:rPr lang="en-US" altLang="zh-CN" sz="3200" b="1" dirty="0">
                <a:solidFill>
                  <a:schemeClr val="bg1"/>
                </a:solidFill>
                <a:latin typeface="黑体" panose="02010609060101010101" pitchFamily="2" charset="-122"/>
                <a:ea typeface="黑体" panose="02010609060101010101" pitchFamily="2" charset="-122"/>
              </a:rPr>
              <a:t>"</a:t>
            </a:r>
            <a:r>
              <a:rPr lang="zh-CN" altLang="en-US" sz="3200" b="1" dirty="0">
                <a:solidFill>
                  <a:schemeClr val="bg1"/>
                </a:solidFill>
                <a:latin typeface="黑体" panose="02010609060101010101" pitchFamily="2" charset="-122"/>
                <a:ea typeface="黑体" panose="02010609060101010101" pitchFamily="2" charset="-122"/>
              </a:rPr>
              <a:t>文化大革命</a:t>
            </a:r>
            <a:r>
              <a:rPr lang="en-US" altLang="zh-CN" sz="3200" b="1" dirty="0">
                <a:solidFill>
                  <a:schemeClr val="bg1"/>
                </a:solidFill>
                <a:latin typeface="黑体" panose="02010609060101010101" pitchFamily="2" charset="-122"/>
                <a:ea typeface="黑体" panose="02010609060101010101" pitchFamily="2" charset="-122"/>
              </a:rPr>
              <a:t>"</a:t>
            </a:r>
            <a:r>
              <a:rPr lang="zh-CN" altLang="en-US" sz="3200" b="1" dirty="0">
                <a:solidFill>
                  <a:schemeClr val="bg1"/>
                </a:solidFill>
                <a:latin typeface="黑体" panose="02010609060101010101" pitchFamily="2" charset="-122"/>
                <a:ea typeface="黑体" panose="02010609060101010101" pitchFamily="2" charset="-122"/>
              </a:rPr>
              <a:t>初期的</a:t>
            </a:r>
            <a:r>
              <a:rPr lang="en-US" altLang="zh-CN" sz="3200" b="1" dirty="0">
                <a:solidFill>
                  <a:schemeClr val="bg1"/>
                </a:solidFill>
                <a:latin typeface="黑体" panose="02010609060101010101" pitchFamily="2" charset="-122"/>
                <a:ea typeface="黑体" panose="02010609060101010101" pitchFamily="2" charset="-122"/>
              </a:rPr>
              <a:t>1967</a:t>
            </a:r>
            <a:r>
              <a:rPr lang="zh-CN" altLang="en-US" sz="3200" b="1" dirty="0">
                <a:solidFill>
                  <a:schemeClr val="bg1"/>
                </a:solidFill>
                <a:latin typeface="黑体" panose="02010609060101010101" pitchFamily="2" charset="-122"/>
                <a:ea typeface="黑体" panose="02010609060101010101" pitchFamily="2" charset="-122"/>
              </a:rPr>
              <a:t>年至</a:t>
            </a:r>
            <a:r>
              <a:rPr lang="en-US" altLang="zh-CN" sz="3200" b="1" dirty="0">
                <a:solidFill>
                  <a:schemeClr val="bg1"/>
                </a:solidFill>
                <a:latin typeface="黑体" panose="02010609060101010101" pitchFamily="2" charset="-122"/>
                <a:ea typeface="黑体" panose="02010609060101010101" pitchFamily="2" charset="-122"/>
              </a:rPr>
              <a:t>1970</a:t>
            </a:r>
            <a:r>
              <a:rPr lang="zh-CN" altLang="en-US" sz="3200" b="1" dirty="0">
                <a:solidFill>
                  <a:schemeClr val="bg1"/>
                </a:solidFill>
                <a:latin typeface="黑体" panose="02010609060101010101" pitchFamily="2" charset="-122"/>
                <a:ea typeface="黑体" panose="02010609060101010101" pitchFamily="2" charset="-122"/>
              </a:rPr>
              <a:t>年，由于</a:t>
            </a:r>
            <a:r>
              <a:rPr lang="en-US" altLang="zh-CN" sz="3200" b="1" dirty="0">
                <a:solidFill>
                  <a:schemeClr val="bg1"/>
                </a:solidFill>
                <a:latin typeface="黑体" panose="02010609060101010101" pitchFamily="2" charset="-122"/>
                <a:ea typeface="黑体" panose="02010609060101010101" pitchFamily="2" charset="-122"/>
              </a:rPr>
              <a:t>"</a:t>
            </a:r>
            <a:r>
              <a:rPr lang="zh-CN" altLang="en-US" sz="3200" b="1" dirty="0">
                <a:solidFill>
                  <a:schemeClr val="bg1"/>
                </a:solidFill>
                <a:latin typeface="黑体" panose="02010609060101010101" pitchFamily="2" charset="-122"/>
                <a:ea typeface="黑体" panose="02010609060101010101" pitchFamily="2" charset="-122"/>
              </a:rPr>
              <a:t>左</a:t>
            </a:r>
            <a:r>
              <a:rPr lang="en-US" altLang="zh-CN" sz="3200" b="1" dirty="0">
                <a:solidFill>
                  <a:schemeClr val="bg1"/>
                </a:solidFill>
                <a:latin typeface="黑体" panose="02010609060101010101" pitchFamily="2" charset="-122"/>
                <a:ea typeface="黑体" panose="02010609060101010101" pitchFamily="2" charset="-122"/>
              </a:rPr>
              <a:t>"</a:t>
            </a:r>
            <a:r>
              <a:rPr lang="zh-CN" altLang="en-US" sz="3200" b="1" dirty="0">
                <a:solidFill>
                  <a:schemeClr val="bg1"/>
                </a:solidFill>
                <a:latin typeface="黑体" panose="02010609060101010101" pitchFamily="2" charset="-122"/>
                <a:ea typeface="黑体" panose="02010609060101010101" pitchFamily="2" charset="-122"/>
              </a:rPr>
              <a:t>的错误路线的影响，林彪、江青两个反革命集团及其在各地的代理人的挑动和社会上一些坏人煽动、破坏，发生了一场全国范围的、人民内部的</a:t>
            </a:r>
            <a:r>
              <a:rPr lang="en-US" altLang="zh-CN" sz="3200" b="1" dirty="0">
                <a:solidFill>
                  <a:schemeClr val="bg1"/>
                </a:solidFill>
                <a:latin typeface="黑体" panose="02010609060101010101" pitchFamily="2" charset="-122"/>
                <a:ea typeface="黑体" panose="02010609060101010101" pitchFamily="2" charset="-122"/>
              </a:rPr>
              <a:t>"</a:t>
            </a:r>
            <a:r>
              <a:rPr lang="zh-CN" altLang="en-US" sz="3200" b="1" dirty="0">
                <a:solidFill>
                  <a:schemeClr val="bg1"/>
                </a:solidFill>
                <a:latin typeface="黑体" panose="02010609060101010101" pitchFamily="2" charset="-122"/>
                <a:ea typeface="黑体" panose="02010609060101010101" pitchFamily="2" charset="-122"/>
              </a:rPr>
              <a:t>内战</a:t>
            </a:r>
            <a:r>
              <a:rPr lang="en-US" altLang="zh-CN" sz="3200" b="1" dirty="0">
                <a:solidFill>
                  <a:schemeClr val="bg1"/>
                </a:solidFill>
                <a:latin typeface="黑体" panose="02010609060101010101" pitchFamily="2" charset="-122"/>
                <a:ea typeface="黑体" panose="02010609060101010101" pitchFamily="2" charset="-122"/>
              </a:rPr>
              <a:t>"--</a:t>
            </a:r>
            <a:r>
              <a:rPr lang="zh-CN" altLang="en-US" sz="3200" b="1" dirty="0">
                <a:solidFill>
                  <a:schemeClr val="bg1"/>
                </a:solidFill>
                <a:latin typeface="黑体" panose="02010609060101010101" pitchFamily="2" charset="-122"/>
                <a:ea typeface="黑体" panose="02010609060101010101" pitchFamily="2" charset="-122"/>
              </a:rPr>
              <a:t>武斗。各地相互对立的两大派群众造反组织，为争当</a:t>
            </a:r>
            <a:r>
              <a:rPr lang="en-US" altLang="zh-CN" sz="3200" b="1" dirty="0">
                <a:solidFill>
                  <a:schemeClr val="bg1"/>
                </a:solidFill>
                <a:latin typeface="黑体" panose="02010609060101010101" pitchFamily="2" charset="-122"/>
                <a:ea typeface="黑体" panose="02010609060101010101" pitchFamily="2" charset="-122"/>
              </a:rPr>
              <a:t>"</a:t>
            </a:r>
            <a:r>
              <a:rPr lang="zh-CN" altLang="en-US" sz="3200" b="1" dirty="0">
                <a:solidFill>
                  <a:schemeClr val="bg1"/>
                </a:solidFill>
                <a:latin typeface="黑体" panose="02010609060101010101" pitchFamily="2" charset="-122"/>
                <a:ea typeface="黑体" panose="02010609060101010101" pitchFamily="2" charset="-122"/>
              </a:rPr>
              <a:t>左派</a:t>
            </a:r>
            <a:r>
              <a:rPr lang="en-US" altLang="zh-CN" sz="3200" b="1" dirty="0">
                <a:solidFill>
                  <a:schemeClr val="bg1"/>
                </a:solidFill>
                <a:latin typeface="黑体" panose="02010609060101010101" pitchFamily="2" charset="-122"/>
                <a:ea typeface="黑体" panose="02010609060101010101" pitchFamily="2" charset="-122"/>
              </a:rPr>
              <a:t>"</a:t>
            </a:r>
            <a:r>
              <a:rPr lang="zh-CN" altLang="en-US" sz="3200" b="1" dirty="0">
                <a:solidFill>
                  <a:schemeClr val="bg1"/>
                </a:solidFill>
                <a:latin typeface="黑体" panose="02010609060101010101" pitchFamily="2" charset="-122"/>
                <a:ea typeface="黑体" panose="02010609060101010101" pitchFamily="2" charset="-122"/>
              </a:rPr>
              <a:t>、</a:t>
            </a:r>
            <a:r>
              <a:rPr lang="en-US" altLang="zh-CN" sz="3200" b="1" dirty="0">
                <a:solidFill>
                  <a:schemeClr val="bg1"/>
                </a:solidFill>
                <a:latin typeface="黑体" panose="02010609060101010101" pitchFamily="2" charset="-122"/>
                <a:ea typeface="黑体" panose="02010609060101010101" pitchFamily="2" charset="-122"/>
              </a:rPr>
              <a:t>"</a:t>
            </a:r>
            <a:r>
              <a:rPr lang="zh-CN" altLang="en-US" sz="3200" b="1" dirty="0">
                <a:solidFill>
                  <a:schemeClr val="bg1"/>
                </a:solidFill>
                <a:latin typeface="黑体" panose="02010609060101010101" pitchFamily="2" charset="-122"/>
                <a:ea typeface="黑体" panose="02010609060101010101" pitchFamily="2" charset="-122"/>
              </a:rPr>
              <a:t>核心</a:t>
            </a:r>
            <a:r>
              <a:rPr lang="en-US" altLang="zh-CN" sz="3200" b="1" dirty="0">
                <a:solidFill>
                  <a:schemeClr val="bg1"/>
                </a:solidFill>
                <a:latin typeface="黑体" panose="02010609060101010101" pitchFamily="2" charset="-122"/>
                <a:ea typeface="黑体" panose="02010609060101010101" pitchFamily="2" charset="-122"/>
              </a:rPr>
              <a:t>"</a:t>
            </a:r>
            <a:r>
              <a:rPr lang="zh-CN" altLang="en-US" sz="3200" b="1" dirty="0">
                <a:solidFill>
                  <a:schemeClr val="bg1"/>
                </a:solidFill>
                <a:latin typeface="黑体" panose="02010609060101010101" pitchFamily="2" charset="-122"/>
                <a:ea typeface="黑体" panose="02010609060101010101" pitchFamily="2" charset="-122"/>
              </a:rPr>
              <a:t>、争夺领导权，不惜兵戎相见。在</a:t>
            </a:r>
            <a:r>
              <a:rPr lang="en-US" altLang="zh-CN" sz="3200" b="1" dirty="0">
                <a:solidFill>
                  <a:schemeClr val="bg1"/>
                </a:solidFill>
                <a:latin typeface="黑体" panose="02010609060101010101" pitchFamily="2" charset="-122"/>
                <a:ea typeface="黑体" panose="02010609060101010101" pitchFamily="2" charset="-122"/>
              </a:rPr>
              <a:t>"</a:t>
            </a:r>
            <a:r>
              <a:rPr lang="zh-CN" altLang="en-US" sz="3200" b="1" dirty="0">
                <a:solidFill>
                  <a:schemeClr val="bg1"/>
                </a:solidFill>
                <a:latin typeface="黑体" panose="02010609060101010101" pitchFamily="2" charset="-122"/>
                <a:ea typeface="黑体" panose="02010609060101010101" pitchFamily="2" charset="-122"/>
              </a:rPr>
              <a:t>文攻武卫</a:t>
            </a:r>
            <a:r>
              <a:rPr lang="en-US" altLang="zh-CN" sz="3200" b="1" dirty="0">
                <a:solidFill>
                  <a:schemeClr val="bg1"/>
                </a:solidFill>
                <a:latin typeface="黑体" panose="02010609060101010101" pitchFamily="2" charset="-122"/>
                <a:ea typeface="黑体" panose="02010609060101010101" pitchFamily="2" charset="-122"/>
              </a:rPr>
              <a:t>"</a:t>
            </a:r>
            <a:r>
              <a:rPr lang="zh-CN" altLang="en-US" sz="3200" b="1" dirty="0">
                <a:solidFill>
                  <a:schemeClr val="bg1"/>
                </a:solidFill>
                <a:latin typeface="黑体" panose="02010609060101010101" pitchFamily="2" charset="-122"/>
                <a:ea typeface="黑体" panose="02010609060101010101" pitchFamily="2" charset="-122"/>
              </a:rPr>
              <a:t>的口号掩饰下，组织大批武斗队伍，强夺、哄抢人民解放军和民兵的武器，进行大规模武斗，演成中国现代史上的一大历史悲剧。 </a:t>
            </a:r>
            <a:endParaRPr lang="zh-CN" altLang="en-US" sz="3200" b="1" dirty="0">
              <a:solidFill>
                <a:schemeClr val="bg1"/>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88"/>
                                        </p:tgtEl>
                                        <p:attrNameLst>
                                          <p:attrName>style.visibility</p:attrName>
                                        </p:attrNameLst>
                                      </p:cBhvr>
                                      <p:to>
                                        <p:strVal val="visible"/>
                                      </p:to>
                                    </p:set>
                                    <p:anim calcmode="lin" valueType="num">
                                      <p:cBhvr additive="base">
                                        <p:cTn id="7" dur="500" fill="hold"/>
                                        <p:tgtEl>
                                          <p:spTgt spid="67588"/>
                                        </p:tgtEl>
                                        <p:attrNameLst>
                                          <p:attrName>ppt_x</p:attrName>
                                        </p:attrNameLst>
                                      </p:cBhvr>
                                      <p:tavLst>
                                        <p:tav tm="0">
                                          <p:val>
                                            <p:strVal val="#ppt_x"/>
                                          </p:val>
                                        </p:tav>
                                        <p:tav tm="100000">
                                          <p:val>
                                            <p:strVal val="#ppt_x"/>
                                          </p:val>
                                        </p:tav>
                                      </p:tavLst>
                                    </p:anim>
                                    <p:anim calcmode="lin" valueType="num">
                                      <p:cBhvr additive="base">
                                        <p:cTn id="8" dur="500" fill="hold"/>
                                        <p:tgtEl>
                                          <p:spTgt spid="675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9" name="文本框 147458"/>
          <p:cNvSpPr txBox="1"/>
          <p:nvPr/>
        </p:nvSpPr>
        <p:spPr>
          <a:xfrm>
            <a:off x="99060" y="5893435"/>
            <a:ext cx="11942445" cy="953135"/>
          </a:xfrm>
          <a:prstGeom prst="rect">
            <a:avLst/>
          </a:prstGeom>
          <a:noFill/>
          <a:ln w="9525">
            <a:noFill/>
          </a:ln>
        </p:spPr>
        <p:txBody>
          <a:bodyPr wrap="square">
            <a:spAutoFit/>
          </a:bodyPr>
          <a:p>
            <a:pPr>
              <a:spcBef>
                <a:spcPct val="50000"/>
              </a:spcBef>
            </a:pPr>
            <a:r>
              <a:rPr lang="en-US" altLang="zh-CN" sz="1600">
                <a:latin typeface="Times New Roman" panose="02020603050405020304" pitchFamily="18" charset="0"/>
              </a:rPr>
              <a:t>       </a:t>
            </a:r>
            <a:r>
              <a:rPr lang="en-US" altLang="zh-CN" sz="2800" b="1">
                <a:solidFill>
                  <a:srgbClr val="FF0000"/>
                </a:solidFill>
                <a:latin typeface="Times New Roman" panose="02020603050405020304" pitchFamily="18" charset="0"/>
              </a:rPr>
              <a:t>1976</a:t>
            </a:r>
            <a:r>
              <a:rPr lang="zh-CN" altLang="en-US" sz="2800" b="1">
                <a:solidFill>
                  <a:srgbClr val="FF0000"/>
                </a:solidFill>
                <a:latin typeface="Times New Roman" panose="02020603050405020304" pitchFamily="18" charset="0"/>
              </a:rPr>
              <a:t>年</a:t>
            </a:r>
            <a:r>
              <a:rPr lang="en-US" altLang="zh-CN" sz="2800" b="1">
                <a:solidFill>
                  <a:srgbClr val="FF0000"/>
                </a:solidFill>
                <a:latin typeface="Times New Roman" panose="02020603050405020304" pitchFamily="18" charset="0"/>
              </a:rPr>
              <a:t>10</a:t>
            </a:r>
            <a:r>
              <a:rPr lang="zh-CN" altLang="en-US" sz="2800" b="1">
                <a:solidFill>
                  <a:srgbClr val="FF0000"/>
                </a:solidFill>
                <a:latin typeface="Times New Roman" panose="02020603050405020304" pitchFamily="18" charset="0"/>
              </a:rPr>
              <a:t>月</a:t>
            </a:r>
            <a:r>
              <a:rPr lang="en-US" altLang="zh-CN" sz="2800" b="1">
                <a:solidFill>
                  <a:srgbClr val="FF0000"/>
                </a:solidFill>
                <a:latin typeface="Times New Roman" panose="02020603050405020304" pitchFamily="18" charset="0"/>
              </a:rPr>
              <a:t>6</a:t>
            </a:r>
            <a:r>
              <a:rPr lang="zh-CN" altLang="en-US" sz="2800" b="1">
                <a:solidFill>
                  <a:srgbClr val="FF0000"/>
                </a:solidFill>
                <a:latin typeface="Times New Roman" panose="02020603050405020304" pitchFamily="18" charset="0"/>
              </a:rPr>
              <a:t>日</a:t>
            </a:r>
            <a:r>
              <a:rPr lang="zh-CN" altLang="en-US" sz="2800" b="1">
                <a:latin typeface="Times New Roman" panose="02020603050405020304" pitchFamily="18" charset="0"/>
              </a:rPr>
              <a:t>，中共中央采取断然措施，粉碎江青反革命集团，</a:t>
            </a:r>
            <a:r>
              <a:rPr lang="zh-CN" altLang="en-US" sz="2800" b="1">
                <a:solidFill>
                  <a:srgbClr val="FF0000"/>
                </a:solidFill>
                <a:latin typeface="Times New Roman" panose="02020603050405020304" pitchFamily="18" charset="0"/>
              </a:rPr>
              <a:t>结束了“文化大革命”</a:t>
            </a:r>
            <a:r>
              <a:rPr lang="zh-CN" altLang="en-US" sz="2800" b="1">
                <a:latin typeface="Times New Roman" panose="02020603050405020304" pitchFamily="18" charset="0"/>
              </a:rPr>
              <a:t>。图为首都百万群众在天安门广场欢庆胜利。</a:t>
            </a:r>
            <a:endParaRPr lang="zh-CN" altLang="en-US" sz="2800" b="1">
              <a:latin typeface="Times New Roman" panose="02020603050405020304" pitchFamily="18" charset="0"/>
            </a:endParaRPr>
          </a:p>
        </p:txBody>
      </p:sp>
      <p:pic>
        <p:nvPicPr>
          <p:cNvPr id="2" name="图片 1" descr="timg (15)"/>
          <p:cNvPicPr>
            <a:picLocks noChangeAspect="1"/>
          </p:cNvPicPr>
          <p:nvPr/>
        </p:nvPicPr>
        <p:blipFill>
          <a:blip r:embed="rId1"/>
          <a:stretch>
            <a:fillRect/>
          </a:stretch>
        </p:blipFill>
        <p:spPr>
          <a:xfrm>
            <a:off x="99060" y="22225"/>
            <a:ext cx="12036425" cy="58705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7459"/>
                                        </p:tgtEl>
                                        <p:attrNameLst>
                                          <p:attrName>style.visibility</p:attrName>
                                        </p:attrNameLst>
                                      </p:cBhvr>
                                      <p:to>
                                        <p:strVal val="visible"/>
                                      </p:to>
                                    </p:set>
                                    <p:anim calcmode="discrete" valueType="clr">
                                      <p:cBhvr override="childStyle">
                                        <p:cTn id="7" dur="80"/>
                                        <p:tgtEl>
                                          <p:spTgt spid="14745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7459"/>
                                        </p:tgtEl>
                                        <p:attrNameLst>
                                          <p:attrName>fillcolor</p:attrName>
                                        </p:attrNameLst>
                                      </p:cBhvr>
                                      <p:tavLst>
                                        <p:tav tm="0">
                                          <p:val>
                                            <p:clrVal>
                                              <a:schemeClr val="accent2"/>
                                            </p:clrVal>
                                          </p:val>
                                        </p:tav>
                                        <p:tav tm="50000">
                                          <p:val>
                                            <p:clrVal>
                                              <a:schemeClr val="hlink"/>
                                            </p:clrVal>
                                          </p:val>
                                        </p:tav>
                                      </p:tavLst>
                                    </p:anim>
                                    <p:set>
                                      <p:cBhvr>
                                        <p:cTn id="9" dur="80"/>
                                        <p:tgtEl>
                                          <p:spTgt spid="1474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9220" y="1198245"/>
            <a:ext cx="11972925" cy="5092700"/>
          </a:xfrm>
          <a:prstGeom prst="rect">
            <a:avLst/>
          </a:prstGeom>
          <a:noFill/>
        </p:spPr>
        <p:txBody>
          <a:bodyPr wrap="square" rtlCol="0" anchor="t">
            <a:spAutoFit/>
          </a:bodyPr>
          <a:p>
            <a:pPr fontAlgn="auto">
              <a:lnSpc>
                <a:spcPts val="6500"/>
              </a:lnSpc>
            </a:pPr>
            <a:r>
              <a:rPr lang="en-US" altLang="zh-CN" sz="4000" b="1" dirty="0">
                <a:latin typeface="楷体" panose="02010609060101010101" charset="-122"/>
                <a:ea typeface="楷体" panose="02010609060101010101" charset="-122"/>
                <a:cs typeface="楷体" panose="02010609060101010101" charset="-122"/>
                <a:sym typeface="+mn-ea"/>
              </a:rPr>
              <a:t>    </a:t>
            </a:r>
            <a:r>
              <a:rPr lang="zh-CN" altLang="en-US" sz="4000" b="1" dirty="0">
                <a:latin typeface="楷体" panose="02010609060101010101" charset="-122"/>
                <a:ea typeface="楷体" panose="02010609060101010101" charset="-122"/>
                <a:cs typeface="楷体" panose="02010609060101010101" charset="-122"/>
                <a:sym typeface="+mn-ea"/>
              </a:rPr>
              <a:t>四十多年前，我们的国家刚刚经历了“十年动乱”的浩劫之苦，满目疮痍，百废待兴。</a:t>
            </a:r>
            <a:r>
              <a:rPr lang="en-US" altLang="zh-CN" sz="4000" b="1" dirty="0">
                <a:latin typeface="楷体" panose="02010609060101010101" charset="-122"/>
                <a:ea typeface="楷体" panose="02010609060101010101" charset="-122"/>
                <a:cs typeface="楷体" panose="02010609060101010101" charset="-122"/>
                <a:sym typeface="+mn-ea"/>
              </a:rPr>
              <a:t>1979</a:t>
            </a:r>
            <a:r>
              <a:rPr lang="zh-CN" altLang="en-US" sz="4000" b="1" dirty="0">
                <a:latin typeface="楷体" panose="02010609060101010101" charset="-122"/>
                <a:ea typeface="楷体" panose="02010609060101010101" charset="-122"/>
                <a:cs typeface="楷体" panose="02010609060101010101" charset="-122"/>
                <a:sym typeface="+mn-ea"/>
              </a:rPr>
              <a:t>年</a:t>
            </a:r>
            <a:r>
              <a:rPr lang="en-US" altLang="zh-CN" sz="4000" b="1" dirty="0">
                <a:latin typeface="楷体" panose="02010609060101010101" charset="-122"/>
                <a:ea typeface="楷体" panose="02010609060101010101" charset="-122"/>
                <a:cs typeface="楷体" panose="02010609060101010101" charset="-122"/>
                <a:sym typeface="+mn-ea"/>
              </a:rPr>
              <a:t>4</a:t>
            </a:r>
            <a:r>
              <a:rPr lang="zh-CN" altLang="en-US" sz="4000" b="1" dirty="0">
                <a:latin typeface="楷体" panose="02010609060101010101" charset="-122"/>
                <a:ea typeface="楷体" panose="02010609060101010101" charset="-122"/>
                <a:cs typeface="楷体" panose="02010609060101010101" charset="-122"/>
                <a:sym typeface="+mn-ea"/>
              </a:rPr>
              <a:t>月，祖国迎来了改革开放新时期的第一个春天，人民开始摆脱贫困的束缚，走向民族的振兴</a:t>
            </a:r>
            <a:r>
              <a:rPr lang="en-US" altLang="zh-CN" sz="4000" b="1" dirty="0">
                <a:latin typeface="楷体" panose="02010609060101010101" charset="-122"/>
                <a:ea typeface="楷体" panose="02010609060101010101" charset="-122"/>
                <a:cs typeface="楷体" panose="02010609060101010101" charset="-122"/>
                <a:sym typeface="+mn-ea"/>
              </a:rPr>
              <a:t>!</a:t>
            </a:r>
            <a:r>
              <a:rPr lang="zh-CN" altLang="en-US" sz="4000" b="1" dirty="0">
                <a:latin typeface="楷体" panose="02010609060101010101" charset="-122"/>
                <a:ea typeface="楷体" panose="02010609060101010101" charset="-122"/>
                <a:cs typeface="楷体" panose="02010609060101010101" charset="-122"/>
                <a:sym typeface="+mn-ea"/>
              </a:rPr>
              <a:t>当时，有一位诗人，以赤子的目光，注视着祖国的变化，怀着拳拳的女儿之心，用诗歌唱出了对祖国的无限深情。 </a:t>
            </a:r>
            <a:endParaRPr lang="zh-CN" altLang="en-US" sz="40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214630" y="270510"/>
            <a:ext cx="1859280" cy="1106805"/>
          </a:xfrm>
          <a:prstGeom prst="rect">
            <a:avLst/>
          </a:prstGeom>
          <a:noFill/>
        </p:spPr>
        <p:txBody>
          <a:bodyPr wrap="none" rtlCol="0" anchor="t">
            <a:spAutoFit/>
          </a:bodyPr>
          <a:p>
            <a:r>
              <a:rPr lang="zh-CN" altLang="en-US" sz="6600">
                <a:ln w="22225">
                  <a:solidFill>
                    <a:schemeClr val="accent2"/>
                  </a:solidFill>
                  <a:prstDash val="solid"/>
                </a:ln>
                <a:solidFill>
                  <a:schemeClr val="accent2">
                    <a:lumMod val="40000"/>
                    <a:lumOff val="60000"/>
                  </a:schemeClr>
                </a:solidFill>
                <a:effectLst/>
              </a:rPr>
              <a:t>导入</a:t>
            </a:r>
            <a:endParaRPr lang="zh-CN" altLang="en-US" sz="6600">
              <a:ln w="22225">
                <a:solidFill>
                  <a:schemeClr val="accent2"/>
                </a:solidFill>
                <a:prstDash val="solid"/>
              </a:ln>
              <a:solidFill>
                <a:schemeClr val="accent2">
                  <a:lumMod val="40000"/>
                  <a:lumOff val="60000"/>
                </a:schemeClr>
              </a:solidFill>
              <a:effectLs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6)"/>
          <p:cNvPicPr>
            <a:picLocks noChangeAspect="1"/>
          </p:cNvPicPr>
          <p:nvPr/>
        </p:nvPicPr>
        <p:blipFill>
          <a:blip r:embed="rId1"/>
          <a:stretch>
            <a:fillRect/>
          </a:stretch>
        </p:blipFill>
        <p:spPr>
          <a:xfrm>
            <a:off x="37465" y="51435"/>
            <a:ext cx="12117705" cy="6791960"/>
          </a:xfrm>
          <a:prstGeom prst="rect">
            <a:avLst/>
          </a:prstGeom>
        </p:spPr>
      </p:pic>
      <p:sp>
        <p:nvSpPr>
          <p:cNvPr id="6149" name="文本框 40966"/>
          <p:cNvSpPr txBox="1"/>
          <p:nvPr/>
        </p:nvSpPr>
        <p:spPr>
          <a:xfrm>
            <a:off x="5715000" y="5783263"/>
            <a:ext cx="4114800" cy="368300"/>
          </a:xfrm>
          <a:prstGeom prst="rect">
            <a:avLst/>
          </a:prstGeom>
          <a:noFill/>
          <a:ln w="9525">
            <a:noFill/>
          </a:ln>
        </p:spPr>
        <p:txBody>
          <a:bodyPr anchor="t">
            <a:spAutoFit/>
          </a:bodyPr>
          <a:p>
            <a:pPr>
              <a:spcBef>
                <a:spcPct val="50000"/>
              </a:spcBef>
            </a:pP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145" y="41910"/>
            <a:ext cx="3550920" cy="1106805"/>
          </a:xfrm>
          <a:prstGeom prst="rect">
            <a:avLst/>
          </a:prstGeom>
          <a:noFill/>
        </p:spPr>
        <p:txBody>
          <a:bodyPr wrap="none" rtlCol="0" anchor="t">
            <a:spAutoFit/>
          </a:bodyPr>
          <a:p>
            <a:r>
              <a:rPr lang="zh-CN" altLang="zh-CN" sz="6600" b="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sym typeface="+mn-ea"/>
              </a:rPr>
              <a:t>读读写写</a:t>
            </a:r>
            <a:endParaRPr lang="zh-CN" altLang="zh-CN" sz="6600" b="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sym typeface="+mn-ea"/>
            </a:endParaRPr>
          </a:p>
        </p:txBody>
      </p:sp>
      <p:sp>
        <p:nvSpPr>
          <p:cNvPr id="9320" name="TextBox 43"/>
          <p:cNvSpPr txBox="1"/>
          <p:nvPr/>
        </p:nvSpPr>
        <p:spPr>
          <a:xfrm>
            <a:off x="109855" y="1016000"/>
            <a:ext cx="11766550" cy="4523105"/>
          </a:xfrm>
          <a:prstGeom prst="rect">
            <a:avLst/>
          </a:prstGeom>
          <a:noFill/>
          <a:ln w="9525">
            <a:noFill/>
          </a:ln>
        </p:spPr>
        <p:txBody>
          <a:bodyPr wrap="square">
            <a:spAutoFit/>
          </a:bodyPr>
          <a:p>
            <a:pPr eaLnBrk="1" hangingPunct="1">
              <a:lnSpc>
                <a:spcPct val="150000"/>
              </a:lnSpc>
              <a:buFont typeface="Arial" panose="020B0604020202020204" pitchFamily="34" charset="0"/>
              <a:buNone/>
            </a:pPr>
            <a:r>
              <a:rPr lang="zh-CN" altLang="en-US" sz="4800" b="1" dirty="0">
                <a:solidFill>
                  <a:srgbClr val="FF0000"/>
                </a:solidFill>
                <a:latin typeface="楷体" panose="02010609060101010101" charset="-122"/>
                <a:ea typeface="楷体" panose="02010609060101010101" charset="-122"/>
              </a:rPr>
              <a:t>隧</a:t>
            </a:r>
            <a:r>
              <a:rPr lang="zh-CN" altLang="en-US" sz="4800" b="1" dirty="0">
                <a:latin typeface="楷体" panose="02010609060101010101" charset="-122"/>
                <a:ea typeface="楷体" panose="02010609060101010101" charset="-122"/>
              </a:rPr>
              <a:t>洞（    ）</a:t>
            </a:r>
            <a:r>
              <a:rPr lang="zh-CN" altLang="en-US" sz="4800" b="1" dirty="0">
                <a:solidFill>
                  <a:srgbClr val="FF0000"/>
                </a:solidFill>
                <a:latin typeface="楷体" panose="02010609060101010101" charset="-122"/>
                <a:ea typeface="楷体" panose="02010609060101010101" charset="-122"/>
              </a:rPr>
              <a:t> 蜗</a:t>
            </a:r>
            <a:r>
              <a:rPr lang="zh-CN" altLang="en-US" sz="4800" b="1" dirty="0">
                <a:latin typeface="楷体" panose="02010609060101010101" charset="-122"/>
                <a:ea typeface="楷体" panose="02010609060101010101" charset="-122"/>
              </a:rPr>
              <a:t>行（    ）  </a:t>
            </a:r>
            <a:r>
              <a:rPr lang="zh-CN" altLang="en-US" sz="4800" b="1" dirty="0">
                <a:solidFill>
                  <a:srgbClr val="FF0000"/>
                </a:solidFill>
                <a:latin typeface="楷体" panose="02010609060101010101" charset="-122"/>
                <a:ea typeface="楷体" panose="02010609060101010101" charset="-122"/>
              </a:rPr>
              <a:t>淤</a:t>
            </a:r>
            <a:r>
              <a:rPr lang="zh-CN" altLang="en-US" sz="4800" b="1" dirty="0">
                <a:latin typeface="楷体" panose="02010609060101010101" charset="-122"/>
                <a:ea typeface="楷体" panose="02010609060101010101" charset="-122"/>
              </a:rPr>
              <a:t>滩（    ）</a:t>
            </a:r>
            <a:r>
              <a:rPr lang="zh-CN" altLang="en-US" sz="4800" b="1" dirty="0">
                <a:solidFill>
                  <a:srgbClr val="FF0000"/>
                </a:solidFill>
                <a:latin typeface="楷体" panose="02010609060101010101" charset="-122"/>
                <a:ea typeface="楷体" panose="02010609060101010101" charset="-122"/>
              </a:rPr>
              <a:t>驳</a:t>
            </a:r>
            <a:r>
              <a:rPr lang="zh-CN" altLang="en-US" sz="4800" b="1" dirty="0">
                <a:latin typeface="楷体" panose="02010609060101010101" charset="-122"/>
                <a:ea typeface="楷体" panose="02010609060101010101" charset="-122"/>
              </a:rPr>
              <a:t>船（    ） </a:t>
            </a:r>
            <a:r>
              <a:rPr lang="zh-CN" altLang="en-US" sz="4800" b="1" dirty="0">
                <a:solidFill>
                  <a:srgbClr val="FF0000"/>
                </a:solidFill>
                <a:latin typeface="楷体" panose="02010609060101010101" charset="-122"/>
                <a:ea typeface="楷体" panose="02010609060101010101" charset="-122"/>
              </a:rPr>
              <a:t>簇</a:t>
            </a:r>
            <a:r>
              <a:rPr lang="zh-CN" altLang="en-US" sz="4800" b="1" dirty="0">
                <a:latin typeface="楷体" panose="02010609060101010101" charset="-122"/>
                <a:ea typeface="楷体" panose="02010609060101010101" charset="-122"/>
              </a:rPr>
              <a:t>新（    ）  笑</a:t>
            </a:r>
            <a:r>
              <a:rPr lang="zh-CN" altLang="en-US" sz="4800" b="1" dirty="0">
                <a:solidFill>
                  <a:srgbClr val="FF0000"/>
                </a:solidFill>
                <a:latin typeface="楷体" panose="02010609060101010101" charset="-122"/>
                <a:ea typeface="楷体" panose="02010609060101010101" charset="-122"/>
              </a:rPr>
              <a:t>涡</a:t>
            </a:r>
            <a:r>
              <a:rPr lang="zh-CN" altLang="en-US" sz="4800" b="1" dirty="0">
                <a:latin typeface="楷体" panose="02010609060101010101" charset="-122"/>
                <a:ea typeface="楷体" panose="02010609060101010101" charset="-122"/>
              </a:rPr>
              <a:t>（    ）</a:t>
            </a:r>
            <a:r>
              <a:rPr lang="zh-CN" altLang="en-US" sz="4800" b="1" dirty="0">
                <a:solidFill>
                  <a:srgbClr val="FF0000"/>
                </a:solidFill>
                <a:latin typeface="楷体" panose="02010609060101010101" charset="-122"/>
                <a:ea typeface="楷体" panose="02010609060101010101" charset="-122"/>
              </a:rPr>
              <a:t>喷</a:t>
            </a:r>
            <a:r>
              <a:rPr lang="zh-CN" altLang="en-US" sz="4800" b="1" dirty="0">
                <a:latin typeface="楷体" panose="02010609060101010101" charset="-122"/>
                <a:ea typeface="楷体" panose="02010609060101010101" charset="-122"/>
              </a:rPr>
              <a:t>薄</a:t>
            </a:r>
            <a:r>
              <a:rPr lang="zh-CN" altLang="en-US" sz="4800" b="1" dirty="0">
                <a:latin typeface="楷体" panose="02010609060101010101" charset="-122"/>
                <a:ea typeface="楷体" panose="02010609060101010101" charset="-122"/>
                <a:sym typeface="+mn-ea"/>
              </a:rPr>
              <a:t>（     ）伤痕</a:t>
            </a:r>
            <a:r>
              <a:rPr lang="zh-CN" altLang="en-US" sz="4800" b="1" dirty="0">
                <a:solidFill>
                  <a:srgbClr val="FF0000"/>
                </a:solidFill>
                <a:latin typeface="楷体" panose="02010609060101010101" charset="-122"/>
                <a:ea typeface="楷体" panose="02010609060101010101" charset="-122"/>
                <a:sym typeface="+mn-ea"/>
              </a:rPr>
              <a:t>累</a:t>
            </a:r>
            <a:r>
              <a:rPr lang="zh-CN" altLang="en-US" sz="4800" b="1" dirty="0">
                <a:latin typeface="楷体" panose="02010609060101010101" charset="-122"/>
                <a:ea typeface="楷体" panose="02010609060101010101" charset="-122"/>
                <a:sym typeface="+mn-ea"/>
              </a:rPr>
              <a:t>累（     ）  </a:t>
            </a:r>
            <a:endParaRPr lang="zh-CN" altLang="en-US" sz="4800" b="1" dirty="0">
              <a:latin typeface="楷体" panose="02010609060101010101" charset="-122"/>
              <a:ea typeface="楷体" panose="02010609060101010101" charset="-122"/>
              <a:sym typeface="+mn-ea"/>
            </a:endParaRPr>
          </a:p>
          <a:p>
            <a:pPr eaLnBrk="1" hangingPunct="1">
              <a:lnSpc>
                <a:spcPct val="150000"/>
              </a:lnSpc>
              <a:buFont typeface="Arial" panose="020B0604020202020204" pitchFamily="34" charset="0"/>
              <a:buNone/>
            </a:pPr>
            <a:endParaRPr lang="zh-CN" altLang="en-US" sz="48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9320"/>
                                        </p:tgtEl>
                                        <p:attrNameLst>
                                          <p:attrName>style.visibility</p:attrName>
                                        </p:attrNameLst>
                                      </p:cBhvr>
                                      <p:to>
                                        <p:strVal val="visible"/>
                                      </p:to>
                                    </p:set>
                                    <p:anim calcmode="lin" valueType="num">
                                      <p:cBhvr additive="base">
                                        <p:cTn id="7" dur="500" fill="hold"/>
                                        <p:tgtEl>
                                          <p:spTgt spid="9320"/>
                                        </p:tgtEl>
                                        <p:attrNameLst>
                                          <p:attrName>ppt_x</p:attrName>
                                        </p:attrNameLst>
                                      </p:cBhvr>
                                      <p:tavLst>
                                        <p:tav tm="0">
                                          <p:val>
                                            <p:strVal val="#ppt_x"/>
                                          </p:val>
                                        </p:tav>
                                        <p:tav tm="100000">
                                          <p:val>
                                            <p:strVal val="#ppt_x"/>
                                          </p:val>
                                        </p:tav>
                                      </p:tavLst>
                                    </p:anim>
                                    <p:anim calcmode="lin" valueType="num">
                                      <p:cBhvr additive="base">
                                        <p:cTn id="8" dur="500" fill="hold"/>
                                        <p:tgtEl>
                                          <p:spTgt spid="93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145" y="41910"/>
            <a:ext cx="3550920" cy="1106805"/>
          </a:xfrm>
          <a:prstGeom prst="rect">
            <a:avLst/>
          </a:prstGeom>
          <a:noFill/>
        </p:spPr>
        <p:txBody>
          <a:bodyPr wrap="none" rtlCol="0" anchor="t">
            <a:spAutoFit/>
          </a:bodyPr>
          <a:p>
            <a:r>
              <a:rPr lang="zh-CN" altLang="zh-CN" sz="6600" b="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sym typeface="+mn-ea"/>
              </a:rPr>
              <a:t>读读写写</a:t>
            </a:r>
            <a:endParaRPr lang="zh-CN" altLang="zh-CN" sz="6600" b="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sym typeface="+mn-ea"/>
            </a:endParaRPr>
          </a:p>
        </p:txBody>
      </p:sp>
      <p:sp>
        <p:nvSpPr>
          <p:cNvPr id="9320" name="TextBox 43"/>
          <p:cNvSpPr txBox="1"/>
          <p:nvPr/>
        </p:nvSpPr>
        <p:spPr>
          <a:xfrm>
            <a:off x="109855" y="751840"/>
            <a:ext cx="11943080" cy="3415030"/>
          </a:xfrm>
          <a:prstGeom prst="rect">
            <a:avLst/>
          </a:prstGeom>
          <a:noFill/>
          <a:ln w="9525">
            <a:noFill/>
          </a:ln>
        </p:spPr>
        <p:txBody>
          <a:bodyPr wrap="square">
            <a:spAutoFit/>
          </a:bodyPr>
          <a:p>
            <a:pPr eaLnBrk="1" hangingPunct="1">
              <a:lnSpc>
                <a:spcPct val="150000"/>
              </a:lnSpc>
              <a:buFont typeface="Arial" panose="020B0604020202020204" pitchFamily="34" charset="0"/>
              <a:buNone/>
            </a:pPr>
            <a:r>
              <a:rPr lang="zh-CN" altLang="en-US" sz="4800" b="1" dirty="0">
                <a:solidFill>
                  <a:srgbClr val="FF0000"/>
                </a:solidFill>
                <a:latin typeface="楷体" panose="02010609060101010101" charset="-122"/>
                <a:ea typeface="楷体" panose="02010609060101010101" charset="-122"/>
                <a:sym typeface="+mn-ea"/>
              </a:rPr>
              <a:t>隧</a:t>
            </a:r>
            <a:r>
              <a:rPr lang="zh-CN" altLang="en-US" sz="4800" b="1" dirty="0">
                <a:latin typeface="楷体" panose="02010609060101010101" charset="-122"/>
                <a:ea typeface="楷体" panose="02010609060101010101" charset="-122"/>
                <a:sym typeface="+mn-ea"/>
              </a:rPr>
              <a:t>洞（    ）</a:t>
            </a:r>
            <a:r>
              <a:rPr lang="zh-CN" altLang="en-US" sz="4800" b="1" dirty="0">
                <a:solidFill>
                  <a:srgbClr val="FF0000"/>
                </a:solidFill>
                <a:latin typeface="楷体" panose="02010609060101010101" charset="-122"/>
                <a:ea typeface="楷体" panose="02010609060101010101" charset="-122"/>
                <a:sym typeface="+mn-ea"/>
              </a:rPr>
              <a:t> 蜗</a:t>
            </a:r>
            <a:r>
              <a:rPr lang="zh-CN" altLang="en-US" sz="4800" b="1" dirty="0">
                <a:latin typeface="楷体" panose="02010609060101010101" charset="-122"/>
                <a:ea typeface="楷体" panose="02010609060101010101" charset="-122"/>
                <a:sym typeface="+mn-ea"/>
              </a:rPr>
              <a:t>行（    ）  </a:t>
            </a:r>
            <a:r>
              <a:rPr lang="zh-CN" altLang="en-US" sz="4800" b="1" dirty="0">
                <a:solidFill>
                  <a:srgbClr val="FF0000"/>
                </a:solidFill>
                <a:latin typeface="楷体" panose="02010609060101010101" charset="-122"/>
                <a:ea typeface="楷体" panose="02010609060101010101" charset="-122"/>
                <a:sym typeface="+mn-ea"/>
              </a:rPr>
              <a:t>淤</a:t>
            </a:r>
            <a:r>
              <a:rPr lang="zh-CN" altLang="en-US" sz="4800" b="1" dirty="0">
                <a:latin typeface="楷体" panose="02010609060101010101" charset="-122"/>
                <a:ea typeface="楷体" panose="02010609060101010101" charset="-122"/>
                <a:sym typeface="+mn-ea"/>
              </a:rPr>
              <a:t>滩（    ）</a:t>
            </a:r>
            <a:r>
              <a:rPr lang="zh-CN" altLang="en-US" sz="4800" b="1" dirty="0">
                <a:solidFill>
                  <a:srgbClr val="FF0000"/>
                </a:solidFill>
                <a:latin typeface="楷体" panose="02010609060101010101" charset="-122"/>
                <a:ea typeface="楷体" panose="02010609060101010101" charset="-122"/>
                <a:sym typeface="+mn-ea"/>
              </a:rPr>
              <a:t>驳</a:t>
            </a:r>
            <a:r>
              <a:rPr lang="zh-CN" altLang="en-US" sz="4800" b="1" dirty="0">
                <a:latin typeface="楷体" panose="02010609060101010101" charset="-122"/>
                <a:ea typeface="楷体" panose="02010609060101010101" charset="-122"/>
                <a:sym typeface="+mn-ea"/>
              </a:rPr>
              <a:t>船（    ） </a:t>
            </a:r>
            <a:r>
              <a:rPr lang="zh-CN" altLang="en-US" sz="4800" b="1" dirty="0">
                <a:solidFill>
                  <a:srgbClr val="FF0000"/>
                </a:solidFill>
                <a:latin typeface="楷体" panose="02010609060101010101" charset="-122"/>
                <a:ea typeface="楷体" panose="02010609060101010101" charset="-122"/>
                <a:sym typeface="+mn-ea"/>
              </a:rPr>
              <a:t>簇</a:t>
            </a:r>
            <a:r>
              <a:rPr lang="zh-CN" altLang="en-US" sz="4800" b="1" dirty="0">
                <a:latin typeface="楷体" panose="02010609060101010101" charset="-122"/>
                <a:ea typeface="楷体" panose="02010609060101010101" charset="-122"/>
                <a:sym typeface="+mn-ea"/>
              </a:rPr>
              <a:t>新（    ）  笑</a:t>
            </a:r>
            <a:r>
              <a:rPr lang="zh-CN" altLang="en-US" sz="4800" b="1" dirty="0">
                <a:solidFill>
                  <a:srgbClr val="FF0000"/>
                </a:solidFill>
                <a:latin typeface="楷体" panose="02010609060101010101" charset="-122"/>
                <a:ea typeface="楷体" panose="02010609060101010101" charset="-122"/>
                <a:sym typeface="+mn-ea"/>
              </a:rPr>
              <a:t>涡</a:t>
            </a:r>
            <a:r>
              <a:rPr lang="zh-CN" altLang="en-US" sz="4800" b="1" dirty="0">
                <a:latin typeface="楷体" panose="02010609060101010101" charset="-122"/>
                <a:ea typeface="楷体" panose="02010609060101010101" charset="-122"/>
                <a:sym typeface="+mn-ea"/>
              </a:rPr>
              <a:t>（    ）</a:t>
            </a:r>
            <a:r>
              <a:rPr lang="zh-CN" altLang="en-US" sz="4800" b="1" dirty="0">
                <a:solidFill>
                  <a:srgbClr val="FF0000"/>
                </a:solidFill>
                <a:latin typeface="楷体" panose="02010609060101010101" charset="-122"/>
                <a:ea typeface="楷体" panose="02010609060101010101" charset="-122"/>
                <a:sym typeface="+mn-ea"/>
              </a:rPr>
              <a:t>喷</a:t>
            </a:r>
            <a:r>
              <a:rPr lang="zh-CN" altLang="en-US" sz="4800" b="1" dirty="0">
                <a:latin typeface="楷体" panose="02010609060101010101" charset="-122"/>
                <a:ea typeface="楷体" panose="02010609060101010101" charset="-122"/>
                <a:sym typeface="+mn-ea"/>
              </a:rPr>
              <a:t>薄（     ）伤痕</a:t>
            </a:r>
            <a:r>
              <a:rPr lang="zh-CN" altLang="en-US" sz="4800" b="1" dirty="0">
                <a:solidFill>
                  <a:srgbClr val="FF0000"/>
                </a:solidFill>
                <a:latin typeface="楷体" panose="02010609060101010101" charset="-122"/>
                <a:ea typeface="楷体" panose="02010609060101010101" charset="-122"/>
                <a:sym typeface="+mn-ea"/>
              </a:rPr>
              <a:t>累</a:t>
            </a:r>
            <a:r>
              <a:rPr lang="zh-CN" altLang="en-US" sz="4800" b="1" dirty="0">
                <a:latin typeface="楷体" panose="02010609060101010101" charset="-122"/>
                <a:ea typeface="楷体" panose="02010609060101010101" charset="-122"/>
                <a:sym typeface="+mn-ea"/>
              </a:rPr>
              <a:t>累（     ）</a:t>
            </a:r>
            <a:endParaRPr lang="zh-CN" altLang="en-US" sz="4800" b="1" dirty="0">
              <a:latin typeface="楷体" panose="02010609060101010101" charset="-122"/>
              <a:ea typeface="楷体" panose="02010609060101010101" charset="-122"/>
            </a:endParaRPr>
          </a:p>
        </p:txBody>
      </p:sp>
      <p:sp>
        <p:nvSpPr>
          <p:cNvPr id="5" name="TextBox 3"/>
          <p:cNvSpPr txBox="1"/>
          <p:nvPr/>
        </p:nvSpPr>
        <p:spPr>
          <a:xfrm>
            <a:off x="1953260" y="1043305"/>
            <a:ext cx="2026920" cy="829945"/>
          </a:xfrm>
          <a:prstGeom prst="rect">
            <a:avLst/>
          </a:prstGeom>
          <a:noFill/>
        </p:spPr>
        <p:txBody>
          <a:bodyPr wrap="square">
            <a:spAutoFit/>
          </a:bodyPr>
          <a:p>
            <a:pPr marR="0" defTabSz="914400" eaLnBrk="1" hangingPunct="1">
              <a:buClrTx/>
              <a:buSzTx/>
              <a:buFontTx/>
              <a:buNone/>
              <a:defRPr/>
            </a:pPr>
            <a:r>
              <a:rPr kumimoji="1" lang="en-US" altLang="zh-CN" sz="4800" b="1" noProof="0" dirty="0" err="1">
                <a:solidFill>
                  <a:srgbClr val="0000FF"/>
                </a:solidFill>
                <a:latin typeface="+mn-ea"/>
                <a:sym typeface="+mn-ea"/>
              </a:rPr>
              <a:t>suì </a:t>
            </a:r>
            <a:endParaRPr kumimoji="1" lang="en-US" altLang="zh-CN" sz="4800" b="1" noProof="0" dirty="0" err="1">
              <a:solidFill>
                <a:srgbClr val="0000FF"/>
              </a:solidFill>
              <a:latin typeface="+mn-ea"/>
              <a:sym typeface="+mn-ea"/>
            </a:endParaRPr>
          </a:p>
        </p:txBody>
      </p:sp>
      <p:sp>
        <p:nvSpPr>
          <p:cNvPr id="2" name="TextBox 3"/>
          <p:cNvSpPr txBox="1"/>
          <p:nvPr/>
        </p:nvSpPr>
        <p:spPr>
          <a:xfrm>
            <a:off x="6140450" y="1043305"/>
            <a:ext cx="2026920" cy="829945"/>
          </a:xfrm>
          <a:prstGeom prst="rect">
            <a:avLst/>
          </a:prstGeom>
          <a:noFill/>
        </p:spPr>
        <p:txBody>
          <a:bodyPr wrap="square">
            <a:spAutoFit/>
          </a:bodyPr>
          <a:p>
            <a:pPr marR="0" defTabSz="914400" eaLnBrk="1" hangingPunct="1">
              <a:spcBef>
                <a:spcPct val="50000"/>
              </a:spcBef>
              <a:buClrTx/>
              <a:buSzTx/>
              <a:buFontTx/>
              <a:buNone/>
              <a:defRPr/>
            </a:pPr>
            <a:r>
              <a:rPr kumimoji="1" lang="en-US" altLang="zh-CN" sz="4800" b="1" noProof="0" dirty="0" err="1">
                <a:solidFill>
                  <a:srgbClr val="0000FF"/>
                </a:solidFill>
                <a:latin typeface="+mn-ea"/>
                <a:sym typeface="+mn-ea"/>
              </a:rPr>
              <a:t>wō</a:t>
            </a:r>
            <a:endParaRPr kumimoji="1" lang="en-US" altLang="zh-CN" sz="4800" b="1" noProof="0" dirty="0" err="1">
              <a:solidFill>
                <a:srgbClr val="0000FF"/>
              </a:solidFill>
              <a:latin typeface="+mn-ea"/>
              <a:sym typeface="+mn-ea"/>
            </a:endParaRPr>
          </a:p>
        </p:txBody>
      </p:sp>
      <p:sp>
        <p:nvSpPr>
          <p:cNvPr id="3" name="TextBox 3"/>
          <p:cNvSpPr txBox="1"/>
          <p:nvPr/>
        </p:nvSpPr>
        <p:spPr>
          <a:xfrm>
            <a:off x="10224135" y="1043305"/>
            <a:ext cx="2026920" cy="829945"/>
          </a:xfrm>
          <a:prstGeom prst="rect">
            <a:avLst/>
          </a:prstGeom>
          <a:noFill/>
        </p:spPr>
        <p:txBody>
          <a:bodyPr wrap="square">
            <a:spAutoFit/>
          </a:bodyPr>
          <a:p>
            <a:pPr marR="0" defTabSz="914400" eaLnBrk="1" hangingPunct="1">
              <a:buClrTx/>
              <a:buSzTx/>
              <a:buFontTx/>
              <a:buNone/>
              <a:defRPr/>
            </a:pPr>
            <a:r>
              <a:rPr lang="en-US" altLang="zh-CN" sz="4800" b="1" noProof="0" dirty="0" err="1">
                <a:ln>
                  <a:noFill/>
                </a:ln>
                <a:solidFill>
                  <a:srgbClr val="0000FF"/>
                </a:solidFill>
                <a:effectLst/>
                <a:uLnTx/>
                <a:uFillTx/>
                <a:latin typeface="+mn-ea"/>
                <a:sym typeface="+mn-ea"/>
              </a:rPr>
              <a:t>yū</a:t>
            </a:r>
            <a:endParaRPr lang="en-US" altLang="zh-CN" sz="4800" b="1" noProof="0" dirty="0" err="1">
              <a:ln>
                <a:noFill/>
              </a:ln>
              <a:solidFill>
                <a:srgbClr val="0000FF"/>
              </a:solidFill>
              <a:effectLst/>
              <a:uLnTx/>
              <a:uFillTx/>
              <a:latin typeface="+mn-ea"/>
              <a:sym typeface="+mn-ea"/>
            </a:endParaRPr>
          </a:p>
        </p:txBody>
      </p:sp>
      <p:sp>
        <p:nvSpPr>
          <p:cNvPr id="7" name="TextBox 3"/>
          <p:cNvSpPr txBox="1"/>
          <p:nvPr/>
        </p:nvSpPr>
        <p:spPr>
          <a:xfrm>
            <a:off x="5640705" y="2124075"/>
            <a:ext cx="2026920" cy="829945"/>
          </a:xfrm>
          <a:prstGeom prst="rect">
            <a:avLst/>
          </a:prstGeom>
          <a:noFill/>
        </p:spPr>
        <p:txBody>
          <a:bodyPr wrap="square">
            <a:spAutoFit/>
          </a:bodyPr>
          <a:p>
            <a:pPr marR="0" defTabSz="914400" eaLnBrk="1" hangingPunct="1">
              <a:buClrTx/>
              <a:buSzTx/>
              <a:buFontTx/>
              <a:buNone/>
              <a:defRPr/>
            </a:pPr>
            <a:r>
              <a:rPr lang="en-US" altLang="zh-CN" sz="4800" b="1" noProof="0" dirty="0" err="1">
                <a:ln>
                  <a:noFill/>
                </a:ln>
                <a:solidFill>
                  <a:srgbClr val="0000FF"/>
                </a:solidFill>
                <a:effectLst/>
                <a:uLnTx/>
                <a:uFillTx/>
                <a:latin typeface="+mn-ea"/>
                <a:sym typeface="+mn-ea"/>
              </a:rPr>
              <a:t> cù</a:t>
            </a:r>
            <a:endParaRPr lang="en-US" altLang="zh-CN" sz="4800" b="1" noProof="0" dirty="0" err="1">
              <a:ln>
                <a:noFill/>
              </a:ln>
              <a:solidFill>
                <a:srgbClr val="0000FF"/>
              </a:solidFill>
              <a:effectLst/>
              <a:uLnTx/>
              <a:uFillTx/>
              <a:latin typeface="+mn-ea"/>
              <a:sym typeface="+mn-ea"/>
            </a:endParaRPr>
          </a:p>
        </p:txBody>
      </p:sp>
      <p:sp>
        <p:nvSpPr>
          <p:cNvPr id="8" name="TextBox 3"/>
          <p:cNvSpPr txBox="1"/>
          <p:nvPr/>
        </p:nvSpPr>
        <p:spPr>
          <a:xfrm>
            <a:off x="10436860" y="2035810"/>
            <a:ext cx="1157605" cy="829945"/>
          </a:xfrm>
          <a:prstGeom prst="rect">
            <a:avLst/>
          </a:prstGeom>
          <a:noFill/>
        </p:spPr>
        <p:txBody>
          <a:bodyPr wrap="square">
            <a:spAutoFit/>
          </a:bodyPr>
          <a:p>
            <a:pPr marR="0" defTabSz="914400" eaLnBrk="1" hangingPunct="1">
              <a:buClrTx/>
              <a:buSzTx/>
              <a:buFontTx/>
              <a:buNone/>
              <a:defRPr/>
            </a:pPr>
            <a:r>
              <a:rPr kumimoji="1" lang="en-US" altLang="zh-CN" sz="4800" b="1" noProof="0" dirty="0" err="1">
                <a:solidFill>
                  <a:srgbClr val="0000FF"/>
                </a:solidFill>
                <a:latin typeface="+mn-ea"/>
                <a:sym typeface="+mn-ea"/>
              </a:rPr>
              <a:t>wō</a:t>
            </a:r>
            <a:endParaRPr kumimoji="1" lang="en-US" altLang="zh-CN" sz="4800" b="1" noProof="0" dirty="0" err="1">
              <a:solidFill>
                <a:srgbClr val="0000FF"/>
              </a:solidFill>
              <a:latin typeface="+mn-ea"/>
              <a:sym typeface="+mn-ea"/>
            </a:endParaRPr>
          </a:p>
        </p:txBody>
      </p:sp>
      <p:sp>
        <p:nvSpPr>
          <p:cNvPr id="9" name="TextBox 3"/>
          <p:cNvSpPr txBox="1"/>
          <p:nvPr/>
        </p:nvSpPr>
        <p:spPr>
          <a:xfrm>
            <a:off x="2198370" y="3152775"/>
            <a:ext cx="2026920" cy="829945"/>
          </a:xfrm>
          <a:prstGeom prst="rect">
            <a:avLst/>
          </a:prstGeom>
          <a:noFill/>
        </p:spPr>
        <p:txBody>
          <a:bodyPr wrap="square">
            <a:spAutoFit/>
          </a:bodyPr>
          <a:p>
            <a:pPr marR="0" defTabSz="914400" eaLnBrk="1" hangingPunct="1">
              <a:buClrTx/>
              <a:buSzTx/>
              <a:buFontTx/>
              <a:buNone/>
              <a:defRPr/>
            </a:pPr>
            <a:r>
              <a:rPr lang="en-US" altLang="zh-CN" sz="4800" b="1" noProof="0" dirty="0" err="1">
                <a:ln>
                  <a:noFill/>
                </a:ln>
                <a:solidFill>
                  <a:srgbClr val="0000FF"/>
                </a:solidFill>
                <a:effectLst/>
                <a:uLnTx/>
                <a:uFillTx/>
                <a:latin typeface="+mn-ea"/>
                <a:ea typeface="宋体" panose="02010600030101010101" pitchFamily="2" charset="-122"/>
                <a:sym typeface="+mn-ea"/>
              </a:rPr>
              <a:t>pēn</a:t>
            </a:r>
            <a:endParaRPr lang="en-US" altLang="zh-CN" sz="4800" b="1" noProof="0" dirty="0" err="1">
              <a:ln>
                <a:noFill/>
              </a:ln>
              <a:solidFill>
                <a:srgbClr val="0000FF"/>
              </a:solidFill>
              <a:effectLst/>
              <a:uLnTx/>
              <a:uFillTx/>
              <a:latin typeface="+mn-ea"/>
              <a:ea typeface="宋体" panose="02010600030101010101" pitchFamily="2" charset="-122"/>
              <a:sym typeface="+mn-ea"/>
            </a:endParaRPr>
          </a:p>
        </p:txBody>
      </p:sp>
      <p:sp>
        <p:nvSpPr>
          <p:cNvPr id="11" name="TextBox 3"/>
          <p:cNvSpPr txBox="1"/>
          <p:nvPr/>
        </p:nvSpPr>
        <p:spPr>
          <a:xfrm>
            <a:off x="7172325" y="3152775"/>
            <a:ext cx="2026920" cy="829945"/>
          </a:xfrm>
          <a:prstGeom prst="rect">
            <a:avLst/>
          </a:prstGeom>
          <a:noFill/>
        </p:spPr>
        <p:txBody>
          <a:bodyPr wrap="square">
            <a:spAutoFit/>
          </a:bodyPr>
          <a:p>
            <a:pPr marR="0" defTabSz="914400" eaLnBrk="1" hangingPunct="1">
              <a:buClrTx/>
              <a:buSzTx/>
              <a:buFontTx/>
              <a:buNone/>
              <a:defRPr/>
            </a:pPr>
            <a:r>
              <a:rPr lang="en-US" altLang="zh-CN" sz="4800" b="1" noProof="0" dirty="0" err="1">
                <a:ln>
                  <a:noFill/>
                </a:ln>
                <a:solidFill>
                  <a:srgbClr val="0000FF"/>
                </a:solidFill>
                <a:effectLst/>
                <a:uLnTx/>
                <a:uFillTx/>
                <a:latin typeface="+mn-ea"/>
                <a:sym typeface="+mn-ea"/>
              </a:rPr>
              <a:t>lěi </a:t>
            </a:r>
            <a:endParaRPr lang="en-US" altLang="zh-CN" sz="4800" b="1" noProof="0" dirty="0" err="1">
              <a:ln>
                <a:noFill/>
              </a:ln>
              <a:solidFill>
                <a:srgbClr val="0000FF"/>
              </a:solidFill>
              <a:effectLst/>
              <a:uLnTx/>
              <a:uFillTx/>
              <a:latin typeface="+mn-ea"/>
              <a:sym typeface="+mn-ea"/>
            </a:endParaRPr>
          </a:p>
        </p:txBody>
      </p:sp>
      <p:sp>
        <p:nvSpPr>
          <p:cNvPr id="10" name="TextBox 3"/>
          <p:cNvSpPr txBox="1"/>
          <p:nvPr/>
        </p:nvSpPr>
        <p:spPr>
          <a:xfrm>
            <a:off x="2100580" y="2124075"/>
            <a:ext cx="967740" cy="829945"/>
          </a:xfrm>
          <a:prstGeom prst="rect">
            <a:avLst/>
          </a:prstGeom>
          <a:noFill/>
        </p:spPr>
        <p:txBody>
          <a:bodyPr wrap="square">
            <a:spAutoFit/>
          </a:bodyPr>
          <a:p>
            <a:pPr marR="0" defTabSz="914400" eaLnBrk="1" hangingPunct="1">
              <a:buClrTx/>
              <a:buSzTx/>
              <a:buFontTx/>
              <a:buNone/>
              <a:defRPr/>
            </a:pPr>
            <a:r>
              <a:rPr kumimoji="1" lang="en-US" altLang="zh-CN" sz="4800" b="1" noProof="0" dirty="0" err="1">
                <a:solidFill>
                  <a:srgbClr val="0000FF"/>
                </a:solidFill>
                <a:latin typeface="+mn-ea"/>
                <a:sym typeface="+mn-ea"/>
              </a:rPr>
              <a:t>bó </a:t>
            </a:r>
            <a:endParaRPr kumimoji="1" lang="en-US" altLang="zh-CN" sz="4800" b="1" noProof="0" dirty="0" err="1">
              <a:solidFill>
                <a:srgbClr val="0000FF"/>
              </a:solidFill>
              <a:latin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9320"/>
                                        </p:tgtEl>
                                        <p:attrNameLst>
                                          <p:attrName>style.visibility</p:attrName>
                                        </p:attrNameLst>
                                      </p:cBhvr>
                                      <p:to>
                                        <p:strVal val="visible"/>
                                      </p:to>
                                    </p:set>
                                    <p:anim calcmode="lin" valueType="num">
                                      <p:cBhvr additive="base">
                                        <p:cTn id="7" dur="500" fill="hold"/>
                                        <p:tgtEl>
                                          <p:spTgt spid="9320"/>
                                        </p:tgtEl>
                                        <p:attrNameLst>
                                          <p:attrName>ppt_x</p:attrName>
                                        </p:attrNameLst>
                                      </p:cBhvr>
                                      <p:tavLst>
                                        <p:tav tm="0">
                                          <p:val>
                                            <p:strVal val="#ppt_x"/>
                                          </p:val>
                                        </p:tav>
                                        <p:tav tm="100000">
                                          <p:val>
                                            <p:strVal val="#ppt_x"/>
                                          </p:val>
                                        </p:tav>
                                      </p:tavLst>
                                    </p:anim>
                                    <p:anim calcmode="lin" valueType="num">
                                      <p:cBhvr additive="base">
                                        <p:cTn id="8" dur="500" fill="hold"/>
                                        <p:tgtEl>
                                          <p:spTgt spid="93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in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arn(inVertical)">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 grpId="0"/>
      <p:bldP spid="5" grpId="0"/>
      <p:bldP spid="2" grpId="0"/>
      <p:bldP spid="3" grpId="0"/>
      <p:bldP spid="7" grpId="0"/>
      <p:bldP spid="8" grpId="0"/>
      <p:bldP spid="9" grpId="0"/>
      <p:bldP spid="11"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36525" y="1207770"/>
            <a:ext cx="11919585" cy="2011045"/>
          </a:xfrm>
          <a:prstGeom prst="rect">
            <a:avLst/>
          </a:prstGeom>
        </p:spPr>
        <p:txBody>
          <a:bodyPr wrap="square">
            <a:spAutoFit/>
          </a:bodyPr>
          <a:p>
            <a:pPr eaLnBrk="1" hangingPunct="1">
              <a:lnSpc>
                <a:spcPct val="130000"/>
              </a:lnSpc>
            </a:pPr>
            <a:r>
              <a:rPr lang="zh-CN" altLang="en-US" sz="4800" b="1" dirty="0">
                <a:solidFill>
                  <a:srgbClr val="000000"/>
                </a:solidFill>
                <a:latin typeface="黑体" panose="02010609060101010101" pitchFamily="2" charset="-122"/>
                <a:ea typeface="黑体" panose="02010609060101010101" pitchFamily="2" charset="-122"/>
                <a:sym typeface="+mn-ea"/>
              </a:rPr>
              <a:t>干</a:t>
            </a:r>
            <a:r>
              <a:rPr lang="zh-CN" altLang="en-US" sz="4800" b="1" dirty="0">
                <a:solidFill>
                  <a:srgbClr val="FF0000"/>
                </a:solidFill>
                <a:latin typeface="黑体" panose="02010609060101010101" pitchFamily="2" charset="-122"/>
                <a:ea typeface="黑体" panose="02010609060101010101" pitchFamily="2" charset="-122"/>
                <a:sym typeface="+mn-ea"/>
              </a:rPr>
              <a:t>瘪</a:t>
            </a:r>
            <a:r>
              <a:rPr lang="zh-CN" altLang="en-US" sz="4800" b="1" dirty="0">
                <a:solidFill>
                  <a:srgbClr val="000000"/>
                </a:solidFill>
                <a:latin typeface="黑体" panose="02010609060101010101" pitchFamily="2" charset="-122"/>
                <a:ea typeface="黑体" panose="02010609060101010101" pitchFamily="2" charset="-122"/>
                <a:sym typeface="+mn-ea"/>
              </a:rPr>
              <a:t>（     ）</a:t>
            </a:r>
            <a:r>
              <a:rPr lang="zh-CN" altLang="en-US" sz="4800" b="1" dirty="0">
                <a:solidFill>
                  <a:srgbClr val="FF0000"/>
                </a:solidFill>
                <a:latin typeface="黑体" panose="02010609060101010101" pitchFamily="2" charset="-122"/>
                <a:ea typeface="黑体" panose="02010609060101010101" pitchFamily="2" charset="-122"/>
                <a:sym typeface="+mn-ea"/>
              </a:rPr>
              <a:t>胚</a:t>
            </a:r>
            <a:r>
              <a:rPr lang="zh-CN" altLang="en-US" sz="4800" b="1" dirty="0">
                <a:solidFill>
                  <a:srgbClr val="000000"/>
                </a:solidFill>
                <a:latin typeface="黑体" panose="02010609060101010101" pitchFamily="2" charset="-122"/>
                <a:ea typeface="黑体" panose="02010609060101010101" pitchFamily="2" charset="-122"/>
                <a:sym typeface="+mn-ea"/>
              </a:rPr>
              <a:t>芽（     ）迷</a:t>
            </a:r>
            <a:r>
              <a:rPr lang="zh-CN" altLang="en-US" sz="4800" b="1" dirty="0">
                <a:solidFill>
                  <a:srgbClr val="FF0000"/>
                </a:solidFill>
                <a:latin typeface="黑体" panose="02010609060101010101" pitchFamily="2" charset="-122"/>
                <a:ea typeface="黑体" panose="02010609060101010101" pitchFamily="2" charset="-122"/>
                <a:sym typeface="+mn-ea"/>
              </a:rPr>
              <a:t>惘</a:t>
            </a:r>
            <a:r>
              <a:rPr lang="zh-CN" altLang="en-US" sz="4800" b="1" dirty="0">
                <a:solidFill>
                  <a:srgbClr val="000000"/>
                </a:solidFill>
                <a:latin typeface="黑体" panose="02010609060101010101" pitchFamily="2" charset="-122"/>
                <a:ea typeface="黑体" panose="02010609060101010101" pitchFamily="2" charset="-122"/>
                <a:sym typeface="+mn-ea"/>
              </a:rPr>
              <a:t>（     ）</a:t>
            </a:r>
            <a:endParaRPr lang="zh-CN" altLang="en-US" sz="4800" b="1" dirty="0">
              <a:solidFill>
                <a:srgbClr val="000000"/>
              </a:solidFill>
              <a:latin typeface="黑体" panose="02010609060101010101" pitchFamily="2" charset="-122"/>
              <a:ea typeface="黑体" panose="02010609060101010101" pitchFamily="2" charset="-122"/>
            </a:endParaRPr>
          </a:p>
          <a:p>
            <a:pPr eaLnBrk="1" hangingPunct="1">
              <a:lnSpc>
                <a:spcPct val="130000"/>
              </a:lnSpc>
            </a:pPr>
            <a:r>
              <a:rPr lang="zh-CN" altLang="en-US" sz="4800" b="1" dirty="0">
                <a:solidFill>
                  <a:srgbClr val="FF0000"/>
                </a:solidFill>
                <a:latin typeface="黑体" panose="02010609060101010101" pitchFamily="2" charset="-122"/>
                <a:ea typeface="黑体" panose="02010609060101010101" pitchFamily="2" charset="-122"/>
                <a:sym typeface="+mn-ea"/>
              </a:rPr>
              <a:t>绯</a:t>
            </a:r>
            <a:r>
              <a:rPr lang="zh-CN" altLang="en-US" sz="4800" b="1" dirty="0">
                <a:solidFill>
                  <a:srgbClr val="000000"/>
                </a:solidFill>
                <a:latin typeface="黑体" panose="02010609060101010101" pitchFamily="2" charset="-122"/>
                <a:ea typeface="黑体" panose="02010609060101010101" pitchFamily="2" charset="-122"/>
                <a:sym typeface="+mn-ea"/>
              </a:rPr>
              <a:t>红 （     ）</a:t>
            </a:r>
            <a:r>
              <a:rPr lang="zh-CN" altLang="en-US" sz="4800" b="1" dirty="0">
                <a:solidFill>
                  <a:srgbClr val="FF0000"/>
                </a:solidFill>
                <a:latin typeface="黑体" panose="02010609060101010101" pitchFamily="2" charset="-122"/>
                <a:ea typeface="黑体" panose="02010609060101010101" pitchFamily="2" charset="-122"/>
                <a:sym typeface="+mn-ea"/>
              </a:rPr>
              <a:t>纤</a:t>
            </a:r>
            <a:r>
              <a:rPr lang="zh-CN" altLang="en-US" sz="4800" b="1" dirty="0">
                <a:solidFill>
                  <a:srgbClr val="000000"/>
                </a:solidFill>
                <a:latin typeface="黑体" panose="02010609060101010101" pitchFamily="2" charset="-122"/>
                <a:ea typeface="黑体" panose="02010609060101010101" pitchFamily="2" charset="-122"/>
                <a:sym typeface="+mn-ea"/>
              </a:rPr>
              <a:t>绳（     ） </a:t>
            </a:r>
            <a:endParaRPr kumimoji="0" lang="zh-CN" altLang="en-US" sz="4800" b="1" i="0" u="none" strike="noStrike" kern="1200" cap="none" spc="0" normalizeH="0" baseline="0" noProof="0" dirty="0">
              <a:ln>
                <a:noFill/>
              </a:ln>
              <a:solidFill>
                <a:schemeClr val="tx1"/>
              </a:solidFill>
              <a:effectLst/>
              <a:uLnTx/>
              <a:uFillTx/>
              <a:latin typeface="+mj-ea"/>
              <a:ea typeface="+mj-ea"/>
              <a:cs typeface="+mn-cs"/>
            </a:endParaRPr>
          </a:p>
        </p:txBody>
      </p:sp>
      <p:sp>
        <p:nvSpPr>
          <p:cNvPr id="5" name="文本框 4"/>
          <p:cNvSpPr txBox="1"/>
          <p:nvPr/>
        </p:nvSpPr>
        <p:spPr>
          <a:xfrm>
            <a:off x="213360" y="100965"/>
            <a:ext cx="3550920" cy="1106805"/>
          </a:xfrm>
          <a:prstGeom prst="rect">
            <a:avLst/>
          </a:prstGeom>
          <a:noFill/>
        </p:spPr>
        <p:txBody>
          <a:bodyPr wrap="none" rtlCol="0" anchor="t">
            <a:spAutoFit/>
          </a:bodyPr>
          <a:p>
            <a:r>
              <a:rPr lang="zh-CN" altLang="zh-CN" sz="6600" b="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sym typeface="+mn-ea"/>
              </a:rPr>
              <a:t>字词补充</a:t>
            </a:r>
            <a:endParaRPr lang="zh-CN" altLang="zh-CN" sz="6600" b="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sym typeface="+mn-ea"/>
            </a:endParaRPr>
          </a:p>
        </p:txBody>
      </p:sp>
      <p:sp>
        <p:nvSpPr>
          <p:cNvPr id="8" name="TextBox 3"/>
          <p:cNvSpPr txBox="1"/>
          <p:nvPr/>
        </p:nvSpPr>
        <p:spPr>
          <a:xfrm>
            <a:off x="6073775" y="1402080"/>
            <a:ext cx="1468120" cy="829945"/>
          </a:xfrm>
          <a:prstGeom prst="rect">
            <a:avLst/>
          </a:prstGeom>
          <a:noFill/>
        </p:spPr>
        <p:txBody>
          <a:bodyPr wrap="square">
            <a:spAutoFit/>
          </a:bodyPr>
          <a:p>
            <a:pPr marR="0" defTabSz="914400" eaLnBrk="1" hangingPunct="1">
              <a:buClrTx/>
              <a:buSzTx/>
              <a:buFontTx/>
              <a:buNone/>
              <a:defRPr/>
            </a:pPr>
            <a:r>
              <a:rPr kumimoji="1" lang="en-US" altLang="zh-CN" sz="4800" b="1" noProof="0" dirty="0" err="1">
                <a:solidFill>
                  <a:srgbClr val="0000FF"/>
                </a:solidFill>
                <a:latin typeface="+mn-ea"/>
                <a:sym typeface="+mn-ea"/>
              </a:rPr>
              <a:t>pēi </a:t>
            </a:r>
            <a:endParaRPr kumimoji="1" lang="en-US" altLang="zh-CN" sz="4800" b="1" noProof="0" dirty="0" err="1">
              <a:solidFill>
                <a:srgbClr val="0000FF"/>
              </a:solidFill>
              <a:latin typeface="+mn-ea"/>
              <a:sym typeface="+mn-ea"/>
            </a:endParaRPr>
          </a:p>
        </p:txBody>
      </p:sp>
      <p:sp>
        <p:nvSpPr>
          <p:cNvPr id="9" name="TextBox 3"/>
          <p:cNvSpPr txBox="1"/>
          <p:nvPr/>
        </p:nvSpPr>
        <p:spPr>
          <a:xfrm>
            <a:off x="2119630" y="1402080"/>
            <a:ext cx="1468120" cy="1568450"/>
          </a:xfrm>
          <a:prstGeom prst="rect">
            <a:avLst/>
          </a:prstGeom>
          <a:noFill/>
        </p:spPr>
        <p:txBody>
          <a:bodyPr wrap="square">
            <a:spAutoFit/>
          </a:bodyPr>
          <a:p>
            <a:pPr marR="0" defTabSz="914400" eaLnBrk="1" hangingPunct="1">
              <a:buClrTx/>
              <a:buSzTx/>
              <a:buFontTx/>
              <a:buNone/>
              <a:defRPr/>
            </a:pPr>
            <a:r>
              <a:rPr kumimoji="1" lang="en-US" altLang="zh-CN" sz="4800" b="1" noProof="0" dirty="0" err="1">
                <a:solidFill>
                  <a:srgbClr val="0000FF"/>
                </a:solidFill>
                <a:latin typeface="+mn-ea"/>
                <a:sym typeface="+mn-ea"/>
              </a:rPr>
              <a:t> biě</a:t>
            </a:r>
            <a:r>
              <a:rPr lang="en-US" altLang="zh-CN" sz="4800" b="1">
                <a:latin typeface="Times New Roman" panose="02020603050405020304" pitchFamily="18" charset="0"/>
                <a:sym typeface="+mn-ea"/>
              </a:rPr>
              <a:t> </a:t>
            </a:r>
            <a:endParaRPr lang="en-US" altLang="zh-CN" sz="4800" b="1">
              <a:latin typeface="Times New Roman" panose="02020603050405020304" pitchFamily="18" charset="0"/>
            </a:endParaRPr>
          </a:p>
          <a:p>
            <a:pPr marR="0" defTabSz="914400" eaLnBrk="1" hangingPunct="1">
              <a:buClrTx/>
              <a:buSzTx/>
              <a:buFontTx/>
              <a:buNone/>
              <a:defRPr/>
            </a:pPr>
            <a:endParaRPr kumimoji="0" lang="en-US" altLang="zh-CN" sz="4800" b="1" kern="1200" cap="none" spc="0" normalizeH="0" baseline="0" noProof="0" dirty="0" err="1">
              <a:ln>
                <a:noFill/>
              </a:ln>
              <a:solidFill>
                <a:srgbClr val="0000FF"/>
              </a:solidFill>
              <a:effectLst/>
              <a:uLnTx/>
              <a:uFillTx/>
              <a:latin typeface="+mn-ea"/>
              <a:ea typeface="华文细黑" pitchFamily="2" charset="-122"/>
              <a:cs typeface="+mn-cs"/>
              <a:sym typeface="+mn-ea"/>
            </a:endParaRPr>
          </a:p>
        </p:txBody>
      </p:sp>
      <p:sp>
        <p:nvSpPr>
          <p:cNvPr id="2" name="TextBox 3"/>
          <p:cNvSpPr txBox="1"/>
          <p:nvPr/>
        </p:nvSpPr>
        <p:spPr>
          <a:xfrm>
            <a:off x="10104120" y="1402080"/>
            <a:ext cx="1468120" cy="829945"/>
          </a:xfrm>
          <a:prstGeom prst="rect">
            <a:avLst/>
          </a:prstGeom>
          <a:noFill/>
        </p:spPr>
        <p:txBody>
          <a:bodyPr wrap="square">
            <a:spAutoFit/>
          </a:bodyPr>
          <a:p>
            <a:pPr marR="0" defTabSz="914400" eaLnBrk="1" hangingPunct="1">
              <a:buClrTx/>
              <a:buSzTx/>
              <a:buFontTx/>
              <a:buNone/>
              <a:defRPr/>
            </a:pPr>
            <a:r>
              <a:rPr kumimoji="1" lang="en-US" altLang="zh-CN" sz="4800" b="1" noProof="0" dirty="0" err="1">
                <a:solidFill>
                  <a:srgbClr val="0000FF"/>
                </a:solidFill>
                <a:latin typeface="+mn-ea"/>
                <a:sym typeface="+mn-ea"/>
              </a:rPr>
              <a:t>wǎng</a:t>
            </a:r>
            <a:endParaRPr kumimoji="1" lang="en-US" altLang="zh-CN" sz="4800" b="1" noProof="0" dirty="0" err="1">
              <a:solidFill>
                <a:srgbClr val="0000FF"/>
              </a:solidFill>
              <a:latin typeface="+mn-ea"/>
              <a:sym typeface="+mn-ea"/>
            </a:endParaRPr>
          </a:p>
        </p:txBody>
      </p:sp>
      <p:sp>
        <p:nvSpPr>
          <p:cNvPr id="3" name="TextBox 3"/>
          <p:cNvSpPr txBox="1"/>
          <p:nvPr/>
        </p:nvSpPr>
        <p:spPr>
          <a:xfrm>
            <a:off x="2487930" y="2388870"/>
            <a:ext cx="1468120" cy="829945"/>
          </a:xfrm>
          <a:prstGeom prst="rect">
            <a:avLst/>
          </a:prstGeom>
          <a:noFill/>
        </p:spPr>
        <p:txBody>
          <a:bodyPr wrap="square">
            <a:spAutoFit/>
          </a:bodyPr>
          <a:p>
            <a:pPr marR="0" defTabSz="914400" eaLnBrk="1" hangingPunct="1">
              <a:buClrTx/>
              <a:buSzTx/>
              <a:buFontTx/>
              <a:buNone/>
              <a:defRPr/>
            </a:pPr>
            <a:r>
              <a:rPr kumimoji="1" lang="en-US" altLang="zh-CN" sz="4800" b="1" noProof="0" dirty="0" err="1">
                <a:solidFill>
                  <a:srgbClr val="0000FF"/>
                </a:solidFill>
                <a:latin typeface="+mn-ea"/>
                <a:sym typeface="+mn-ea"/>
              </a:rPr>
              <a:t>fēi</a:t>
            </a:r>
            <a:endParaRPr kumimoji="1" lang="en-US" altLang="zh-CN" sz="4800" b="1" noProof="0" dirty="0" err="1">
              <a:solidFill>
                <a:srgbClr val="0000FF"/>
              </a:solidFill>
              <a:latin typeface="+mn-ea"/>
              <a:sym typeface="+mn-ea"/>
            </a:endParaRPr>
          </a:p>
        </p:txBody>
      </p:sp>
      <p:sp>
        <p:nvSpPr>
          <p:cNvPr id="6" name="TextBox 3"/>
          <p:cNvSpPr txBox="1"/>
          <p:nvPr/>
        </p:nvSpPr>
        <p:spPr>
          <a:xfrm>
            <a:off x="6322060" y="2232025"/>
            <a:ext cx="1468120" cy="1568450"/>
          </a:xfrm>
          <a:prstGeom prst="rect">
            <a:avLst/>
          </a:prstGeom>
          <a:noFill/>
        </p:spPr>
        <p:txBody>
          <a:bodyPr wrap="square">
            <a:spAutoFit/>
          </a:bodyPr>
          <a:p>
            <a:pPr marR="0" defTabSz="914400" eaLnBrk="1" hangingPunct="1">
              <a:buClrTx/>
              <a:buSzTx/>
              <a:buFontTx/>
              <a:buNone/>
              <a:defRPr/>
            </a:pPr>
            <a:r>
              <a:rPr kumimoji="1" lang="en-US" altLang="zh-CN" sz="4800" b="1" noProof="0" dirty="0" err="1">
                <a:solidFill>
                  <a:srgbClr val="0000FF"/>
                </a:solidFill>
                <a:latin typeface="+mn-ea"/>
                <a:sym typeface="+mn-ea"/>
              </a:rPr>
              <a:t>qiàn</a:t>
            </a:r>
            <a:endParaRPr kumimoji="1" lang="en-US" altLang="zh-CN" sz="4800" b="1" noProof="0" dirty="0" err="1">
              <a:solidFill>
                <a:srgbClr val="0000FF"/>
              </a:solidFill>
              <a:latin typeface="+mn-ea"/>
              <a:sym typeface="+mn-ea"/>
            </a:endParaRPr>
          </a:p>
          <a:p>
            <a:pPr marR="0" defTabSz="914400" eaLnBrk="1" hangingPunct="1">
              <a:buClrTx/>
              <a:buSzTx/>
              <a:buFontTx/>
              <a:buNone/>
              <a:defRPr/>
            </a:pPr>
            <a:endParaRPr kumimoji="0" lang="en-US" altLang="zh-CN" sz="4800" b="1" kern="1200" cap="none" spc="0" normalizeH="0" baseline="0" noProof="0" dirty="0" err="1">
              <a:ln>
                <a:noFill/>
              </a:ln>
              <a:solidFill>
                <a:srgbClr val="0000FF"/>
              </a:solidFill>
              <a:effectLst/>
              <a:uLnTx/>
              <a:uFillTx/>
              <a:latin typeface="+mn-ea"/>
              <a:ea typeface="华文细黑" pitchFamily="2"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inVertical)">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arn(inVertical)">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4" grpId="0"/>
      <p:bldP spid="2" grpId="0"/>
      <p:bldP spid="3"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2997" name="文本框 212996"/>
          <p:cNvSpPr txBox="1"/>
          <p:nvPr/>
        </p:nvSpPr>
        <p:spPr>
          <a:xfrm>
            <a:off x="189230" y="50800"/>
            <a:ext cx="4996815" cy="1106805"/>
          </a:xfrm>
          <a:prstGeom prst="rect">
            <a:avLst/>
          </a:prstGeom>
          <a:noFill/>
          <a:ln w="9525">
            <a:noFill/>
          </a:ln>
        </p:spPr>
        <p:txBody>
          <a:bodyPr wrap="square" anchor="t">
            <a:spAutoFit/>
          </a:bodyPr>
          <a:p>
            <a:r>
              <a:rPr lang="zh-CN" altLang="en-US" sz="6600" dirty="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rPr>
              <a:t>解释词语</a:t>
            </a:r>
            <a:endParaRPr lang="zh-CN" altLang="en-US" sz="6600" dirty="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endParaRPr>
          </a:p>
        </p:txBody>
      </p:sp>
      <p:sp>
        <p:nvSpPr>
          <p:cNvPr id="9318" name="矩形 2"/>
          <p:cNvSpPr/>
          <p:nvPr/>
        </p:nvSpPr>
        <p:spPr>
          <a:xfrm>
            <a:off x="55880" y="1157605"/>
            <a:ext cx="11880850" cy="4615815"/>
          </a:xfrm>
          <a:prstGeom prst="rect">
            <a:avLst/>
          </a:prstGeom>
          <a:noFill/>
          <a:ln w="9525">
            <a:noFill/>
          </a:ln>
        </p:spPr>
        <p:txBody>
          <a:bodyPr wrap="square">
            <a:spAutoFit/>
          </a:bodyPr>
          <a:p>
            <a:pPr fontAlgn="auto">
              <a:lnSpc>
                <a:spcPts val="6000"/>
              </a:lnSpc>
            </a:pPr>
            <a:r>
              <a:rPr lang="zh-CN" altLang="en-US" sz="4400" b="1" dirty="0">
                <a:solidFill>
                  <a:srgbClr val="FF0000"/>
                </a:solidFill>
                <a:latin typeface="楷体" panose="02010609060101010101" charset="-122"/>
                <a:ea typeface="楷体" panose="02010609060101010101" charset="-122"/>
                <a:sym typeface="+mn-ea"/>
              </a:rPr>
              <a:t>蜗行：</a:t>
            </a:r>
            <a:r>
              <a:rPr lang="zh-CN" altLang="en-US" sz="4400" b="1" dirty="0">
                <a:solidFill>
                  <a:srgbClr val="1D41D5"/>
                </a:solidFill>
                <a:latin typeface="楷体" panose="02010609060101010101" charset="-122"/>
                <a:ea typeface="楷体" panose="02010609060101010101" charset="-122"/>
                <a:sym typeface="+mn-ea"/>
              </a:rPr>
              <a:t>像蜗牛那样慢行，比喻行动迟缓。</a:t>
            </a:r>
            <a:endParaRPr lang="zh-CN" altLang="en-US" sz="4400" b="1" dirty="0">
              <a:solidFill>
                <a:srgbClr val="1D41D5"/>
              </a:solidFill>
              <a:latin typeface="楷体" panose="02010609060101010101" charset="-122"/>
              <a:ea typeface="楷体" panose="02010609060101010101" charset="-122"/>
              <a:sym typeface="+mn-ea"/>
            </a:endParaRPr>
          </a:p>
          <a:p>
            <a:pPr fontAlgn="auto">
              <a:lnSpc>
                <a:spcPts val="6000"/>
              </a:lnSpc>
            </a:pPr>
            <a:r>
              <a:rPr lang="zh-CN" altLang="en-US" sz="4400" b="1" dirty="0">
                <a:solidFill>
                  <a:srgbClr val="FF0000"/>
                </a:solidFill>
                <a:latin typeface="楷体" panose="02010609060101010101" charset="-122"/>
                <a:ea typeface="楷体" panose="02010609060101010101" charset="-122"/>
                <a:sym typeface="+mn-ea"/>
              </a:rPr>
              <a:t>於滩：</a:t>
            </a:r>
            <a:r>
              <a:rPr lang="zh-CN" altLang="en-US" sz="4400" b="1" dirty="0">
                <a:solidFill>
                  <a:srgbClr val="1D41D5"/>
                </a:solidFill>
                <a:latin typeface="楷体" panose="02010609060101010101" charset="-122"/>
                <a:ea typeface="楷体" panose="02010609060101010101" charset="-122"/>
                <a:sym typeface="+mn-ea"/>
              </a:rPr>
              <a:t>由淤泥构成的浅滩。</a:t>
            </a:r>
            <a:endParaRPr lang="zh-CN" altLang="en-US" sz="4400" b="1" dirty="0">
              <a:solidFill>
                <a:srgbClr val="1D41D5"/>
              </a:solidFill>
              <a:latin typeface="楷体" panose="02010609060101010101" charset="-122"/>
              <a:ea typeface="楷体" panose="02010609060101010101" charset="-122"/>
              <a:sym typeface="+mn-ea"/>
            </a:endParaRPr>
          </a:p>
          <a:p>
            <a:pPr fontAlgn="auto">
              <a:lnSpc>
                <a:spcPts val="6000"/>
              </a:lnSpc>
            </a:pPr>
            <a:r>
              <a:rPr lang="zh-CN" altLang="en-US" sz="4400" b="1" dirty="0">
                <a:solidFill>
                  <a:srgbClr val="FF0000"/>
                </a:solidFill>
                <a:latin typeface="楷体" panose="02010609060101010101" charset="-122"/>
                <a:ea typeface="楷体" panose="02010609060101010101" charset="-122"/>
                <a:sym typeface="+mn-ea"/>
              </a:rPr>
              <a:t>驳船：</a:t>
            </a:r>
            <a:r>
              <a:rPr lang="zh-CN" altLang="en-US" sz="4400" b="1" dirty="0">
                <a:solidFill>
                  <a:srgbClr val="1D41D5"/>
                </a:solidFill>
                <a:latin typeface="楷体" panose="02010609060101010101" charset="-122"/>
                <a:ea typeface="楷体" panose="02010609060101010101" charset="-122"/>
                <a:sym typeface="+mn-ea"/>
              </a:rPr>
              <a:t>用来运货物或旅客的一种船，一般没有动力装置，由拖轮拉着或推着行驶。</a:t>
            </a:r>
            <a:endParaRPr lang="zh-CN" altLang="en-US" sz="4400" b="1" dirty="0">
              <a:solidFill>
                <a:srgbClr val="1D41D5"/>
              </a:solidFill>
              <a:latin typeface="楷体" panose="02010609060101010101" charset="-122"/>
              <a:ea typeface="楷体" panose="02010609060101010101" charset="-122"/>
              <a:sym typeface="+mn-ea"/>
            </a:endParaRPr>
          </a:p>
          <a:p>
            <a:pPr fontAlgn="auto">
              <a:lnSpc>
                <a:spcPts val="6000"/>
              </a:lnSpc>
            </a:pPr>
            <a:r>
              <a:rPr lang="zh-CN" altLang="en-US" sz="4400" b="1" dirty="0">
                <a:solidFill>
                  <a:srgbClr val="FF0000"/>
                </a:solidFill>
                <a:latin typeface="楷体" panose="02010609060101010101" charset="-122"/>
                <a:ea typeface="楷体" panose="02010609060101010101" charset="-122"/>
                <a:sym typeface="+mn-ea"/>
              </a:rPr>
              <a:t>簇新：</a:t>
            </a:r>
            <a:r>
              <a:rPr lang="zh-CN" altLang="en-US" sz="4400" b="1" dirty="0">
                <a:solidFill>
                  <a:srgbClr val="1D41D5"/>
                </a:solidFill>
                <a:latin typeface="楷体" panose="02010609060101010101" charset="-122"/>
                <a:ea typeface="楷体" panose="02010609060101010101" charset="-122"/>
                <a:sym typeface="+mn-ea"/>
              </a:rPr>
              <a:t>极新；全新</a:t>
            </a:r>
            <a:endParaRPr lang="zh-CN" altLang="en-US" sz="4400" b="1" dirty="0">
              <a:solidFill>
                <a:srgbClr val="1D41D5"/>
              </a:solidFill>
              <a:latin typeface="楷体" panose="02010609060101010101" charset="-122"/>
              <a:ea typeface="楷体" panose="02010609060101010101" charset="-122"/>
              <a:sym typeface="+mn-ea"/>
            </a:endParaRPr>
          </a:p>
          <a:p>
            <a:pPr fontAlgn="auto">
              <a:lnSpc>
                <a:spcPct val="100000"/>
              </a:lnSpc>
            </a:pPr>
            <a:endParaRPr lang="zh-CN" altLang="en-US" sz="4400" b="1" dirty="0">
              <a:solidFill>
                <a:srgbClr val="1D41D5"/>
              </a:solidFill>
              <a:latin typeface="楷体" panose="02010609060101010101" charset="-122"/>
              <a:ea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12997"/>
                                        </p:tgtEl>
                                        <p:attrNameLst>
                                          <p:attrName>style.visibility</p:attrName>
                                        </p:attrNameLst>
                                      </p:cBhvr>
                                      <p:to>
                                        <p:strVal val="visible"/>
                                      </p:to>
                                    </p:set>
                                    <p:anim calcmode="lin" valueType="num">
                                      <p:cBhvr additive="base">
                                        <p:cTn id="7" dur="500" fill="hold"/>
                                        <p:tgtEl>
                                          <p:spTgt spid="212997"/>
                                        </p:tgtEl>
                                        <p:attrNameLst>
                                          <p:attrName>ppt_x</p:attrName>
                                        </p:attrNameLst>
                                      </p:cBhvr>
                                      <p:tavLst>
                                        <p:tav tm="0">
                                          <p:val>
                                            <p:strVal val="0-#ppt_w/2"/>
                                          </p:val>
                                        </p:tav>
                                        <p:tav tm="100000">
                                          <p:val>
                                            <p:strVal val="#ppt_x"/>
                                          </p:val>
                                        </p:tav>
                                      </p:tavLst>
                                    </p:anim>
                                    <p:anim calcmode="lin" valueType="num">
                                      <p:cBhvr additive="base">
                                        <p:cTn id="8" dur="500" fill="hold"/>
                                        <p:tgtEl>
                                          <p:spTgt spid="21299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318"/>
                                        </p:tgtEl>
                                        <p:attrNameLst>
                                          <p:attrName>style.visibility</p:attrName>
                                        </p:attrNameLst>
                                      </p:cBhvr>
                                      <p:to>
                                        <p:strVal val="visible"/>
                                      </p:to>
                                    </p:set>
                                    <p:anim calcmode="lin" valueType="num">
                                      <p:cBhvr additive="base">
                                        <p:cTn id="13" dur="500" fill="hold"/>
                                        <p:tgtEl>
                                          <p:spTgt spid="9318"/>
                                        </p:tgtEl>
                                        <p:attrNameLst>
                                          <p:attrName>ppt_x</p:attrName>
                                        </p:attrNameLst>
                                      </p:cBhvr>
                                      <p:tavLst>
                                        <p:tav tm="0">
                                          <p:val>
                                            <p:strVal val="#ppt_x"/>
                                          </p:val>
                                        </p:tav>
                                        <p:tav tm="100000">
                                          <p:val>
                                            <p:strVal val="#ppt_x"/>
                                          </p:val>
                                        </p:tav>
                                      </p:tavLst>
                                    </p:anim>
                                    <p:anim calcmode="lin" valueType="num">
                                      <p:cBhvr additive="base">
                                        <p:cTn id="14" dur="500" fill="hold"/>
                                        <p:tgtEl>
                                          <p:spTgt spid="93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7" grpId="0"/>
      <p:bldP spid="93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2997" name="文本框 212996"/>
          <p:cNvSpPr txBox="1"/>
          <p:nvPr/>
        </p:nvSpPr>
        <p:spPr>
          <a:xfrm>
            <a:off x="189230" y="50800"/>
            <a:ext cx="4996815" cy="1106805"/>
          </a:xfrm>
          <a:prstGeom prst="rect">
            <a:avLst/>
          </a:prstGeom>
          <a:noFill/>
          <a:ln w="9525">
            <a:noFill/>
          </a:ln>
        </p:spPr>
        <p:txBody>
          <a:bodyPr wrap="square" anchor="t">
            <a:spAutoFit/>
          </a:bodyPr>
          <a:p>
            <a:r>
              <a:rPr lang="zh-CN" altLang="en-US" sz="6600" dirty="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rPr>
              <a:t>解释词语</a:t>
            </a:r>
            <a:endParaRPr lang="zh-CN" altLang="en-US" sz="6600" dirty="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endParaRPr>
          </a:p>
        </p:txBody>
      </p:sp>
      <p:sp>
        <p:nvSpPr>
          <p:cNvPr id="9318" name="矩形 2"/>
          <p:cNvSpPr/>
          <p:nvPr/>
        </p:nvSpPr>
        <p:spPr>
          <a:xfrm>
            <a:off x="55880" y="1157605"/>
            <a:ext cx="11880850" cy="3989705"/>
          </a:xfrm>
          <a:prstGeom prst="rect">
            <a:avLst/>
          </a:prstGeom>
          <a:noFill/>
          <a:ln w="9525">
            <a:noFill/>
          </a:ln>
        </p:spPr>
        <p:txBody>
          <a:bodyPr wrap="square">
            <a:spAutoFit/>
          </a:bodyPr>
          <a:p>
            <a:pPr fontAlgn="auto">
              <a:lnSpc>
                <a:spcPts val="6080"/>
              </a:lnSpc>
            </a:pPr>
            <a:r>
              <a:rPr lang="zh-CN" altLang="en-US" sz="4400" b="1" dirty="0">
                <a:solidFill>
                  <a:srgbClr val="FF0000"/>
                </a:solidFill>
                <a:latin typeface="楷体" panose="02010609060101010101" charset="-122"/>
                <a:ea typeface="楷体" panose="02010609060101010101" charset="-122"/>
                <a:sym typeface="+mn-ea"/>
              </a:rPr>
              <a:t>喷薄：</a:t>
            </a:r>
            <a:r>
              <a:rPr lang="zh-CN" altLang="en-US" sz="4400" b="1" dirty="0">
                <a:solidFill>
                  <a:srgbClr val="1D41D5"/>
                </a:solidFill>
                <a:latin typeface="楷体" panose="02010609060101010101" charset="-122"/>
                <a:ea typeface="楷体" panose="02010609060101010101" charset="-122"/>
                <a:sym typeface="+mn-ea"/>
              </a:rPr>
              <a:t>气势壮盛，喷涌而起的样子</a:t>
            </a:r>
            <a:endParaRPr lang="zh-CN" altLang="en-US" sz="4400" b="1" dirty="0">
              <a:solidFill>
                <a:srgbClr val="1D41D5"/>
              </a:solidFill>
              <a:latin typeface="楷体" panose="02010609060101010101" charset="-122"/>
              <a:ea typeface="楷体" panose="02010609060101010101" charset="-122"/>
              <a:sym typeface="+mn-ea"/>
            </a:endParaRPr>
          </a:p>
          <a:p>
            <a:pPr fontAlgn="auto">
              <a:lnSpc>
                <a:spcPts val="6080"/>
              </a:lnSpc>
            </a:pPr>
            <a:r>
              <a:rPr lang="zh-CN" altLang="en-US" sz="4400" b="1" dirty="0">
                <a:solidFill>
                  <a:srgbClr val="FF0000"/>
                </a:solidFill>
                <a:latin typeface="楷体" panose="02010609060101010101" charset="-122"/>
                <a:ea typeface="楷体" panose="02010609060101010101" charset="-122"/>
                <a:sym typeface="+mn-ea"/>
              </a:rPr>
              <a:t>干瘪：</a:t>
            </a:r>
            <a:r>
              <a:rPr lang="zh-CN" altLang="en-US" sz="4400" b="1" dirty="0">
                <a:solidFill>
                  <a:srgbClr val="1D41D5"/>
                </a:solidFill>
                <a:latin typeface="楷体" panose="02010609060101010101" charset="-122"/>
                <a:ea typeface="楷体" panose="02010609060101010101" charset="-122"/>
                <a:sym typeface="+mn-ea"/>
              </a:rPr>
              <a:t>干而收缩，不丰满；（文辞等）内容贫乏，枯燥无味</a:t>
            </a:r>
            <a:endParaRPr lang="zh-CN" altLang="en-US" sz="4400" b="1" dirty="0">
              <a:solidFill>
                <a:srgbClr val="1D41D5"/>
              </a:solidFill>
              <a:latin typeface="楷体" panose="02010609060101010101" charset="-122"/>
              <a:ea typeface="楷体" panose="02010609060101010101" charset="-122"/>
              <a:sym typeface="+mn-ea"/>
            </a:endParaRPr>
          </a:p>
          <a:p>
            <a:pPr fontAlgn="auto">
              <a:lnSpc>
                <a:spcPts val="6080"/>
              </a:lnSpc>
            </a:pPr>
            <a:r>
              <a:rPr lang="zh-CN" altLang="en-US" sz="4400" b="1" dirty="0">
                <a:solidFill>
                  <a:srgbClr val="FF0000"/>
                </a:solidFill>
                <a:latin typeface="楷体" panose="02010609060101010101" charset="-122"/>
                <a:ea typeface="楷体" panose="02010609060101010101" charset="-122"/>
                <a:sym typeface="+mn-ea"/>
              </a:rPr>
              <a:t>迷惘：</a:t>
            </a:r>
            <a:r>
              <a:rPr lang="zh-CN" altLang="en-US" sz="4400" b="1" dirty="0">
                <a:solidFill>
                  <a:srgbClr val="1D41D5"/>
                </a:solidFill>
                <a:latin typeface="楷体" panose="02010609060101010101" charset="-122"/>
                <a:ea typeface="楷体" panose="02010609060101010101" charset="-122"/>
                <a:sym typeface="+mn-ea"/>
              </a:rPr>
              <a:t>由于分辨不清而困惑，不知怎么办</a:t>
            </a:r>
            <a:endParaRPr lang="zh-CN" altLang="en-US" sz="4400" b="1" dirty="0">
              <a:solidFill>
                <a:srgbClr val="1D41D5"/>
              </a:solidFill>
              <a:latin typeface="楷体" panose="02010609060101010101" charset="-122"/>
              <a:ea typeface="楷体" panose="02010609060101010101" charset="-122"/>
              <a:sym typeface="+mn-ea"/>
            </a:endParaRPr>
          </a:p>
          <a:p>
            <a:pPr fontAlgn="auto">
              <a:lnSpc>
                <a:spcPts val="6080"/>
              </a:lnSpc>
            </a:pPr>
            <a:r>
              <a:rPr lang="zh-CN" altLang="en-US" sz="4400" b="1" dirty="0">
                <a:solidFill>
                  <a:srgbClr val="FF0000"/>
                </a:solidFill>
                <a:latin typeface="楷体" panose="02010609060101010101" charset="-122"/>
                <a:ea typeface="楷体" panose="02010609060101010101" charset="-122"/>
                <a:sym typeface="+mn-ea"/>
              </a:rPr>
              <a:t>绯红：</a:t>
            </a:r>
            <a:r>
              <a:rPr lang="zh-CN" altLang="en-US" sz="4400" b="1" dirty="0">
                <a:solidFill>
                  <a:srgbClr val="1D41D5"/>
                </a:solidFill>
                <a:latin typeface="楷体" panose="02010609060101010101" charset="-122"/>
                <a:ea typeface="楷体" panose="02010609060101010101" charset="-122"/>
                <a:sym typeface="+mn-ea"/>
              </a:rPr>
              <a:t>鲜红</a:t>
            </a:r>
            <a:endParaRPr lang="zh-CN" altLang="en-US" sz="4400" b="1" dirty="0">
              <a:solidFill>
                <a:srgbClr val="1D41D5"/>
              </a:solidFill>
              <a:latin typeface="楷体" panose="02010609060101010101" charset="-122"/>
              <a:ea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12997"/>
                                        </p:tgtEl>
                                        <p:attrNameLst>
                                          <p:attrName>style.visibility</p:attrName>
                                        </p:attrNameLst>
                                      </p:cBhvr>
                                      <p:to>
                                        <p:strVal val="visible"/>
                                      </p:to>
                                    </p:set>
                                    <p:anim calcmode="lin" valueType="num">
                                      <p:cBhvr additive="base">
                                        <p:cTn id="7" dur="500" fill="hold"/>
                                        <p:tgtEl>
                                          <p:spTgt spid="212997"/>
                                        </p:tgtEl>
                                        <p:attrNameLst>
                                          <p:attrName>ppt_x</p:attrName>
                                        </p:attrNameLst>
                                      </p:cBhvr>
                                      <p:tavLst>
                                        <p:tav tm="0">
                                          <p:val>
                                            <p:strVal val="0-#ppt_w/2"/>
                                          </p:val>
                                        </p:tav>
                                        <p:tav tm="100000">
                                          <p:val>
                                            <p:strVal val="#ppt_x"/>
                                          </p:val>
                                        </p:tav>
                                      </p:tavLst>
                                    </p:anim>
                                    <p:anim calcmode="lin" valueType="num">
                                      <p:cBhvr additive="base">
                                        <p:cTn id="8" dur="500" fill="hold"/>
                                        <p:tgtEl>
                                          <p:spTgt spid="21299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318"/>
                                        </p:tgtEl>
                                        <p:attrNameLst>
                                          <p:attrName>style.visibility</p:attrName>
                                        </p:attrNameLst>
                                      </p:cBhvr>
                                      <p:to>
                                        <p:strVal val="visible"/>
                                      </p:to>
                                    </p:set>
                                    <p:anim calcmode="lin" valueType="num">
                                      <p:cBhvr additive="base">
                                        <p:cTn id="13" dur="500" fill="hold"/>
                                        <p:tgtEl>
                                          <p:spTgt spid="9318"/>
                                        </p:tgtEl>
                                        <p:attrNameLst>
                                          <p:attrName>ppt_x</p:attrName>
                                        </p:attrNameLst>
                                      </p:cBhvr>
                                      <p:tavLst>
                                        <p:tav tm="0">
                                          <p:val>
                                            <p:strVal val="#ppt_x"/>
                                          </p:val>
                                        </p:tav>
                                        <p:tav tm="100000">
                                          <p:val>
                                            <p:strVal val="#ppt_x"/>
                                          </p:val>
                                        </p:tav>
                                      </p:tavLst>
                                    </p:anim>
                                    <p:anim calcmode="lin" valueType="num">
                                      <p:cBhvr additive="base">
                                        <p:cTn id="14" dur="500" fill="hold"/>
                                        <p:tgtEl>
                                          <p:spTgt spid="93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7" grpId="0"/>
      <p:bldP spid="93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2997" name="文本框 212996"/>
          <p:cNvSpPr txBox="1"/>
          <p:nvPr/>
        </p:nvSpPr>
        <p:spPr>
          <a:xfrm>
            <a:off x="189230" y="50800"/>
            <a:ext cx="4996815" cy="1106805"/>
          </a:xfrm>
          <a:prstGeom prst="rect">
            <a:avLst/>
          </a:prstGeom>
          <a:noFill/>
          <a:ln w="9525">
            <a:noFill/>
          </a:ln>
        </p:spPr>
        <p:txBody>
          <a:bodyPr wrap="square" anchor="t">
            <a:spAutoFit/>
          </a:bodyPr>
          <a:p>
            <a:r>
              <a:rPr lang="zh-CN" altLang="en-US" sz="6600" dirty="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rPr>
              <a:t>诗歌鉴赏</a:t>
            </a:r>
            <a:endParaRPr lang="zh-CN" altLang="en-US" sz="6600" dirty="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endParaRPr>
          </a:p>
        </p:txBody>
      </p:sp>
      <p:sp>
        <p:nvSpPr>
          <p:cNvPr id="44035" name="文本框 44034"/>
          <p:cNvSpPr txBox="1"/>
          <p:nvPr/>
        </p:nvSpPr>
        <p:spPr>
          <a:xfrm>
            <a:off x="320675" y="1157605"/>
            <a:ext cx="7017385" cy="768350"/>
          </a:xfrm>
          <a:prstGeom prst="rect">
            <a:avLst/>
          </a:prstGeom>
          <a:noFill/>
          <a:ln w="9525">
            <a:noFill/>
          </a:ln>
        </p:spPr>
        <p:txBody>
          <a:bodyPr wrap="square">
            <a:spAutoFit/>
          </a:bodyPr>
          <a:p>
            <a:pPr>
              <a:spcBef>
                <a:spcPct val="50000"/>
              </a:spcBef>
              <a:buClr>
                <a:schemeClr val="bg1"/>
              </a:buClr>
            </a:pPr>
            <a:r>
              <a:rPr lang="zh-CN" altLang="en-US" sz="4400" b="1" u="sng" dirty="0">
                <a:solidFill>
                  <a:srgbClr val="FF0000"/>
                </a:solidFill>
                <a:latin typeface="Times New Roman" panose="02020603050405020304" pitchFamily="18" charset="0"/>
                <a:ea typeface="隶书" pitchFamily="49" charset="-122"/>
              </a:rPr>
              <a:t>朗读第一节思考问题：</a:t>
            </a:r>
            <a:endParaRPr lang="zh-CN" altLang="en-US" sz="4400" b="1" u="sng" dirty="0">
              <a:solidFill>
                <a:srgbClr val="FF0000"/>
              </a:solidFill>
              <a:latin typeface="Times New Roman" panose="02020603050405020304" pitchFamily="18" charset="0"/>
              <a:ea typeface="隶书" pitchFamily="49" charset="-122"/>
            </a:endParaRPr>
          </a:p>
        </p:txBody>
      </p:sp>
      <p:sp>
        <p:nvSpPr>
          <p:cNvPr id="131074" name="文本框 131073"/>
          <p:cNvSpPr txBox="1"/>
          <p:nvPr/>
        </p:nvSpPr>
        <p:spPr>
          <a:xfrm>
            <a:off x="6149975" y="197485"/>
            <a:ext cx="6294755" cy="6462395"/>
          </a:xfrm>
          <a:prstGeom prst="rect">
            <a:avLst/>
          </a:prstGeom>
          <a:noFill/>
          <a:ln w="9525">
            <a:noFill/>
          </a:ln>
        </p:spPr>
        <p:txBody>
          <a:bodyPr wrap="square">
            <a:spAutoFit/>
          </a:bodyPr>
          <a:p>
            <a:pPr fontAlgn="auto">
              <a:lnSpc>
                <a:spcPts val="5520"/>
              </a:lnSpc>
              <a:spcBef>
                <a:spcPts val="0"/>
              </a:spcBef>
              <a:buClr>
                <a:schemeClr val="bg1"/>
              </a:buClr>
            </a:pPr>
            <a:r>
              <a:rPr lang="zh-CN" altLang="en-US" sz="3200" b="1" dirty="0">
                <a:latin typeface="Times New Roman" panose="02020603050405020304" pitchFamily="18" charset="0"/>
              </a:rPr>
              <a:t>我是你河边上破旧的老水车，</a:t>
            </a:r>
            <a:endParaRPr lang="zh-CN" altLang="en-US" sz="3200" b="1" dirty="0">
              <a:latin typeface="Times New Roman" panose="02020603050405020304" pitchFamily="18" charset="0"/>
            </a:endParaRPr>
          </a:p>
          <a:p>
            <a:pPr fontAlgn="auto">
              <a:lnSpc>
                <a:spcPts val="5520"/>
              </a:lnSpc>
              <a:spcBef>
                <a:spcPts val="0"/>
              </a:spcBef>
              <a:buClr>
                <a:schemeClr val="bg1"/>
              </a:buClr>
            </a:pPr>
            <a:r>
              <a:rPr lang="zh-CN" altLang="en-US" sz="3200" b="1" dirty="0">
                <a:latin typeface="Times New Roman" panose="02020603050405020304" pitchFamily="18" charset="0"/>
              </a:rPr>
              <a:t>数百年来纺着疲惫的歌；</a:t>
            </a:r>
            <a:endParaRPr lang="zh-CN" altLang="en-US" sz="3200" b="1" dirty="0">
              <a:latin typeface="Times New Roman" panose="02020603050405020304" pitchFamily="18" charset="0"/>
            </a:endParaRPr>
          </a:p>
          <a:p>
            <a:pPr fontAlgn="auto">
              <a:lnSpc>
                <a:spcPts val="5520"/>
              </a:lnSpc>
              <a:spcBef>
                <a:spcPts val="0"/>
              </a:spcBef>
              <a:buClr>
                <a:schemeClr val="bg1"/>
              </a:buClr>
            </a:pPr>
            <a:r>
              <a:rPr lang="zh-CN" altLang="en-US" sz="3200" b="1" dirty="0">
                <a:latin typeface="Times New Roman" panose="02020603050405020304" pitchFamily="18" charset="0"/>
              </a:rPr>
              <a:t>我是你额上熏黑的矿灯，</a:t>
            </a:r>
            <a:endParaRPr lang="zh-CN" altLang="en-US" sz="3200" b="1" dirty="0">
              <a:latin typeface="Times New Roman" panose="02020603050405020304" pitchFamily="18" charset="0"/>
            </a:endParaRPr>
          </a:p>
          <a:p>
            <a:pPr fontAlgn="auto">
              <a:lnSpc>
                <a:spcPts val="5520"/>
              </a:lnSpc>
              <a:spcBef>
                <a:spcPts val="0"/>
              </a:spcBef>
              <a:buClr>
                <a:schemeClr val="bg1"/>
              </a:buClr>
            </a:pPr>
            <a:r>
              <a:rPr lang="zh-CN" altLang="en-US" sz="3200" b="1" dirty="0">
                <a:latin typeface="Times New Roman" panose="02020603050405020304" pitchFamily="18" charset="0"/>
              </a:rPr>
              <a:t>照在你历史的隧洞里蜗行摸索；</a:t>
            </a:r>
            <a:endParaRPr lang="zh-CN" altLang="en-US" sz="3200" b="1" dirty="0">
              <a:latin typeface="Times New Roman" panose="02020603050405020304" pitchFamily="18" charset="0"/>
            </a:endParaRPr>
          </a:p>
          <a:p>
            <a:pPr fontAlgn="auto">
              <a:lnSpc>
                <a:spcPts val="5520"/>
              </a:lnSpc>
              <a:spcBef>
                <a:spcPts val="0"/>
              </a:spcBef>
              <a:buClr>
                <a:schemeClr val="bg1"/>
              </a:buClr>
            </a:pPr>
            <a:r>
              <a:rPr lang="zh-CN" altLang="en-US" sz="3200" b="1" dirty="0">
                <a:latin typeface="Times New Roman" panose="02020603050405020304" pitchFamily="18" charset="0"/>
              </a:rPr>
              <a:t>我是干瘪的稻穗；是失修的路基；</a:t>
            </a:r>
            <a:endParaRPr lang="zh-CN" altLang="en-US" sz="3200" b="1" dirty="0">
              <a:latin typeface="Times New Roman" panose="02020603050405020304" pitchFamily="18" charset="0"/>
            </a:endParaRPr>
          </a:p>
          <a:p>
            <a:pPr fontAlgn="auto">
              <a:lnSpc>
                <a:spcPts val="5520"/>
              </a:lnSpc>
              <a:spcBef>
                <a:spcPts val="0"/>
              </a:spcBef>
              <a:buClr>
                <a:schemeClr val="bg1"/>
              </a:buClr>
            </a:pPr>
            <a:r>
              <a:rPr lang="zh-CN" altLang="en-US" sz="3200" b="1" dirty="0">
                <a:latin typeface="Times New Roman" panose="02020603050405020304" pitchFamily="18" charset="0"/>
              </a:rPr>
              <a:t>是淤滩上的驳船 </a:t>
            </a:r>
            <a:endParaRPr lang="zh-CN" altLang="en-US" sz="3200" b="1" dirty="0">
              <a:latin typeface="Times New Roman" panose="02020603050405020304" pitchFamily="18" charset="0"/>
            </a:endParaRPr>
          </a:p>
          <a:p>
            <a:pPr fontAlgn="auto">
              <a:lnSpc>
                <a:spcPts val="5520"/>
              </a:lnSpc>
              <a:spcBef>
                <a:spcPts val="0"/>
              </a:spcBef>
              <a:buClr>
                <a:schemeClr val="bg1"/>
              </a:buClr>
            </a:pPr>
            <a:r>
              <a:rPr lang="zh-CN" altLang="en-US" sz="3200" b="1" dirty="0">
                <a:latin typeface="Times New Roman" panose="02020603050405020304" pitchFamily="18" charset="0"/>
              </a:rPr>
              <a:t>把纤绳深深 </a:t>
            </a:r>
            <a:endParaRPr lang="zh-CN" altLang="en-US" sz="3200" b="1" dirty="0">
              <a:latin typeface="Times New Roman" panose="02020603050405020304" pitchFamily="18" charset="0"/>
            </a:endParaRPr>
          </a:p>
          <a:p>
            <a:pPr fontAlgn="auto">
              <a:lnSpc>
                <a:spcPts val="5520"/>
              </a:lnSpc>
              <a:spcBef>
                <a:spcPts val="0"/>
              </a:spcBef>
              <a:buClr>
                <a:schemeClr val="bg1"/>
              </a:buClr>
            </a:pPr>
            <a:r>
              <a:rPr lang="zh-CN" altLang="en-US" sz="3200" b="1" dirty="0">
                <a:latin typeface="Times New Roman" panose="02020603050405020304" pitchFamily="18" charset="0"/>
              </a:rPr>
              <a:t>        勒进你的肩膊；</a:t>
            </a:r>
            <a:endParaRPr lang="zh-CN" altLang="en-US" sz="3200" b="1" dirty="0">
              <a:latin typeface="Times New Roman" panose="02020603050405020304" pitchFamily="18" charset="0"/>
            </a:endParaRPr>
          </a:p>
          <a:p>
            <a:pPr fontAlgn="auto">
              <a:lnSpc>
                <a:spcPts val="5520"/>
              </a:lnSpc>
              <a:spcBef>
                <a:spcPts val="0"/>
              </a:spcBef>
              <a:buClr>
                <a:schemeClr val="bg1"/>
              </a:buClr>
            </a:pPr>
            <a:r>
              <a:rPr lang="en-US" altLang="zh-CN" sz="3200" b="1" dirty="0">
                <a:latin typeface="Times New Roman" panose="02020603050405020304" pitchFamily="18" charset="0"/>
              </a:rPr>
              <a:t>—— </a:t>
            </a:r>
            <a:r>
              <a:rPr lang="zh-CN" altLang="en-US" sz="3200" b="1" dirty="0">
                <a:latin typeface="Times New Roman" panose="02020603050405020304" pitchFamily="18" charset="0"/>
              </a:rPr>
              <a:t>祖国啊！</a:t>
            </a:r>
            <a:endParaRPr lang="zh-CN" altLang="en-US" sz="3200" b="1">
              <a:latin typeface="Times New Roman" panose="02020603050405020304" pitchFamily="18" charset="0"/>
            </a:endParaRPr>
          </a:p>
        </p:txBody>
      </p:sp>
      <p:pic>
        <p:nvPicPr>
          <p:cNvPr id="3" name="图片 2" descr="timg (17)"/>
          <p:cNvPicPr>
            <a:picLocks noChangeAspect="1"/>
          </p:cNvPicPr>
          <p:nvPr/>
        </p:nvPicPr>
        <p:blipFill>
          <a:blip r:embed="rId1"/>
          <a:stretch>
            <a:fillRect/>
          </a:stretch>
        </p:blipFill>
        <p:spPr>
          <a:xfrm>
            <a:off x="18415" y="2174240"/>
            <a:ext cx="5972810" cy="46437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12997"/>
                                        </p:tgtEl>
                                        <p:attrNameLst>
                                          <p:attrName>style.visibility</p:attrName>
                                        </p:attrNameLst>
                                      </p:cBhvr>
                                      <p:to>
                                        <p:strVal val="visible"/>
                                      </p:to>
                                    </p:set>
                                    <p:anim calcmode="lin" valueType="num">
                                      <p:cBhvr additive="base">
                                        <p:cTn id="7" dur="500" fill="hold"/>
                                        <p:tgtEl>
                                          <p:spTgt spid="212997"/>
                                        </p:tgtEl>
                                        <p:attrNameLst>
                                          <p:attrName>ppt_x</p:attrName>
                                        </p:attrNameLst>
                                      </p:cBhvr>
                                      <p:tavLst>
                                        <p:tav tm="0">
                                          <p:val>
                                            <p:strVal val="0-#ppt_w/2"/>
                                          </p:val>
                                        </p:tav>
                                        <p:tav tm="100000">
                                          <p:val>
                                            <p:strVal val="#ppt_x"/>
                                          </p:val>
                                        </p:tav>
                                      </p:tavLst>
                                    </p:anim>
                                    <p:anim calcmode="lin" valueType="num">
                                      <p:cBhvr additive="base">
                                        <p:cTn id="8" dur="500" fill="hold"/>
                                        <p:tgtEl>
                                          <p:spTgt spid="21299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035"/>
                                        </p:tgtEl>
                                        <p:attrNameLst>
                                          <p:attrName>style.visibility</p:attrName>
                                        </p:attrNameLst>
                                      </p:cBhvr>
                                      <p:to>
                                        <p:strVal val="visible"/>
                                      </p:to>
                                    </p:set>
                                    <p:anim calcmode="lin" valueType="num">
                                      <p:cBhvr additive="base">
                                        <p:cTn id="13" dur="500" fill="hold"/>
                                        <p:tgtEl>
                                          <p:spTgt spid="44035"/>
                                        </p:tgtEl>
                                        <p:attrNameLst>
                                          <p:attrName>ppt_x</p:attrName>
                                        </p:attrNameLst>
                                      </p:cBhvr>
                                      <p:tavLst>
                                        <p:tav tm="0">
                                          <p:val>
                                            <p:strVal val="#ppt_x"/>
                                          </p:val>
                                        </p:tav>
                                        <p:tav tm="100000">
                                          <p:val>
                                            <p:strVal val="#ppt_x"/>
                                          </p:val>
                                        </p:tav>
                                      </p:tavLst>
                                    </p:anim>
                                    <p:anim calcmode="lin" valueType="num">
                                      <p:cBhvr additive="base">
                                        <p:cTn id="14" dur="500" fill="hold"/>
                                        <p:tgtEl>
                                          <p:spTgt spid="440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1074"/>
                                        </p:tgtEl>
                                        <p:attrNameLst>
                                          <p:attrName>style.visibility</p:attrName>
                                        </p:attrNameLst>
                                      </p:cBhvr>
                                      <p:to>
                                        <p:strVal val="visible"/>
                                      </p:to>
                                    </p:set>
                                    <p:anim calcmode="lin" valueType="num">
                                      <p:cBhvr additive="base">
                                        <p:cTn id="19" dur="500" fill="hold"/>
                                        <p:tgtEl>
                                          <p:spTgt spid="131074"/>
                                        </p:tgtEl>
                                        <p:attrNameLst>
                                          <p:attrName>ppt_x</p:attrName>
                                        </p:attrNameLst>
                                      </p:cBhvr>
                                      <p:tavLst>
                                        <p:tav tm="0">
                                          <p:val>
                                            <p:strVal val="#ppt_x"/>
                                          </p:val>
                                        </p:tav>
                                        <p:tav tm="100000">
                                          <p:val>
                                            <p:strVal val="#ppt_x"/>
                                          </p:val>
                                        </p:tav>
                                      </p:tavLst>
                                    </p:anim>
                                    <p:anim calcmode="lin" valueType="num">
                                      <p:cBhvr additive="base">
                                        <p:cTn id="20" dur="500" fill="hold"/>
                                        <p:tgtEl>
                                          <p:spTgt spid="13107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7" grpId="0"/>
      <p:bldP spid="44035" grpId="0"/>
      <p:bldP spid="13107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文本框 131073"/>
          <p:cNvSpPr txBox="1"/>
          <p:nvPr/>
        </p:nvSpPr>
        <p:spPr>
          <a:xfrm>
            <a:off x="-5715" y="0"/>
            <a:ext cx="7016115" cy="6462395"/>
          </a:xfrm>
          <a:prstGeom prst="rect">
            <a:avLst/>
          </a:prstGeom>
          <a:noFill/>
          <a:ln w="9525">
            <a:noFill/>
          </a:ln>
        </p:spPr>
        <p:txBody>
          <a:bodyPr wrap="square">
            <a:spAutoFit/>
          </a:bodyPr>
          <a:p>
            <a:pPr fontAlgn="auto">
              <a:lnSpc>
                <a:spcPts val="5520"/>
              </a:lnSpc>
              <a:spcBef>
                <a:spcPts val="0"/>
              </a:spcBef>
              <a:buClr>
                <a:schemeClr val="bg1"/>
              </a:buClr>
            </a:pPr>
            <a:r>
              <a:rPr lang="zh-CN" altLang="en-US" sz="3600" b="1" dirty="0">
                <a:latin typeface="Times New Roman" panose="02020603050405020304" pitchFamily="18" charset="0"/>
              </a:rPr>
              <a:t>我是你河边上破旧的老水车，</a:t>
            </a:r>
            <a:endParaRPr lang="zh-CN" altLang="en-US" sz="3600" b="1" dirty="0">
              <a:latin typeface="Times New Roman" panose="02020603050405020304" pitchFamily="18" charset="0"/>
            </a:endParaRPr>
          </a:p>
          <a:p>
            <a:pPr fontAlgn="auto">
              <a:lnSpc>
                <a:spcPts val="5520"/>
              </a:lnSpc>
              <a:spcBef>
                <a:spcPts val="0"/>
              </a:spcBef>
              <a:buClr>
                <a:schemeClr val="bg1"/>
              </a:buClr>
            </a:pPr>
            <a:r>
              <a:rPr lang="zh-CN" altLang="en-US" sz="3600" b="1" dirty="0">
                <a:latin typeface="Times New Roman" panose="02020603050405020304" pitchFamily="18" charset="0"/>
              </a:rPr>
              <a:t>数百年来纺着疲惫的歌；</a:t>
            </a:r>
            <a:endParaRPr lang="zh-CN" altLang="en-US" sz="3600" b="1" dirty="0">
              <a:latin typeface="Times New Roman" panose="02020603050405020304" pitchFamily="18" charset="0"/>
            </a:endParaRPr>
          </a:p>
          <a:p>
            <a:pPr fontAlgn="auto">
              <a:lnSpc>
                <a:spcPts val="5520"/>
              </a:lnSpc>
              <a:spcBef>
                <a:spcPts val="0"/>
              </a:spcBef>
              <a:buClr>
                <a:schemeClr val="bg1"/>
              </a:buClr>
            </a:pPr>
            <a:r>
              <a:rPr lang="zh-CN" altLang="en-US" sz="3600" b="1" dirty="0">
                <a:latin typeface="Times New Roman" panose="02020603050405020304" pitchFamily="18" charset="0"/>
              </a:rPr>
              <a:t>我是你额上熏黑的矿灯，</a:t>
            </a:r>
            <a:endParaRPr lang="zh-CN" altLang="en-US" sz="3600" b="1" dirty="0">
              <a:latin typeface="Times New Roman" panose="02020603050405020304" pitchFamily="18" charset="0"/>
            </a:endParaRPr>
          </a:p>
          <a:p>
            <a:pPr fontAlgn="auto">
              <a:lnSpc>
                <a:spcPts val="5520"/>
              </a:lnSpc>
              <a:spcBef>
                <a:spcPts val="0"/>
              </a:spcBef>
              <a:buClr>
                <a:schemeClr val="bg1"/>
              </a:buClr>
            </a:pPr>
            <a:r>
              <a:rPr lang="zh-CN" altLang="en-US" sz="3600" b="1" dirty="0">
                <a:latin typeface="Times New Roman" panose="02020603050405020304" pitchFamily="18" charset="0"/>
              </a:rPr>
              <a:t>照在你历史的隧洞里蜗行摸索；</a:t>
            </a:r>
            <a:endParaRPr lang="zh-CN" altLang="en-US" sz="3600" b="1" dirty="0">
              <a:latin typeface="Times New Roman" panose="02020603050405020304" pitchFamily="18" charset="0"/>
            </a:endParaRPr>
          </a:p>
          <a:p>
            <a:pPr fontAlgn="auto">
              <a:lnSpc>
                <a:spcPts val="5520"/>
              </a:lnSpc>
              <a:spcBef>
                <a:spcPts val="0"/>
              </a:spcBef>
              <a:buClr>
                <a:schemeClr val="bg1"/>
              </a:buClr>
            </a:pPr>
            <a:r>
              <a:rPr lang="zh-CN" altLang="en-US" sz="3600" b="1" dirty="0">
                <a:latin typeface="Times New Roman" panose="02020603050405020304" pitchFamily="18" charset="0"/>
              </a:rPr>
              <a:t>我是干瘪的稻穗；是失修的路基；</a:t>
            </a:r>
            <a:endParaRPr lang="zh-CN" altLang="en-US" sz="3600" b="1" dirty="0">
              <a:latin typeface="Times New Roman" panose="02020603050405020304" pitchFamily="18" charset="0"/>
            </a:endParaRPr>
          </a:p>
          <a:p>
            <a:pPr fontAlgn="auto">
              <a:lnSpc>
                <a:spcPts val="5520"/>
              </a:lnSpc>
              <a:spcBef>
                <a:spcPts val="0"/>
              </a:spcBef>
              <a:buClr>
                <a:schemeClr val="bg1"/>
              </a:buClr>
            </a:pPr>
            <a:r>
              <a:rPr lang="zh-CN" altLang="en-US" sz="3600" b="1" dirty="0">
                <a:latin typeface="Times New Roman" panose="02020603050405020304" pitchFamily="18" charset="0"/>
              </a:rPr>
              <a:t>是淤滩上的驳船 </a:t>
            </a:r>
            <a:endParaRPr lang="zh-CN" altLang="en-US" sz="3600" b="1" dirty="0">
              <a:latin typeface="Times New Roman" panose="02020603050405020304" pitchFamily="18" charset="0"/>
            </a:endParaRPr>
          </a:p>
          <a:p>
            <a:pPr fontAlgn="auto">
              <a:lnSpc>
                <a:spcPts val="5520"/>
              </a:lnSpc>
              <a:spcBef>
                <a:spcPts val="0"/>
              </a:spcBef>
              <a:buClr>
                <a:schemeClr val="bg1"/>
              </a:buClr>
            </a:pPr>
            <a:r>
              <a:rPr lang="zh-CN" altLang="en-US" sz="3600" b="1" dirty="0">
                <a:latin typeface="Times New Roman" panose="02020603050405020304" pitchFamily="18" charset="0"/>
              </a:rPr>
              <a:t>把纤绳深深 </a:t>
            </a:r>
            <a:endParaRPr lang="zh-CN" altLang="en-US" sz="3600" b="1" dirty="0">
              <a:latin typeface="Times New Roman" panose="02020603050405020304" pitchFamily="18" charset="0"/>
            </a:endParaRPr>
          </a:p>
          <a:p>
            <a:pPr fontAlgn="auto">
              <a:lnSpc>
                <a:spcPts val="5520"/>
              </a:lnSpc>
              <a:spcBef>
                <a:spcPts val="0"/>
              </a:spcBef>
              <a:buClr>
                <a:schemeClr val="bg1"/>
              </a:buClr>
            </a:pPr>
            <a:r>
              <a:rPr lang="zh-CN" altLang="en-US" sz="3600" b="1" dirty="0">
                <a:latin typeface="Times New Roman" panose="02020603050405020304" pitchFamily="18" charset="0"/>
              </a:rPr>
              <a:t>        勒进你的肩膊；</a:t>
            </a:r>
            <a:endParaRPr lang="zh-CN" altLang="en-US" sz="3600" b="1" dirty="0">
              <a:latin typeface="Times New Roman" panose="02020603050405020304" pitchFamily="18" charset="0"/>
            </a:endParaRPr>
          </a:p>
          <a:p>
            <a:pPr fontAlgn="auto">
              <a:lnSpc>
                <a:spcPts val="5520"/>
              </a:lnSpc>
              <a:spcBef>
                <a:spcPts val="0"/>
              </a:spcBef>
              <a:buClr>
                <a:schemeClr val="bg1"/>
              </a:buClr>
            </a:pPr>
            <a:r>
              <a:rPr lang="en-US" altLang="zh-CN" sz="3600" b="1" dirty="0">
                <a:latin typeface="Times New Roman" panose="02020603050405020304" pitchFamily="18" charset="0"/>
              </a:rPr>
              <a:t>—— </a:t>
            </a:r>
            <a:r>
              <a:rPr lang="zh-CN" altLang="en-US" sz="3600" b="1" dirty="0">
                <a:latin typeface="Times New Roman" panose="02020603050405020304" pitchFamily="18" charset="0"/>
              </a:rPr>
              <a:t>祖国啊！</a:t>
            </a:r>
            <a:endParaRPr lang="zh-CN" altLang="en-US" sz="3600" b="1">
              <a:latin typeface="Times New Roman" panose="02020603050405020304" pitchFamily="18" charset="0"/>
            </a:endParaRPr>
          </a:p>
        </p:txBody>
      </p:sp>
      <p:sp>
        <p:nvSpPr>
          <p:cNvPr id="131075" name="直接连接符 131074"/>
          <p:cNvSpPr/>
          <p:nvPr/>
        </p:nvSpPr>
        <p:spPr>
          <a:xfrm>
            <a:off x="7010400" y="0"/>
            <a:ext cx="0" cy="6858000"/>
          </a:xfrm>
          <a:prstGeom prst="line">
            <a:avLst/>
          </a:prstGeom>
          <a:ln w="9525" cap="flat" cmpd="sng">
            <a:solidFill>
              <a:schemeClr val="tx1"/>
            </a:solidFill>
            <a:prstDash val="solid"/>
            <a:headEnd type="none" w="med" len="med"/>
            <a:tailEnd type="none" w="med" len="med"/>
          </a:ln>
        </p:spPr>
      </p:sp>
      <p:sp>
        <p:nvSpPr>
          <p:cNvPr id="131076" name="文本框 131075"/>
          <p:cNvSpPr txBox="1"/>
          <p:nvPr/>
        </p:nvSpPr>
        <p:spPr>
          <a:xfrm>
            <a:off x="7162800" y="0"/>
            <a:ext cx="5105400" cy="1753235"/>
          </a:xfrm>
          <a:prstGeom prst="rect">
            <a:avLst/>
          </a:prstGeom>
          <a:noFill/>
          <a:ln w="9525">
            <a:noFill/>
          </a:ln>
        </p:spPr>
        <p:txBody>
          <a:bodyPr wrap="square">
            <a:spAutoFit/>
          </a:bodyPr>
          <a:p>
            <a:pPr>
              <a:spcBef>
                <a:spcPct val="50000"/>
              </a:spcBef>
              <a:buClr>
                <a:schemeClr val="bg1"/>
              </a:buClr>
            </a:pPr>
            <a:r>
              <a:rPr lang="zh-CN" altLang="en-US" sz="3600" b="1" dirty="0">
                <a:latin typeface="Times New Roman" panose="02020603050405020304" pitchFamily="18" charset="0"/>
                <a:ea typeface="隶书" pitchFamily="49" charset="-122"/>
              </a:rPr>
              <a:t>这一节写了哪些意象？这些意象蕴涵和象征了哪些社会内容？</a:t>
            </a:r>
            <a:endParaRPr lang="zh-CN" altLang="en-US" sz="3600" b="1" u="sng">
              <a:latin typeface="Times New Roman" panose="02020603050405020304" pitchFamily="18" charset="0"/>
            </a:endParaRPr>
          </a:p>
        </p:txBody>
      </p:sp>
      <p:sp>
        <p:nvSpPr>
          <p:cNvPr id="131077" name="直接连接符 131076"/>
          <p:cNvSpPr/>
          <p:nvPr/>
        </p:nvSpPr>
        <p:spPr>
          <a:xfrm>
            <a:off x="4419600" y="716915"/>
            <a:ext cx="1143000" cy="15240"/>
          </a:xfrm>
          <a:prstGeom prst="line">
            <a:avLst/>
          </a:prstGeom>
          <a:ln w="76200" cap="rnd" cmpd="sng">
            <a:solidFill>
              <a:srgbClr val="FF0000"/>
            </a:solidFill>
            <a:prstDash val="sysDot"/>
            <a:headEnd type="none" w="med" len="med"/>
            <a:tailEnd type="none" w="med" len="med"/>
          </a:ln>
        </p:spPr>
      </p:sp>
      <p:sp>
        <p:nvSpPr>
          <p:cNvPr id="131078" name="直接连接符 131077"/>
          <p:cNvSpPr/>
          <p:nvPr/>
        </p:nvSpPr>
        <p:spPr>
          <a:xfrm flipV="1">
            <a:off x="3962400" y="2133600"/>
            <a:ext cx="685800" cy="0"/>
          </a:xfrm>
          <a:prstGeom prst="line">
            <a:avLst/>
          </a:prstGeom>
          <a:ln w="76200" cap="rnd" cmpd="sng">
            <a:solidFill>
              <a:srgbClr val="FF0000"/>
            </a:solidFill>
            <a:prstDash val="sysDot"/>
            <a:headEnd type="none" w="med" len="med"/>
            <a:tailEnd type="none" w="med" len="med"/>
          </a:ln>
        </p:spPr>
      </p:sp>
      <p:sp>
        <p:nvSpPr>
          <p:cNvPr id="131079" name="直接连接符 131078"/>
          <p:cNvSpPr/>
          <p:nvPr/>
        </p:nvSpPr>
        <p:spPr>
          <a:xfrm>
            <a:off x="5715000" y="3461385"/>
            <a:ext cx="609600" cy="0"/>
          </a:xfrm>
          <a:prstGeom prst="line">
            <a:avLst/>
          </a:prstGeom>
          <a:ln w="76200" cap="rnd" cmpd="sng">
            <a:solidFill>
              <a:srgbClr val="FF0000"/>
            </a:solidFill>
            <a:prstDash val="sysDot"/>
            <a:headEnd type="none" w="med" len="med"/>
            <a:tailEnd type="none" w="med" len="med"/>
          </a:ln>
        </p:spPr>
      </p:sp>
      <p:sp>
        <p:nvSpPr>
          <p:cNvPr id="131080" name="直接连接符 131079"/>
          <p:cNvSpPr/>
          <p:nvPr/>
        </p:nvSpPr>
        <p:spPr>
          <a:xfrm>
            <a:off x="2590800" y="4267200"/>
            <a:ext cx="533400" cy="0"/>
          </a:xfrm>
          <a:prstGeom prst="line">
            <a:avLst/>
          </a:prstGeom>
          <a:ln w="76200" cap="rnd" cmpd="sng">
            <a:solidFill>
              <a:srgbClr val="FF0000"/>
            </a:solidFill>
            <a:prstDash val="sysDot"/>
            <a:headEnd type="none" w="med" len="med"/>
            <a:tailEnd type="none" w="med" len="med"/>
          </a:ln>
        </p:spPr>
      </p:sp>
      <p:sp>
        <p:nvSpPr>
          <p:cNvPr id="131081" name="右箭头 131080"/>
          <p:cNvSpPr/>
          <p:nvPr/>
        </p:nvSpPr>
        <p:spPr>
          <a:xfrm>
            <a:off x="6667500" y="1943100"/>
            <a:ext cx="762000" cy="381000"/>
          </a:xfrm>
          <a:prstGeom prst="rightArrow">
            <a:avLst>
              <a:gd name="adj1" fmla="val 50000"/>
              <a:gd name="adj2" fmla="val 50000"/>
            </a:avLst>
          </a:prstGeom>
          <a:solidFill>
            <a:srgbClr val="FFFF99">
              <a:alpha val="50000"/>
            </a:srgbClr>
          </a:solidFill>
          <a:ln w="9525" cap="flat" cmpd="sng">
            <a:solidFill>
              <a:srgbClr val="FFCC99"/>
            </a:solidFill>
            <a:prstDash val="solid"/>
            <a:miter/>
            <a:headEnd type="none" w="med" len="med"/>
            <a:tailEnd type="none" w="med" len="med"/>
          </a:ln>
        </p:spPr>
        <p:txBody>
          <a:bodyPr/>
          <a:p>
            <a:endParaRPr lang="zh-CN" altLang="en-US"/>
          </a:p>
        </p:txBody>
      </p:sp>
      <p:sp>
        <p:nvSpPr>
          <p:cNvPr id="131082" name="文本框 131081"/>
          <p:cNvSpPr txBox="1"/>
          <p:nvPr/>
        </p:nvSpPr>
        <p:spPr>
          <a:xfrm>
            <a:off x="5872480" y="241300"/>
            <a:ext cx="573405" cy="107632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spcBef>
                <a:spcPct val="50000"/>
              </a:spcBef>
              <a:buClr>
                <a:schemeClr val="bg1"/>
              </a:buClr>
            </a:pPr>
            <a:r>
              <a:rPr lang="zh-CN" altLang="en-US" sz="3200" b="1" dirty="0">
                <a:solidFill>
                  <a:srgbClr val="FF0000"/>
                </a:solidFill>
                <a:latin typeface="Times New Roman" panose="02020603050405020304" pitchFamily="18" charset="0"/>
                <a:ea typeface="华文彩云" pitchFamily="2" charset="-122"/>
              </a:rPr>
              <a:t>乡村</a:t>
            </a:r>
            <a:endParaRPr lang="zh-CN" altLang="en-US" sz="3200" b="1" dirty="0">
              <a:solidFill>
                <a:srgbClr val="FF0000"/>
              </a:solidFill>
              <a:latin typeface="Times New Roman" panose="02020603050405020304" pitchFamily="18" charset="0"/>
              <a:ea typeface="华文彩云" pitchFamily="2" charset="-122"/>
            </a:endParaRPr>
          </a:p>
        </p:txBody>
      </p:sp>
      <p:sp>
        <p:nvSpPr>
          <p:cNvPr id="131083" name="文本框 131082"/>
          <p:cNvSpPr txBox="1"/>
          <p:nvPr/>
        </p:nvSpPr>
        <p:spPr>
          <a:xfrm>
            <a:off x="6120765" y="1654175"/>
            <a:ext cx="546735" cy="107632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spcBef>
                <a:spcPct val="50000"/>
              </a:spcBef>
              <a:buClr>
                <a:schemeClr val="bg1"/>
              </a:buClr>
            </a:pPr>
            <a:r>
              <a:rPr lang="zh-CN" altLang="en-US" sz="3200" b="1" dirty="0">
                <a:solidFill>
                  <a:srgbClr val="FF0000"/>
                </a:solidFill>
                <a:latin typeface="Times New Roman" panose="02020603050405020304" pitchFamily="18" charset="0"/>
                <a:ea typeface="华文彩云" pitchFamily="2" charset="-122"/>
              </a:rPr>
              <a:t>厂矿</a:t>
            </a:r>
            <a:endParaRPr lang="zh-CN" altLang="en-US" sz="3200" b="1" dirty="0">
              <a:solidFill>
                <a:srgbClr val="FF0000"/>
              </a:solidFill>
              <a:latin typeface="Times New Roman" panose="02020603050405020304" pitchFamily="18" charset="0"/>
              <a:ea typeface="华文彩云" pitchFamily="2" charset="-122"/>
            </a:endParaRPr>
          </a:p>
        </p:txBody>
      </p:sp>
      <p:sp>
        <p:nvSpPr>
          <p:cNvPr id="131084" name="右箭头 131083"/>
          <p:cNvSpPr/>
          <p:nvPr/>
        </p:nvSpPr>
        <p:spPr>
          <a:xfrm>
            <a:off x="6522720" y="403860"/>
            <a:ext cx="857885" cy="381000"/>
          </a:xfrm>
          <a:prstGeom prst="rightArrow">
            <a:avLst>
              <a:gd name="adj1" fmla="val 50000"/>
              <a:gd name="adj2" fmla="val 50000"/>
            </a:avLst>
          </a:prstGeom>
          <a:solidFill>
            <a:srgbClr val="FFFF99">
              <a:alpha val="50000"/>
            </a:srgbClr>
          </a:solidFill>
          <a:ln w="9525" cap="flat" cmpd="sng">
            <a:solidFill>
              <a:srgbClr val="FFCC99"/>
            </a:solidFill>
            <a:prstDash val="solid"/>
            <a:miter/>
            <a:headEnd type="none" w="med" len="med"/>
            <a:tailEnd type="none" w="med" len="med"/>
          </a:ln>
        </p:spPr>
        <p:txBody>
          <a:bodyPr/>
          <a:p>
            <a:endParaRPr lang="zh-CN" altLang="en-US"/>
          </a:p>
        </p:txBody>
      </p:sp>
      <p:sp>
        <p:nvSpPr>
          <p:cNvPr id="131085" name="直接连接符 131084"/>
          <p:cNvSpPr/>
          <p:nvPr/>
        </p:nvSpPr>
        <p:spPr>
          <a:xfrm>
            <a:off x="2628900" y="3543300"/>
            <a:ext cx="609600" cy="0"/>
          </a:xfrm>
          <a:prstGeom prst="line">
            <a:avLst/>
          </a:prstGeom>
          <a:ln w="76200" cap="rnd" cmpd="sng">
            <a:solidFill>
              <a:srgbClr val="FF0000"/>
            </a:solidFill>
            <a:prstDash val="sysDot"/>
            <a:headEnd type="none" w="med" len="med"/>
            <a:tailEnd type="none" w="med" len="med"/>
          </a:ln>
        </p:spPr>
      </p:sp>
      <p:sp>
        <p:nvSpPr>
          <p:cNvPr id="131087" name="右箭头 131086"/>
          <p:cNvSpPr/>
          <p:nvPr/>
        </p:nvSpPr>
        <p:spPr>
          <a:xfrm>
            <a:off x="6705600" y="3080385"/>
            <a:ext cx="762000" cy="381000"/>
          </a:xfrm>
          <a:prstGeom prst="rightArrow">
            <a:avLst>
              <a:gd name="adj1" fmla="val 50000"/>
              <a:gd name="adj2" fmla="val 50000"/>
            </a:avLst>
          </a:prstGeom>
          <a:solidFill>
            <a:srgbClr val="FFFF99">
              <a:alpha val="50000"/>
            </a:srgbClr>
          </a:solidFill>
          <a:ln w="9525" cap="flat" cmpd="sng">
            <a:solidFill>
              <a:srgbClr val="FFCC99"/>
            </a:solidFill>
            <a:prstDash val="solid"/>
            <a:miter/>
            <a:headEnd type="none" w="med" len="med"/>
            <a:tailEnd type="none" w="med" len="med"/>
          </a:ln>
        </p:spPr>
        <p:txBody>
          <a:bodyPr/>
          <a:p>
            <a:endParaRPr lang="zh-CN" altLang="en-US"/>
          </a:p>
        </p:txBody>
      </p:sp>
      <p:sp>
        <p:nvSpPr>
          <p:cNvPr id="131088" name="右箭头 131087"/>
          <p:cNvSpPr/>
          <p:nvPr/>
        </p:nvSpPr>
        <p:spPr>
          <a:xfrm>
            <a:off x="6324600" y="3886200"/>
            <a:ext cx="762000" cy="381000"/>
          </a:xfrm>
          <a:prstGeom prst="rightArrow">
            <a:avLst>
              <a:gd name="adj1" fmla="val 50000"/>
              <a:gd name="adj2" fmla="val 50000"/>
            </a:avLst>
          </a:prstGeom>
          <a:solidFill>
            <a:srgbClr val="FFFF99">
              <a:alpha val="50000"/>
            </a:srgbClr>
          </a:solidFill>
          <a:ln w="9525" cap="flat" cmpd="sng">
            <a:solidFill>
              <a:srgbClr val="FFCC99"/>
            </a:solidFill>
            <a:prstDash val="solid"/>
            <a:miter/>
            <a:headEnd type="none" w="med" len="med"/>
            <a:tailEnd type="none" w="med" len="med"/>
          </a:ln>
        </p:spPr>
        <p:txBody>
          <a:bodyPr/>
          <a:p>
            <a:endParaRPr lang="zh-CN" altLang="en-US"/>
          </a:p>
        </p:txBody>
      </p:sp>
      <p:sp>
        <p:nvSpPr>
          <p:cNvPr id="131089" name="直接连接符 131088"/>
          <p:cNvSpPr/>
          <p:nvPr/>
        </p:nvSpPr>
        <p:spPr>
          <a:xfrm flipV="1">
            <a:off x="2886075" y="701675"/>
            <a:ext cx="1233170" cy="15240"/>
          </a:xfrm>
          <a:prstGeom prst="line">
            <a:avLst/>
          </a:prstGeom>
          <a:ln w="50800" cap="flat" cmpd="sng">
            <a:solidFill>
              <a:srgbClr val="0000FF"/>
            </a:solidFill>
            <a:prstDash val="sysDot"/>
            <a:headEnd type="none" w="med" len="med"/>
            <a:tailEnd type="none" w="med" len="med"/>
          </a:ln>
        </p:spPr>
      </p:sp>
      <p:sp>
        <p:nvSpPr>
          <p:cNvPr id="131090" name="直接连接符 131089"/>
          <p:cNvSpPr/>
          <p:nvPr/>
        </p:nvSpPr>
        <p:spPr>
          <a:xfrm flipV="1">
            <a:off x="2438400" y="2133600"/>
            <a:ext cx="1295400" cy="635"/>
          </a:xfrm>
          <a:prstGeom prst="line">
            <a:avLst/>
          </a:prstGeom>
          <a:ln w="50800" cap="flat" cmpd="sng">
            <a:solidFill>
              <a:srgbClr val="0000FF"/>
            </a:solidFill>
            <a:prstDash val="sysDot"/>
            <a:headEnd type="none" w="med" len="med"/>
            <a:tailEnd type="none" w="med" len="med"/>
          </a:ln>
        </p:spPr>
      </p:sp>
      <p:sp>
        <p:nvSpPr>
          <p:cNvPr id="131091" name="直接连接符 131090"/>
          <p:cNvSpPr/>
          <p:nvPr/>
        </p:nvSpPr>
        <p:spPr>
          <a:xfrm>
            <a:off x="1206500" y="3506470"/>
            <a:ext cx="1139190" cy="36195"/>
          </a:xfrm>
          <a:prstGeom prst="line">
            <a:avLst/>
          </a:prstGeom>
          <a:ln w="50800" cap="flat" cmpd="sng">
            <a:solidFill>
              <a:srgbClr val="0000FF"/>
            </a:solidFill>
            <a:prstDash val="sysDot"/>
            <a:headEnd type="none" w="med" len="med"/>
            <a:tailEnd type="none" w="med" len="med"/>
          </a:ln>
        </p:spPr>
      </p:sp>
      <p:sp>
        <p:nvSpPr>
          <p:cNvPr id="131092" name="直接连接符 131091"/>
          <p:cNvSpPr/>
          <p:nvPr/>
        </p:nvSpPr>
        <p:spPr>
          <a:xfrm flipV="1">
            <a:off x="4280535" y="3542665"/>
            <a:ext cx="1229995" cy="635"/>
          </a:xfrm>
          <a:prstGeom prst="line">
            <a:avLst/>
          </a:prstGeom>
          <a:ln w="50800" cap="flat" cmpd="sng">
            <a:solidFill>
              <a:srgbClr val="0000FF"/>
            </a:solidFill>
            <a:prstDash val="sysDot"/>
            <a:headEnd type="none" w="med" len="med"/>
            <a:tailEnd type="none" w="med" len="med"/>
          </a:ln>
        </p:spPr>
      </p:sp>
      <p:sp>
        <p:nvSpPr>
          <p:cNvPr id="131093" name="直接连接符 131092"/>
          <p:cNvSpPr/>
          <p:nvPr/>
        </p:nvSpPr>
        <p:spPr>
          <a:xfrm>
            <a:off x="1093470" y="4146550"/>
            <a:ext cx="1252220" cy="29210"/>
          </a:xfrm>
          <a:prstGeom prst="line">
            <a:avLst/>
          </a:prstGeom>
          <a:ln w="50800" cap="flat" cmpd="sng">
            <a:solidFill>
              <a:srgbClr val="0000FF"/>
            </a:solidFill>
            <a:prstDash val="sysDot"/>
            <a:headEnd type="none" w="med" len="med"/>
            <a:tailEnd type="none" w="med" len="med"/>
          </a:ln>
        </p:spPr>
      </p:sp>
      <p:sp>
        <p:nvSpPr>
          <p:cNvPr id="131094" name="文本框 131093"/>
          <p:cNvSpPr txBox="1"/>
          <p:nvPr/>
        </p:nvSpPr>
        <p:spPr>
          <a:xfrm>
            <a:off x="7162800" y="241300"/>
            <a:ext cx="4974590" cy="706755"/>
          </a:xfrm>
          <a:prstGeom prst="rect">
            <a:avLst/>
          </a:prstGeom>
          <a:noFill/>
          <a:ln w="9525">
            <a:noFill/>
          </a:ln>
        </p:spPr>
        <p:txBody>
          <a:bodyPr wrap="square">
            <a:spAutoFit/>
          </a:bodyPr>
          <a:p>
            <a:pPr>
              <a:spcBef>
                <a:spcPct val="50000"/>
              </a:spcBef>
              <a:buClr>
                <a:schemeClr val="bg1"/>
              </a:buClr>
            </a:pPr>
            <a:r>
              <a:rPr lang="zh-CN" altLang="en-US" sz="4000" b="1" dirty="0">
                <a:latin typeface="Times New Roman" panose="02020603050405020304" pitchFamily="18" charset="0"/>
              </a:rPr>
              <a:t>中国的</a:t>
            </a:r>
            <a:r>
              <a:rPr lang="en-US" altLang="zh-CN" sz="4000" b="1" dirty="0">
                <a:latin typeface="Times New Roman" panose="02020603050405020304" pitchFamily="18" charset="0"/>
              </a:rPr>
              <a:t>____</a:t>
            </a:r>
            <a:r>
              <a:rPr lang="zh-CN" altLang="en-US" sz="4000" b="1" dirty="0">
                <a:latin typeface="Times New Roman" panose="02020603050405020304" pitchFamily="18" charset="0"/>
              </a:rPr>
              <a:t>窘迫艰难</a:t>
            </a:r>
            <a:endParaRPr lang="zh-CN" altLang="en-US" sz="4000" b="1">
              <a:latin typeface="Times New Roman" panose="02020603050405020304" pitchFamily="18" charset="0"/>
            </a:endParaRPr>
          </a:p>
        </p:txBody>
      </p:sp>
      <p:sp>
        <p:nvSpPr>
          <p:cNvPr id="131095" name="文本框 131094"/>
          <p:cNvSpPr txBox="1"/>
          <p:nvPr/>
        </p:nvSpPr>
        <p:spPr>
          <a:xfrm>
            <a:off x="8686800" y="302895"/>
            <a:ext cx="1225550" cy="645160"/>
          </a:xfrm>
          <a:prstGeom prst="rect">
            <a:avLst/>
          </a:prstGeom>
          <a:noFill/>
          <a:ln w="9525">
            <a:noFill/>
          </a:ln>
        </p:spPr>
        <p:txBody>
          <a:bodyPr wrap="square">
            <a:spAutoFit/>
          </a:bodyPr>
          <a:p>
            <a:pPr>
              <a:spcBef>
                <a:spcPct val="50000"/>
              </a:spcBef>
              <a:buClr>
                <a:schemeClr val="bg1"/>
              </a:buClr>
            </a:pPr>
            <a:r>
              <a:rPr lang="zh-CN" altLang="en-US" sz="3600" b="1" dirty="0">
                <a:solidFill>
                  <a:srgbClr val="FF3300"/>
                </a:solidFill>
                <a:latin typeface="Times New Roman" panose="02020603050405020304" pitchFamily="18" charset="0"/>
              </a:rPr>
              <a:t>农业</a:t>
            </a:r>
            <a:endParaRPr lang="zh-CN" altLang="en-US" sz="3600" b="1" dirty="0">
              <a:solidFill>
                <a:srgbClr val="FF3300"/>
              </a:solidFill>
              <a:latin typeface="Times New Roman" panose="02020603050405020304" pitchFamily="18" charset="0"/>
            </a:endParaRPr>
          </a:p>
        </p:txBody>
      </p:sp>
      <p:sp>
        <p:nvSpPr>
          <p:cNvPr id="131096" name="文本框 131095"/>
          <p:cNvSpPr txBox="1"/>
          <p:nvPr/>
        </p:nvSpPr>
        <p:spPr>
          <a:xfrm>
            <a:off x="7162800" y="1780540"/>
            <a:ext cx="4911725" cy="706755"/>
          </a:xfrm>
          <a:prstGeom prst="rect">
            <a:avLst/>
          </a:prstGeom>
          <a:noFill/>
          <a:ln w="9525">
            <a:noFill/>
          </a:ln>
        </p:spPr>
        <p:txBody>
          <a:bodyPr wrap="square">
            <a:spAutoFit/>
          </a:bodyPr>
          <a:p>
            <a:pPr>
              <a:spcBef>
                <a:spcPct val="50000"/>
              </a:spcBef>
              <a:buClr>
                <a:schemeClr val="bg1"/>
              </a:buClr>
            </a:pPr>
            <a:r>
              <a:rPr lang="zh-CN" altLang="en-US" sz="4000" b="1" dirty="0">
                <a:latin typeface="Times New Roman" panose="02020603050405020304" pitchFamily="18" charset="0"/>
              </a:rPr>
              <a:t>中国的</a:t>
            </a:r>
            <a:r>
              <a:rPr lang="en-US" altLang="zh-CN" sz="4000" b="1" dirty="0">
                <a:latin typeface="Times New Roman" panose="02020603050405020304" pitchFamily="18" charset="0"/>
              </a:rPr>
              <a:t>____</a:t>
            </a:r>
            <a:r>
              <a:rPr lang="zh-CN" altLang="en-US" sz="4000" b="1" dirty="0">
                <a:latin typeface="Times New Roman" panose="02020603050405020304" pitchFamily="18" charset="0"/>
              </a:rPr>
              <a:t>艰难沉重</a:t>
            </a:r>
            <a:endParaRPr lang="zh-CN" altLang="en-US" sz="4000" b="1">
              <a:latin typeface="Times New Roman" panose="02020603050405020304" pitchFamily="18" charset="0"/>
            </a:endParaRPr>
          </a:p>
        </p:txBody>
      </p:sp>
      <p:sp>
        <p:nvSpPr>
          <p:cNvPr id="131097" name="文本框 131096"/>
          <p:cNvSpPr txBox="1"/>
          <p:nvPr/>
        </p:nvSpPr>
        <p:spPr>
          <a:xfrm>
            <a:off x="8686800" y="1780540"/>
            <a:ext cx="1606550" cy="645160"/>
          </a:xfrm>
          <a:prstGeom prst="rect">
            <a:avLst/>
          </a:prstGeom>
          <a:noFill/>
          <a:ln w="9525">
            <a:noFill/>
          </a:ln>
        </p:spPr>
        <p:txBody>
          <a:bodyPr wrap="square">
            <a:spAutoFit/>
          </a:bodyPr>
          <a:p>
            <a:pPr>
              <a:spcBef>
                <a:spcPct val="50000"/>
              </a:spcBef>
              <a:buClr>
                <a:schemeClr val="bg1"/>
              </a:buClr>
            </a:pPr>
            <a:r>
              <a:rPr lang="zh-CN" altLang="en-US" sz="3600" b="1" dirty="0">
                <a:solidFill>
                  <a:srgbClr val="FF3300"/>
                </a:solidFill>
                <a:latin typeface="Times New Roman" panose="02020603050405020304" pitchFamily="18" charset="0"/>
              </a:rPr>
              <a:t>工业</a:t>
            </a:r>
            <a:endParaRPr lang="zh-CN" altLang="en-US" sz="3600" b="1">
              <a:solidFill>
                <a:srgbClr val="FF3300"/>
              </a:solidFill>
              <a:latin typeface="Times New Roman" panose="02020603050405020304" pitchFamily="18" charset="0"/>
            </a:endParaRPr>
          </a:p>
        </p:txBody>
      </p:sp>
      <p:sp>
        <p:nvSpPr>
          <p:cNvPr id="131098" name="文本框 131097"/>
          <p:cNvSpPr txBox="1"/>
          <p:nvPr/>
        </p:nvSpPr>
        <p:spPr>
          <a:xfrm>
            <a:off x="7464425" y="2917190"/>
            <a:ext cx="3670300" cy="706755"/>
          </a:xfrm>
          <a:prstGeom prst="rect">
            <a:avLst/>
          </a:prstGeom>
          <a:noFill/>
          <a:ln w="9525">
            <a:noFill/>
          </a:ln>
        </p:spPr>
        <p:txBody>
          <a:bodyPr wrap="square">
            <a:spAutoFit/>
          </a:bodyPr>
          <a:p>
            <a:pPr>
              <a:spcBef>
                <a:spcPct val="50000"/>
              </a:spcBef>
              <a:buClr>
                <a:schemeClr val="bg1"/>
              </a:buClr>
            </a:pPr>
            <a:r>
              <a:rPr lang="en-US" altLang="zh-CN" sz="4000" b="1" dirty="0">
                <a:latin typeface="Times New Roman" panose="02020603050405020304" pitchFamily="18" charset="0"/>
              </a:rPr>
              <a:t>___</a:t>
            </a:r>
            <a:r>
              <a:rPr lang="zh-CN" altLang="en-US" sz="4000" b="1" dirty="0">
                <a:latin typeface="Times New Roman" panose="02020603050405020304" pitchFamily="18" charset="0"/>
              </a:rPr>
              <a:t>空洞贫乏</a:t>
            </a:r>
            <a:endParaRPr lang="zh-CN" altLang="en-US" sz="4000" b="1">
              <a:latin typeface="Times New Roman" panose="02020603050405020304" pitchFamily="18" charset="0"/>
            </a:endParaRPr>
          </a:p>
        </p:txBody>
      </p:sp>
      <p:sp>
        <p:nvSpPr>
          <p:cNvPr id="131099" name="文本框 131098"/>
          <p:cNvSpPr txBox="1"/>
          <p:nvPr/>
        </p:nvSpPr>
        <p:spPr>
          <a:xfrm>
            <a:off x="7380605" y="2948305"/>
            <a:ext cx="2330450" cy="645160"/>
          </a:xfrm>
          <a:prstGeom prst="rect">
            <a:avLst/>
          </a:prstGeom>
          <a:noFill/>
          <a:ln w="9525">
            <a:noFill/>
          </a:ln>
        </p:spPr>
        <p:txBody>
          <a:bodyPr wrap="square">
            <a:spAutoFit/>
          </a:bodyPr>
          <a:p>
            <a:pPr>
              <a:spcBef>
                <a:spcPct val="50000"/>
              </a:spcBef>
              <a:buClr>
                <a:schemeClr val="bg1"/>
              </a:buClr>
            </a:pPr>
            <a:r>
              <a:rPr lang="zh-CN" altLang="en-US" sz="3600" b="1" dirty="0">
                <a:solidFill>
                  <a:srgbClr val="FF3300"/>
                </a:solidFill>
                <a:latin typeface="Times New Roman" panose="02020603050405020304" pitchFamily="18" charset="0"/>
              </a:rPr>
              <a:t>收获</a:t>
            </a:r>
            <a:endParaRPr lang="zh-CN" altLang="en-US" sz="3600" b="1">
              <a:solidFill>
                <a:srgbClr val="FF3300"/>
              </a:solidFill>
              <a:latin typeface="Times New Roman" panose="02020603050405020304" pitchFamily="18" charset="0"/>
            </a:endParaRPr>
          </a:p>
        </p:txBody>
      </p:sp>
      <p:sp>
        <p:nvSpPr>
          <p:cNvPr id="131100" name="文本框 131099"/>
          <p:cNvSpPr txBox="1"/>
          <p:nvPr/>
        </p:nvSpPr>
        <p:spPr>
          <a:xfrm>
            <a:off x="5562600" y="3506470"/>
            <a:ext cx="584835" cy="107632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spcBef>
                <a:spcPct val="50000"/>
              </a:spcBef>
              <a:buClr>
                <a:schemeClr val="bg1"/>
              </a:buClr>
            </a:pPr>
            <a:r>
              <a:rPr lang="zh-CN" altLang="en-US" sz="3200" b="1" dirty="0">
                <a:solidFill>
                  <a:srgbClr val="FF0000"/>
                </a:solidFill>
                <a:latin typeface="Times New Roman" panose="02020603050405020304" pitchFamily="18" charset="0"/>
                <a:ea typeface="华文彩云" pitchFamily="2" charset="-122"/>
              </a:rPr>
              <a:t>困境</a:t>
            </a:r>
            <a:endParaRPr lang="zh-CN" altLang="en-US" sz="3200" b="1" dirty="0">
              <a:solidFill>
                <a:srgbClr val="FF0000"/>
              </a:solidFill>
              <a:latin typeface="Times New Roman" panose="02020603050405020304" pitchFamily="18" charset="0"/>
              <a:ea typeface="华文彩云" pitchFamily="2" charset="-122"/>
            </a:endParaRPr>
          </a:p>
        </p:txBody>
      </p:sp>
      <p:sp>
        <p:nvSpPr>
          <p:cNvPr id="131101" name="文本框 131100"/>
          <p:cNvSpPr txBox="1"/>
          <p:nvPr/>
        </p:nvSpPr>
        <p:spPr>
          <a:xfrm>
            <a:off x="7009765" y="3691255"/>
            <a:ext cx="5127625" cy="706755"/>
          </a:xfrm>
          <a:prstGeom prst="rect">
            <a:avLst/>
          </a:prstGeom>
          <a:noFill/>
          <a:ln w="9525">
            <a:noFill/>
          </a:ln>
        </p:spPr>
        <p:txBody>
          <a:bodyPr wrap="square">
            <a:spAutoFit/>
          </a:bodyPr>
          <a:p>
            <a:pPr>
              <a:spcBef>
                <a:spcPct val="50000"/>
              </a:spcBef>
              <a:buClr>
                <a:schemeClr val="bg1"/>
              </a:buClr>
            </a:pPr>
            <a:r>
              <a:rPr lang="zh-CN" altLang="en-US" sz="4000" b="1" dirty="0">
                <a:latin typeface="Times New Roman" panose="02020603050405020304" pitchFamily="18" charset="0"/>
              </a:rPr>
              <a:t>中国的</a:t>
            </a:r>
            <a:r>
              <a:rPr lang="en-US" altLang="zh-CN" sz="4000" b="1" dirty="0">
                <a:latin typeface="Times New Roman" panose="02020603050405020304" pitchFamily="18" charset="0"/>
              </a:rPr>
              <a:t>_____</a:t>
            </a:r>
            <a:r>
              <a:rPr lang="zh-CN" altLang="en-US" sz="4000" b="1" dirty="0">
                <a:latin typeface="Times New Roman" panose="02020603050405020304" pitchFamily="18" charset="0"/>
              </a:rPr>
              <a:t>缓慢前进</a:t>
            </a:r>
            <a:endParaRPr lang="zh-CN" altLang="en-US" sz="4000" b="1">
              <a:latin typeface="Times New Roman" panose="02020603050405020304" pitchFamily="18" charset="0"/>
            </a:endParaRPr>
          </a:p>
        </p:txBody>
      </p:sp>
      <p:sp>
        <p:nvSpPr>
          <p:cNvPr id="131102" name="文本框 131101"/>
          <p:cNvSpPr txBox="1"/>
          <p:nvPr/>
        </p:nvSpPr>
        <p:spPr>
          <a:xfrm>
            <a:off x="8686800" y="3622040"/>
            <a:ext cx="1240790" cy="645160"/>
          </a:xfrm>
          <a:prstGeom prst="rect">
            <a:avLst/>
          </a:prstGeom>
          <a:noFill/>
          <a:ln w="9525">
            <a:noFill/>
          </a:ln>
        </p:spPr>
        <p:txBody>
          <a:bodyPr wrap="square">
            <a:spAutoFit/>
          </a:bodyPr>
          <a:p>
            <a:pPr>
              <a:spcBef>
                <a:spcPct val="50000"/>
              </a:spcBef>
              <a:buClr>
                <a:schemeClr val="bg1"/>
              </a:buClr>
            </a:pPr>
            <a:r>
              <a:rPr lang="zh-CN" altLang="en-US" sz="3600" b="1" dirty="0">
                <a:solidFill>
                  <a:srgbClr val="FF3300"/>
                </a:solidFill>
                <a:latin typeface="Times New Roman" panose="02020603050405020304" pitchFamily="18" charset="0"/>
              </a:rPr>
              <a:t>局面</a:t>
            </a:r>
            <a:endParaRPr lang="zh-CN" altLang="en-US" sz="3600" b="1">
              <a:solidFill>
                <a:srgbClr val="FF3300"/>
              </a:solidFill>
              <a:latin typeface="Times New Roman" panose="02020603050405020304" pitchFamily="18" charset="0"/>
            </a:endParaRPr>
          </a:p>
        </p:txBody>
      </p:sp>
      <p:sp>
        <p:nvSpPr>
          <p:cNvPr id="131105" name="文本框 131104"/>
          <p:cNvSpPr txBox="1"/>
          <p:nvPr/>
        </p:nvSpPr>
        <p:spPr>
          <a:xfrm>
            <a:off x="7086600" y="4398010"/>
            <a:ext cx="4889500" cy="583565"/>
          </a:xfrm>
          <a:prstGeom prst="rect">
            <a:avLst/>
          </a:prstGeom>
          <a:solidFill>
            <a:schemeClr val="bg1"/>
          </a:solidFill>
          <a:ln w="9525">
            <a:noFill/>
          </a:ln>
        </p:spPr>
        <p:txBody>
          <a:bodyPr wrap="square">
            <a:spAutoFit/>
          </a:bodyPr>
          <a:p>
            <a:pPr>
              <a:spcBef>
                <a:spcPct val="50000"/>
              </a:spcBef>
              <a:buClr>
                <a:schemeClr val="bg1"/>
              </a:buClr>
            </a:pPr>
            <a:r>
              <a:rPr lang="zh-CN" altLang="en-US" sz="3200" b="1" dirty="0">
                <a:solidFill>
                  <a:srgbClr val="0000FF"/>
                </a:solidFill>
                <a:latin typeface="Times New Roman" panose="02020603050405020304" pitchFamily="18" charset="0"/>
              </a:rPr>
              <a:t>这些意象之间有什么联系？</a:t>
            </a:r>
            <a:endParaRPr lang="zh-CN" altLang="en-US" sz="3200" b="1">
              <a:solidFill>
                <a:srgbClr val="FF0000"/>
              </a:solidFill>
              <a:latin typeface="Times New Roman" panose="02020603050405020304" pitchFamily="18" charset="0"/>
            </a:endParaRPr>
          </a:p>
        </p:txBody>
      </p:sp>
      <p:sp>
        <p:nvSpPr>
          <p:cNvPr id="131106" name="文本框 131105"/>
          <p:cNvSpPr txBox="1"/>
          <p:nvPr/>
        </p:nvSpPr>
        <p:spPr>
          <a:xfrm>
            <a:off x="6858635" y="5068570"/>
            <a:ext cx="5278755" cy="1568450"/>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spcBef>
                <a:spcPct val="50000"/>
              </a:spcBef>
              <a:buClr>
                <a:schemeClr val="bg1"/>
              </a:buClr>
            </a:pPr>
            <a:r>
              <a:rPr lang="zh-CN" altLang="en-US" sz="3200" b="1" dirty="0">
                <a:solidFill>
                  <a:srgbClr val="1D41D5"/>
                </a:solidFill>
                <a:latin typeface="Times New Roman" panose="02020603050405020304" pitchFamily="18" charset="0"/>
              </a:rPr>
              <a:t>都表现了祖国</a:t>
            </a:r>
            <a:r>
              <a:rPr lang="en-US" altLang="zh-CN" sz="3200" b="1" dirty="0">
                <a:solidFill>
                  <a:srgbClr val="1D41D5"/>
                </a:solidFill>
                <a:latin typeface="Times New Roman" panose="02020603050405020304" pitchFamily="18" charset="0"/>
              </a:rPr>
              <a:t>——</a:t>
            </a:r>
            <a:r>
              <a:rPr lang="zh-CN" altLang="en-US" sz="3200" b="1" dirty="0">
                <a:solidFill>
                  <a:srgbClr val="1D41D5"/>
                </a:solidFill>
                <a:latin typeface="Times New Roman" panose="02020603050405020304" pitchFamily="18" charset="0"/>
              </a:rPr>
              <a:t>中国的特点，概括出中国处于</a:t>
            </a:r>
            <a:r>
              <a:rPr lang="zh-CN" altLang="en-US" sz="3200" b="1" dirty="0">
                <a:solidFill>
                  <a:srgbClr val="FF0000"/>
                </a:solidFill>
                <a:latin typeface="Times New Roman" panose="02020603050405020304" pitchFamily="18" charset="0"/>
              </a:rPr>
              <a:t>贫穷和落后、</a:t>
            </a:r>
            <a:r>
              <a:rPr lang="zh-CN" altLang="en-US" sz="3200" b="1" dirty="0">
                <a:solidFill>
                  <a:srgbClr val="FF0000"/>
                </a:solidFill>
                <a:latin typeface="Arial" panose="020B0604020202020204" pitchFamily="34" charset="0"/>
                <a:sym typeface="+mn-ea"/>
              </a:rPr>
              <a:t>灾难深重</a:t>
            </a:r>
            <a:r>
              <a:rPr lang="zh-CN" altLang="en-US" sz="3200" b="1" dirty="0">
                <a:solidFill>
                  <a:srgbClr val="1D41D5"/>
                </a:solidFill>
                <a:latin typeface="Times New Roman" panose="02020603050405020304" pitchFamily="18" charset="0"/>
              </a:rPr>
              <a:t>的状态。</a:t>
            </a:r>
            <a:endParaRPr lang="zh-CN" altLang="en-US" sz="3200" b="1" dirty="0">
              <a:solidFill>
                <a:srgbClr val="1D41D5"/>
              </a:solidFill>
              <a:latin typeface="Times New Roman" panose="02020603050405020304" pitchFamily="18" charset="0"/>
            </a:endParaRPr>
          </a:p>
        </p:txBody>
      </p:sp>
      <p:sp>
        <p:nvSpPr>
          <p:cNvPr id="131107" name="文本框 131106"/>
          <p:cNvSpPr txBox="1"/>
          <p:nvPr/>
        </p:nvSpPr>
        <p:spPr>
          <a:xfrm>
            <a:off x="788035" y="6274435"/>
            <a:ext cx="5181600" cy="583565"/>
          </a:xfrm>
          <a:prstGeom prst="rect">
            <a:avLst/>
          </a:prstGeom>
          <a:noFill/>
          <a:ln w="9525">
            <a:noFill/>
          </a:ln>
        </p:spPr>
        <p:txBody>
          <a:bodyPr>
            <a:spAutoFit/>
          </a:bodyPr>
          <a:p>
            <a:pPr>
              <a:spcBef>
                <a:spcPct val="50000"/>
              </a:spcBef>
            </a:pPr>
            <a:r>
              <a:rPr lang="zh-CN" altLang="en-US" sz="3200" b="1" dirty="0">
                <a:solidFill>
                  <a:srgbClr val="0000FF"/>
                </a:solidFill>
                <a:latin typeface="Times New Roman" panose="02020603050405020304" pitchFamily="18" charset="0"/>
              </a:rPr>
              <a:t>感情基调：</a:t>
            </a:r>
            <a:r>
              <a:rPr lang="zh-CN" altLang="en-US" sz="3200" b="1" dirty="0">
                <a:solidFill>
                  <a:srgbClr val="FF0000"/>
                </a:solidFill>
                <a:latin typeface="Times New Roman" panose="02020603050405020304" pitchFamily="18" charset="0"/>
              </a:rPr>
              <a:t>深沉而悲痛。</a:t>
            </a:r>
            <a:endParaRPr lang="zh-CN" altLang="en-US" sz="32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1076"/>
                                        </p:tgtEl>
                                        <p:attrNameLst>
                                          <p:attrName>style.visibility</p:attrName>
                                        </p:attrNameLst>
                                      </p:cBhvr>
                                      <p:to>
                                        <p:strVal val="visible"/>
                                      </p:to>
                                    </p:set>
                                    <p:anim calcmode="lin" valueType="num">
                                      <p:cBhvr additive="base">
                                        <p:cTn id="7" dur="500" fill="hold"/>
                                        <p:tgtEl>
                                          <p:spTgt spid="131076"/>
                                        </p:tgtEl>
                                        <p:attrNameLst>
                                          <p:attrName>ppt_x</p:attrName>
                                        </p:attrNameLst>
                                      </p:cBhvr>
                                      <p:tavLst>
                                        <p:tav tm="0">
                                          <p:val>
                                            <p:strVal val="#ppt_x"/>
                                          </p:val>
                                        </p:tav>
                                        <p:tav tm="100000">
                                          <p:val>
                                            <p:strVal val="#ppt_x"/>
                                          </p:val>
                                        </p:tav>
                                      </p:tavLst>
                                    </p:anim>
                                    <p:anim calcmode="lin" valueType="num">
                                      <p:cBhvr additive="base">
                                        <p:cTn id="8" dur="500" fill="hold"/>
                                        <p:tgtEl>
                                          <p:spTgt spid="13107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31077"/>
                                        </p:tgtEl>
                                        <p:attrNameLst>
                                          <p:attrName>style.visibility</p:attrName>
                                        </p:attrNameLst>
                                      </p:cBhvr>
                                      <p:to>
                                        <p:strVal val="visible"/>
                                      </p:to>
                                    </p:set>
                                    <p:anim calcmode="lin" valueType="num">
                                      <p:cBhvr additive="base">
                                        <p:cTn id="13" dur="500" fill="hold"/>
                                        <p:tgtEl>
                                          <p:spTgt spid="131077"/>
                                        </p:tgtEl>
                                        <p:attrNameLst>
                                          <p:attrName>ppt_x</p:attrName>
                                        </p:attrNameLst>
                                      </p:cBhvr>
                                      <p:tavLst>
                                        <p:tav tm="0">
                                          <p:val>
                                            <p:strVal val="0-#ppt_w/2"/>
                                          </p:val>
                                        </p:tav>
                                        <p:tav tm="100000">
                                          <p:val>
                                            <p:strVal val="#ppt_x"/>
                                          </p:val>
                                        </p:tav>
                                      </p:tavLst>
                                    </p:anim>
                                    <p:anim calcmode="lin" valueType="num">
                                      <p:cBhvr additive="base">
                                        <p:cTn id="14" dur="500" fill="hold"/>
                                        <p:tgtEl>
                                          <p:spTgt spid="13107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31078"/>
                                        </p:tgtEl>
                                        <p:attrNameLst>
                                          <p:attrName>style.visibility</p:attrName>
                                        </p:attrNameLst>
                                      </p:cBhvr>
                                      <p:to>
                                        <p:strVal val="visible"/>
                                      </p:to>
                                    </p:set>
                                    <p:anim calcmode="lin" valueType="num">
                                      <p:cBhvr additive="base">
                                        <p:cTn id="19" dur="500" fill="hold"/>
                                        <p:tgtEl>
                                          <p:spTgt spid="131078"/>
                                        </p:tgtEl>
                                        <p:attrNameLst>
                                          <p:attrName>ppt_x</p:attrName>
                                        </p:attrNameLst>
                                      </p:cBhvr>
                                      <p:tavLst>
                                        <p:tav tm="0">
                                          <p:val>
                                            <p:strVal val="0-#ppt_w/2"/>
                                          </p:val>
                                        </p:tav>
                                        <p:tav tm="100000">
                                          <p:val>
                                            <p:strVal val="#ppt_x"/>
                                          </p:val>
                                        </p:tav>
                                      </p:tavLst>
                                    </p:anim>
                                    <p:anim calcmode="lin" valueType="num">
                                      <p:cBhvr additive="base">
                                        <p:cTn id="20" dur="500" fill="hold"/>
                                        <p:tgtEl>
                                          <p:spTgt spid="13107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31085"/>
                                        </p:tgtEl>
                                        <p:attrNameLst>
                                          <p:attrName>style.visibility</p:attrName>
                                        </p:attrNameLst>
                                      </p:cBhvr>
                                      <p:to>
                                        <p:strVal val="visible"/>
                                      </p:to>
                                    </p:set>
                                    <p:anim calcmode="lin" valueType="num">
                                      <p:cBhvr additive="base">
                                        <p:cTn id="25" dur="500" fill="hold"/>
                                        <p:tgtEl>
                                          <p:spTgt spid="131085"/>
                                        </p:tgtEl>
                                        <p:attrNameLst>
                                          <p:attrName>ppt_x</p:attrName>
                                        </p:attrNameLst>
                                      </p:cBhvr>
                                      <p:tavLst>
                                        <p:tav tm="0">
                                          <p:val>
                                            <p:strVal val="0-#ppt_w/2"/>
                                          </p:val>
                                        </p:tav>
                                        <p:tav tm="100000">
                                          <p:val>
                                            <p:strVal val="#ppt_x"/>
                                          </p:val>
                                        </p:tav>
                                      </p:tavLst>
                                    </p:anim>
                                    <p:anim calcmode="lin" valueType="num">
                                      <p:cBhvr additive="base">
                                        <p:cTn id="26" dur="500" fill="hold"/>
                                        <p:tgtEl>
                                          <p:spTgt spid="13108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31079"/>
                                        </p:tgtEl>
                                        <p:attrNameLst>
                                          <p:attrName>style.visibility</p:attrName>
                                        </p:attrNameLst>
                                      </p:cBhvr>
                                      <p:to>
                                        <p:strVal val="visible"/>
                                      </p:to>
                                    </p:set>
                                    <p:anim calcmode="lin" valueType="num">
                                      <p:cBhvr additive="base">
                                        <p:cTn id="31" dur="500" fill="hold"/>
                                        <p:tgtEl>
                                          <p:spTgt spid="131079"/>
                                        </p:tgtEl>
                                        <p:attrNameLst>
                                          <p:attrName>ppt_x</p:attrName>
                                        </p:attrNameLst>
                                      </p:cBhvr>
                                      <p:tavLst>
                                        <p:tav tm="0">
                                          <p:val>
                                            <p:strVal val="0-#ppt_w/2"/>
                                          </p:val>
                                        </p:tav>
                                        <p:tav tm="100000">
                                          <p:val>
                                            <p:strVal val="#ppt_x"/>
                                          </p:val>
                                        </p:tav>
                                      </p:tavLst>
                                    </p:anim>
                                    <p:anim calcmode="lin" valueType="num">
                                      <p:cBhvr additive="base">
                                        <p:cTn id="32" dur="500" fill="hold"/>
                                        <p:tgtEl>
                                          <p:spTgt spid="13107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31080"/>
                                        </p:tgtEl>
                                        <p:attrNameLst>
                                          <p:attrName>style.visibility</p:attrName>
                                        </p:attrNameLst>
                                      </p:cBhvr>
                                      <p:to>
                                        <p:strVal val="visible"/>
                                      </p:to>
                                    </p:set>
                                    <p:anim calcmode="lin" valueType="num">
                                      <p:cBhvr additive="base">
                                        <p:cTn id="37" dur="500" fill="hold"/>
                                        <p:tgtEl>
                                          <p:spTgt spid="131080"/>
                                        </p:tgtEl>
                                        <p:attrNameLst>
                                          <p:attrName>ppt_x</p:attrName>
                                        </p:attrNameLst>
                                      </p:cBhvr>
                                      <p:tavLst>
                                        <p:tav tm="0">
                                          <p:val>
                                            <p:strVal val="0-#ppt_w/2"/>
                                          </p:val>
                                        </p:tav>
                                        <p:tav tm="100000">
                                          <p:val>
                                            <p:strVal val="#ppt_x"/>
                                          </p:val>
                                        </p:tav>
                                      </p:tavLst>
                                    </p:anim>
                                    <p:anim calcmode="lin" valueType="num">
                                      <p:cBhvr additive="base">
                                        <p:cTn id="38" dur="500" fill="hold"/>
                                        <p:tgtEl>
                                          <p:spTgt spid="13108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1" nodeType="clickEffect">
                                  <p:stCondLst>
                                    <p:cond delay="0"/>
                                  </p:stCondLst>
                                  <p:childTnLst>
                                    <p:anim calcmode="lin" valueType="num">
                                      <p:cBhvr additive="base">
                                        <p:cTn id="42" dur="500"/>
                                        <p:tgtEl>
                                          <p:spTgt spid="131076"/>
                                        </p:tgtEl>
                                        <p:attrNameLst>
                                          <p:attrName>ppt_x</p:attrName>
                                        </p:attrNameLst>
                                      </p:cBhvr>
                                      <p:tavLst>
                                        <p:tav tm="0">
                                          <p:val>
                                            <p:strVal val="ppt_x"/>
                                          </p:val>
                                        </p:tav>
                                        <p:tav tm="100000">
                                          <p:val>
                                            <p:strVal val="ppt_x"/>
                                          </p:val>
                                        </p:tav>
                                      </p:tavLst>
                                    </p:anim>
                                    <p:anim calcmode="lin" valueType="num">
                                      <p:cBhvr additive="base">
                                        <p:cTn id="43" dur="500"/>
                                        <p:tgtEl>
                                          <p:spTgt spid="131076"/>
                                        </p:tgtEl>
                                        <p:attrNameLst>
                                          <p:attrName>ppt_y</p:attrName>
                                        </p:attrNameLst>
                                      </p:cBhvr>
                                      <p:tavLst>
                                        <p:tav tm="0">
                                          <p:val>
                                            <p:strVal val="ppt_y"/>
                                          </p:val>
                                        </p:tav>
                                        <p:tav tm="100000">
                                          <p:val>
                                            <p:strVal val="1+ppt_h/2"/>
                                          </p:val>
                                        </p:tav>
                                      </p:tavLst>
                                    </p:anim>
                                    <p:set>
                                      <p:cBhvr>
                                        <p:cTn id="44" dur="1" fill="hold">
                                          <p:stCondLst>
                                            <p:cond delay="499"/>
                                          </p:stCondLst>
                                        </p:cTn>
                                        <p:tgtEl>
                                          <p:spTgt spid="131076"/>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131081"/>
                                        </p:tgtEl>
                                        <p:attrNameLst>
                                          <p:attrName>style.visibility</p:attrName>
                                        </p:attrNameLst>
                                      </p:cBhvr>
                                      <p:to>
                                        <p:strVal val="visible"/>
                                      </p:to>
                                    </p:set>
                                    <p:anim calcmode="lin" valueType="num">
                                      <p:cBhvr additive="base">
                                        <p:cTn id="49" dur="500" fill="hold"/>
                                        <p:tgtEl>
                                          <p:spTgt spid="131081"/>
                                        </p:tgtEl>
                                        <p:attrNameLst>
                                          <p:attrName>ppt_x</p:attrName>
                                        </p:attrNameLst>
                                      </p:cBhvr>
                                      <p:tavLst>
                                        <p:tav tm="0">
                                          <p:val>
                                            <p:strVal val="0-#ppt_w/2"/>
                                          </p:val>
                                        </p:tav>
                                        <p:tav tm="100000">
                                          <p:val>
                                            <p:strVal val="#ppt_x"/>
                                          </p:val>
                                        </p:tav>
                                      </p:tavLst>
                                    </p:anim>
                                    <p:anim calcmode="lin" valueType="num">
                                      <p:cBhvr additive="base">
                                        <p:cTn id="50" dur="500" fill="hold"/>
                                        <p:tgtEl>
                                          <p:spTgt spid="13108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31082"/>
                                        </p:tgtEl>
                                        <p:attrNameLst>
                                          <p:attrName>style.visibility</p:attrName>
                                        </p:attrNameLst>
                                      </p:cBhvr>
                                      <p:to>
                                        <p:strVal val="visible"/>
                                      </p:to>
                                    </p:set>
                                    <p:anim calcmode="lin" valueType="num">
                                      <p:cBhvr additive="base">
                                        <p:cTn id="55" dur="500" fill="hold"/>
                                        <p:tgtEl>
                                          <p:spTgt spid="131082"/>
                                        </p:tgtEl>
                                        <p:attrNameLst>
                                          <p:attrName>ppt_x</p:attrName>
                                        </p:attrNameLst>
                                      </p:cBhvr>
                                      <p:tavLst>
                                        <p:tav tm="0">
                                          <p:val>
                                            <p:strVal val="0-#ppt_w/2"/>
                                          </p:val>
                                        </p:tav>
                                        <p:tav tm="100000">
                                          <p:val>
                                            <p:strVal val="#ppt_x"/>
                                          </p:val>
                                        </p:tav>
                                      </p:tavLst>
                                    </p:anim>
                                    <p:anim calcmode="lin" valueType="num">
                                      <p:cBhvr additive="base">
                                        <p:cTn id="56" dur="500" fill="hold"/>
                                        <p:tgtEl>
                                          <p:spTgt spid="13108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31095"/>
                                        </p:tgtEl>
                                        <p:attrNameLst>
                                          <p:attrName>style.visibility</p:attrName>
                                        </p:attrNameLst>
                                      </p:cBhvr>
                                      <p:to>
                                        <p:strVal val="visible"/>
                                      </p:to>
                                    </p:set>
                                    <p:anim calcmode="lin" valueType="num">
                                      <p:cBhvr additive="base">
                                        <p:cTn id="61" dur="500" fill="hold"/>
                                        <p:tgtEl>
                                          <p:spTgt spid="131095"/>
                                        </p:tgtEl>
                                        <p:attrNameLst>
                                          <p:attrName>ppt_x</p:attrName>
                                        </p:attrNameLst>
                                      </p:cBhvr>
                                      <p:tavLst>
                                        <p:tav tm="0">
                                          <p:val>
                                            <p:strVal val="0-#ppt_w/2"/>
                                          </p:val>
                                        </p:tav>
                                        <p:tav tm="100000">
                                          <p:val>
                                            <p:strVal val="#ppt_x"/>
                                          </p:val>
                                        </p:tav>
                                      </p:tavLst>
                                    </p:anim>
                                    <p:anim calcmode="lin" valueType="num">
                                      <p:cBhvr additive="base">
                                        <p:cTn id="62" dur="500" fill="hold"/>
                                        <p:tgtEl>
                                          <p:spTgt spid="13109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31094"/>
                                        </p:tgtEl>
                                        <p:attrNameLst>
                                          <p:attrName>style.visibility</p:attrName>
                                        </p:attrNameLst>
                                      </p:cBhvr>
                                      <p:to>
                                        <p:strVal val="visible"/>
                                      </p:to>
                                    </p:set>
                                    <p:anim calcmode="lin" valueType="num">
                                      <p:cBhvr additive="base">
                                        <p:cTn id="67" dur="500" fill="hold"/>
                                        <p:tgtEl>
                                          <p:spTgt spid="131094"/>
                                        </p:tgtEl>
                                        <p:attrNameLst>
                                          <p:attrName>ppt_x</p:attrName>
                                        </p:attrNameLst>
                                      </p:cBhvr>
                                      <p:tavLst>
                                        <p:tav tm="0">
                                          <p:val>
                                            <p:strVal val="0-#ppt_w/2"/>
                                          </p:val>
                                        </p:tav>
                                        <p:tav tm="100000">
                                          <p:val>
                                            <p:strVal val="#ppt_x"/>
                                          </p:val>
                                        </p:tav>
                                      </p:tavLst>
                                    </p:anim>
                                    <p:anim calcmode="lin" valueType="num">
                                      <p:cBhvr additive="base">
                                        <p:cTn id="68" dur="500" fill="hold"/>
                                        <p:tgtEl>
                                          <p:spTgt spid="131094"/>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31084"/>
                                        </p:tgtEl>
                                        <p:attrNameLst>
                                          <p:attrName>style.visibility</p:attrName>
                                        </p:attrNameLst>
                                      </p:cBhvr>
                                      <p:to>
                                        <p:strVal val="visible"/>
                                      </p:to>
                                    </p:set>
                                    <p:anim calcmode="lin" valueType="num">
                                      <p:cBhvr additive="base">
                                        <p:cTn id="73" dur="500" fill="hold"/>
                                        <p:tgtEl>
                                          <p:spTgt spid="131084"/>
                                        </p:tgtEl>
                                        <p:attrNameLst>
                                          <p:attrName>ppt_x</p:attrName>
                                        </p:attrNameLst>
                                      </p:cBhvr>
                                      <p:tavLst>
                                        <p:tav tm="0">
                                          <p:val>
                                            <p:strVal val="0-#ppt_w/2"/>
                                          </p:val>
                                        </p:tav>
                                        <p:tav tm="100000">
                                          <p:val>
                                            <p:strVal val="#ppt_x"/>
                                          </p:val>
                                        </p:tav>
                                      </p:tavLst>
                                    </p:anim>
                                    <p:anim calcmode="lin" valueType="num">
                                      <p:cBhvr additive="base">
                                        <p:cTn id="74" dur="500" fill="hold"/>
                                        <p:tgtEl>
                                          <p:spTgt spid="131084"/>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31083"/>
                                        </p:tgtEl>
                                        <p:attrNameLst>
                                          <p:attrName>style.visibility</p:attrName>
                                        </p:attrNameLst>
                                      </p:cBhvr>
                                      <p:to>
                                        <p:strVal val="visible"/>
                                      </p:to>
                                    </p:set>
                                    <p:anim calcmode="lin" valueType="num">
                                      <p:cBhvr additive="base">
                                        <p:cTn id="79" dur="500" fill="hold"/>
                                        <p:tgtEl>
                                          <p:spTgt spid="131083"/>
                                        </p:tgtEl>
                                        <p:attrNameLst>
                                          <p:attrName>ppt_x</p:attrName>
                                        </p:attrNameLst>
                                      </p:cBhvr>
                                      <p:tavLst>
                                        <p:tav tm="0">
                                          <p:val>
                                            <p:strVal val="0-#ppt_w/2"/>
                                          </p:val>
                                        </p:tav>
                                        <p:tav tm="100000">
                                          <p:val>
                                            <p:strVal val="#ppt_x"/>
                                          </p:val>
                                        </p:tav>
                                      </p:tavLst>
                                    </p:anim>
                                    <p:anim calcmode="lin" valueType="num">
                                      <p:cBhvr additive="base">
                                        <p:cTn id="80" dur="500" fill="hold"/>
                                        <p:tgtEl>
                                          <p:spTgt spid="131083"/>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31097"/>
                                        </p:tgtEl>
                                        <p:attrNameLst>
                                          <p:attrName>style.visibility</p:attrName>
                                        </p:attrNameLst>
                                      </p:cBhvr>
                                      <p:to>
                                        <p:strVal val="visible"/>
                                      </p:to>
                                    </p:set>
                                    <p:anim calcmode="lin" valueType="num">
                                      <p:cBhvr additive="base">
                                        <p:cTn id="85" dur="500" fill="hold"/>
                                        <p:tgtEl>
                                          <p:spTgt spid="131097"/>
                                        </p:tgtEl>
                                        <p:attrNameLst>
                                          <p:attrName>ppt_x</p:attrName>
                                        </p:attrNameLst>
                                      </p:cBhvr>
                                      <p:tavLst>
                                        <p:tav tm="0">
                                          <p:val>
                                            <p:strVal val="0-#ppt_w/2"/>
                                          </p:val>
                                        </p:tav>
                                        <p:tav tm="100000">
                                          <p:val>
                                            <p:strVal val="#ppt_x"/>
                                          </p:val>
                                        </p:tav>
                                      </p:tavLst>
                                    </p:anim>
                                    <p:anim calcmode="lin" valueType="num">
                                      <p:cBhvr additive="base">
                                        <p:cTn id="86" dur="500" fill="hold"/>
                                        <p:tgtEl>
                                          <p:spTgt spid="131097"/>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31096"/>
                                        </p:tgtEl>
                                        <p:attrNameLst>
                                          <p:attrName>style.visibility</p:attrName>
                                        </p:attrNameLst>
                                      </p:cBhvr>
                                      <p:to>
                                        <p:strVal val="visible"/>
                                      </p:to>
                                    </p:set>
                                    <p:anim calcmode="lin" valueType="num">
                                      <p:cBhvr additive="base">
                                        <p:cTn id="91" dur="500" fill="hold"/>
                                        <p:tgtEl>
                                          <p:spTgt spid="131096"/>
                                        </p:tgtEl>
                                        <p:attrNameLst>
                                          <p:attrName>ppt_x</p:attrName>
                                        </p:attrNameLst>
                                      </p:cBhvr>
                                      <p:tavLst>
                                        <p:tav tm="0">
                                          <p:val>
                                            <p:strVal val="0-#ppt_w/2"/>
                                          </p:val>
                                        </p:tav>
                                        <p:tav tm="100000">
                                          <p:val>
                                            <p:strVal val="#ppt_x"/>
                                          </p:val>
                                        </p:tav>
                                      </p:tavLst>
                                    </p:anim>
                                    <p:anim calcmode="lin" valueType="num">
                                      <p:cBhvr additive="base">
                                        <p:cTn id="92" dur="500" fill="hold"/>
                                        <p:tgtEl>
                                          <p:spTgt spid="131096"/>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131087"/>
                                        </p:tgtEl>
                                        <p:attrNameLst>
                                          <p:attrName>style.visibility</p:attrName>
                                        </p:attrNameLst>
                                      </p:cBhvr>
                                      <p:to>
                                        <p:strVal val="visible"/>
                                      </p:to>
                                    </p:set>
                                    <p:anim calcmode="lin" valueType="num">
                                      <p:cBhvr additive="base">
                                        <p:cTn id="97" dur="500" fill="hold"/>
                                        <p:tgtEl>
                                          <p:spTgt spid="131087"/>
                                        </p:tgtEl>
                                        <p:attrNameLst>
                                          <p:attrName>ppt_x</p:attrName>
                                        </p:attrNameLst>
                                      </p:cBhvr>
                                      <p:tavLst>
                                        <p:tav tm="0">
                                          <p:val>
                                            <p:strVal val="0-#ppt_w/2"/>
                                          </p:val>
                                        </p:tav>
                                        <p:tav tm="100000">
                                          <p:val>
                                            <p:strVal val="#ppt_x"/>
                                          </p:val>
                                        </p:tav>
                                      </p:tavLst>
                                    </p:anim>
                                    <p:anim calcmode="lin" valueType="num">
                                      <p:cBhvr additive="base">
                                        <p:cTn id="98" dur="500" fill="hold"/>
                                        <p:tgtEl>
                                          <p:spTgt spid="131087"/>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131099"/>
                                        </p:tgtEl>
                                        <p:attrNameLst>
                                          <p:attrName>style.visibility</p:attrName>
                                        </p:attrNameLst>
                                      </p:cBhvr>
                                      <p:to>
                                        <p:strVal val="visible"/>
                                      </p:to>
                                    </p:set>
                                    <p:anim calcmode="lin" valueType="num">
                                      <p:cBhvr additive="base">
                                        <p:cTn id="103" dur="500" fill="hold"/>
                                        <p:tgtEl>
                                          <p:spTgt spid="131099"/>
                                        </p:tgtEl>
                                        <p:attrNameLst>
                                          <p:attrName>ppt_x</p:attrName>
                                        </p:attrNameLst>
                                      </p:cBhvr>
                                      <p:tavLst>
                                        <p:tav tm="0">
                                          <p:val>
                                            <p:strVal val="0-#ppt_w/2"/>
                                          </p:val>
                                        </p:tav>
                                        <p:tav tm="100000">
                                          <p:val>
                                            <p:strVal val="#ppt_x"/>
                                          </p:val>
                                        </p:tav>
                                      </p:tavLst>
                                    </p:anim>
                                    <p:anim calcmode="lin" valueType="num">
                                      <p:cBhvr additive="base">
                                        <p:cTn id="104" dur="500" fill="hold"/>
                                        <p:tgtEl>
                                          <p:spTgt spid="131099"/>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131098"/>
                                        </p:tgtEl>
                                        <p:attrNameLst>
                                          <p:attrName>style.visibility</p:attrName>
                                        </p:attrNameLst>
                                      </p:cBhvr>
                                      <p:to>
                                        <p:strVal val="visible"/>
                                      </p:to>
                                    </p:set>
                                    <p:anim calcmode="lin" valueType="num">
                                      <p:cBhvr additive="base">
                                        <p:cTn id="109" dur="500" fill="hold"/>
                                        <p:tgtEl>
                                          <p:spTgt spid="131098"/>
                                        </p:tgtEl>
                                        <p:attrNameLst>
                                          <p:attrName>ppt_x</p:attrName>
                                        </p:attrNameLst>
                                      </p:cBhvr>
                                      <p:tavLst>
                                        <p:tav tm="0">
                                          <p:val>
                                            <p:strVal val="0-#ppt_w/2"/>
                                          </p:val>
                                        </p:tav>
                                        <p:tav tm="100000">
                                          <p:val>
                                            <p:strVal val="#ppt_x"/>
                                          </p:val>
                                        </p:tav>
                                      </p:tavLst>
                                    </p:anim>
                                    <p:anim calcmode="lin" valueType="num">
                                      <p:cBhvr additive="base">
                                        <p:cTn id="110" dur="500" fill="hold"/>
                                        <p:tgtEl>
                                          <p:spTgt spid="131098"/>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131088"/>
                                        </p:tgtEl>
                                        <p:attrNameLst>
                                          <p:attrName>style.visibility</p:attrName>
                                        </p:attrNameLst>
                                      </p:cBhvr>
                                      <p:to>
                                        <p:strVal val="visible"/>
                                      </p:to>
                                    </p:set>
                                    <p:anim calcmode="lin" valueType="num">
                                      <p:cBhvr additive="base">
                                        <p:cTn id="115" dur="500" fill="hold"/>
                                        <p:tgtEl>
                                          <p:spTgt spid="131088"/>
                                        </p:tgtEl>
                                        <p:attrNameLst>
                                          <p:attrName>ppt_x</p:attrName>
                                        </p:attrNameLst>
                                      </p:cBhvr>
                                      <p:tavLst>
                                        <p:tav tm="0">
                                          <p:val>
                                            <p:strVal val="0-#ppt_w/2"/>
                                          </p:val>
                                        </p:tav>
                                        <p:tav tm="100000">
                                          <p:val>
                                            <p:strVal val="#ppt_x"/>
                                          </p:val>
                                        </p:tav>
                                      </p:tavLst>
                                    </p:anim>
                                    <p:anim calcmode="lin" valueType="num">
                                      <p:cBhvr additive="base">
                                        <p:cTn id="116" dur="500" fill="hold"/>
                                        <p:tgtEl>
                                          <p:spTgt spid="131088"/>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131100"/>
                                        </p:tgtEl>
                                        <p:attrNameLst>
                                          <p:attrName>style.visibility</p:attrName>
                                        </p:attrNameLst>
                                      </p:cBhvr>
                                      <p:to>
                                        <p:strVal val="visible"/>
                                      </p:to>
                                    </p:set>
                                    <p:anim calcmode="lin" valueType="num">
                                      <p:cBhvr additive="base">
                                        <p:cTn id="121" dur="500" fill="hold"/>
                                        <p:tgtEl>
                                          <p:spTgt spid="131100"/>
                                        </p:tgtEl>
                                        <p:attrNameLst>
                                          <p:attrName>ppt_x</p:attrName>
                                        </p:attrNameLst>
                                      </p:cBhvr>
                                      <p:tavLst>
                                        <p:tav tm="0">
                                          <p:val>
                                            <p:strVal val="0-#ppt_w/2"/>
                                          </p:val>
                                        </p:tav>
                                        <p:tav tm="100000">
                                          <p:val>
                                            <p:strVal val="#ppt_x"/>
                                          </p:val>
                                        </p:tav>
                                      </p:tavLst>
                                    </p:anim>
                                    <p:anim calcmode="lin" valueType="num">
                                      <p:cBhvr additive="base">
                                        <p:cTn id="122" dur="500" fill="hold"/>
                                        <p:tgtEl>
                                          <p:spTgt spid="131100"/>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131102"/>
                                        </p:tgtEl>
                                        <p:attrNameLst>
                                          <p:attrName>style.visibility</p:attrName>
                                        </p:attrNameLst>
                                      </p:cBhvr>
                                      <p:to>
                                        <p:strVal val="visible"/>
                                      </p:to>
                                    </p:set>
                                    <p:anim calcmode="lin" valueType="num">
                                      <p:cBhvr additive="base">
                                        <p:cTn id="127" dur="500" fill="hold"/>
                                        <p:tgtEl>
                                          <p:spTgt spid="131102"/>
                                        </p:tgtEl>
                                        <p:attrNameLst>
                                          <p:attrName>ppt_x</p:attrName>
                                        </p:attrNameLst>
                                      </p:cBhvr>
                                      <p:tavLst>
                                        <p:tav tm="0">
                                          <p:val>
                                            <p:strVal val="0-#ppt_w/2"/>
                                          </p:val>
                                        </p:tav>
                                        <p:tav tm="100000">
                                          <p:val>
                                            <p:strVal val="#ppt_x"/>
                                          </p:val>
                                        </p:tav>
                                      </p:tavLst>
                                    </p:anim>
                                    <p:anim calcmode="lin" valueType="num">
                                      <p:cBhvr additive="base">
                                        <p:cTn id="128" dur="500" fill="hold"/>
                                        <p:tgtEl>
                                          <p:spTgt spid="131102"/>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grpId="0" nodeType="clickEffect">
                                  <p:stCondLst>
                                    <p:cond delay="0"/>
                                  </p:stCondLst>
                                  <p:childTnLst>
                                    <p:set>
                                      <p:cBhvr>
                                        <p:cTn id="132" dur="1" fill="hold">
                                          <p:stCondLst>
                                            <p:cond delay="0"/>
                                          </p:stCondLst>
                                        </p:cTn>
                                        <p:tgtEl>
                                          <p:spTgt spid="131101"/>
                                        </p:tgtEl>
                                        <p:attrNameLst>
                                          <p:attrName>style.visibility</p:attrName>
                                        </p:attrNameLst>
                                      </p:cBhvr>
                                      <p:to>
                                        <p:strVal val="visible"/>
                                      </p:to>
                                    </p:set>
                                    <p:anim calcmode="lin" valueType="num">
                                      <p:cBhvr additive="base">
                                        <p:cTn id="133" dur="500" fill="hold"/>
                                        <p:tgtEl>
                                          <p:spTgt spid="131101"/>
                                        </p:tgtEl>
                                        <p:attrNameLst>
                                          <p:attrName>ppt_x</p:attrName>
                                        </p:attrNameLst>
                                      </p:cBhvr>
                                      <p:tavLst>
                                        <p:tav tm="0">
                                          <p:val>
                                            <p:strVal val="0-#ppt_w/2"/>
                                          </p:val>
                                        </p:tav>
                                        <p:tav tm="100000">
                                          <p:val>
                                            <p:strVal val="#ppt_x"/>
                                          </p:val>
                                        </p:tav>
                                      </p:tavLst>
                                    </p:anim>
                                    <p:anim calcmode="lin" valueType="num">
                                      <p:cBhvr additive="base">
                                        <p:cTn id="134" dur="500" fill="hold"/>
                                        <p:tgtEl>
                                          <p:spTgt spid="131101"/>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grpId="0" nodeType="clickEffect">
                                  <p:stCondLst>
                                    <p:cond delay="0"/>
                                  </p:stCondLst>
                                  <p:childTnLst>
                                    <p:set>
                                      <p:cBhvr>
                                        <p:cTn id="138" dur="1" fill="hold">
                                          <p:stCondLst>
                                            <p:cond delay="0"/>
                                          </p:stCondLst>
                                        </p:cTn>
                                        <p:tgtEl>
                                          <p:spTgt spid="131105"/>
                                        </p:tgtEl>
                                        <p:attrNameLst>
                                          <p:attrName>style.visibility</p:attrName>
                                        </p:attrNameLst>
                                      </p:cBhvr>
                                      <p:to>
                                        <p:strVal val="visible"/>
                                      </p:to>
                                    </p:set>
                                    <p:anim calcmode="lin" valueType="num">
                                      <p:cBhvr additive="base">
                                        <p:cTn id="139" dur="500" fill="hold"/>
                                        <p:tgtEl>
                                          <p:spTgt spid="131105"/>
                                        </p:tgtEl>
                                        <p:attrNameLst>
                                          <p:attrName>ppt_x</p:attrName>
                                        </p:attrNameLst>
                                      </p:cBhvr>
                                      <p:tavLst>
                                        <p:tav tm="0">
                                          <p:val>
                                            <p:strVal val="0-#ppt_w/2"/>
                                          </p:val>
                                        </p:tav>
                                        <p:tav tm="100000">
                                          <p:val>
                                            <p:strVal val="#ppt_x"/>
                                          </p:val>
                                        </p:tav>
                                      </p:tavLst>
                                    </p:anim>
                                    <p:anim calcmode="lin" valueType="num">
                                      <p:cBhvr additive="base">
                                        <p:cTn id="140" dur="500" fill="hold"/>
                                        <p:tgtEl>
                                          <p:spTgt spid="131105"/>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31089"/>
                                        </p:tgtEl>
                                        <p:attrNameLst>
                                          <p:attrName>style.visibility</p:attrName>
                                        </p:attrNameLst>
                                      </p:cBhvr>
                                      <p:to>
                                        <p:strVal val="visible"/>
                                      </p:to>
                                    </p:set>
                                    <p:anim calcmode="lin" valueType="num">
                                      <p:cBhvr additive="base">
                                        <p:cTn id="145" dur="500" fill="hold"/>
                                        <p:tgtEl>
                                          <p:spTgt spid="131089"/>
                                        </p:tgtEl>
                                        <p:attrNameLst>
                                          <p:attrName>ppt_x</p:attrName>
                                        </p:attrNameLst>
                                      </p:cBhvr>
                                      <p:tavLst>
                                        <p:tav tm="0">
                                          <p:val>
                                            <p:strVal val="0-#ppt_w/2"/>
                                          </p:val>
                                        </p:tav>
                                        <p:tav tm="100000">
                                          <p:val>
                                            <p:strVal val="#ppt_x"/>
                                          </p:val>
                                        </p:tav>
                                      </p:tavLst>
                                    </p:anim>
                                    <p:anim calcmode="lin" valueType="num">
                                      <p:cBhvr additive="base">
                                        <p:cTn id="146" dur="500" fill="hold"/>
                                        <p:tgtEl>
                                          <p:spTgt spid="131089"/>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131090"/>
                                        </p:tgtEl>
                                        <p:attrNameLst>
                                          <p:attrName>style.visibility</p:attrName>
                                        </p:attrNameLst>
                                      </p:cBhvr>
                                      <p:to>
                                        <p:strVal val="visible"/>
                                      </p:to>
                                    </p:set>
                                    <p:anim calcmode="lin" valueType="num">
                                      <p:cBhvr additive="base">
                                        <p:cTn id="151" dur="500" fill="hold"/>
                                        <p:tgtEl>
                                          <p:spTgt spid="131090"/>
                                        </p:tgtEl>
                                        <p:attrNameLst>
                                          <p:attrName>ppt_x</p:attrName>
                                        </p:attrNameLst>
                                      </p:cBhvr>
                                      <p:tavLst>
                                        <p:tav tm="0">
                                          <p:val>
                                            <p:strVal val="0-#ppt_w/2"/>
                                          </p:val>
                                        </p:tav>
                                        <p:tav tm="100000">
                                          <p:val>
                                            <p:strVal val="#ppt_x"/>
                                          </p:val>
                                        </p:tav>
                                      </p:tavLst>
                                    </p:anim>
                                    <p:anim calcmode="lin" valueType="num">
                                      <p:cBhvr additive="base">
                                        <p:cTn id="152" dur="500" fill="hold"/>
                                        <p:tgtEl>
                                          <p:spTgt spid="131090"/>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31091"/>
                                        </p:tgtEl>
                                        <p:attrNameLst>
                                          <p:attrName>style.visibility</p:attrName>
                                        </p:attrNameLst>
                                      </p:cBhvr>
                                      <p:to>
                                        <p:strVal val="visible"/>
                                      </p:to>
                                    </p:set>
                                    <p:anim calcmode="lin" valueType="num">
                                      <p:cBhvr additive="base">
                                        <p:cTn id="157" dur="500" fill="hold"/>
                                        <p:tgtEl>
                                          <p:spTgt spid="131091"/>
                                        </p:tgtEl>
                                        <p:attrNameLst>
                                          <p:attrName>ppt_x</p:attrName>
                                        </p:attrNameLst>
                                      </p:cBhvr>
                                      <p:tavLst>
                                        <p:tav tm="0">
                                          <p:val>
                                            <p:strVal val="0-#ppt_w/2"/>
                                          </p:val>
                                        </p:tav>
                                        <p:tav tm="100000">
                                          <p:val>
                                            <p:strVal val="#ppt_x"/>
                                          </p:val>
                                        </p:tav>
                                      </p:tavLst>
                                    </p:anim>
                                    <p:anim calcmode="lin" valueType="num">
                                      <p:cBhvr additive="base">
                                        <p:cTn id="158" dur="500" fill="hold"/>
                                        <p:tgtEl>
                                          <p:spTgt spid="131091"/>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131092"/>
                                        </p:tgtEl>
                                        <p:attrNameLst>
                                          <p:attrName>style.visibility</p:attrName>
                                        </p:attrNameLst>
                                      </p:cBhvr>
                                      <p:to>
                                        <p:strVal val="visible"/>
                                      </p:to>
                                    </p:set>
                                    <p:anim calcmode="lin" valueType="num">
                                      <p:cBhvr additive="base">
                                        <p:cTn id="163" dur="500" fill="hold"/>
                                        <p:tgtEl>
                                          <p:spTgt spid="131092"/>
                                        </p:tgtEl>
                                        <p:attrNameLst>
                                          <p:attrName>ppt_x</p:attrName>
                                        </p:attrNameLst>
                                      </p:cBhvr>
                                      <p:tavLst>
                                        <p:tav tm="0">
                                          <p:val>
                                            <p:strVal val="0-#ppt_w/2"/>
                                          </p:val>
                                        </p:tav>
                                        <p:tav tm="100000">
                                          <p:val>
                                            <p:strVal val="#ppt_x"/>
                                          </p:val>
                                        </p:tav>
                                      </p:tavLst>
                                    </p:anim>
                                    <p:anim calcmode="lin" valueType="num">
                                      <p:cBhvr additive="base">
                                        <p:cTn id="164" dur="500" fill="hold"/>
                                        <p:tgtEl>
                                          <p:spTgt spid="13109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131093"/>
                                        </p:tgtEl>
                                        <p:attrNameLst>
                                          <p:attrName>style.visibility</p:attrName>
                                        </p:attrNameLst>
                                      </p:cBhvr>
                                      <p:to>
                                        <p:strVal val="visible"/>
                                      </p:to>
                                    </p:set>
                                    <p:anim calcmode="lin" valueType="num">
                                      <p:cBhvr additive="base">
                                        <p:cTn id="169" dur="500" fill="hold"/>
                                        <p:tgtEl>
                                          <p:spTgt spid="131093"/>
                                        </p:tgtEl>
                                        <p:attrNameLst>
                                          <p:attrName>ppt_x</p:attrName>
                                        </p:attrNameLst>
                                      </p:cBhvr>
                                      <p:tavLst>
                                        <p:tav tm="0">
                                          <p:val>
                                            <p:strVal val="0-#ppt_w/2"/>
                                          </p:val>
                                        </p:tav>
                                        <p:tav tm="100000">
                                          <p:val>
                                            <p:strVal val="#ppt_x"/>
                                          </p:val>
                                        </p:tav>
                                      </p:tavLst>
                                    </p:anim>
                                    <p:anim calcmode="lin" valueType="num">
                                      <p:cBhvr additive="base">
                                        <p:cTn id="170" dur="500" fill="hold"/>
                                        <p:tgtEl>
                                          <p:spTgt spid="131093"/>
                                        </p:tgtEl>
                                        <p:attrNameLst>
                                          <p:attrName>ppt_y</p:attrName>
                                        </p:attrNameLst>
                                      </p:cBhvr>
                                      <p:tavLst>
                                        <p:tav tm="0">
                                          <p:val>
                                            <p:strVal val="#ppt_y"/>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8" fill="hold" grpId="0" nodeType="clickEffect">
                                  <p:stCondLst>
                                    <p:cond delay="0"/>
                                  </p:stCondLst>
                                  <p:childTnLst>
                                    <p:set>
                                      <p:cBhvr>
                                        <p:cTn id="174" dur="1" fill="hold">
                                          <p:stCondLst>
                                            <p:cond delay="0"/>
                                          </p:stCondLst>
                                        </p:cTn>
                                        <p:tgtEl>
                                          <p:spTgt spid="131106"/>
                                        </p:tgtEl>
                                        <p:attrNameLst>
                                          <p:attrName>style.visibility</p:attrName>
                                        </p:attrNameLst>
                                      </p:cBhvr>
                                      <p:to>
                                        <p:strVal val="visible"/>
                                      </p:to>
                                    </p:set>
                                    <p:anim calcmode="lin" valueType="num">
                                      <p:cBhvr additive="base">
                                        <p:cTn id="175" dur="500" fill="hold"/>
                                        <p:tgtEl>
                                          <p:spTgt spid="131106"/>
                                        </p:tgtEl>
                                        <p:attrNameLst>
                                          <p:attrName>ppt_x</p:attrName>
                                        </p:attrNameLst>
                                      </p:cBhvr>
                                      <p:tavLst>
                                        <p:tav tm="0">
                                          <p:val>
                                            <p:strVal val="0-#ppt_w/2"/>
                                          </p:val>
                                        </p:tav>
                                        <p:tav tm="100000">
                                          <p:val>
                                            <p:strVal val="#ppt_x"/>
                                          </p:val>
                                        </p:tav>
                                      </p:tavLst>
                                    </p:anim>
                                    <p:anim calcmode="lin" valueType="num">
                                      <p:cBhvr additive="base">
                                        <p:cTn id="176" dur="500" fill="hold"/>
                                        <p:tgtEl>
                                          <p:spTgt spid="131106"/>
                                        </p:tgtEl>
                                        <p:attrNameLst>
                                          <p:attrName>ppt_y</p:attrName>
                                        </p:attrNameLst>
                                      </p:cBhvr>
                                      <p:tavLst>
                                        <p:tav tm="0">
                                          <p:val>
                                            <p:strVal val="#ppt_y"/>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8" fill="hold" grpId="0" nodeType="clickEffect">
                                  <p:stCondLst>
                                    <p:cond delay="0"/>
                                  </p:stCondLst>
                                  <p:childTnLst>
                                    <p:set>
                                      <p:cBhvr>
                                        <p:cTn id="180" dur="1" fill="hold">
                                          <p:stCondLst>
                                            <p:cond delay="0"/>
                                          </p:stCondLst>
                                        </p:cTn>
                                        <p:tgtEl>
                                          <p:spTgt spid="131107"/>
                                        </p:tgtEl>
                                        <p:attrNameLst>
                                          <p:attrName>style.visibility</p:attrName>
                                        </p:attrNameLst>
                                      </p:cBhvr>
                                      <p:to>
                                        <p:strVal val="visible"/>
                                      </p:to>
                                    </p:set>
                                    <p:anim calcmode="lin" valueType="num">
                                      <p:cBhvr additive="base">
                                        <p:cTn id="181" dur="500" fill="hold"/>
                                        <p:tgtEl>
                                          <p:spTgt spid="131107"/>
                                        </p:tgtEl>
                                        <p:attrNameLst>
                                          <p:attrName>ppt_x</p:attrName>
                                        </p:attrNameLst>
                                      </p:cBhvr>
                                      <p:tavLst>
                                        <p:tav tm="0">
                                          <p:val>
                                            <p:strVal val="0-#ppt_w/2"/>
                                          </p:val>
                                        </p:tav>
                                        <p:tav tm="100000">
                                          <p:val>
                                            <p:strVal val="#ppt_x"/>
                                          </p:val>
                                        </p:tav>
                                      </p:tavLst>
                                    </p:anim>
                                    <p:anim calcmode="lin" valueType="num">
                                      <p:cBhvr additive="base">
                                        <p:cTn id="182" dur="500" fill="hold"/>
                                        <p:tgtEl>
                                          <p:spTgt spid="131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82" grpId="0" bldLvl="0" animBg="1"/>
      <p:bldP spid="131083" grpId="0" bldLvl="0" animBg="1"/>
      <p:bldP spid="131094" grpId="0"/>
      <p:bldP spid="131095" grpId="0"/>
      <p:bldP spid="131096" grpId="0"/>
      <p:bldP spid="131097" grpId="0"/>
      <p:bldP spid="131098" grpId="0"/>
      <p:bldP spid="131099" grpId="0"/>
      <p:bldP spid="131100" grpId="0" bldLvl="0" animBg="1"/>
      <p:bldP spid="131101" grpId="0"/>
      <p:bldP spid="131102" grpId="0"/>
      <p:bldP spid="131105" grpId="0" bldLvl="0" animBg="1"/>
      <p:bldP spid="131106" grpId="0" bldLvl="0" animBg="1"/>
      <p:bldP spid="131107" grpId="0"/>
      <p:bldP spid="131076" grpId="0"/>
      <p:bldP spid="13107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文本框 132097"/>
          <p:cNvSpPr txBox="1"/>
          <p:nvPr/>
        </p:nvSpPr>
        <p:spPr>
          <a:xfrm>
            <a:off x="224155" y="937260"/>
            <a:ext cx="5719445" cy="5046345"/>
          </a:xfrm>
          <a:prstGeom prst="rect">
            <a:avLst/>
          </a:prstGeom>
          <a:noFill/>
          <a:ln w="9525">
            <a:noFill/>
          </a:ln>
        </p:spPr>
        <p:txBody>
          <a:bodyPr wrap="square">
            <a:spAutoFit/>
          </a:bodyPr>
          <a:p>
            <a:pPr fontAlgn="auto">
              <a:lnSpc>
                <a:spcPts val="5520"/>
              </a:lnSpc>
              <a:spcBef>
                <a:spcPts val="0"/>
              </a:spcBef>
              <a:buClr>
                <a:schemeClr val="bg1"/>
              </a:buClr>
            </a:pPr>
            <a:r>
              <a:rPr lang="zh-CN" altLang="en-US" sz="3600" b="1" dirty="0">
                <a:latin typeface="Times New Roman" panose="02020603050405020304" pitchFamily="18" charset="0"/>
              </a:rPr>
              <a:t>我是贫困 </a:t>
            </a:r>
            <a:endParaRPr lang="zh-CN" altLang="en-US" sz="3600" b="1" dirty="0">
              <a:latin typeface="Times New Roman" panose="02020603050405020304" pitchFamily="18" charset="0"/>
            </a:endParaRPr>
          </a:p>
          <a:p>
            <a:pPr fontAlgn="auto">
              <a:lnSpc>
                <a:spcPts val="5520"/>
              </a:lnSpc>
              <a:spcBef>
                <a:spcPts val="0"/>
              </a:spcBef>
              <a:buClr>
                <a:schemeClr val="bg1"/>
              </a:buClr>
            </a:pPr>
            <a:r>
              <a:rPr lang="zh-CN" altLang="en-US" sz="3600" b="1" dirty="0">
                <a:latin typeface="Times New Roman" panose="02020603050405020304" pitchFamily="18" charset="0"/>
              </a:rPr>
              <a:t>我是悲哀 </a:t>
            </a:r>
            <a:endParaRPr lang="zh-CN" altLang="en-US" sz="3600" b="1" dirty="0">
              <a:latin typeface="Times New Roman" panose="02020603050405020304" pitchFamily="18" charset="0"/>
            </a:endParaRPr>
          </a:p>
          <a:p>
            <a:pPr fontAlgn="auto">
              <a:lnSpc>
                <a:spcPts val="5520"/>
              </a:lnSpc>
              <a:spcBef>
                <a:spcPts val="0"/>
              </a:spcBef>
              <a:buClr>
                <a:schemeClr val="bg1"/>
              </a:buClr>
            </a:pPr>
            <a:r>
              <a:rPr lang="zh-CN" altLang="en-US" sz="3600" b="1" dirty="0">
                <a:latin typeface="Times New Roman" panose="02020603050405020304" pitchFamily="18" charset="0"/>
              </a:rPr>
              <a:t>我是你祖祖辈辈 </a:t>
            </a:r>
            <a:endParaRPr lang="zh-CN" altLang="en-US" sz="3600" b="1" dirty="0">
              <a:latin typeface="Times New Roman" panose="02020603050405020304" pitchFamily="18" charset="0"/>
            </a:endParaRPr>
          </a:p>
          <a:p>
            <a:pPr algn="ctr" fontAlgn="auto">
              <a:lnSpc>
                <a:spcPts val="5520"/>
              </a:lnSpc>
              <a:spcBef>
                <a:spcPts val="0"/>
              </a:spcBef>
              <a:buClr>
                <a:schemeClr val="bg1"/>
              </a:buClr>
            </a:pPr>
            <a:r>
              <a:rPr lang="zh-CN" altLang="en-US" sz="3600" b="1" dirty="0">
                <a:latin typeface="Times New Roman" panose="02020603050405020304" pitchFamily="18" charset="0"/>
              </a:rPr>
              <a:t>痛苦的希望啊 </a:t>
            </a:r>
            <a:endParaRPr lang="zh-CN" altLang="en-US" sz="3600" b="1" dirty="0">
              <a:latin typeface="Times New Roman" panose="02020603050405020304" pitchFamily="18" charset="0"/>
            </a:endParaRPr>
          </a:p>
          <a:p>
            <a:pPr fontAlgn="auto">
              <a:lnSpc>
                <a:spcPts val="5520"/>
              </a:lnSpc>
              <a:spcBef>
                <a:spcPts val="0"/>
              </a:spcBef>
              <a:buClr>
                <a:schemeClr val="bg1"/>
              </a:buClr>
            </a:pPr>
            <a:r>
              <a:rPr lang="zh-CN" altLang="en-US" sz="3600" b="1" dirty="0">
                <a:latin typeface="Times New Roman" panose="02020603050405020304" pitchFamily="18" charset="0"/>
              </a:rPr>
              <a:t>是“飞天”袖间 </a:t>
            </a:r>
            <a:endParaRPr lang="zh-CN" altLang="en-US" sz="3600" b="1" dirty="0">
              <a:latin typeface="Times New Roman" panose="02020603050405020304" pitchFamily="18" charset="0"/>
            </a:endParaRPr>
          </a:p>
          <a:p>
            <a:pPr algn="ctr" fontAlgn="auto">
              <a:lnSpc>
                <a:spcPts val="5520"/>
              </a:lnSpc>
              <a:spcBef>
                <a:spcPts val="0"/>
              </a:spcBef>
              <a:buClr>
                <a:schemeClr val="bg1"/>
              </a:buClr>
            </a:pPr>
            <a:r>
              <a:rPr lang="zh-CN" altLang="en-US" sz="3600" b="1" dirty="0">
                <a:latin typeface="Times New Roman" panose="02020603050405020304" pitchFamily="18" charset="0"/>
              </a:rPr>
              <a:t>千百年来未落到地面的花朵 </a:t>
            </a:r>
            <a:endParaRPr lang="zh-CN" altLang="en-US" sz="3600" b="1" dirty="0">
              <a:latin typeface="Times New Roman" panose="02020603050405020304" pitchFamily="18" charset="0"/>
            </a:endParaRPr>
          </a:p>
          <a:p>
            <a:pPr fontAlgn="auto">
              <a:lnSpc>
                <a:spcPts val="5520"/>
              </a:lnSpc>
              <a:spcBef>
                <a:spcPts val="0"/>
              </a:spcBef>
              <a:buClr>
                <a:schemeClr val="bg1"/>
              </a:buClr>
            </a:pPr>
            <a:r>
              <a:rPr lang="en-US" altLang="zh-CN" sz="3600" b="1" dirty="0">
                <a:latin typeface="Times New Roman" panose="02020603050405020304" pitchFamily="18" charset="0"/>
              </a:rPr>
              <a:t>—— </a:t>
            </a:r>
            <a:r>
              <a:rPr lang="zh-CN" altLang="en-US" sz="3600" b="1" dirty="0">
                <a:latin typeface="Times New Roman" panose="02020603050405020304" pitchFamily="18" charset="0"/>
              </a:rPr>
              <a:t>祖国啊 </a:t>
            </a:r>
            <a:endParaRPr lang="zh-CN" altLang="en-US" sz="3600">
              <a:latin typeface="Times New Roman" panose="02020603050405020304" pitchFamily="18" charset="0"/>
            </a:endParaRPr>
          </a:p>
        </p:txBody>
      </p:sp>
      <p:sp>
        <p:nvSpPr>
          <p:cNvPr id="132099" name="直接连接符 132098"/>
          <p:cNvSpPr/>
          <p:nvPr/>
        </p:nvSpPr>
        <p:spPr>
          <a:xfrm>
            <a:off x="5943600" y="0"/>
            <a:ext cx="0" cy="6858000"/>
          </a:xfrm>
          <a:prstGeom prst="line">
            <a:avLst/>
          </a:prstGeom>
          <a:ln w="9525" cap="flat" cmpd="sng">
            <a:solidFill>
              <a:schemeClr val="tx1"/>
            </a:solidFill>
            <a:prstDash val="solid"/>
            <a:headEnd type="none" w="med" len="med"/>
            <a:tailEnd type="none" w="med" len="med"/>
          </a:ln>
        </p:spPr>
      </p:sp>
      <p:sp>
        <p:nvSpPr>
          <p:cNvPr id="132100" name="右箭头 132099"/>
          <p:cNvSpPr/>
          <p:nvPr/>
        </p:nvSpPr>
        <p:spPr>
          <a:xfrm>
            <a:off x="5029200" y="1971040"/>
            <a:ext cx="914400" cy="533400"/>
          </a:xfrm>
          <a:prstGeom prst="rightArrow">
            <a:avLst>
              <a:gd name="adj1" fmla="val 50000"/>
              <a:gd name="adj2" fmla="val 42857"/>
            </a:avLst>
          </a:prstGeom>
          <a:solidFill>
            <a:srgbClr val="FFFF99">
              <a:alpha val="50000"/>
            </a:srgbClr>
          </a:solidFill>
          <a:ln w="9525" cap="flat" cmpd="sng">
            <a:solidFill>
              <a:srgbClr val="FFCC99"/>
            </a:solidFill>
            <a:prstDash val="solid"/>
            <a:miter/>
            <a:headEnd type="none" w="med" len="med"/>
            <a:tailEnd type="none" w="med" len="med"/>
          </a:ln>
        </p:spPr>
        <p:txBody>
          <a:bodyPr/>
          <a:p>
            <a:endParaRPr lang="zh-CN" altLang="en-US"/>
          </a:p>
        </p:txBody>
      </p:sp>
      <p:sp>
        <p:nvSpPr>
          <p:cNvPr id="132101" name="文本框 132100"/>
          <p:cNvSpPr txBox="1"/>
          <p:nvPr/>
        </p:nvSpPr>
        <p:spPr>
          <a:xfrm>
            <a:off x="6031865" y="2060575"/>
            <a:ext cx="4303395" cy="706755"/>
          </a:xfrm>
          <a:prstGeom prst="rect">
            <a:avLst/>
          </a:prstGeom>
          <a:noFill/>
          <a:ln w="9525">
            <a:noFill/>
          </a:ln>
        </p:spPr>
        <p:txBody>
          <a:bodyPr wrap="square">
            <a:spAutoFit/>
          </a:bodyPr>
          <a:p>
            <a:pPr>
              <a:spcBef>
                <a:spcPct val="50000"/>
              </a:spcBef>
              <a:buClr>
                <a:schemeClr val="bg1"/>
              </a:buClr>
            </a:pPr>
            <a:r>
              <a:rPr lang="zh-CN" altLang="en-US" sz="4000" dirty="0">
                <a:latin typeface="Times New Roman" panose="02020603050405020304" pitchFamily="18" charset="0"/>
                <a:ea typeface="隶书" pitchFamily="49" charset="-122"/>
              </a:rPr>
              <a:t>对上节诗的总结</a:t>
            </a:r>
            <a:endParaRPr lang="zh-CN" altLang="en-US" sz="4000">
              <a:latin typeface="Times New Roman" panose="02020603050405020304" pitchFamily="18" charset="0"/>
              <a:ea typeface="隶书" pitchFamily="49" charset="-122"/>
            </a:endParaRPr>
          </a:p>
        </p:txBody>
      </p:sp>
      <p:sp>
        <p:nvSpPr>
          <p:cNvPr id="132102" name="直接连接符 132101"/>
          <p:cNvSpPr/>
          <p:nvPr/>
        </p:nvSpPr>
        <p:spPr>
          <a:xfrm>
            <a:off x="4572000" y="5125720"/>
            <a:ext cx="1203325" cy="29845"/>
          </a:xfrm>
          <a:prstGeom prst="line">
            <a:avLst/>
          </a:prstGeom>
          <a:ln w="76200" cap="rnd" cmpd="sng">
            <a:solidFill>
              <a:srgbClr val="FF0000"/>
            </a:solidFill>
            <a:prstDash val="sysDot"/>
            <a:headEnd type="none" w="med" len="med"/>
            <a:tailEnd type="none" w="med" len="med"/>
          </a:ln>
        </p:spPr>
      </p:sp>
      <p:sp>
        <p:nvSpPr>
          <p:cNvPr id="132104" name="直接连接符 132103"/>
          <p:cNvSpPr/>
          <p:nvPr/>
        </p:nvSpPr>
        <p:spPr>
          <a:xfrm>
            <a:off x="1034415" y="4385310"/>
            <a:ext cx="1321435" cy="30480"/>
          </a:xfrm>
          <a:prstGeom prst="line">
            <a:avLst/>
          </a:prstGeom>
          <a:ln w="76200" cap="rnd" cmpd="sng">
            <a:solidFill>
              <a:srgbClr val="FF0000"/>
            </a:solidFill>
            <a:prstDash val="sysDot"/>
            <a:headEnd type="none" w="med" len="med"/>
            <a:tailEnd type="none" w="med" len="med"/>
          </a:ln>
        </p:spPr>
      </p:sp>
      <p:sp>
        <p:nvSpPr>
          <p:cNvPr id="132105" name="右箭头 132104"/>
          <p:cNvSpPr/>
          <p:nvPr/>
        </p:nvSpPr>
        <p:spPr>
          <a:xfrm>
            <a:off x="5600700" y="4622165"/>
            <a:ext cx="990600" cy="533400"/>
          </a:xfrm>
          <a:prstGeom prst="rightArrow">
            <a:avLst>
              <a:gd name="adj1" fmla="val 50000"/>
              <a:gd name="adj2" fmla="val 46428"/>
            </a:avLst>
          </a:prstGeom>
          <a:solidFill>
            <a:srgbClr val="FFFF99">
              <a:alpha val="50000"/>
            </a:srgbClr>
          </a:solidFill>
          <a:ln w="9525" cap="flat" cmpd="sng">
            <a:solidFill>
              <a:srgbClr val="FFCC99"/>
            </a:solidFill>
            <a:prstDash val="solid"/>
            <a:miter/>
            <a:headEnd type="none" w="med" len="med"/>
            <a:tailEnd type="none" w="med" len="med"/>
          </a:ln>
        </p:spPr>
        <p:txBody>
          <a:bodyPr/>
          <a:p>
            <a:endParaRPr lang="zh-CN" altLang="en-US"/>
          </a:p>
        </p:txBody>
      </p:sp>
      <p:sp>
        <p:nvSpPr>
          <p:cNvPr id="132106" name="文本框 132105"/>
          <p:cNvSpPr txBox="1"/>
          <p:nvPr/>
        </p:nvSpPr>
        <p:spPr>
          <a:xfrm>
            <a:off x="6591300" y="4633595"/>
            <a:ext cx="625475" cy="1322070"/>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spcBef>
                <a:spcPct val="50000"/>
              </a:spcBef>
              <a:buClr>
                <a:schemeClr val="bg1"/>
              </a:buClr>
            </a:pPr>
            <a:r>
              <a:rPr lang="zh-CN" altLang="en-US" sz="4000" dirty="0">
                <a:solidFill>
                  <a:srgbClr val="FF0000"/>
                </a:solidFill>
                <a:latin typeface="Times New Roman" panose="02020603050405020304" pitchFamily="18" charset="0"/>
                <a:ea typeface="隶书" pitchFamily="49" charset="-122"/>
              </a:rPr>
              <a:t>希望</a:t>
            </a:r>
            <a:endParaRPr lang="zh-CN" altLang="en-US" sz="4000" dirty="0">
              <a:solidFill>
                <a:srgbClr val="FF0000"/>
              </a:solidFill>
              <a:latin typeface="Times New Roman" panose="02020603050405020304" pitchFamily="18" charset="0"/>
              <a:ea typeface="隶书" pitchFamily="49" charset="-122"/>
            </a:endParaRPr>
          </a:p>
        </p:txBody>
      </p:sp>
      <p:sp>
        <p:nvSpPr>
          <p:cNvPr id="132108" name="直接连接符 132107"/>
          <p:cNvSpPr/>
          <p:nvPr/>
        </p:nvSpPr>
        <p:spPr>
          <a:xfrm>
            <a:off x="506095" y="5125720"/>
            <a:ext cx="3815080" cy="29210"/>
          </a:xfrm>
          <a:prstGeom prst="line">
            <a:avLst/>
          </a:prstGeom>
          <a:ln w="50800" cap="flat" cmpd="sng">
            <a:solidFill>
              <a:schemeClr val="accent2"/>
            </a:solidFill>
            <a:prstDash val="sysDot"/>
            <a:headEnd type="none" w="med" len="med"/>
            <a:tailEnd type="none" w="med" len="med"/>
          </a:ln>
        </p:spPr>
      </p:sp>
      <p:sp>
        <p:nvSpPr>
          <p:cNvPr id="132109" name="文本框 132108"/>
          <p:cNvSpPr txBox="1"/>
          <p:nvPr/>
        </p:nvSpPr>
        <p:spPr>
          <a:xfrm>
            <a:off x="7540625" y="3459480"/>
            <a:ext cx="4470400" cy="34150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spcBef>
                <a:spcPct val="50000"/>
              </a:spcBef>
              <a:buClr>
                <a:schemeClr val="bg1"/>
              </a:buClr>
            </a:pPr>
            <a:r>
              <a:rPr lang="zh-CN" altLang="en-US" sz="3600" b="1" u="sng" dirty="0">
                <a:solidFill>
                  <a:srgbClr val="FF0000"/>
                </a:solidFill>
                <a:latin typeface="楷体" panose="02010609060101010101" charset="-122"/>
                <a:ea typeface="楷体" panose="02010609060101010101" charset="-122"/>
              </a:rPr>
              <a:t>比喻。</a:t>
            </a:r>
            <a:r>
              <a:rPr lang="zh-CN" altLang="en-US" sz="3600" b="1" dirty="0">
                <a:solidFill>
                  <a:srgbClr val="0000FF"/>
                </a:solidFill>
                <a:latin typeface="楷体" panose="02010609060101010101" charset="-122"/>
                <a:ea typeface="楷体" panose="02010609060101010101" charset="-122"/>
              </a:rPr>
              <a:t>长期以来希望太渺茫，像飞天袖间的花朵，美丽诱人，又未落地面。</a:t>
            </a:r>
            <a:r>
              <a:rPr lang="zh-CN" altLang="en-US" sz="3600" b="1" u="sng" dirty="0">
                <a:solidFill>
                  <a:srgbClr val="0000FF"/>
                </a:solidFill>
                <a:latin typeface="楷体" panose="02010609060101010101" charset="-122"/>
                <a:ea typeface="楷体" panose="02010609060101010101" charset="-122"/>
              </a:rPr>
              <a:t>比喻人民千百年来未能实现的希望。</a:t>
            </a:r>
            <a:endParaRPr lang="zh-CN" altLang="en-US" sz="3600" b="1" u="sng">
              <a:solidFill>
                <a:srgbClr val="0000FF"/>
              </a:solidFill>
              <a:latin typeface="楷体" panose="02010609060101010101" charset="-122"/>
              <a:ea typeface="楷体" panose="02010609060101010101" charset="-122"/>
            </a:endParaRPr>
          </a:p>
        </p:txBody>
      </p:sp>
      <p:sp>
        <p:nvSpPr>
          <p:cNvPr id="132110" name="右大括号 132109"/>
          <p:cNvSpPr/>
          <p:nvPr/>
        </p:nvSpPr>
        <p:spPr>
          <a:xfrm>
            <a:off x="4449445" y="838200"/>
            <a:ext cx="538480" cy="2799080"/>
          </a:xfrm>
          <a:prstGeom prst="rightBrace">
            <a:avLst>
              <a:gd name="adj1" fmla="val 63888"/>
              <a:gd name="adj2" fmla="val 50000"/>
            </a:avLst>
          </a:prstGeom>
          <a:noFill/>
          <a:ln w="28575" cap="flat" cmpd="sng">
            <a:solidFill>
              <a:schemeClr val="tx1"/>
            </a:solidFill>
            <a:prstDash val="solid"/>
            <a:headEnd type="none" w="med" len="med"/>
            <a:tailEnd type="none" w="med" len="med"/>
          </a:ln>
        </p:spPr>
        <p:txBody>
          <a:bodyPr/>
          <a:p>
            <a:endParaRPr lang="zh-CN" altLang="en-US"/>
          </a:p>
        </p:txBody>
      </p:sp>
      <p:sp>
        <p:nvSpPr>
          <p:cNvPr id="132112" name="文本框 132111"/>
          <p:cNvSpPr txBox="1"/>
          <p:nvPr/>
        </p:nvSpPr>
        <p:spPr>
          <a:xfrm>
            <a:off x="224155" y="0"/>
            <a:ext cx="8229600" cy="1122045"/>
          </a:xfrm>
          <a:prstGeom prst="rect">
            <a:avLst/>
          </a:prstGeom>
          <a:noFill/>
          <a:ln w="9525">
            <a:noFill/>
          </a:ln>
        </p:spPr>
        <p:txBody>
          <a:bodyPr>
            <a:spAutoFit/>
          </a:bodyPr>
          <a:p>
            <a:pPr>
              <a:spcBef>
                <a:spcPct val="50000"/>
              </a:spcBef>
              <a:buClr>
                <a:schemeClr val="bg1"/>
              </a:buClr>
            </a:pPr>
            <a:r>
              <a:rPr lang="zh-CN" altLang="en-US" sz="4000" b="1" u="sng" dirty="0">
                <a:solidFill>
                  <a:srgbClr val="FF0000"/>
                </a:solidFill>
                <a:latin typeface="Times New Roman" panose="02020603050405020304" pitchFamily="18" charset="0"/>
                <a:ea typeface="隶书" pitchFamily="49" charset="-122"/>
              </a:rPr>
              <a:t>朗读第二节，思考：</a:t>
            </a:r>
            <a:endParaRPr lang="zh-CN" altLang="en-US" sz="4000" b="1" u="sng" dirty="0">
              <a:solidFill>
                <a:srgbClr val="FF0000"/>
              </a:solidFill>
              <a:latin typeface="Times New Roman" panose="02020603050405020304" pitchFamily="18" charset="0"/>
              <a:ea typeface="隶书" pitchFamily="49" charset="-122"/>
            </a:endParaRPr>
          </a:p>
          <a:p>
            <a:pPr>
              <a:spcBef>
                <a:spcPct val="50000"/>
              </a:spcBef>
            </a:pPr>
            <a:endParaRPr lang="zh-CN" altLang="en-US">
              <a:latin typeface="Arial" panose="020B0604020202020204" pitchFamily="34" charset="0"/>
            </a:endParaRPr>
          </a:p>
        </p:txBody>
      </p:sp>
      <p:sp>
        <p:nvSpPr>
          <p:cNvPr id="132113" name="文本框 132112"/>
          <p:cNvSpPr txBox="1"/>
          <p:nvPr/>
        </p:nvSpPr>
        <p:spPr>
          <a:xfrm>
            <a:off x="5943600" y="207645"/>
            <a:ext cx="5798820" cy="706755"/>
          </a:xfrm>
          <a:prstGeom prst="rect">
            <a:avLst/>
          </a:prstGeom>
          <a:solidFill>
            <a:schemeClr val="bg2"/>
          </a:solidFill>
          <a:ln w="9525">
            <a:noFill/>
          </a:ln>
        </p:spPr>
        <p:txBody>
          <a:bodyPr wrap="square">
            <a:spAutoFit/>
          </a:bodyPr>
          <a:p>
            <a:pPr>
              <a:spcBef>
                <a:spcPct val="50000"/>
              </a:spcBef>
              <a:buClr>
                <a:schemeClr val="bg1"/>
              </a:buClr>
            </a:pPr>
            <a:r>
              <a:rPr lang="zh-CN" altLang="en-US" sz="4000" b="1" dirty="0">
                <a:solidFill>
                  <a:srgbClr val="0000FF"/>
                </a:solidFill>
                <a:latin typeface="Times New Roman" panose="02020603050405020304" pitchFamily="18" charset="0"/>
              </a:rPr>
              <a:t>本节表现了怎样的情感？</a:t>
            </a:r>
            <a:endParaRPr lang="zh-CN" altLang="en-US" sz="4000" b="1">
              <a:solidFill>
                <a:srgbClr val="FF0000"/>
              </a:solidFill>
              <a:latin typeface="Times New Roman" panose="02020603050405020304" pitchFamily="18" charset="0"/>
            </a:endParaRPr>
          </a:p>
        </p:txBody>
      </p:sp>
      <p:sp>
        <p:nvSpPr>
          <p:cNvPr id="132114" name="文本框 132113"/>
          <p:cNvSpPr txBox="1"/>
          <p:nvPr/>
        </p:nvSpPr>
        <p:spPr>
          <a:xfrm>
            <a:off x="3856990" y="914400"/>
            <a:ext cx="8153400" cy="1322070"/>
          </a:xfrm>
          <a:prstGeom prst="rect">
            <a:avLst/>
          </a:prstGeom>
          <a:solidFill>
            <a:schemeClr val="bg2"/>
          </a:solidFill>
          <a:ln w="9525">
            <a:noFill/>
          </a:ln>
        </p:spPr>
        <p:txBody>
          <a:bodyPr>
            <a:spAutoFit/>
          </a:bodyPr>
          <a:p>
            <a:pPr>
              <a:spcBef>
                <a:spcPct val="50000"/>
              </a:spcBef>
            </a:pPr>
            <a:r>
              <a:rPr lang="zh-CN" altLang="en-US" sz="4000" b="1" dirty="0">
                <a:solidFill>
                  <a:srgbClr val="FF0000"/>
                </a:solidFill>
                <a:latin typeface="Times New Roman" panose="02020603050405020304" pitchFamily="18" charset="0"/>
              </a:rPr>
              <a:t>既写出了人民的痛苦，又写出了人民的希望。</a:t>
            </a:r>
            <a:endParaRPr lang="zh-CN" altLang="en-US" sz="40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2110"/>
                                        </p:tgtEl>
                                        <p:attrNameLst>
                                          <p:attrName>style.visibility</p:attrName>
                                        </p:attrNameLst>
                                      </p:cBhvr>
                                      <p:to>
                                        <p:strVal val="visible"/>
                                      </p:to>
                                    </p:set>
                                    <p:anim calcmode="lin" valueType="num">
                                      <p:cBhvr additive="base">
                                        <p:cTn id="7" dur="500" fill="hold"/>
                                        <p:tgtEl>
                                          <p:spTgt spid="132110"/>
                                        </p:tgtEl>
                                        <p:attrNameLst>
                                          <p:attrName>ppt_x</p:attrName>
                                        </p:attrNameLst>
                                      </p:cBhvr>
                                      <p:tavLst>
                                        <p:tav tm="0">
                                          <p:val>
                                            <p:strVal val="0-#ppt_w/2"/>
                                          </p:val>
                                        </p:tav>
                                        <p:tav tm="100000">
                                          <p:val>
                                            <p:strVal val="#ppt_x"/>
                                          </p:val>
                                        </p:tav>
                                      </p:tavLst>
                                    </p:anim>
                                    <p:anim calcmode="lin" valueType="num">
                                      <p:cBhvr additive="base">
                                        <p:cTn id="8" dur="500" fill="hold"/>
                                        <p:tgtEl>
                                          <p:spTgt spid="1321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1000"/>
                                  </p:stCondLst>
                                  <p:childTnLst>
                                    <p:set>
                                      <p:cBhvr>
                                        <p:cTn id="11" dur="1" fill="hold">
                                          <p:stCondLst>
                                            <p:cond delay="0"/>
                                          </p:stCondLst>
                                        </p:cTn>
                                        <p:tgtEl>
                                          <p:spTgt spid="132100"/>
                                        </p:tgtEl>
                                        <p:attrNameLst>
                                          <p:attrName>style.visibility</p:attrName>
                                        </p:attrNameLst>
                                      </p:cBhvr>
                                      <p:to>
                                        <p:strVal val="visible"/>
                                      </p:to>
                                    </p:set>
                                    <p:anim calcmode="lin" valueType="num">
                                      <p:cBhvr additive="base">
                                        <p:cTn id="12" dur="500" fill="hold"/>
                                        <p:tgtEl>
                                          <p:spTgt spid="132100"/>
                                        </p:tgtEl>
                                        <p:attrNameLst>
                                          <p:attrName>ppt_x</p:attrName>
                                        </p:attrNameLst>
                                      </p:cBhvr>
                                      <p:tavLst>
                                        <p:tav tm="0">
                                          <p:val>
                                            <p:strVal val="#ppt_x"/>
                                          </p:val>
                                        </p:tav>
                                        <p:tav tm="100000">
                                          <p:val>
                                            <p:strVal val="#ppt_x"/>
                                          </p:val>
                                        </p:tav>
                                      </p:tavLst>
                                    </p:anim>
                                    <p:anim calcmode="lin" valueType="num">
                                      <p:cBhvr additive="base">
                                        <p:cTn id="13" dur="500" fill="hold"/>
                                        <p:tgtEl>
                                          <p:spTgt spid="132100"/>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32101"/>
                                        </p:tgtEl>
                                        <p:attrNameLst>
                                          <p:attrName>style.visibility</p:attrName>
                                        </p:attrNameLst>
                                      </p:cBhvr>
                                      <p:to>
                                        <p:strVal val="visible"/>
                                      </p:to>
                                    </p:set>
                                    <p:anim calcmode="lin" valueType="num">
                                      <p:cBhvr additive="base">
                                        <p:cTn id="18" dur="500" fill="hold"/>
                                        <p:tgtEl>
                                          <p:spTgt spid="132101"/>
                                        </p:tgtEl>
                                        <p:attrNameLst>
                                          <p:attrName>ppt_x</p:attrName>
                                        </p:attrNameLst>
                                      </p:cBhvr>
                                      <p:tavLst>
                                        <p:tav tm="0">
                                          <p:val>
                                            <p:strVal val="1+#ppt_w/2"/>
                                          </p:val>
                                        </p:tav>
                                        <p:tav tm="100000">
                                          <p:val>
                                            <p:strVal val="#ppt_x"/>
                                          </p:val>
                                        </p:tav>
                                      </p:tavLst>
                                    </p:anim>
                                    <p:anim calcmode="lin" valueType="num">
                                      <p:cBhvr additive="base">
                                        <p:cTn id="19" dur="500" fill="hold"/>
                                        <p:tgtEl>
                                          <p:spTgt spid="13210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32104"/>
                                        </p:tgtEl>
                                        <p:attrNameLst>
                                          <p:attrName>style.visibility</p:attrName>
                                        </p:attrNameLst>
                                      </p:cBhvr>
                                      <p:to>
                                        <p:strVal val="visible"/>
                                      </p:to>
                                    </p:set>
                                    <p:anim calcmode="lin" valueType="num">
                                      <p:cBhvr additive="base">
                                        <p:cTn id="24" dur="500" fill="hold"/>
                                        <p:tgtEl>
                                          <p:spTgt spid="132104"/>
                                        </p:tgtEl>
                                        <p:attrNameLst>
                                          <p:attrName>ppt_x</p:attrName>
                                        </p:attrNameLst>
                                      </p:cBhvr>
                                      <p:tavLst>
                                        <p:tav tm="0">
                                          <p:val>
                                            <p:strVal val="0-#ppt_w/2"/>
                                          </p:val>
                                        </p:tav>
                                        <p:tav tm="100000">
                                          <p:val>
                                            <p:strVal val="#ppt_x"/>
                                          </p:val>
                                        </p:tav>
                                      </p:tavLst>
                                    </p:anim>
                                    <p:anim calcmode="lin" valueType="num">
                                      <p:cBhvr additive="base">
                                        <p:cTn id="25" dur="500" fill="hold"/>
                                        <p:tgtEl>
                                          <p:spTgt spid="132104"/>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 presetClass="entr" presetSubtype="4" fill="hold" nodeType="afterEffect">
                                  <p:stCondLst>
                                    <p:cond delay="0"/>
                                  </p:stCondLst>
                                  <p:childTnLst>
                                    <p:set>
                                      <p:cBhvr>
                                        <p:cTn id="28" dur="1" fill="hold">
                                          <p:stCondLst>
                                            <p:cond delay="0"/>
                                          </p:stCondLst>
                                        </p:cTn>
                                        <p:tgtEl>
                                          <p:spTgt spid="132105"/>
                                        </p:tgtEl>
                                        <p:attrNameLst>
                                          <p:attrName>style.visibility</p:attrName>
                                        </p:attrNameLst>
                                      </p:cBhvr>
                                      <p:to>
                                        <p:strVal val="visible"/>
                                      </p:to>
                                    </p:set>
                                    <p:anim calcmode="lin" valueType="num">
                                      <p:cBhvr additive="base">
                                        <p:cTn id="29" dur="500" fill="hold"/>
                                        <p:tgtEl>
                                          <p:spTgt spid="132105"/>
                                        </p:tgtEl>
                                        <p:attrNameLst>
                                          <p:attrName>ppt_x</p:attrName>
                                        </p:attrNameLst>
                                      </p:cBhvr>
                                      <p:tavLst>
                                        <p:tav tm="0">
                                          <p:val>
                                            <p:strVal val="#ppt_x"/>
                                          </p:val>
                                        </p:tav>
                                        <p:tav tm="100000">
                                          <p:val>
                                            <p:strVal val="#ppt_x"/>
                                          </p:val>
                                        </p:tav>
                                      </p:tavLst>
                                    </p:anim>
                                    <p:anim calcmode="lin" valueType="num">
                                      <p:cBhvr additive="base">
                                        <p:cTn id="30" dur="500" fill="hold"/>
                                        <p:tgtEl>
                                          <p:spTgt spid="13210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32102"/>
                                        </p:tgtEl>
                                        <p:attrNameLst>
                                          <p:attrName>style.visibility</p:attrName>
                                        </p:attrNameLst>
                                      </p:cBhvr>
                                      <p:to>
                                        <p:strVal val="visible"/>
                                      </p:to>
                                    </p:set>
                                    <p:anim calcmode="lin" valueType="num">
                                      <p:cBhvr additive="base">
                                        <p:cTn id="35" dur="500" fill="hold"/>
                                        <p:tgtEl>
                                          <p:spTgt spid="132102"/>
                                        </p:tgtEl>
                                        <p:attrNameLst>
                                          <p:attrName>ppt_x</p:attrName>
                                        </p:attrNameLst>
                                      </p:cBhvr>
                                      <p:tavLst>
                                        <p:tav tm="0">
                                          <p:val>
                                            <p:strVal val="#ppt_x"/>
                                          </p:val>
                                        </p:tav>
                                        <p:tav tm="100000">
                                          <p:val>
                                            <p:strVal val="#ppt_x"/>
                                          </p:val>
                                        </p:tav>
                                      </p:tavLst>
                                    </p:anim>
                                    <p:anim calcmode="lin" valueType="num">
                                      <p:cBhvr additive="base">
                                        <p:cTn id="36" dur="500" fill="hold"/>
                                        <p:tgtEl>
                                          <p:spTgt spid="13210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32106"/>
                                        </p:tgtEl>
                                        <p:attrNameLst>
                                          <p:attrName>style.visibility</p:attrName>
                                        </p:attrNameLst>
                                      </p:cBhvr>
                                      <p:to>
                                        <p:strVal val="visible"/>
                                      </p:to>
                                    </p:set>
                                    <p:anim calcmode="lin" valueType="num">
                                      <p:cBhvr additive="base">
                                        <p:cTn id="41" dur="500" fill="hold"/>
                                        <p:tgtEl>
                                          <p:spTgt spid="132106"/>
                                        </p:tgtEl>
                                        <p:attrNameLst>
                                          <p:attrName>ppt_x</p:attrName>
                                        </p:attrNameLst>
                                      </p:cBhvr>
                                      <p:tavLst>
                                        <p:tav tm="0">
                                          <p:val>
                                            <p:strVal val="#ppt_x"/>
                                          </p:val>
                                        </p:tav>
                                        <p:tav tm="100000">
                                          <p:val>
                                            <p:strVal val="#ppt_x"/>
                                          </p:val>
                                        </p:tav>
                                      </p:tavLst>
                                    </p:anim>
                                    <p:anim calcmode="lin" valueType="num">
                                      <p:cBhvr additive="base">
                                        <p:cTn id="42" dur="500" fill="hold"/>
                                        <p:tgtEl>
                                          <p:spTgt spid="13210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132108"/>
                                        </p:tgtEl>
                                        <p:attrNameLst>
                                          <p:attrName>style.visibility</p:attrName>
                                        </p:attrNameLst>
                                      </p:cBhvr>
                                      <p:to>
                                        <p:strVal val="visible"/>
                                      </p:to>
                                    </p:set>
                                    <p:anim calcmode="lin" valueType="num">
                                      <p:cBhvr additive="base">
                                        <p:cTn id="47" dur="500" fill="hold"/>
                                        <p:tgtEl>
                                          <p:spTgt spid="132108"/>
                                        </p:tgtEl>
                                        <p:attrNameLst>
                                          <p:attrName>ppt_x</p:attrName>
                                        </p:attrNameLst>
                                      </p:cBhvr>
                                      <p:tavLst>
                                        <p:tav tm="0">
                                          <p:val>
                                            <p:strVal val="0-#ppt_w/2"/>
                                          </p:val>
                                        </p:tav>
                                        <p:tav tm="100000">
                                          <p:val>
                                            <p:strVal val="#ppt_x"/>
                                          </p:val>
                                        </p:tav>
                                      </p:tavLst>
                                    </p:anim>
                                    <p:anim calcmode="lin" valueType="num">
                                      <p:cBhvr additive="base">
                                        <p:cTn id="48" dur="500" fill="hold"/>
                                        <p:tgtEl>
                                          <p:spTgt spid="132108"/>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32109"/>
                                        </p:tgtEl>
                                        <p:attrNameLst>
                                          <p:attrName>style.visibility</p:attrName>
                                        </p:attrNameLst>
                                      </p:cBhvr>
                                      <p:to>
                                        <p:strVal val="visible"/>
                                      </p:to>
                                    </p:set>
                                    <p:anim calcmode="lin" valueType="num">
                                      <p:cBhvr additive="base">
                                        <p:cTn id="53" dur="500" fill="hold"/>
                                        <p:tgtEl>
                                          <p:spTgt spid="132109"/>
                                        </p:tgtEl>
                                        <p:attrNameLst>
                                          <p:attrName>ppt_x</p:attrName>
                                        </p:attrNameLst>
                                      </p:cBhvr>
                                      <p:tavLst>
                                        <p:tav tm="0">
                                          <p:val>
                                            <p:strVal val="1+#ppt_w/2"/>
                                          </p:val>
                                        </p:tav>
                                        <p:tav tm="100000">
                                          <p:val>
                                            <p:strVal val="#ppt_x"/>
                                          </p:val>
                                        </p:tav>
                                      </p:tavLst>
                                    </p:anim>
                                    <p:anim calcmode="lin" valueType="num">
                                      <p:cBhvr additive="base">
                                        <p:cTn id="54" dur="500" fill="hold"/>
                                        <p:tgtEl>
                                          <p:spTgt spid="132109"/>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132113"/>
                                        </p:tgtEl>
                                        <p:attrNameLst>
                                          <p:attrName>style.visibility</p:attrName>
                                        </p:attrNameLst>
                                      </p:cBhvr>
                                      <p:to>
                                        <p:strVal val="visible"/>
                                      </p:to>
                                    </p:set>
                                    <p:anim calcmode="lin" valueType="num">
                                      <p:cBhvr additive="base">
                                        <p:cTn id="59" dur="500" fill="hold"/>
                                        <p:tgtEl>
                                          <p:spTgt spid="132113"/>
                                        </p:tgtEl>
                                        <p:attrNameLst>
                                          <p:attrName>ppt_x</p:attrName>
                                        </p:attrNameLst>
                                      </p:cBhvr>
                                      <p:tavLst>
                                        <p:tav tm="0">
                                          <p:val>
                                            <p:strVal val="0-#ppt_w/2"/>
                                          </p:val>
                                        </p:tav>
                                        <p:tav tm="100000">
                                          <p:val>
                                            <p:strVal val="#ppt_x"/>
                                          </p:val>
                                        </p:tav>
                                      </p:tavLst>
                                    </p:anim>
                                    <p:anim calcmode="lin" valueType="num">
                                      <p:cBhvr additive="base">
                                        <p:cTn id="60" dur="500" fill="hold"/>
                                        <p:tgtEl>
                                          <p:spTgt spid="132113"/>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132114"/>
                                        </p:tgtEl>
                                        <p:attrNameLst>
                                          <p:attrName>style.visibility</p:attrName>
                                        </p:attrNameLst>
                                      </p:cBhvr>
                                      <p:to>
                                        <p:strVal val="visible"/>
                                      </p:to>
                                    </p:set>
                                    <p:anim calcmode="lin" valueType="num">
                                      <p:cBhvr additive="base">
                                        <p:cTn id="65" dur="500" fill="hold"/>
                                        <p:tgtEl>
                                          <p:spTgt spid="132114"/>
                                        </p:tgtEl>
                                        <p:attrNameLst>
                                          <p:attrName>ppt_x</p:attrName>
                                        </p:attrNameLst>
                                      </p:cBhvr>
                                      <p:tavLst>
                                        <p:tav tm="0">
                                          <p:val>
                                            <p:strVal val="0-#ppt_w/2"/>
                                          </p:val>
                                        </p:tav>
                                        <p:tav tm="100000">
                                          <p:val>
                                            <p:strVal val="#ppt_x"/>
                                          </p:val>
                                        </p:tav>
                                      </p:tavLst>
                                    </p:anim>
                                    <p:anim calcmode="lin" valueType="num">
                                      <p:cBhvr additive="base">
                                        <p:cTn id="66" dur="500" fill="hold"/>
                                        <p:tgtEl>
                                          <p:spTgt spid="132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1" grpId="0"/>
      <p:bldP spid="132106" grpId="0" bldLvl="0" animBg="1"/>
      <p:bldP spid="132109" grpId="0" bldLvl="0" animBg="1"/>
      <p:bldP spid="132113" grpId="0" bldLvl="0" animBg="1"/>
      <p:bldP spid="13211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文本框 135169"/>
          <p:cNvSpPr txBox="1"/>
          <p:nvPr/>
        </p:nvSpPr>
        <p:spPr>
          <a:xfrm>
            <a:off x="255905" y="838200"/>
            <a:ext cx="6144895" cy="5446395"/>
          </a:xfrm>
          <a:prstGeom prst="rect">
            <a:avLst/>
          </a:prstGeom>
          <a:noFill/>
          <a:ln w="9525">
            <a:noFill/>
          </a:ln>
        </p:spPr>
        <p:txBody>
          <a:bodyPr wrap="square">
            <a:spAutoFit/>
          </a:bodyPr>
          <a:p>
            <a:pPr fontAlgn="auto">
              <a:lnSpc>
                <a:spcPts val="5220"/>
              </a:lnSpc>
              <a:spcBef>
                <a:spcPts val="0"/>
              </a:spcBef>
              <a:buClr>
                <a:schemeClr val="bg1"/>
              </a:buClr>
            </a:pPr>
            <a:r>
              <a:rPr lang="zh-CN" altLang="en-US" sz="3600" b="1" dirty="0">
                <a:latin typeface="Times New Roman" panose="02020603050405020304" pitchFamily="18" charset="0"/>
              </a:rPr>
              <a:t>我是你簇新的理想 </a:t>
            </a:r>
            <a:endParaRPr lang="zh-CN" altLang="en-US" sz="3600" b="1" dirty="0">
              <a:latin typeface="Times New Roman" panose="02020603050405020304" pitchFamily="18" charset="0"/>
            </a:endParaRPr>
          </a:p>
          <a:p>
            <a:pPr fontAlgn="auto">
              <a:lnSpc>
                <a:spcPts val="5220"/>
              </a:lnSpc>
              <a:spcBef>
                <a:spcPts val="0"/>
              </a:spcBef>
              <a:buClr>
                <a:schemeClr val="bg1"/>
              </a:buClr>
            </a:pPr>
            <a:r>
              <a:rPr lang="zh-CN" altLang="en-US" sz="3600" b="1" dirty="0">
                <a:latin typeface="Times New Roman" panose="02020603050405020304" pitchFamily="18" charset="0"/>
              </a:rPr>
              <a:t>刚从神话的蛛网里挣脱 </a:t>
            </a:r>
            <a:endParaRPr lang="zh-CN" altLang="en-US" sz="3600" b="1" dirty="0">
              <a:latin typeface="Times New Roman" panose="02020603050405020304" pitchFamily="18" charset="0"/>
            </a:endParaRPr>
          </a:p>
          <a:p>
            <a:pPr fontAlgn="auto">
              <a:lnSpc>
                <a:spcPts val="5220"/>
              </a:lnSpc>
              <a:spcBef>
                <a:spcPts val="0"/>
              </a:spcBef>
              <a:buClr>
                <a:schemeClr val="bg1"/>
              </a:buClr>
            </a:pPr>
            <a:r>
              <a:rPr lang="zh-CN" altLang="en-US" sz="3600" b="1" dirty="0">
                <a:latin typeface="Times New Roman" panose="02020603050405020304" pitchFamily="18" charset="0"/>
              </a:rPr>
              <a:t>我是你雪被下古莲的胚芽 </a:t>
            </a:r>
            <a:endParaRPr lang="zh-CN" altLang="en-US" sz="3600" b="1" dirty="0">
              <a:latin typeface="Times New Roman" panose="02020603050405020304" pitchFamily="18" charset="0"/>
            </a:endParaRPr>
          </a:p>
          <a:p>
            <a:pPr fontAlgn="auto">
              <a:lnSpc>
                <a:spcPts val="5220"/>
              </a:lnSpc>
              <a:spcBef>
                <a:spcPts val="0"/>
              </a:spcBef>
              <a:buClr>
                <a:schemeClr val="bg1"/>
              </a:buClr>
            </a:pPr>
            <a:r>
              <a:rPr lang="zh-CN" altLang="en-US" sz="3600" b="1" dirty="0">
                <a:latin typeface="Times New Roman" panose="02020603050405020304" pitchFamily="18" charset="0"/>
              </a:rPr>
              <a:t>我是你挂着眼泪的笑窝 </a:t>
            </a:r>
            <a:endParaRPr lang="zh-CN" altLang="en-US" sz="3600" b="1" dirty="0">
              <a:latin typeface="Times New Roman" panose="02020603050405020304" pitchFamily="18" charset="0"/>
            </a:endParaRPr>
          </a:p>
          <a:p>
            <a:pPr algn="ctr" fontAlgn="auto">
              <a:lnSpc>
                <a:spcPts val="5220"/>
              </a:lnSpc>
              <a:spcBef>
                <a:spcPts val="0"/>
              </a:spcBef>
              <a:buClr>
                <a:schemeClr val="bg1"/>
              </a:buClr>
            </a:pPr>
            <a:r>
              <a:rPr lang="zh-CN" altLang="en-US" sz="3600" b="1" dirty="0">
                <a:latin typeface="Times New Roman" panose="02020603050405020304" pitchFamily="18" charset="0"/>
              </a:rPr>
              <a:t>我是新刷出的雪白的起跑线 </a:t>
            </a:r>
            <a:endParaRPr lang="zh-CN" altLang="en-US" sz="3600" b="1" dirty="0">
              <a:latin typeface="Times New Roman" panose="02020603050405020304" pitchFamily="18" charset="0"/>
            </a:endParaRPr>
          </a:p>
          <a:p>
            <a:pPr fontAlgn="auto">
              <a:lnSpc>
                <a:spcPts val="5220"/>
              </a:lnSpc>
              <a:spcBef>
                <a:spcPts val="0"/>
              </a:spcBef>
              <a:buClr>
                <a:schemeClr val="bg1"/>
              </a:buClr>
            </a:pPr>
            <a:r>
              <a:rPr lang="zh-CN" altLang="en-US" sz="3600" b="1" dirty="0">
                <a:latin typeface="Times New Roman" panose="02020603050405020304" pitchFamily="18" charset="0"/>
              </a:rPr>
              <a:t>是绯红的黎明 </a:t>
            </a:r>
            <a:endParaRPr lang="zh-CN" altLang="en-US" sz="3600" b="1" dirty="0">
              <a:latin typeface="Times New Roman" panose="02020603050405020304" pitchFamily="18" charset="0"/>
            </a:endParaRPr>
          </a:p>
          <a:p>
            <a:pPr fontAlgn="auto">
              <a:lnSpc>
                <a:spcPts val="5220"/>
              </a:lnSpc>
              <a:spcBef>
                <a:spcPts val="0"/>
              </a:spcBef>
              <a:buClr>
                <a:schemeClr val="bg1"/>
              </a:buClr>
            </a:pPr>
            <a:r>
              <a:rPr lang="zh-CN" altLang="en-US" sz="3600" b="1" dirty="0">
                <a:latin typeface="Times New Roman" panose="02020603050405020304" pitchFamily="18" charset="0"/>
              </a:rPr>
              <a:t>         正在喷薄 </a:t>
            </a:r>
            <a:endParaRPr lang="zh-CN" altLang="en-US" sz="3600" b="1" dirty="0">
              <a:latin typeface="Times New Roman" panose="02020603050405020304" pitchFamily="18" charset="0"/>
            </a:endParaRPr>
          </a:p>
          <a:p>
            <a:pPr fontAlgn="auto">
              <a:lnSpc>
                <a:spcPts val="5220"/>
              </a:lnSpc>
              <a:spcBef>
                <a:spcPts val="0"/>
              </a:spcBef>
              <a:buClr>
                <a:schemeClr val="bg1"/>
              </a:buClr>
            </a:pPr>
            <a:r>
              <a:rPr lang="en-US" altLang="zh-CN" sz="3600" b="1" dirty="0">
                <a:latin typeface="Times New Roman" panose="02020603050405020304" pitchFamily="18" charset="0"/>
              </a:rPr>
              <a:t>—— </a:t>
            </a:r>
            <a:r>
              <a:rPr lang="zh-CN" altLang="en-US" sz="3600" b="1" dirty="0">
                <a:latin typeface="Times New Roman" panose="02020603050405020304" pitchFamily="18" charset="0"/>
              </a:rPr>
              <a:t>祖国啊 </a:t>
            </a:r>
            <a:endParaRPr lang="zh-CN" altLang="en-US" sz="3600">
              <a:latin typeface="Times New Roman" panose="02020603050405020304" pitchFamily="18" charset="0"/>
            </a:endParaRPr>
          </a:p>
        </p:txBody>
      </p:sp>
      <p:sp>
        <p:nvSpPr>
          <p:cNvPr id="135171" name="直接连接符 135170"/>
          <p:cNvSpPr/>
          <p:nvPr/>
        </p:nvSpPr>
        <p:spPr>
          <a:xfrm>
            <a:off x="6172200" y="0"/>
            <a:ext cx="0" cy="6858000"/>
          </a:xfrm>
          <a:prstGeom prst="line">
            <a:avLst/>
          </a:prstGeom>
          <a:ln w="9525" cap="flat" cmpd="sng">
            <a:solidFill>
              <a:schemeClr val="tx1"/>
            </a:solidFill>
            <a:prstDash val="solid"/>
            <a:headEnd type="none" w="med" len="med"/>
            <a:tailEnd type="none" w="med" len="med"/>
          </a:ln>
        </p:spPr>
      </p:sp>
      <p:sp>
        <p:nvSpPr>
          <p:cNvPr id="135172" name="直接连接符 135171"/>
          <p:cNvSpPr/>
          <p:nvPr/>
        </p:nvSpPr>
        <p:spPr>
          <a:xfrm>
            <a:off x="3262630" y="1493520"/>
            <a:ext cx="762000" cy="0"/>
          </a:xfrm>
          <a:prstGeom prst="line">
            <a:avLst/>
          </a:prstGeom>
          <a:ln w="76200" cap="rnd" cmpd="sng">
            <a:solidFill>
              <a:srgbClr val="FF0000"/>
            </a:solidFill>
            <a:prstDash val="sysDot"/>
            <a:headEnd type="none" w="med" len="med"/>
            <a:tailEnd type="none" w="med" len="med"/>
          </a:ln>
        </p:spPr>
      </p:sp>
      <p:sp>
        <p:nvSpPr>
          <p:cNvPr id="135173" name="直接连接符 135172"/>
          <p:cNvSpPr/>
          <p:nvPr/>
        </p:nvSpPr>
        <p:spPr>
          <a:xfrm>
            <a:off x="4515485" y="2863215"/>
            <a:ext cx="762000" cy="0"/>
          </a:xfrm>
          <a:prstGeom prst="line">
            <a:avLst/>
          </a:prstGeom>
          <a:ln w="76200" cap="rnd" cmpd="sng">
            <a:solidFill>
              <a:srgbClr val="FF0000"/>
            </a:solidFill>
            <a:prstDash val="sysDot"/>
            <a:headEnd type="none" w="med" len="med"/>
            <a:tailEnd type="none" w="med" len="med"/>
          </a:ln>
        </p:spPr>
      </p:sp>
      <p:sp>
        <p:nvSpPr>
          <p:cNvPr id="135174" name="直接连接符 135173"/>
          <p:cNvSpPr/>
          <p:nvPr/>
        </p:nvSpPr>
        <p:spPr>
          <a:xfrm>
            <a:off x="4152265" y="3545840"/>
            <a:ext cx="821055" cy="15875"/>
          </a:xfrm>
          <a:prstGeom prst="line">
            <a:avLst/>
          </a:prstGeom>
          <a:ln w="76200" cap="rnd" cmpd="sng">
            <a:solidFill>
              <a:srgbClr val="FF0000"/>
            </a:solidFill>
            <a:prstDash val="sysDot"/>
            <a:headEnd type="none" w="med" len="med"/>
            <a:tailEnd type="none" w="med" len="med"/>
          </a:ln>
        </p:spPr>
      </p:sp>
      <p:sp>
        <p:nvSpPr>
          <p:cNvPr id="135175" name="直接连接符 135174"/>
          <p:cNvSpPr/>
          <p:nvPr/>
        </p:nvSpPr>
        <p:spPr>
          <a:xfrm>
            <a:off x="4812665" y="4204970"/>
            <a:ext cx="1359535" cy="635"/>
          </a:xfrm>
          <a:prstGeom prst="line">
            <a:avLst/>
          </a:prstGeom>
          <a:ln w="76200" cap="rnd" cmpd="sng">
            <a:solidFill>
              <a:srgbClr val="FF0000"/>
            </a:solidFill>
            <a:prstDash val="sysDot"/>
            <a:headEnd type="none" w="med" len="med"/>
            <a:tailEnd type="none" w="med" len="med"/>
          </a:ln>
        </p:spPr>
      </p:sp>
      <p:sp>
        <p:nvSpPr>
          <p:cNvPr id="135177" name="直接连接符 135176"/>
          <p:cNvSpPr/>
          <p:nvPr/>
        </p:nvSpPr>
        <p:spPr>
          <a:xfrm>
            <a:off x="2362200" y="4876165"/>
            <a:ext cx="762000" cy="0"/>
          </a:xfrm>
          <a:prstGeom prst="line">
            <a:avLst/>
          </a:prstGeom>
          <a:ln w="76200" cap="rnd" cmpd="sng">
            <a:solidFill>
              <a:srgbClr val="FF0000"/>
            </a:solidFill>
            <a:prstDash val="sysDot"/>
            <a:headEnd type="none" w="med" len="med"/>
            <a:tailEnd type="none" w="med" len="med"/>
          </a:ln>
        </p:spPr>
      </p:sp>
      <p:sp>
        <p:nvSpPr>
          <p:cNvPr id="135178" name="文本框 135177"/>
          <p:cNvSpPr txBox="1"/>
          <p:nvPr/>
        </p:nvSpPr>
        <p:spPr>
          <a:xfrm>
            <a:off x="6286500" y="4355465"/>
            <a:ext cx="5763895" cy="645160"/>
          </a:xfrm>
          <a:prstGeom prst="rect">
            <a:avLst/>
          </a:prstGeom>
          <a:noFill/>
          <a:ln w="9525">
            <a:noFill/>
          </a:ln>
        </p:spPr>
        <p:txBody>
          <a:bodyPr wrap="square">
            <a:spAutoFit/>
          </a:bodyPr>
          <a:p>
            <a:pPr>
              <a:spcBef>
                <a:spcPct val="50000"/>
              </a:spcBef>
              <a:buClr>
                <a:schemeClr val="bg1"/>
              </a:buClr>
            </a:pPr>
            <a:r>
              <a:rPr lang="zh-CN" altLang="en-US" sz="3600" dirty="0">
                <a:latin typeface="Times New Roman" panose="02020603050405020304" pitchFamily="18" charset="0"/>
                <a:ea typeface="隶书" pitchFamily="49" charset="-122"/>
              </a:rPr>
              <a:t>如何理解“神话的蛛网”呢？</a:t>
            </a:r>
            <a:endParaRPr lang="zh-CN" altLang="en-US" sz="3600">
              <a:latin typeface="Times New Roman" panose="02020603050405020304" pitchFamily="18" charset="0"/>
              <a:ea typeface="隶书" pitchFamily="49" charset="-122"/>
            </a:endParaRPr>
          </a:p>
        </p:txBody>
      </p:sp>
      <p:sp>
        <p:nvSpPr>
          <p:cNvPr id="135179" name="文本框 135178"/>
          <p:cNvSpPr txBox="1"/>
          <p:nvPr/>
        </p:nvSpPr>
        <p:spPr>
          <a:xfrm>
            <a:off x="6515100" y="5179060"/>
            <a:ext cx="2819400" cy="583565"/>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a:spAutoFit/>
          </a:bodyPr>
          <a:p>
            <a:pPr>
              <a:spcBef>
                <a:spcPct val="50000"/>
              </a:spcBef>
              <a:buClr>
                <a:schemeClr val="bg1"/>
              </a:buClr>
            </a:pPr>
            <a:r>
              <a:rPr lang="zh-CN" altLang="en-US" sz="3200" b="1" dirty="0">
                <a:solidFill>
                  <a:srgbClr val="FF0000"/>
                </a:solidFill>
                <a:latin typeface="楷体" panose="02010609060101010101" charset="-122"/>
                <a:ea typeface="楷体" panose="02010609060101010101" charset="-122"/>
              </a:rPr>
              <a:t>思想上的束缚</a:t>
            </a:r>
            <a:endParaRPr lang="zh-CN" altLang="en-US" sz="3200" b="1" dirty="0">
              <a:solidFill>
                <a:srgbClr val="FF0000"/>
              </a:solidFill>
              <a:latin typeface="楷体" panose="02010609060101010101" charset="-122"/>
              <a:ea typeface="楷体" panose="02010609060101010101" charset="-122"/>
            </a:endParaRPr>
          </a:p>
        </p:txBody>
      </p:sp>
      <p:sp>
        <p:nvSpPr>
          <p:cNvPr id="135181" name="文本框 135180"/>
          <p:cNvSpPr txBox="1"/>
          <p:nvPr/>
        </p:nvSpPr>
        <p:spPr>
          <a:xfrm>
            <a:off x="2667000" y="2025015"/>
            <a:ext cx="457200" cy="337185"/>
          </a:xfrm>
          <a:prstGeom prst="rect">
            <a:avLst/>
          </a:prstGeom>
          <a:noFill/>
          <a:ln w="9525">
            <a:noFill/>
          </a:ln>
        </p:spPr>
        <p:txBody>
          <a:bodyPr>
            <a:spAutoFit/>
          </a:bodyPr>
          <a:p>
            <a:pPr>
              <a:spcBef>
                <a:spcPct val="50000"/>
              </a:spcBef>
              <a:buClr>
                <a:schemeClr val="bg1"/>
              </a:buClr>
            </a:pPr>
            <a:r>
              <a:rPr lang="en-US" altLang="zh-CN" sz="1600">
                <a:solidFill>
                  <a:srgbClr val="0000CC"/>
                </a:solidFill>
                <a:latin typeface="Times New Roman" panose="02020603050405020304" pitchFamily="18" charset="0"/>
              </a:rPr>
              <a:t>▲</a:t>
            </a:r>
            <a:endParaRPr lang="en-US" altLang="zh-CN" sz="1600">
              <a:solidFill>
                <a:srgbClr val="0000CC"/>
              </a:solidFill>
              <a:latin typeface="Times New Roman" panose="02020603050405020304" pitchFamily="18" charset="0"/>
            </a:endParaRPr>
          </a:p>
        </p:txBody>
      </p:sp>
      <p:sp>
        <p:nvSpPr>
          <p:cNvPr id="135182" name="文本框 135181"/>
          <p:cNvSpPr txBox="1"/>
          <p:nvPr/>
        </p:nvSpPr>
        <p:spPr>
          <a:xfrm>
            <a:off x="3124200" y="2025015"/>
            <a:ext cx="457200" cy="337185"/>
          </a:xfrm>
          <a:prstGeom prst="rect">
            <a:avLst/>
          </a:prstGeom>
          <a:noFill/>
          <a:ln w="9525">
            <a:noFill/>
          </a:ln>
        </p:spPr>
        <p:txBody>
          <a:bodyPr>
            <a:spAutoFit/>
          </a:bodyPr>
          <a:p>
            <a:pPr>
              <a:spcBef>
                <a:spcPct val="50000"/>
              </a:spcBef>
              <a:buClr>
                <a:schemeClr val="bg1"/>
              </a:buClr>
            </a:pPr>
            <a:r>
              <a:rPr lang="en-US" altLang="zh-CN" sz="1600">
                <a:solidFill>
                  <a:srgbClr val="0000CC"/>
                </a:solidFill>
                <a:latin typeface="Times New Roman" panose="02020603050405020304" pitchFamily="18" charset="0"/>
              </a:rPr>
              <a:t>▲</a:t>
            </a:r>
            <a:endParaRPr lang="en-US" altLang="zh-CN" sz="1600">
              <a:solidFill>
                <a:srgbClr val="0000CC"/>
              </a:solidFill>
              <a:latin typeface="Times New Roman" panose="02020603050405020304" pitchFamily="18" charset="0"/>
            </a:endParaRPr>
          </a:p>
        </p:txBody>
      </p:sp>
      <p:sp>
        <p:nvSpPr>
          <p:cNvPr id="135183" name="文本框 135182"/>
          <p:cNvSpPr txBox="1"/>
          <p:nvPr/>
        </p:nvSpPr>
        <p:spPr>
          <a:xfrm>
            <a:off x="6629400" y="381000"/>
            <a:ext cx="3429000" cy="368300"/>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35184" name="文本框 135183"/>
          <p:cNvSpPr txBox="1"/>
          <p:nvPr/>
        </p:nvSpPr>
        <p:spPr>
          <a:xfrm>
            <a:off x="6705600" y="533400"/>
            <a:ext cx="3200400" cy="368300"/>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35185" name="文本框 135184"/>
          <p:cNvSpPr txBox="1"/>
          <p:nvPr/>
        </p:nvSpPr>
        <p:spPr>
          <a:xfrm>
            <a:off x="6400800" y="228600"/>
            <a:ext cx="5535295" cy="706755"/>
          </a:xfrm>
          <a:prstGeom prst="rect">
            <a:avLst/>
          </a:prstGeom>
          <a:noFill/>
          <a:ln w="9525">
            <a:noFill/>
          </a:ln>
        </p:spPr>
        <p:txBody>
          <a:bodyPr wrap="square">
            <a:spAutoFit/>
          </a:bodyPr>
          <a:p>
            <a:pPr>
              <a:spcBef>
                <a:spcPct val="50000"/>
              </a:spcBef>
            </a:pPr>
            <a:r>
              <a:rPr lang="zh-CN" altLang="en-US" sz="4000" b="1" dirty="0">
                <a:solidFill>
                  <a:srgbClr val="0033CC"/>
                </a:solidFill>
                <a:latin typeface="Times New Roman" panose="02020603050405020304" pitchFamily="18" charset="0"/>
              </a:rPr>
              <a:t>本节感情有什么变化？</a:t>
            </a:r>
            <a:endParaRPr lang="zh-CN" altLang="en-US" sz="4000" b="1">
              <a:solidFill>
                <a:srgbClr val="0033CC"/>
              </a:solidFill>
              <a:latin typeface="Times New Roman" panose="02020603050405020304" pitchFamily="18" charset="0"/>
            </a:endParaRPr>
          </a:p>
        </p:txBody>
      </p:sp>
      <p:sp>
        <p:nvSpPr>
          <p:cNvPr id="135186" name="文本框 135185"/>
          <p:cNvSpPr txBox="1"/>
          <p:nvPr/>
        </p:nvSpPr>
        <p:spPr>
          <a:xfrm>
            <a:off x="6400800" y="838200"/>
            <a:ext cx="5535930" cy="1076325"/>
          </a:xfrm>
          <a:prstGeom prst="rect">
            <a:avLst/>
          </a:prstGeom>
          <a:solidFill>
            <a:schemeClr val="bg2"/>
          </a:solidFill>
          <a:ln w="9525">
            <a:noFill/>
          </a:ln>
        </p:spPr>
        <p:txBody>
          <a:bodyPr wrap="square">
            <a:spAutoFit/>
          </a:bodyPr>
          <a:p>
            <a:pPr>
              <a:spcBef>
                <a:spcPct val="50000"/>
              </a:spcBef>
            </a:pPr>
            <a:r>
              <a:rPr lang="zh-CN" altLang="en-US" sz="3200" b="1" dirty="0">
                <a:solidFill>
                  <a:srgbClr val="FF0000"/>
                </a:solidFill>
                <a:latin typeface="楷体" panose="02010609060101010101" charset="-122"/>
                <a:ea typeface="楷体" panose="02010609060101010101" charset="-122"/>
              </a:rPr>
              <a:t>由悲哀愁苦变为欣喜亢奋。与上节形成鲜明的对比。</a:t>
            </a:r>
            <a:endParaRPr lang="zh-CN" altLang="en-US" sz="3200" b="1">
              <a:solidFill>
                <a:srgbClr val="FF0000"/>
              </a:solidFill>
              <a:latin typeface="楷体" panose="02010609060101010101" charset="-122"/>
              <a:ea typeface="楷体" panose="02010609060101010101" charset="-122"/>
            </a:endParaRPr>
          </a:p>
        </p:txBody>
      </p:sp>
      <p:sp>
        <p:nvSpPr>
          <p:cNvPr id="135187" name="文本框 135186"/>
          <p:cNvSpPr txBox="1"/>
          <p:nvPr/>
        </p:nvSpPr>
        <p:spPr>
          <a:xfrm>
            <a:off x="6438900" y="2025015"/>
            <a:ext cx="5620385" cy="1568450"/>
          </a:xfrm>
          <a:prstGeom prst="rect">
            <a:avLst/>
          </a:prstGeom>
          <a:noFill/>
          <a:ln w="9525">
            <a:noFill/>
          </a:ln>
        </p:spPr>
        <p:txBody>
          <a:bodyPr wrap="square">
            <a:spAutoFit/>
          </a:bodyPr>
          <a:p>
            <a:pPr>
              <a:spcBef>
                <a:spcPct val="50000"/>
              </a:spcBef>
              <a:buClr>
                <a:schemeClr val="bg1"/>
              </a:buClr>
            </a:pPr>
            <a:r>
              <a:rPr lang="zh-CN" altLang="en-US" sz="3200" b="1" dirty="0">
                <a:solidFill>
                  <a:srgbClr val="0033CC"/>
                </a:solidFill>
                <a:latin typeface="Times New Roman" panose="02020603050405020304" pitchFamily="18" charset="0"/>
              </a:rPr>
              <a:t>诗人创造了哪些意象来表达这种感情？这些意象有些什么共同特点？</a:t>
            </a:r>
            <a:endParaRPr lang="zh-CN" altLang="en-US" sz="3200" b="1" dirty="0">
              <a:solidFill>
                <a:srgbClr val="0033CC"/>
              </a:solidFill>
              <a:latin typeface="Times New Roman" panose="02020603050405020304" pitchFamily="18" charset="0"/>
            </a:endParaRPr>
          </a:p>
        </p:txBody>
      </p:sp>
      <p:sp>
        <p:nvSpPr>
          <p:cNvPr id="135189" name="文本框 135188"/>
          <p:cNvSpPr txBox="1"/>
          <p:nvPr/>
        </p:nvSpPr>
        <p:spPr>
          <a:xfrm>
            <a:off x="6515100" y="3593465"/>
            <a:ext cx="5114925" cy="583565"/>
          </a:xfrm>
          <a:prstGeom prst="rect">
            <a:avLst/>
          </a:prstGeom>
          <a:solidFill>
            <a:schemeClr val="bg2"/>
          </a:solidFill>
          <a:ln w="9525">
            <a:noFill/>
          </a:ln>
        </p:spPr>
        <p:txBody>
          <a:bodyPr wrap="square">
            <a:spAutoFit/>
          </a:bodyPr>
          <a:p>
            <a:pPr>
              <a:spcBef>
                <a:spcPct val="50000"/>
              </a:spcBef>
            </a:pPr>
            <a:r>
              <a:rPr lang="zh-CN" altLang="en-US" sz="3200" b="1" dirty="0">
                <a:solidFill>
                  <a:srgbClr val="FF0000"/>
                </a:solidFill>
                <a:latin typeface="楷体" panose="02010609060101010101" charset="-122"/>
                <a:ea typeface="楷体" panose="02010609060101010101" charset="-122"/>
              </a:rPr>
              <a:t>一切都充满生机和活力。</a:t>
            </a:r>
            <a:endParaRPr lang="zh-CN" altLang="en-US" sz="3200" b="1" dirty="0">
              <a:solidFill>
                <a:srgbClr val="FF0000"/>
              </a:solidFill>
              <a:latin typeface="楷体" panose="02010609060101010101" charset="-122"/>
              <a:ea typeface="楷体" panose="02010609060101010101" charset="-122"/>
            </a:endParaRPr>
          </a:p>
        </p:txBody>
      </p:sp>
      <p:sp>
        <p:nvSpPr>
          <p:cNvPr id="135190" name="文本框 135189"/>
          <p:cNvSpPr txBox="1"/>
          <p:nvPr/>
        </p:nvSpPr>
        <p:spPr>
          <a:xfrm>
            <a:off x="76200" y="43815"/>
            <a:ext cx="4648200" cy="706755"/>
          </a:xfrm>
          <a:prstGeom prst="rect">
            <a:avLst/>
          </a:prstGeom>
          <a:noFill/>
          <a:ln w="9525">
            <a:noFill/>
          </a:ln>
        </p:spPr>
        <p:txBody>
          <a:bodyPr>
            <a:spAutoFit/>
          </a:bodyPr>
          <a:p>
            <a:pPr>
              <a:spcBef>
                <a:spcPct val="50000"/>
              </a:spcBef>
            </a:pPr>
            <a:r>
              <a:rPr lang="zh-CN" altLang="en-US" sz="4000" b="1" u="sng" dirty="0">
                <a:solidFill>
                  <a:srgbClr val="FF0000"/>
                </a:solidFill>
                <a:latin typeface="Times New Roman" panose="02020603050405020304" pitchFamily="18" charset="0"/>
                <a:ea typeface="隶书" pitchFamily="49" charset="-122"/>
              </a:rPr>
              <a:t>朗读第三节，思考：</a:t>
            </a:r>
            <a:endParaRPr lang="zh-CN" altLang="en-US" sz="4000" b="1" u="sng">
              <a:solidFill>
                <a:srgbClr val="FF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5185"/>
                                        </p:tgtEl>
                                        <p:attrNameLst>
                                          <p:attrName>style.visibility</p:attrName>
                                        </p:attrNameLst>
                                      </p:cBhvr>
                                      <p:to>
                                        <p:strVal val="visible"/>
                                      </p:to>
                                    </p:set>
                                    <p:anim calcmode="lin" valueType="num">
                                      <p:cBhvr additive="base">
                                        <p:cTn id="7" dur="500" fill="hold"/>
                                        <p:tgtEl>
                                          <p:spTgt spid="135185"/>
                                        </p:tgtEl>
                                        <p:attrNameLst>
                                          <p:attrName>ppt_x</p:attrName>
                                        </p:attrNameLst>
                                      </p:cBhvr>
                                      <p:tavLst>
                                        <p:tav tm="0">
                                          <p:val>
                                            <p:strVal val="0-#ppt_w/2"/>
                                          </p:val>
                                        </p:tav>
                                        <p:tav tm="100000">
                                          <p:val>
                                            <p:strVal val="#ppt_x"/>
                                          </p:val>
                                        </p:tav>
                                      </p:tavLst>
                                    </p:anim>
                                    <p:anim calcmode="lin" valueType="num">
                                      <p:cBhvr additive="base">
                                        <p:cTn id="8" dur="500" fill="hold"/>
                                        <p:tgtEl>
                                          <p:spTgt spid="13518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5186"/>
                                        </p:tgtEl>
                                        <p:attrNameLst>
                                          <p:attrName>style.visibility</p:attrName>
                                        </p:attrNameLst>
                                      </p:cBhvr>
                                      <p:to>
                                        <p:strVal val="visible"/>
                                      </p:to>
                                    </p:set>
                                    <p:anim calcmode="lin" valueType="num">
                                      <p:cBhvr additive="base">
                                        <p:cTn id="13" dur="500" fill="hold"/>
                                        <p:tgtEl>
                                          <p:spTgt spid="135186"/>
                                        </p:tgtEl>
                                        <p:attrNameLst>
                                          <p:attrName>ppt_x</p:attrName>
                                        </p:attrNameLst>
                                      </p:cBhvr>
                                      <p:tavLst>
                                        <p:tav tm="0">
                                          <p:val>
                                            <p:strVal val="0-#ppt_w/2"/>
                                          </p:val>
                                        </p:tav>
                                        <p:tav tm="100000">
                                          <p:val>
                                            <p:strVal val="#ppt_x"/>
                                          </p:val>
                                        </p:tav>
                                      </p:tavLst>
                                    </p:anim>
                                    <p:anim calcmode="lin" valueType="num">
                                      <p:cBhvr additive="base">
                                        <p:cTn id="14" dur="500" fill="hold"/>
                                        <p:tgtEl>
                                          <p:spTgt spid="13518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5187"/>
                                        </p:tgtEl>
                                        <p:attrNameLst>
                                          <p:attrName>style.visibility</p:attrName>
                                        </p:attrNameLst>
                                      </p:cBhvr>
                                      <p:to>
                                        <p:strVal val="visible"/>
                                      </p:to>
                                    </p:set>
                                    <p:anim calcmode="lin" valueType="num">
                                      <p:cBhvr additive="base">
                                        <p:cTn id="19" dur="500" fill="hold"/>
                                        <p:tgtEl>
                                          <p:spTgt spid="135187"/>
                                        </p:tgtEl>
                                        <p:attrNameLst>
                                          <p:attrName>ppt_x</p:attrName>
                                        </p:attrNameLst>
                                      </p:cBhvr>
                                      <p:tavLst>
                                        <p:tav tm="0">
                                          <p:val>
                                            <p:strVal val="0-#ppt_w/2"/>
                                          </p:val>
                                        </p:tav>
                                        <p:tav tm="100000">
                                          <p:val>
                                            <p:strVal val="#ppt_x"/>
                                          </p:val>
                                        </p:tav>
                                      </p:tavLst>
                                    </p:anim>
                                    <p:anim calcmode="lin" valueType="num">
                                      <p:cBhvr additive="base">
                                        <p:cTn id="20" dur="500" fill="hold"/>
                                        <p:tgtEl>
                                          <p:spTgt spid="135187"/>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8" fill="hold" nodeType="afterEffect">
                                  <p:stCondLst>
                                    <p:cond delay="2500"/>
                                  </p:stCondLst>
                                  <p:childTnLst>
                                    <p:set>
                                      <p:cBhvr>
                                        <p:cTn id="23" dur="1" fill="hold">
                                          <p:stCondLst>
                                            <p:cond delay="0"/>
                                          </p:stCondLst>
                                        </p:cTn>
                                        <p:tgtEl>
                                          <p:spTgt spid="135172"/>
                                        </p:tgtEl>
                                        <p:attrNameLst>
                                          <p:attrName>style.visibility</p:attrName>
                                        </p:attrNameLst>
                                      </p:cBhvr>
                                      <p:to>
                                        <p:strVal val="visible"/>
                                      </p:to>
                                    </p:set>
                                    <p:anim calcmode="lin" valueType="num">
                                      <p:cBhvr additive="base">
                                        <p:cTn id="24" dur="500" fill="hold"/>
                                        <p:tgtEl>
                                          <p:spTgt spid="135172"/>
                                        </p:tgtEl>
                                        <p:attrNameLst>
                                          <p:attrName>ppt_x</p:attrName>
                                        </p:attrNameLst>
                                      </p:cBhvr>
                                      <p:tavLst>
                                        <p:tav tm="0">
                                          <p:val>
                                            <p:strVal val="0-#ppt_w/2"/>
                                          </p:val>
                                        </p:tav>
                                        <p:tav tm="100000">
                                          <p:val>
                                            <p:strVal val="#ppt_x"/>
                                          </p:val>
                                        </p:tav>
                                      </p:tavLst>
                                    </p:anim>
                                    <p:anim calcmode="lin" valueType="num">
                                      <p:cBhvr additive="base">
                                        <p:cTn id="25" dur="500" fill="hold"/>
                                        <p:tgtEl>
                                          <p:spTgt spid="135172"/>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2" presetClass="entr" presetSubtype="8" fill="hold" nodeType="afterEffect">
                                  <p:stCondLst>
                                    <p:cond delay="2500"/>
                                  </p:stCondLst>
                                  <p:childTnLst>
                                    <p:set>
                                      <p:cBhvr>
                                        <p:cTn id="28" dur="1" fill="hold">
                                          <p:stCondLst>
                                            <p:cond delay="0"/>
                                          </p:stCondLst>
                                        </p:cTn>
                                        <p:tgtEl>
                                          <p:spTgt spid="135173"/>
                                        </p:tgtEl>
                                        <p:attrNameLst>
                                          <p:attrName>style.visibility</p:attrName>
                                        </p:attrNameLst>
                                      </p:cBhvr>
                                      <p:to>
                                        <p:strVal val="visible"/>
                                      </p:to>
                                    </p:set>
                                    <p:anim calcmode="lin" valueType="num">
                                      <p:cBhvr additive="base">
                                        <p:cTn id="29" dur="500" fill="hold"/>
                                        <p:tgtEl>
                                          <p:spTgt spid="135173"/>
                                        </p:tgtEl>
                                        <p:attrNameLst>
                                          <p:attrName>ppt_x</p:attrName>
                                        </p:attrNameLst>
                                      </p:cBhvr>
                                      <p:tavLst>
                                        <p:tav tm="0">
                                          <p:val>
                                            <p:strVal val="0-#ppt_w/2"/>
                                          </p:val>
                                        </p:tav>
                                        <p:tav tm="100000">
                                          <p:val>
                                            <p:strVal val="#ppt_x"/>
                                          </p:val>
                                        </p:tav>
                                      </p:tavLst>
                                    </p:anim>
                                    <p:anim calcmode="lin" valueType="num">
                                      <p:cBhvr additive="base">
                                        <p:cTn id="30" dur="500" fill="hold"/>
                                        <p:tgtEl>
                                          <p:spTgt spid="135173"/>
                                        </p:tgtEl>
                                        <p:attrNameLst>
                                          <p:attrName>ppt_y</p:attrName>
                                        </p:attrNameLst>
                                      </p:cBhvr>
                                      <p:tavLst>
                                        <p:tav tm="0">
                                          <p:val>
                                            <p:strVal val="#ppt_y"/>
                                          </p:val>
                                        </p:tav>
                                        <p:tav tm="100000">
                                          <p:val>
                                            <p:strVal val="#ppt_y"/>
                                          </p:val>
                                        </p:tav>
                                      </p:tavLst>
                                    </p:anim>
                                  </p:childTnLst>
                                </p:cTn>
                              </p:par>
                            </p:childTnLst>
                          </p:cTn>
                        </p:par>
                        <p:par>
                          <p:cTn id="31" fill="hold">
                            <p:stCondLst>
                              <p:cond delay="6500"/>
                            </p:stCondLst>
                            <p:childTnLst>
                              <p:par>
                                <p:cTn id="32" presetID="2" presetClass="entr" presetSubtype="8" fill="hold" nodeType="afterEffect">
                                  <p:stCondLst>
                                    <p:cond delay="1000"/>
                                  </p:stCondLst>
                                  <p:childTnLst>
                                    <p:set>
                                      <p:cBhvr>
                                        <p:cTn id="33" dur="1" fill="hold">
                                          <p:stCondLst>
                                            <p:cond delay="0"/>
                                          </p:stCondLst>
                                        </p:cTn>
                                        <p:tgtEl>
                                          <p:spTgt spid="135174"/>
                                        </p:tgtEl>
                                        <p:attrNameLst>
                                          <p:attrName>style.visibility</p:attrName>
                                        </p:attrNameLst>
                                      </p:cBhvr>
                                      <p:to>
                                        <p:strVal val="visible"/>
                                      </p:to>
                                    </p:set>
                                    <p:anim calcmode="lin" valueType="num">
                                      <p:cBhvr additive="base">
                                        <p:cTn id="34" dur="500" fill="hold"/>
                                        <p:tgtEl>
                                          <p:spTgt spid="135174"/>
                                        </p:tgtEl>
                                        <p:attrNameLst>
                                          <p:attrName>ppt_x</p:attrName>
                                        </p:attrNameLst>
                                      </p:cBhvr>
                                      <p:tavLst>
                                        <p:tav tm="0">
                                          <p:val>
                                            <p:strVal val="0-#ppt_w/2"/>
                                          </p:val>
                                        </p:tav>
                                        <p:tav tm="100000">
                                          <p:val>
                                            <p:strVal val="#ppt_x"/>
                                          </p:val>
                                        </p:tav>
                                      </p:tavLst>
                                    </p:anim>
                                    <p:anim calcmode="lin" valueType="num">
                                      <p:cBhvr additive="base">
                                        <p:cTn id="35" dur="500" fill="hold"/>
                                        <p:tgtEl>
                                          <p:spTgt spid="135174"/>
                                        </p:tgtEl>
                                        <p:attrNameLst>
                                          <p:attrName>ppt_y</p:attrName>
                                        </p:attrNameLst>
                                      </p:cBhvr>
                                      <p:tavLst>
                                        <p:tav tm="0">
                                          <p:val>
                                            <p:strVal val="#ppt_y"/>
                                          </p:val>
                                        </p:tav>
                                        <p:tav tm="100000">
                                          <p:val>
                                            <p:strVal val="#ppt_y"/>
                                          </p:val>
                                        </p:tav>
                                      </p:tavLst>
                                    </p:anim>
                                  </p:childTnLst>
                                </p:cTn>
                              </p:par>
                            </p:childTnLst>
                          </p:cTn>
                        </p:par>
                        <p:par>
                          <p:cTn id="36" fill="hold">
                            <p:stCondLst>
                              <p:cond delay="8000"/>
                            </p:stCondLst>
                            <p:childTnLst>
                              <p:par>
                                <p:cTn id="37" presetID="2" presetClass="entr" presetSubtype="8" fill="hold" nodeType="afterEffect">
                                  <p:stCondLst>
                                    <p:cond delay="1000"/>
                                  </p:stCondLst>
                                  <p:childTnLst>
                                    <p:set>
                                      <p:cBhvr>
                                        <p:cTn id="38" dur="1" fill="hold">
                                          <p:stCondLst>
                                            <p:cond delay="0"/>
                                          </p:stCondLst>
                                        </p:cTn>
                                        <p:tgtEl>
                                          <p:spTgt spid="135175"/>
                                        </p:tgtEl>
                                        <p:attrNameLst>
                                          <p:attrName>style.visibility</p:attrName>
                                        </p:attrNameLst>
                                      </p:cBhvr>
                                      <p:to>
                                        <p:strVal val="visible"/>
                                      </p:to>
                                    </p:set>
                                    <p:anim calcmode="lin" valueType="num">
                                      <p:cBhvr additive="base">
                                        <p:cTn id="39" dur="500" fill="hold"/>
                                        <p:tgtEl>
                                          <p:spTgt spid="135175"/>
                                        </p:tgtEl>
                                        <p:attrNameLst>
                                          <p:attrName>ppt_x</p:attrName>
                                        </p:attrNameLst>
                                      </p:cBhvr>
                                      <p:tavLst>
                                        <p:tav tm="0">
                                          <p:val>
                                            <p:strVal val="0-#ppt_w/2"/>
                                          </p:val>
                                        </p:tav>
                                        <p:tav tm="100000">
                                          <p:val>
                                            <p:strVal val="#ppt_x"/>
                                          </p:val>
                                        </p:tav>
                                      </p:tavLst>
                                    </p:anim>
                                    <p:anim calcmode="lin" valueType="num">
                                      <p:cBhvr additive="base">
                                        <p:cTn id="40" dur="500" fill="hold"/>
                                        <p:tgtEl>
                                          <p:spTgt spid="135175"/>
                                        </p:tgtEl>
                                        <p:attrNameLst>
                                          <p:attrName>ppt_y</p:attrName>
                                        </p:attrNameLst>
                                      </p:cBhvr>
                                      <p:tavLst>
                                        <p:tav tm="0">
                                          <p:val>
                                            <p:strVal val="#ppt_y"/>
                                          </p:val>
                                        </p:tav>
                                        <p:tav tm="100000">
                                          <p:val>
                                            <p:strVal val="#ppt_y"/>
                                          </p:val>
                                        </p:tav>
                                      </p:tavLst>
                                    </p:anim>
                                  </p:childTnLst>
                                </p:cTn>
                              </p:par>
                            </p:childTnLst>
                          </p:cTn>
                        </p:par>
                        <p:par>
                          <p:cTn id="41" fill="hold">
                            <p:stCondLst>
                              <p:cond delay="9500"/>
                            </p:stCondLst>
                            <p:childTnLst>
                              <p:par>
                                <p:cTn id="42" presetID="2" presetClass="entr" presetSubtype="8" fill="hold" nodeType="afterEffect">
                                  <p:stCondLst>
                                    <p:cond delay="1000"/>
                                  </p:stCondLst>
                                  <p:childTnLst>
                                    <p:set>
                                      <p:cBhvr>
                                        <p:cTn id="43" dur="1" fill="hold">
                                          <p:stCondLst>
                                            <p:cond delay="0"/>
                                          </p:stCondLst>
                                        </p:cTn>
                                        <p:tgtEl>
                                          <p:spTgt spid="135177"/>
                                        </p:tgtEl>
                                        <p:attrNameLst>
                                          <p:attrName>style.visibility</p:attrName>
                                        </p:attrNameLst>
                                      </p:cBhvr>
                                      <p:to>
                                        <p:strVal val="visible"/>
                                      </p:to>
                                    </p:set>
                                    <p:anim calcmode="lin" valueType="num">
                                      <p:cBhvr additive="base">
                                        <p:cTn id="44" dur="500" fill="hold"/>
                                        <p:tgtEl>
                                          <p:spTgt spid="135177"/>
                                        </p:tgtEl>
                                        <p:attrNameLst>
                                          <p:attrName>ppt_x</p:attrName>
                                        </p:attrNameLst>
                                      </p:cBhvr>
                                      <p:tavLst>
                                        <p:tav tm="0">
                                          <p:val>
                                            <p:strVal val="0-#ppt_w/2"/>
                                          </p:val>
                                        </p:tav>
                                        <p:tav tm="100000">
                                          <p:val>
                                            <p:strVal val="#ppt_x"/>
                                          </p:val>
                                        </p:tav>
                                      </p:tavLst>
                                    </p:anim>
                                    <p:anim calcmode="lin" valueType="num">
                                      <p:cBhvr additive="base">
                                        <p:cTn id="45" dur="500" fill="hold"/>
                                        <p:tgtEl>
                                          <p:spTgt spid="135177"/>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135189"/>
                                        </p:tgtEl>
                                        <p:attrNameLst>
                                          <p:attrName>style.visibility</p:attrName>
                                        </p:attrNameLst>
                                      </p:cBhvr>
                                      <p:to>
                                        <p:strVal val="visible"/>
                                      </p:to>
                                    </p:set>
                                    <p:anim calcmode="lin" valueType="num">
                                      <p:cBhvr additive="base">
                                        <p:cTn id="50" dur="500" fill="hold"/>
                                        <p:tgtEl>
                                          <p:spTgt spid="135189"/>
                                        </p:tgtEl>
                                        <p:attrNameLst>
                                          <p:attrName>ppt_x</p:attrName>
                                        </p:attrNameLst>
                                      </p:cBhvr>
                                      <p:tavLst>
                                        <p:tav tm="0">
                                          <p:val>
                                            <p:strVal val="0-#ppt_w/2"/>
                                          </p:val>
                                        </p:tav>
                                        <p:tav tm="100000">
                                          <p:val>
                                            <p:strVal val="#ppt_x"/>
                                          </p:val>
                                        </p:tav>
                                      </p:tavLst>
                                    </p:anim>
                                    <p:anim calcmode="lin" valueType="num">
                                      <p:cBhvr additive="base">
                                        <p:cTn id="51" dur="500" fill="hold"/>
                                        <p:tgtEl>
                                          <p:spTgt spid="135189"/>
                                        </p:tgtEl>
                                        <p:attrNameLst>
                                          <p:attrName>ppt_y</p:attrName>
                                        </p:attrNameLst>
                                      </p:cBhvr>
                                      <p:tavLst>
                                        <p:tav tm="0">
                                          <p:val>
                                            <p:strVal val="#ppt_y"/>
                                          </p:val>
                                        </p:tav>
                                        <p:tav tm="100000">
                                          <p:val>
                                            <p:strVal val="#ppt_y"/>
                                          </p:val>
                                        </p:tav>
                                      </p:tavLst>
                                    </p:anim>
                                  </p:childTnLst>
                                </p:cTn>
                              </p:par>
                            </p:childTnLst>
                          </p:cTn>
                        </p:par>
                        <p:par>
                          <p:cTn id="52" fill="hold">
                            <p:stCondLst>
                              <p:cond delay="500"/>
                            </p:stCondLst>
                            <p:childTnLst>
                              <p:par>
                                <p:cTn id="53" presetID="2" presetClass="entr" presetSubtype="8" fill="hold" grpId="0" nodeType="afterEffect">
                                  <p:stCondLst>
                                    <p:cond delay="1000"/>
                                  </p:stCondLst>
                                  <p:childTnLst>
                                    <p:set>
                                      <p:cBhvr>
                                        <p:cTn id="54" dur="1" fill="hold">
                                          <p:stCondLst>
                                            <p:cond delay="0"/>
                                          </p:stCondLst>
                                        </p:cTn>
                                        <p:tgtEl>
                                          <p:spTgt spid="135178"/>
                                        </p:tgtEl>
                                        <p:attrNameLst>
                                          <p:attrName>style.visibility</p:attrName>
                                        </p:attrNameLst>
                                      </p:cBhvr>
                                      <p:to>
                                        <p:strVal val="visible"/>
                                      </p:to>
                                    </p:set>
                                    <p:anim calcmode="lin" valueType="num">
                                      <p:cBhvr additive="base">
                                        <p:cTn id="55" dur="500" fill="hold"/>
                                        <p:tgtEl>
                                          <p:spTgt spid="135178"/>
                                        </p:tgtEl>
                                        <p:attrNameLst>
                                          <p:attrName>ppt_x</p:attrName>
                                        </p:attrNameLst>
                                      </p:cBhvr>
                                      <p:tavLst>
                                        <p:tav tm="0">
                                          <p:val>
                                            <p:strVal val="0-#ppt_w/2"/>
                                          </p:val>
                                        </p:tav>
                                        <p:tav tm="100000">
                                          <p:val>
                                            <p:strVal val="#ppt_x"/>
                                          </p:val>
                                        </p:tav>
                                      </p:tavLst>
                                    </p:anim>
                                    <p:anim calcmode="lin" valueType="num">
                                      <p:cBhvr additive="base">
                                        <p:cTn id="56" dur="500" fill="hold"/>
                                        <p:tgtEl>
                                          <p:spTgt spid="135178"/>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35181"/>
                                        </p:tgtEl>
                                        <p:attrNameLst>
                                          <p:attrName>style.visibility</p:attrName>
                                        </p:attrNameLst>
                                      </p:cBhvr>
                                      <p:to>
                                        <p:strVal val="visible"/>
                                      </p:to>
                                    </p:set>
                                    <p:anim calcmode="lin" valueType="num">
                                      <p:cBhvr additive="base">
                                        <p:cTn id="61" dur="500" fill="hold"/>
                                        <p:tgtEl>
                                          <p:spTgt spid="135181"/>
                                        </p:tgtEl>
                                        <p:attrNameLst>
                                          <p:attrName>ppt_x</p:attrName>
                                        </p:attrNameLst>
                                      </p:cBhvr>
                                      <p:tavLst>
                                        <p:tav tm="0">
                                          <p:val>
                                            <p:strVal val="0-#ppt_w/2"/>
                                          </p:val>
                                        </p:tav>
                                        <p:tav tm="100000">
                                          <p:val>
                                            <p:strVal val="#ppt_x"/>
                                          </p:val>
                                        </p:tav>
                                      </p:tavLst>
                                    </p:anim>
                                    <p:anim calcmode="lin" valueType="num">
                                      <p:cBhvr additive="base">
                                        <p:cTn id="62" dur="500" fill="hold"/>
                                        <p:tgtEl>
                                          <p:spTgt spid="135181"/>
                                        </p:tgtEl>
                                        <p:attrNameLst>
                                          <p:attrName>ppt_y</p:attrName>
                                        </p:attrNameLst>
                                      </p:cBhvr>
                                      <p:tavLst>
                                        <p:tav tm="0">
                                          <p:val>
                                            <p:strVal val="#ppt_y"/>
                                          </p:val>
                                        </p:tav>
                                        <p:tav tm="100000">
                                          <p:val>
                                            <p:strVal val="#ppt_y"/>
                                          </p:val>
                                        </p:tav>
                                      </p:tavLst>
                                    </p:anim>
                                  </p:childTnLst>
                                </p:cTn>
                              </p:par>
                            </p:childTnLst>
                          </p:cTn>
                        </p:par>
                        <p:par>
                          <p:cTn id="63" fill="hold">
                            <p:stCondLst>
                              <p:cond delay="500"/>
                            </p:stCondLst>
                            <p:childTnLst>
                              <p:par>
                                <p:cTn id="64" presetID="2" presetClass="entr" presetSubtype="8" fill="hold" grpId="0" nodeType="afterEffect">
                                  <p:stCondLst>
                                    <p:cond delay="0"/>
                                  </p:stCondLst>
                                  <p:childTnLst>
                                    <p:set>
                                      <p:cBhvr>
                                        <p:cTn id="65" dur="1" fill="hold">
                                          <p:stCondLst>
                                            <p:cond delay="0"/>
                                          </p:stCondLst>
                                        </p:cTn>
                                        <p:tgtEl>
                                          <p:spTgt spid="135182"/>
                                        </p:tgtEl>
                                        <p:attrNameLst>
                                          <p:attrName>style.visibility</p:attrName>
                                        </p:attrNameLst>
                                      </p:cBhvr>
                                      <p:to>
                                        <p:strVal val="visible"/>
                                      </p:to>
                                    </p:set>
                                    <p:anim calcmode="lin" valueType="num">
                                      <p:cBhvr additive="base">
                                        <p:cTn id="66" dur="500" fill="hold"/>
                                        <p:tgtEl>
                                          <p:spTgt spid="135182"/>
                                        </p:tgtEl>
                                        <p:attrNameLst>
                                          <p:attrName>ppt_x</p:attrName>
                                        </p:attrNameLst>
                                      </p:cBhvr>
                                      <p:tavLst>
                                        <p:tav tm="0">
                                          <p:val>
                                            <p:strVal val="0-#ppt_w/2"/>
                                          </p:val>
                                        </p:tav>
                                        <p:tav tm="100000">
                                          <p:val>
                                            <p:strVal val="#ppt_x"/>
                                          </p:val>
                                        </p:tav>
                                      </p:tavLst>
                                    </p:anim>
                                    <p:anim calcmode="lin" valueType="num">
                                      <p:cBhvr additive="base">
                                        <p:cTn id="67" dur="500" fill="hold"/>
                                        <p:tgtEl>
                                          <p:spTgt spid="13518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8" fill="hold" grpId="0" nodeType="clickEffect">
                                  <p:stCondLst>
                                    <p:cond delay="0"/>
                                  </p:stCondLst>
                                  <p:childTnLst>
                                    <p:set>
                                      <p:cBhvr>
                                        <p:cTn id="71" dur="1" fill="hold">
                                          <p:stCondLst>
                                            <p:cond delay="0"/>
                                          </p:stCondLst>
                                        </p:cTn>
                                        <p:tgtEl>
                                          <p:spTgt spid="135179"/>
                                        </p:tgtEl>
                                        <p:attrNameLst>
                                          <p:attrName>style.visibility</p:attrName>
                                        </p:attrNameLst>
                                      </p:cBhvr>
                                      <p:to>
                                        <p:strVal val="visible"/>
                                      </p:to>
                                    </p:set>
                                    <p:anim calcmode="lin" valueType="num">
                                      <p:cBhvr additive="base">
                                        <p:cTn id="72" dur="500" fill="hold"/>
                                        <p:tgtEl>
                                          <p:spTgt spid="135179"/>
                                        </p:tgtEl>
                                        <p:attrNameLst>
                                          <p:attrName>ppt_x</p:attrName>
                                        </p:attrNameLst>
                                      </p:cBhvr>
                                      <p:tavLst>
                                        <p:tav tm="0">
                                          <p:val>
                                            <p:strVal val="0-#ppt_w/2"/>
                                          </p:val>
                                        </p:tav>
                                        <p:tav tm="100000">
                                          <p:val>
                                            <p:strVal val="#ppt_x"/>
                                          </p:val>
                                        </p:tav>
                                      </p:tavLst>
                                    </p:anim>
                                    <p:anim calcmode="lin" valueType="num">
                                      <p:cBhvr additive="base">
                                        <p:cTn id="73" dur="500" fill="hold"/>
                                        <p:tgtEl>
                                          <p:spTgt spid="1351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8" grpId="0"/>
      <p:bldP spid="135179" grpId="0" bldLvl="0" animBg="1"/>
      <p:bldP spid="135181" grpId="0"/>
      <p:bldP spid="135182" grpId="0"/>
      <p:bldP spid="135185" grpId="0"/>
      <p:bldP spid="135186" grpId="0" bldLvl="0" animBg="1"/>
      <p:bldP spid="135187" grpId="0"/>
      <p:bldP spid="13518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944870" y="151765"/>
            <a:ext cx="6087745" cy="624713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fontAlgn="auto">
              <a:lnSpc>
                <a:spcPts val="6000"/>
              </a:lnSpc>
            </a:pP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舒婷，女，1952年出生于福建石码镇，中国当代女诗人，朦胧诗派的代表人物。舒婷，原名龚佩瑜，从小随父母定居于厦门，1969年下乡插队，1972年返城当工人，1979年开始发表诗歌作品</a:t>
            </a:r>
            <a:r>
              <a:rPr lang="zh-CN" altLang="en-US" sz="4000" b="1">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a:t>
            </a:r>
            <a:endParaRPr lang="zh-CN" altLang="en-US" sz="40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214630" y="270510"/>
            <a:ext cx="3535680" cy="1106805"/>
          </a:xfrm>
          <a:prstGeom prst="rect">
            <a:avLst/>
          </a:prstGeom>
          <a:noFill/>
        </p:spPr>
        <p:txBody>
          <a:bodyPr wrap="none" rtlCol="0" anchor="t">
            <a:spAutoFit/>
          </a:bodyPr>
          <a:p>
            <a:r>
              <a:rPr lang="zh-CN" altLang="zh-CN" sz="6600">
                <a:ln w="22225">
                  <a:solidFill>
                    <a:schemeClr val="accent2"/>
                  </a:solidFill>
                  <a:prstDash val="solid"/>
                </a:ln>
                <a:solidFill>
                  <a:schemeClr val="accent2">
                    <a:lumMod val="40000"/>
                    <a:lumOff val="60000"/>
                  </a:schemeClr>
                </a:solidFill>
                <a:effectLst/>
              </a:rPr>
              <a:t>走近作者</a:t>
            </a:r>
            <a:endParaRPr lang="zh-CN" altLang="zh-CN" sz="6600">
              <a:ln w="22225">
                <a:solidFill>
                  <a:schemeClr val="accent2"/>
                </a:solidFill>
                <a:prstDash val="solid"/>
              </a:ln>
              <a:solidFill>
                <a:schemeClr val="accent2">
                  <a:lumMod val="40000"/>
                  <a:lumOff val="60000"/>
                </a:schemeClr>
              </a:solidFill>
              <a:effectLst/>
            </a:endParaRPr>
          </a:p>
        </p:txBody>
      </p:sp>
      <p:pic>
        <p:nvPicPr>
          <p:cNvPr id="2" name="图片 1" descr="timg (10)"/>
          <p:cNvPicPr>
            <a:picLocks noChangeAspect="1"/>
          </p:cNvPicPr>
          <p:nvPr/>
        </p:nvPicPr>
        <p:blipFill>
          <a:blip r:embed="rId1"/>
          <a:stretch>
            <a:fillRect/>
          </a:stretch>
        </p:blipFill>
        <p:spPr>
          <a:xfrm>
            <a:off x="97790" y="1239520"/>
            <a:ext cx="5751830" cy="5542280"/>
          </a:xfrm>
          <a:prstGeom prst="rect">
            <a:avLst/>
          </a:prstGeom>
        </p:spPr>
      </p:pic>
    </p:spTree>
  </p:cSld>
  <p:clrMapOvr>
    <a:masterClrMapping/>
  </p:clrMapOvr>
  <p:transition spd="med">
    <p:random/>
    <p:sndAc>
      <p:stSnd>
        <p:snd r:embed="rId2" name="msg.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文本框 136193"/>
          <p:cNvSpPr txBox="1"/>
          <p:nvPr/>
        </p:nvSpPr>
        <p:spPr>
          <a:xfrm>
            <a:off x="76835" y="585470"/>
            <a:ext cx="6628765" cy="6272530"/>
          </a:xfrm>
          <a:prstGeom prst="rect">
            <a:avLst/>
          </a:prstGeom>
          <a:noFill/>
          <a:ln w="9525">
            <a:noFill/>
          </a:ln>
        </p:spPr>
        <p:txBody>
          <a:bodyPr wrap="square">
            <a:spAutoFit/>
          </a:bodyPr>
          <a:p>
            <a:pPr fontAlgn="auto">
              <a:lnSpc>
                <a:spcPts val="4820"/>
              </a:lnSpc>
              <a:spcBef>
                <a:spcPts val="0"/>
              </a:spcBef>
              <a:buClr>
                <a:schemeClr val="bg1"/>
              </a:buClr>
            </a:pPr>
            <a:r>
              <a:rPr lang="zh-CN" altLang="en-US" sz="3600" b="1" dirty="0">
                <a:latin typeface="Times New Roman" panose="02020603050405020304" pitchFamily="18" charset="0"/>
              </a:rPr>
              <a:t>我是你的十亿分之一 </a:t>
            </a:r>
            <a:endParaRPr lang="zh-CN" altLang="en-US" sz="3600" b="1" dirty="0">
              <a:latin typeface="Times New Roman" panose="02020603050405020304" pitchFamily="18" charset="0"/>
            </a:endParaRPr>
          </a:p>
          <a:p>
            <a:pPr fontAlgn="auto">
              <a:lnSpc>
                <a:spcPts val="4820"/>
              </a:lnSpc>
              <a:spcBef>
                <a:spcPts val="0"/>
              </a:spcBef>
              <a:buClr>
                <a:schemeClr val="bg1"/>
              </a:buClr>
            </a:pPr>
            <a:r>
              <a:rPr lang="zh-CN" altLang="en-US" sz="3600" b="1" dirty="0">
                <a:latin typeface="Times New Roman" panose="02020603050405020304" pitchFamily="18" charset="0"/>
              </a:rPr>
              <a:t>是你九百六十万平方的总和 </a:t>
            </a:r>
            <a:endParaRPr lang="zh-CN" altLang="en-US" sz="3600" b="1" dirty="0">
              <a:latin typeface="Times New Roman" panose="02020603050405020304" pitchFamily="18" charset="0"/>
            </a:endParaRPr>
          </a:p>
          <a:p>
            <a:pPr fontAlgn="auto">
              <a:lnSpc>
                <a:spcPts val="4820"/>
              </a:lnSpc>
              <a:spcBef>
                <a:spcPts val="0"/>
              </a:spcBef>
              <a:buClr>
                <a:schemeClr val="bg1"/>
              </a:buClr>
            </a:pPr>
            <a:r>
              <a:rPr lang="zh-CN" altLang="en-US" sz="3600" b="1" dirty="0">
                <a:latin typeface="Times New Roman" panose="02020603050405020304" pitchFamily="18" charset="0"/>
              </a:rPr>
              <a:t>你以伤痕累累的乳房 </a:t>
            </a:r>
            <a:endParaRPr lang="zh-CN" altLang="en-US" sz="3600" b="1" dirty="0">
              <a:latin typeface="Times New Roman" panose="02020603050405020304" pitchFamily="18" charset="0"/>
            </a:endParaRPr>
          </a:p>
          <a:p>
            <a:pPr fontAlgn="auto">
              <a:lnSpc>
                <a:spcPts val="4820"/>
              </a:lnSpc>
              <a:spcBef>
                <a:spcPts val="0"/>
              </a:spcBef>
              <a:buClr>
                <a:schemeClr val="bg1"/>
              </a:buClr>
            </a:pPr>
            <a:r>
              <a:rPr lang="zh-CN" altLang="en-US" sz="3600" b="1" dirty="0">
                <a:latin typeface="Times New Roman" panose="02020603050405020304" pitchFamily="18" charset="0"/>
              </a:rPr>
              <a:t>喂养了 </a:t>
            </a:r>
            <a:endParaRPr lang="zh-CN" altLang="en-US" sz="3600" b="1" dirty="0">
              <a:latin typeface="Times New Roman" panose="02020603050405020304" pitchFamily="18" charset="0"/>
            </a:endParaRPr>
          </a:p>
          <a:p>
            <a:pPr algn="ctr" fontAlgn="auto">
              <a:lnSpc>
                <a:spcPts val="4820"/>
              </a:lnSpc>
              <a:spcBef>
                <a:spcPts val="0"/>
              </a:spcBef>
              <a:buClr>
                <a:schemeClr val="bg1"/>
              </a:buClr>
            </a:pPr>
            <a:r>
              <a:rPr lang="zh-CN" altLang="en-US" sz="3600" b="1" dirty="0">
                <a:latin typeface="Times New Roman" panose="02020603050405020304" pitchFamily="18" charset="0"/>
              </a:rPr>
              <a:t>迷惘的我，深思的我，沸腾的我 </a:t>
            </a:r>
            <a:endParaRPr lang="zh-CN" altLang="en-US" sz="3600" b="1" dirty="0">
              <a:latin typeface="Times New Roman" panose="02020603050405020304" pitchFamily="18" charset="0"/>
            </a:endParaRPr>
          </a:p>
          <a:p>
            <a:pPr fontAlgn="auto">
              <a:lnSpc>
                <a:spcPts val="4820"/>
              </a:lnSpc>
              <a:spcBef>
                <a:spcPts val="0"/>
              </a:spcBef>
              <a:buClr>
                <a:schemeClr val="bg1"/>
              </a:buClr>
            </a:pPr>
            <a:r>
              <a:rPr lang="zh-CN" altLang="en-US" sz="3600" b="1" dirty="0">
                <a:latin typeface="Times New Roman" panose="02020603050405020304" pitchFamily="18" charset="0"/>
              </a:rPr>
              <a:t>那就从我的血肉之躯上 </a:t>
            </a:r>
            <a:endParaRPr lang="zh-CN" altLang="en-US" sz="3600" b="1" dirty="0">
              <a:latin typeface="Times New Roman" panose="02020603050405020304" pitchFamily="18" charset="0"/>
            </a:endParaRPr>
          </a:p>
          <a:p>
            <a:pPr fontAlgn="auto">
              <a:lnSpc>
                <a:spcPts val="4820"/>
              </a:lnSpc>
              <a:spcBef>
                <a:spcPts val="0"/>
              </a:spcBef>
              <a:buClr>
                <a:schemeClr val="bg1"/>
              </a:buClr>
            </a:pPr>
            <a:r>
              <a:rPr lang="zh-CN" altLang="en-US" sz="3600" b="1" dirty="0">
                <a:latin typeface="Times New Roman" panose="02020603050405020304" pitchFamily="18" charset="0"/>
              </a:rPr>
              <a:t>去取得 </a:t>
            </a:r>
            <a:endParaRPr lang="zh-CN" altLang="en-US" sz="3600" b="1" dirty="0">
              <a:latin typeface="Times New Roman" panose="02020603050405020304" pitchFamily="18" charset="0"/>
            </a:endParaRPr>
          </a:p>
          <a:p>
            <a:pPr fontAlgn="auto">
              <a:lnSpc>
                <a:spcPts val="4820"/>
              </a:lnSpc>
              <a:spcBef>
                <a:spcPts val="0"/>
              </a:spcBef>
              <a:buClr>
                <a:schemeClr val="bg1"/>
              </a:buClr>
            </a:pPr>
            <a:r>
              <a:rPr lang="zh-CN" altLang="en-US" sz="3600" b="1" dirty="0">
                <a:latin typeface="Times New Roman" panose="02020603050405020304" pitchFamily="18" charset="0"/>
              </a:rPr>
              <a:t>你的富饶，你的荣光，你的自由 </a:t>
            </a:r>
            <a:endParaRPr lang="zh-CN" altLang="en-US" sz="3600" b="1" dirty="0">
              <a:latin typeface="Times New Roman" panose="02020603050405020304" pitchFamily="18" charset="0"/>
            </a:endParaRPr>
          </a:p>
          <a:p>
            <a:pPr fontAlgn="auto">
              <a:lnSpc>
                <a:spcPts val="4820"/>
              </a:lnSpc>
              <a:spcBef>
                <a:spcPts val="0"/>
              </a:spcBef>
              <a:buClr>
                <a:schemeClr val="bg1"/>
              </a:buClr>
            </a:pPr>
            <a:r>
              <a:rPr lang="en-US" altLang="zh-CN" sz="3600" b="1" dirty="0">
                <a:latin typeface="Times New Roman" panose="02020603050405020304" pitchFamily="18" charset="0"/>
              </a:rPr>
              <a:t>—— </a:t>
            </a:r>
            <a:r>
              <a:rPr lang="zh-CN" altLang="en-US" sz="3600" b="1" dirty="0">
                <a:latin typeface="Times New Roman" panose="02020603050405020304" pitchFamily="18" charset="0"/>
              </a:rPr>
              <a:t>祖国啊 </a:t>
            </a:r>
            <a:endParaRPr lang="zh-CN" altLang="en-US" sz="3600" b="1" dirty="0">
              <a:latin typeface="Times New Roman" panose="02020603050405020304" pitchFamily="18" charset="0"/>
            </a:endParaRPr>
          </a:p>
          <a:p>
            <a:pPr fontAlgn="auto">
              <a:lnSpc>
                <a:spcPts val="4820"/>
              </a:lnSpc>
              <a:spcBef>
                <a:spcPts val="0"/>
              </a:spcBef>
              <a:buClr>
                <a:schemeClr val="bg1"/>
              </a:buClr>
            </a:pPr>
            <a:r>
              <a:rPr lang="zh-CN" altLang="en-US" sz="3600" b="1" dirty="0">
                <a:latin typeface="Times New Roman" panose="02020603050405020304" pitchFamily="18" charset="0"/>
              </a:rPr>
              <a:t>我亲爱的祖国</a:t>
            </a:r>
            <a:endParaRPr lang="zh-CN" altLang="en-US" sz="3600">
              <a:latin typeface="Times New Roman" panose="02020603050405020304" pitchFamily="18" charset="0"/>
            </a:endParaRPr>
          </a:p>
        </p:txBody>
      </p:sp>
      <p:sp>
        <p:nvSpPr>
          <p:cNvPr id="136195" name="直接连接符 136194"/>
          <p:cNvSpPr/>
          <p:nvPr/>
        </p:nvSpPr>
        <p:spPr>
          <a:xfrm>
            <a:off x="6705600" y="0"/>
            <a:ext cx="0" cy="6858000"/>
          </a:xfrm>
          <a:prstGeom prst="line">
            <a:avLst/>
          </a:prstGeom>
          <a:ln w="9525" cap="flat" cmpd="sng">
            <a:solidFill>
              <a:schemeClr val="tx1"/>
            </a:solidFill>
            <a:prstDash val="solid"/>
            <a:headEnd type="none" w="med" len="med"/>
            <a:tailEnd type="none" w="med" len="med"/>
          </a:ln>
        </p:spPr>
      </p:sp>
      <p:sp>
        <p:nvSpPr>
          <p:cNvPr id="136196" name="右箭头 136195"/>
          <p:cNvSpPr/>
          <p:nvPr/>
        </p:nvSpPr>
        <p:spPr>
          <a:xfrm>
            <a:off x="4302760" y="685800"/>
            <a:ext cx="2707640" cy="381000"/>
          </a:xfrm>
          <a:prstGeom prst="rightArrow">
            <a:avLst>
              <a:gd name="adj1" fmla="val 50000"/>
              <a:gd name="adj2" fmla="val 55000"/>
            </a:avLst>
          </a:prstGeom>
          <a:solidFill>
            <a:srgbClr val="FFFF99">
              <a:alpha val="50000"/>
            </a:srgbClr>
          </a:solidFill>
          <a:ln w="9525" cap="flat" cmpd="sng">
            <a:solidFill>
              <a:srgbClr val="FFCC99"/>
            </a:solidFill>
            <a:prstDash val="solid"/>
            <a:miter/>
            <a:headEnd type="none" w="med" len="med"/>
            <a:tailEnd type="none" w="med" len="med"/>
          </a:ln>
        </p:spPr>
        <p:txBody>
          <a:bodyPr/>
          <a:p>
            <a:endParaRPr lang="zh-CN" altLang="en-US"/>
          </a:p>
        </p:txBody>
      </p:sp>
      <p:sp>
        <p:nvSpPr>
          <p:cNvPr id="136197" name="文本框 136196"/>
          <p:cNvSpPr txBox="1"/>
          <p:nvPr/>
        </p:nvSpPr>
        <p:spPr>
          <a:xfrm>
            <a:off x="7010400" y="483235"/>
            <a:ext cx="4893310" cy="5835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spcBef>
                <a:spcPct val="50000"/>
              </a:spcBef>
              <a:buClr>
                <a:schemeClr val="bg1"/>
              </a:buClr>
            </a:pPr>
            <a:r>
              <a:rPr lang="zh-CN" altLang="en-US" sz="3200" b="1" dirty="0">
                <a:latin typeface="楷体" panose="02010609060101010101" charset="-122"/>
                <a:ea typeface="楷体" panose="02010609060101010101" charset="-122"/>
              </a:rPr>
              <a:t>微小的我是祖国的一部分</a:t>
            </a:r>
            <a:endParaRPr lang="zh-CN" altLang="en-US" sz="3200" b="1">
              <a:latin typeface="楷体" panose="02010609060101010101" charset="-122"/>
              <a:ea typeface="楷体" panose="02010609060101010101" charset="-122"/>
            </a:endParaRPr>
          </a:p>
        </p:txBody>
      </p:sp>
      <p:sp>
        <p:nvSpPr>
          <p:cNvPr id="136198" name="右箭头 136197"/>
          <p:cNvSpPr/>
          <p:nvPr/>
        </p:nvSpPr>
        <p:spPr>
          <a:xfrm>
            <a:off x="5676900" y="1306195"/>
            <a:ext cx="838200" cy="381000"/>
          </a:xfrm>
          <a:prstGeom prst="rightArrow">
            <a:avLst>
              <a:gd name="adj1" fmla="val 50000"/>
              <a:gd name="adj2" fmla="val 55000"/>
            </a:avLst>
          </a:prstGeom>
          <a:solidFill>
            <a:srgbClr val="FFFF99">
              <a:alpha val="50000"/>
            </a:srgbClr>
          </a:solidFill>
          <a:ln w="9525" cap="flat" cmpd="sng">
            <a:solidFill>
              <a:srgbClr val="FFCC99"/>
            </a:solidFill>
            <a:prstDash val="solid"/>
            <a:miter/>
            <a:headEnd type="none" w="med" len="med"/>
            <a:tailEnd type="none" w="med" len="med"/>
          </a:ln>
        </p:spPr>
        <p:txBody>
          <a:bodyPr/>
          <a:p>
            <a:endParaRPr lang="zh-CN" altLang="en-US"/>
          </a:p>
        </p:txBody>
      </p:sp>
      <p:sp>
        <p:nvSpPr>
          <p:cNvPr id="136199" name="文本框 136198"/>
          <p:cNvSpPr txBox="1"/>
          <p:nvPr/>
        </p:nvSpPr>
        <p:spPr>
          <a:xfrm>
            <a:off x="6620510" y="1306195"/>
            <a:ext cx="5427345" cy="4603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spcBef>
                <a:spcPct val="50000"/>
              </a:spcBef>
              <a:buClr>
                <a:schemeClr val="bg1"/>
              </a:buClr>
            </a:pPr>
            <a:r>
              <a:rPr lang="zh-CN" altLang="en-US" sz="2400" b="1" dirty="0">
                <a:latin typeface="Times New Roman" panose="02020603050405020304" pitchFamily="18" charset="0"/>
                <a:ea typeface="隶书" pitchFamily="49" charset="-122"/>
              </a:rPr>
              <a:t>诗人把自己完全融入祖国和人民之中。</a:t>
            </a:r>
            <a:endParaRPr lang="zh-CN" altLang="en-US" sz="2400" b="1">
              <a:latin typeface="Times New Roman" panose="02020603050405020304" pitchFamily="18" charset="0"/>
              <a:ea typeface="隶书" pitchFamily="49" charset="-122"/>
            </a:endParaRPr>
          </a:p>
        </p:txBody>
      </p:sp>
      <p:sp>
        <p:nvSpPr>
          <p:cNvPr id="136202" name="右箭头 136201"/>
          <p:cNvSpPr/>
          <p:nvPr/>
        </p:nvSpPr>
        <p:spPr>
          <a:xfrm>
            <a:off x="6324600" y="4419600"/>
            <a:ext cx="1421765" cy="990600"/>
          </a:xfrm>
          <a:prstGeom prst="rightArrow">
            <a:avLst>
              <a:gd name="adj1" fmla="val 50000"/>
              <a:gd name="adj2" fmla="val 25000"/>
            </a:avLst>
          </a:prstGeom>
          <a:solidFill>
            <a:srgbClr val="FFFF99">
              <a:alpha val="50000"/>
            </a:srgbClr>
          </a:solidFill>
          <a:ln w="9525" cap="flat" cmpd="sng">
            <a:solidFill>
              <a:srgbClr val="FFCC99"/>
            </a:solidFill>
            <a:prstDash val="solid"/>
            <a:miter/>
            <a:headEnd type="none" w="med" len="med"/>
            <a:tailEnd type="none" w="med" len="med"/>
          </a:ln>
        </p:spPr>
        <p:txBody>
          <a:bodyPr/>
          <a:p>
            <a:endParaRPr lang="zh-CN" altLang="en-US"/>
          </a:p>
        </p:txBody>
      </p:sp>
      <p:sp>
        <p:nvSpPr>
          <p:cNvPr id="136203" name="文本框 136202"/>
          <p:cNvSpPr txBox="1"/>
          <p:nvPr/>
        </p:nvSpPr>
        <p:spPr>
          <a:xfrm>
            <a:off x="7746365" y="4419600"/>
            <a:ext cx="3421380" cy="199961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lnSpc>
                <a:spcPct val="70000"/>
              </a:lnSpc>
              <a:spcBef>
                <a:spcPct val="50000"/>
              </a:spcBef>
              <a:buClr>
                <a:schemeClr val="bg1"/>
              </a:buClr>
            </a:pPr>
            <a:r>
              <a:rPr lang="en-US" altLang="zh-CN" sz="2800" b="1" dirty="0">
                <a:latin typeface="Times New Roman" panose="02020603050405020304" pitchFamily="18" charset="0"/>
                <a:ea typeface="隶书" pitchFamily="49" charset="-122"/>
              </a:rPr>
              <a:t>    </a:t>
            </a:r>
            <a:r>
              <a:rPr lang="en-US" altLang="zh-CN" sz="4000" b="1" dirty="0">
                <a:solidFill>
                  <a:srgbClr val="FF0000"/>
                </a:solidFill>
                <a:latin typeface="Times New Roman" panose="02020603050405020304" pitchFamily="18" charset="0"/>
                <a:ea typeface="隶书" pitchFamily="49" charset="-122"/>
              </a:rPr>
              <a:t> </a:t>
            </a:r>
            <a:r>
              <a:rPr lang="zh-CN" altLang="en-US" sz="4000" b="1" dirty="0">
                <a:solidFill>
                  <a:srgbClr val="FF0000"/>
                </a:solidFill>
                <a:latin typeface="Times New Roman" panose="02020603050405020304" pitchFamily="18" charset="0"/>
                <a:ea typeface="隶书" pitchFamily="49" charset="-122"/>
              </a:rPr>
              <a:t>热爱</a:t>
            </a:r>
            <a:endParaRPr lang="zh-CN" altLang="en-US" sz="4000" b="1" dirty="0">
              <a:solidFill>
                <a:srgbClr val="FF0000"/>
              </a:solidFill>
              <a:latin typeface="Times New Roman" panose="02020603050405020304" pitchFamily="18" charset="0"/>
              <a:ea typeface="隶书" pitchFamily="49" charset="-122"/>
            </a:endParaRPr>
          </a:p>
          <a:p>
            <a:pPr>
              <a:lnSpc>
                <a:spcPct val="70000"/>
              </a:lnSpc>
              <a:spcBef>
                <a:spcPct val="50000"/>
              </a:spcBef>
              <a:buClr>
                <a:schemeClr val="bg1"/>
              </a:buClr>
            </a:pPr>
            <a:r>
              <a:rPr lang="zh-CN" altLang="en-US" sz="4000" b="1" dirty="0">
                <a:solidFill>
                  <a:srgbClr val="FF0000"/>
                </a:solidFill>
                <a:latin typeface="Times New Roman" panose="02020603050405020304" pitchFamily="18" charset="0"/>
                <a:ea typeface="隶书" pitchFamily="49" charset="-122"/>
              </a:rPr>
              <a:t>与</a:t>
            </a:r>
            <a:endParaRPr lang="zh-CN" altLang="en-US" sz="4000" b="1" dirty="0">
              <a:solidFill>
                <a:srgbClr val="FF0000"/>
              </a:solidFill>
              <a:latin typeface="Times New Roman" panose="02020603050405020304" pitchFamily="18" charset="0"/>
              <a:ea typeface="隶书" pitchFamily="49" charset="-122"/>
            </a:endParaRPr>
          </a:p>
          <a:p>
            <a:pPr>
              <a:lnSpc>
                <a:spcPct val="70000"/>
              </a:lnSpc>
              <a:spcBef>
                <a:spcPct val="50000"/>
              </a:spcBef>
              <a:buClr>
                <a:schemeClr val="bg1"/>
              </a:buClr>
            </a:pPr>
            <a:r>
              <a:rPr lang="zh-CN" altLang="en-US" sz="4000" b="1" dirty="0">
                <a:solidFill>
                  <a:srgbClr val="FF0000"/>
                </a:solidFill>
                <a:latin typeface="Times New Roman" panose="02020603050405020304" pitchFamily="18" charset="0"/>
                <a:ea typeface="隶书" pitchFamily="49" charset="-122"/>
              </a:rPr>
              <a:t>     奉献</a:t>
            </a:r>
            <a:endParaRPr lang="zh-CN" altLang="en-US" sz="4000" b="1" dirty="0">
              <a:solidFill>
                <a:srgbClr val="FF0000"/>
              </a:solidFill>
              <a:latin typeface="Times New Roman" panose="02020603050405020304" pitchFamily="18" charset="0"/>
              <a:ea typeface="隶书" pitchFamily="49" charset="-122"/>
            </a:endParaRPr>
          </a:p>
        </p:txBody>
      </p:sp>
      <p:sp>
        <p:nvSpPr>
          <p:cNvPr id="136205" name="文本框 136204"/>
          <p:cNvSpPr txBox="1"/>
          <p:nvPr/>
        </p:nvSpPr>
        <p:spPr>
          <a:xfrm>
            <a:off x="76200" y="0"/>
            <a:ext cx="4724400" cy="645160"/>
          </a:xfrm>
          <a:prstGeom prst="rect">
            <a:avLst/>
          </a:prstGeom>
          <a:noFill/>
          <a:ln w="9525">
            <a:noFill/>
          </a:ln>
        </p:spPr>
        <p:txBody>
          <a:bodyPr>
            <a:spAutoFit/>
          </a:bodyPr>
          <a:p>
            <a:pPr>
              <a:spcBef>
                <a:spcPct val="50000"/>
              </a:spcBef>
            </a:pPr>
            <a:r>
              <a:rPr lang="zh-CN" altLang="en-US" sz="3600" b="1" u="sng" dirty="0">
                <a:solidFill>
                  <a:srgbClr val="FF0000"/>
                </a:solidFill>
                <a:latin typeface="Times New Roman" panose="02020603050405020304" pitchFamily="18" charset="0"/>
                <a:ea typeface="隶书" pitchFamily="49" charset="-122"/>
              </a:rPr>
              <a:t>朗读第四节，思考：</a:t>
            </a:r>
            <a:endParaRPr lang="zh-CN" altLang="en-US" sz="3600" b="1" u="sng">
              <a:solidFill>
                <a:srgbClr val="FF0000"/>
              </a:solidFill>
              <a:latin typeface="Times New Roman" panose="02020603050405020304" pitchFamily="18" charset="0"/>
              <a:ea typeface="隶书" pitchFamily="49" charset="-122"/>
            </a:endParaRPr>
          </a:p>
        </p:txBody>
      </p:sp>
      <p:sp>
        <p:nvSpPr>
          <p:cNvPr id="136206" name="等腰三角形 136205"/>
          <p:cNvSpPr/>
          <p:nvPr/>
        </p:nvSpPr>
        <p:spPr>
          <a:xfrm>
            <a:off x="375920" y="2362200"/>
            <a:ext cx="152400" cy="152400"/>
          </a:xfrm>
          <a:prstGeom prst="triangle">
            <a:avLst>
              <a:gd name="adj" fmla="val 50000"/>
            </a:avLst>
          </a:prstGeom>
          <a:solidFill>
            <a:srgbClr val="FF0000"/>
          </a:solidFill>
          <a:ln w="9525" cap="flat" cmpd="sng">
            <a:solidFill>
              <a:schemeClr val="tx1"/>
            </a:solidFill>
            <a:prstDash val="solid"/>
            <a:miter/>
            <a:headEnd type="none" w="med" len="med"/>
            <a:tailEnd type="none" w="med" len="med"/>
          </a:ln>
        </p:spPr>
        <p:txBody>
          <a:bodyPr/>
          <a:p>
            <a:endParaRPr lang="zh-CN" altLang="en-US"/>
          </a:p>
        </p:txBody>
      </p:sp>
      <p:sp>
        <p:nvSpPr>
          <p:cNvPr id="136207" name="右箭头 136206"/>
          <p:cNvSpPr/>
          <p:nvPr/>
        </p:nvSpPr>
        <p:spPr>
          <a:xfrm>
            <a:off x="4302760" y="1981200"/>
            <a:ext cx="2707640" cy="381000"/>
          </a:xfrm>
          <a:prstGeom prst="rightArrow">
            <a:avLst>
              <a:gd name="adj1" fmla="val 50000"/>
              <a:gd name="adj2" fmla="val 55000"/>
            </a:avLst>
          </a:prstGeom>
          <a:solidFill>
            <a:srgbClr val="FFFF99">
              <a:alpha val="50000"/>
            </a:srgbClr>
          </a:solidFill>
          <a:ln w="9525" cap="flat" cmpd="sng">
            <a:solidFill>
              <a:srgbClr val="FFCC99"/>
            </a:solidFill>
            <a:prstDash val="solid"/>
            <a:miter/>
            <a:headEnd type="none" w="med" len="med"/>
            <a:tailEnd type="none" w="med" len="med"/>
          </a:ln>
        </p:spPr>
        <p:txBody>
          <a:bodyPr/>
          <a:p>
            <a:endParaRPr lang="zh-CN" altLang="en-US"/>
          </a:p>
        </p:txBody>
      </p:sp>
      <p:sp>
        <p:nvSpPr>
          <p:cNvPr id="136208" name="文本框 136207"/>
          <p:cNvSpPr txBox="1"/>
          <p:nvPr/>
        </p:nvSpPr>
        <p:spPr>
          <a:xfrm>
            <a:off x="7010400" y="1931035"/>
            <a:ext cx="1043940" cy="5835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spcBef>
                <a:spcPct val="50000"/>
              </a:spcBef>
            </a:pPr>
            <a:r>
              <a:rPr lang="zh-CN" altLang="en-US" sz="3200" b="1" dirty="0">
                <a:latin typeface="Arial" panose="020B0604020202020204" pitchFamily="34" charset="0"/>
                <a:ea typeface="隶书" pitchFamily="49" charset="-122"/>
              </a:rPr>
              <a:t>祖国</a:t>
            </a:r>
            <a:endParaRPr lang="zh-CN" altLang="en-US" sz="3200" b="1">
              <a:latin typeface="Arial" panose="020B0604020202020204" pitchFamily="34" charset="0"/>
              <a:ea typeface="隶书" pitchFamily="49" charset="-122"/>
            </a:endParaRPr>
          </a:p>
        </p:txBody>
      </p:sp>
      <p:sp>
        <p:nvSpPr>
          <p:cNvPr id="136209" name="等腰三角形 136208"/>
          <p:cNvSpPr/>
          <p:nvPr/>
        </p:nvSpPr>
        <p:spPr>
          <a:xfrm>
            <a:off x="4015105" y="3581400"/>
            <a:ext cx="152400" cy="152400"/>
          </a:xfrm>
          <a:prstGeom prst="triangle">
            <a:avLst>
              <a:gd name="adj" fmla="val 50000"/>
            </a:avLst>
          </a:prstGeom>
          <a:solidFill>
            <a:srgbClr val="FF0000"/>
          </a:solidFill>
          <a:ln w="9525" cap="flat" cmpd="sng">
            <a:solidFill>
              <a:schemeClr val="tx1"/>
            </a:solidFill>
            <a:prstDash val="solid"/>
            <a:miter/>
            <a:headEnd type="none" w="med" len="med"/>
            <a:tailEnd type="none" w="med" len="med"/>
          </a:ln>
        </p:spPr>
        <p:txBody>
          <a:bodyPr/>
          <a:p>
            <a:endParaRPr lang="zh-CN" altLang="en-US"/>
          </a:p>
        </p:txBody>
      </p:sp>
      <p:sp>
        <p:nvSpPr>
          <p:cNvPr id="136210" name="等腰三角形 136209"/>
          <p:cNvSpPr/>
          <p:nvPr/>
        </p:nvSpPr>
        <p:spPr>
          <a:xfrm>
            <a:off x="1651635" y="3581400"/>
            <a:ext cx="152400" cy="152400"/>
          </a:xfrm>
          <a:prstGeom prst="triangle">
            <a:avLst>
              <a:gd name="adj" fmla="val 50000"/>
            </a:avLst>
          </a:prstGeom>
          <a:solidFill>
            <a:srgbClr val="FF0000"/>
          </a:solidFill>
          <a:ln w="9525" cap="flat" cmpd="sng">
            <a:solidFill>
              <a:schemeClr val="tx1"/>
            </a:solidFill>
            <a:prstDash val="solid"/>
            <a:miter/>
            <a:headEnd type="none" w="med" len="med"/>
            <a:tailEnd type="none" w="med" len="med"/>
          </a:ln>
        </p:spPr>
        <p:txBody>
          <a:bodyPr/>
          <a:p>
            <a:endParaRPr lang="zh-CN" altLang="en-US"/>
          </a:p>
        </p:txBody>
      </p:sp>
      <p:sp>
        <p:nvSpPr>
          <p:cNvPr id="136211" name="等腰三角形 136210"/>
          <p:cNvSpPr/>
          <p:nvPr/>
        </p:nvSpPr>
        <p:spPr>
          <a:xfrm>
            <a:off x="6324600" y="3581400"/>
            <a:ext cx="152400" cy="152400"/>
          </a:xfrm>
          <a:prstGeom prst="triangle">
            <a:avLst>
              <a:gd name="adj" fmla="val 50000"/>
            </a:avLst>
          </a:prstGeom>
          <a:solidFill>
            <a:srgbClr val="FF0000"/>
          </a:solidFill>
          <a:ln w="9525" cap="flat" cmpd="sng">
            <a:solidFill>
              <a:schemeClr val="tx1"/>
            </a:solidFill>
            <a:prstDash val="solid"/>
            <a:miter/>
            <a:headEnd type="none" w="med" len="med"/>
            <a:tailEnd type="none" w="med" len="med"/>
          </a:ln>
        </p:spPr>
        <p:txBody>
          <a:bodyPr/>
          <a:p>
            <a:endParaRPr lang="zh-CN" altLang="en-US"/>
          </a:p>
        </p:txBody>
      </p:sp>
      <p:sp>
        <p:nvSpPr>
          <p:cNvPr id="136213" name="右箭头 136212"/>
          <p:cNvSpPr/>
          <p:nvPr/>
        </p:nvSpPr>
        <p:spPr>
          <a:xfrm>
            <a:off x="6629400" y="3200400"/>
            <a:ext cx="838200" cy="381000"/>
          </a:xfrm>
          <a:prstGeom prst="rightArrow">
            <a:avLst>
              <a:gd name="adj1" fmla="val 50000"/>
              <a:gd name="adj2" fmla="val 55000"/>
            </a:avLst>
          </a:prstGeom>
          <a:solidFill>
            <a:srgbClr val="FFFF99">
              <a:alpha val="50000"/>
            </a:srgbClr>
          </a:solidFill>
          <a:ln w="9525" cap="flat" cmpd="sng">
            <a:solidFill>
              <a:srgbClr val="FFCC99"/>
            </a:solidFill>
            <a:prstDash val="solid"/>
            <a:miter/>
            <a:headEnd type="none" w="med" len="med"/>
            <a:tailEnd type="none" w="med" len="med"/>
          </a:ln>
        </p:spPr>
        <p:txBody>
          <a:bodyPr/>
          <a:p>
            <a:endParaRPr lang="zh-CN" altLang="en-US"/>
          </a:p>
        </p:txBody>
      </p:sp>
      <p:sp>
        <p:nvSpPr>
          <p:cNvPr id="136214" name="文本框 136213"/>
          <p:cNvSpPr txBox="1"/>
          <p:nvPr/>
        </p:nvSpPr>
        <p:spPr>
          <a:xfrm>
            <a:off x="7467600" y="3098800"/>
            <a:ext cx="4283075" cy="5835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spcBef>
                <a:spcPct val="50000"/>
              </a:spcBef>
            </a:pPr>
            <a:r>
              <a:rPr lang="zh-CN" altLang="en-US" sz="3200" b="1" dirty="0">
                <a:latin typeface="楷体" panose="02010609060101010101" charset="-122"/>
                <a:ea typeface="楷体" panose="02010609060101010101" charset="-122"/>
              </a:rPr>
              <a:t>是诗人，更是广大人民。</a:t>
            </a:r>
            <a:endParaRPr lang="zh-CN" altLang="en-US" sz="3200" b="1">
              <a:latin typeface="楷体" panose="02010609060101010101" charset="-122"/>
              <a:ea typeface="楷体" panose="02010609060101010101" charset="-122"/>
            </a:endParaRPr>
          </a:p>
        </p:txBody>
      </p:sp>
      <p:sp>
        <p:nvSpPr>
          <p:cNvPr id="136215" name="文本框 136214"/>
          <p:cNvSpPr txBox="1"/>
          <p:nvPr/>
        </p:nvSpPr>
        <p:spPr>
          <a:xfrm>
            <a:off x="264160" y="685800"/>
            <a:ext cx="5231130" cy="706755"/>
          </a:xfrm>
          <a:prstGeom prst="rect">
            <a:avLst/>
          </a:prstGeom>
          <a:solidFill>
            <a:schemeClr val="bg2"/>
          </a:solidFill>
          <a:ln w="9525">
            <a:noFill/>
          </a:ln>
        </p:spPr>
        <p:txBody>
          <a:bodyPr wrap="square">
            <a:spAutoFit/>
          </a:bodyPr>
          <a:p>
            <a:pPr>
              <a:spcBef>
                <a:spcPct val="50000"/>
              </a:spcBef>
              <a:buClr>
                <a:schemeClr val="bg1"/>
              </a:buClr>
            </a:pPr>
            <a:r>
              <a:rPr lang="zh-CN" altLang="en-US" sz="4000" b="1" dirty="0">
                <a:solidFill>
                  <a:srgbClr val="0033CC"/>
                </a:solidFill>
                <a:latin typeface="Times New Roman" panose="02020603050405020304" pitchFamily="18" charset="0"/>
              </a:rPr>
              <a:t>这一节写了什么内容？</a:t>
            </a:r>
            <a:endParaRPr lang="zh-CN" altLang="en-US" sz="4000">
              <a:latin typeface="Arial" panose="020B0604020202020204" pitchFamily="34" charset="0"/>
            </a:endParaRPr>
          </a:p>
        </p:txBody>
      </p:sp>
      <p:sp>
        <p:nvSpPr>
          <p:cNvPr id="136216" name="文本框 136215"/>
          <p:cNvSpPr txBox="1"/>
          <p:nvPr/>
        </p:nvSpPr>
        <p:spPr>
          <a:xfrm>
            <a:off x="264160" y="1687195"/>
            <a:ext cx="10977880" cy="1198880"/>
          </a:xfrm>
          <a:prstGeom prst="rect">
            <a:avLst/>
          </a:prstGeom>
          <a:solidFill>
            <a:schemeClr val="bg2"/>
          </a:solidFill>
          <a:ln w="9525">
            <a:noFill/>
          </a:ln>
        </p:spPr>
        <p:txBody>
          <a:bodyPr wrap="square">
            <a:spAutoFit/>
          </a:bodyPr>
          <a:p>
            <a:pPr>
              <a:spcBef>
                <a:spcPct val="50000"/>
              </a:spcBef>
              <a:buClr>
                <a:schemeClr val="bg1"/>
              </a:buClr>
            </a:pPr>
            <a:r>
              <a:rPr lang="zh-CN" altLang="en-US" sz="3600" b="1" dirty="0">
                <a:solidFill>
                  <a:srgbClr val="FF0000"/>
                </a:solidFill>
                <a:latin typeface="Times New Roman" panose="02020603050405020304" pitchFamily="18" charset="0"/>
              </a:rPr>
              <a:t>再次强调了我与祖国的唇齿相依，不可分割的关系。“小我”与“大我”有机地结合在一起。</a:t>
            </a:r>
            <a:endParaRPr lang="zh-CN" altLang="en-US" sz="3600" b="1" dirty="0">
              <a:solidFill>
                <a:srgbClr val="FF0000"/>
              </a:solidFill>
              <a:latin typeface="Times New Roman" panose="02020603050405020304" pitchFamily="18" charset="0"/>
            </a:endParaRPr>
          </a:p>
        </p:txBody>
      </p:sp>
      <p:sp>
        <p:nvSpPr>
          <p:cNvPr id="136217" name="文本框 136216"/>
          <p:cNvSpPr txBox="1"/>
          <p:nvPr/>
        </p:nvSpPr>
        <p:spPr>
          <a:xfrm>
            <a:off x="264160" y="3030855"/>
            <a:ext cx="8514080" cy="706755"/>
          </a:xfrm>
          <a:prstGeom prst="rect">
            <a:avLst/>
          </a:prstGeom>
          <a:solidFill>
            <a:schemeClr val="bg2"/>
          </a:solidFill>
          <a:ln w="9525">
            <a:noFill/>
          </a:ln>
        </p:spPr>
        <p:txBody>
          <a:bodyPr wrap="square">
            <a:spAutoFit/>
          </a:bodyPr>
          <a:p>
            <a:pPr>
              <a:spcBef>
                <a:spcPct val="50000"/>
              </a:spcBef>
              <a:buClr>
                <a:schemeClr val="bg1"/>
              </a:buClr>
            </a:pPr>
            <a:r>
              <a:rPr lang="zh-CN" altLang="en-US" sz="4000" b="1" dirty="0">
                <a:solidFill>
                  <a:srgbClr val="0033CC"/>
                </a:solidFill>
                <a:latin typeface="Times New Roman" panose="02020603050405020304" pitchFamily="18" charset="0"/>
              </a:rPr>
              <a:t>本节抒发的感情与第三节有何异同？</a:t>
            </a:r>
            <a:endParaRPr lang="zh-CN" altLang="en-US" sz="4000">
              <a:latin typeface="Arial" panose="020B0604020202020204" pitchFamily="34" charset="0"/>
            </a:endParaRPr>
          </a:p>
        </p:txBody>
      </p:sp>
      <p:sp>
        <p:nvSpPr>
          <p:cNvPr id="136218" name="文本框 136217"/>
          <p:cNvSpPr txBox="1"/>
          <p:nvPr/>
        </p:nvSpPr>
        <p:spPr>
          <a:xfrm>
            <a:off x="375920" y="4026535"/>
            <a:ext cx="11118215" cy="645160"/>
          </a:xfrm>
          <a:prstGeom prst="rect">
            <a:avLst/>
          </a:prstGeom>
          <a:solidFill>
            <a:schemeClr val="bg2"/>
          </a:solidFill>
          <a:ln w="9525">
            <a:noFill/>
          </a:ln>
        </p:spPr>
        <p:txBody>
          <a:bodyPr wrap="square">
            <a:spAutoFit/>
          </a:bodyPr>
          <a:p>
            <a:pPr>
              <a:spcBef>
                <a:spcPct val="50000"/>
              </a:spcBef>
            </a:pPr>
            <a:r>
              <a:rPr lang="zh-CN" altLang="en-US" sz="3600" b="1" dirty="0">
                <a:solidFill>
                  <a:srgbClr val="FF0000"/>
                </a:solidFill>
                <a:latin typeface="Times New Roman" panose="02020603050405020304" pitchFamily="18" charset="0"/>
              </a:rPr>
              <a:t>紧承上节，但程度有所加强，诗的感情达到了高潮。</a:t>
            </a:r>
            <a:endParaRPr lang="zh-CN" altLang="en-US" sz="36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6196"/>
                                        </p:tgtEl>
                                        <p:attrNameLst>
                                          <p:attrName>style.visibility</p:attrName>
                                        </p:attrNameLst>
                                      </p:cBhvr>
                                      <p:to>
                                        <p:strVal val="visible"/>
                                      </p:to>
                                    </p:set>
                                    <p:animEffect transition="in" filter="barn(outVertical)">
                                      <p:cBhvr>
                                        <p:cTn id="7" dur="500"/>
                                        <p:tgtEl>
                                          <p:spTgt spid="13619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36197"/>
                                        </p:tgtEl>
                                        <p:attrNameLst>
                                          <p:attrName>style.visibility</p:attrName>
                                        </p:attrNameLst>
                                      </p:cBhvr>
                                      <p:to>
                                        <p:strVal val="visible"/>
                                      </p:to>
                                    </p:set>
                                    <p:anim calcmode="lin" valueType="num">
                                      <p:cBhvr additive="base">
                                        <p:cTn id="12" dur="500" fill="hold"/>
                                        <p:tgtEl>
                                          <p:spTgt spid="136197"/>
                                        </p:tgtEl>
                                        <p:attrNameLst>
                                          <p:attrName>ppt_x</p:attrName>
                                        </p:attrNameLst>
                                      </p:cBhvr>
                                      <p:tavLst>
                                        <p:tav tm="0">
                                          <p:val>
                                            <p:strVal val="1+#ppt_w/2"/>
                                          </p:val>
                                        </p:tav>
                                        <p:tav tm="100000">
                                          <p:val>
                                            <p:strVal val="#ppt_x"/>
                                          </p:val>
                                        </p:tav>
                                      </p:tavLst>
                                    </p:anim>
                                    <p:anim calcmode="lin" valueType="num">
                                      <p:cBhvr additive="base">
                                        <p:cTn id="13" dur="500" fill="hold"/>
                                        <p:tgtEl>
                                          <p:spTgt spid="13619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6" presetClass="entr" presetSubtype="37" fill="hold" nodeType="afterEffect">
                                  <p:stCondLst>
                                    <p:cond delay="1000"/>
                                  </p:stCondLst>
                                  <p:childTnLst>
                                    <p:set>
                                      <p:cBhvr>
                                        <p:cTn id="16" dur="1" fill="hold">
                                          <p:stCondLst>
                                            <p:cond delay="0"/>
                                          </p:stCondLst>
                                        </p:cTn>
                                        <p:tgtEl>
                                          <p:spTgt spid="136198"/>
                                        </p:tgtEl>
                                        <p:attrNameLst>
                                          <p:attrName>style.visibility</p:attrName>
                                        </p:attrNameLst>
                                      </p:cBhvr>
                                      <p:to>
                                        <p:strVal val="visible"/>
                                      </p:to>
                                    </p:set>
                                    <p:animEffect transition="in" filter="barn(outVertical)">
                                      <p:cBhvr>
                                        <p:cTn id="17" dur="500"/>
                                        <p:tgtEl>
                                          <p:spTgt spid="13619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136199"/>
                                        </p:tgtEl>
                                        <p:attrNameLst>
                                          <p:attrName>style.visibility</p:attrName>
                                        </p:attrNameLst>
                                      </p:cBhvr>
                                      <p:to>
                                        <p:strVal val="visible"/>
                                      </p:to>
                                    </p:set>
                                    <p:anim calcmode="lin" valueType="num">
                                      <p:cBhvr additive="base">
                                        <p:cTn id="22" dur="500" fill="hold"/>
                                        <p:tgtEl>
                                          <p:spTgt spid="136199"/>
                                        </p:tgtEl>
                                        <p:attrNameLst>
                                          <p:attrName>ppt_x</p:attrName>
                                        </p:attrNameLst>
                                      </p:cBhvr>
                                      <p:tavLst>
                                        <p:tav tm="0">
                                          <p:val>
                                            <p:strVal val="1+#ppt_w/2"/>
                                          </p:val>
                                        </p:tav>
                                        <p:tav tm="100000">
                                          <p:val>
                                            <p:strVal val="#ppt_x"/>
                                          </p:val>
                                        </p:tav>
                                      </p:tavLst>
                                    </p:anim>
                                    <p:anim calcmode="lin" valueType="num">
                                      <p:cBhvr additive="base">
                                        <p:cTn id="23" dur="500" fill="hold"/>
                                        <p:tgtEl>
                                          <p:spTgt spid="13619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136206"/>
                                        </p:tgtEl>
                                        <p:attrNameLst>
                                          <p:attrName>style.visibility</p:attrName>
                                        </p:attrNameLst>
                                      </p:cBhvr>
                                      <p:to>
                                        <p:strVal val="visible"/>
                                      </p:to>
                                    </p:set>
                                    <p:anim calcmode="lin" valueType="num">
                                      <p:cBhvr additive="base">
                                        <p:cTn id="28" dur="500" fill="hold"/>
                                        <p:tgtEl>
                                          <p:spTgt spid="136206"/>
                                        </p:tgtEl>
                                        <p:attrNameLst>
                                          <p:attrName>ppt_x</p:attrName>
                                        </p:attrNameLst>
                                      </p:cBhvr>
                                      <p:tavLst>
                                        <p:tav tm="0">
                                          <p:val>
                                            <p:strVal val="0-#ppt_w/2"/>
                                          </p:val>
                                        </p:tav>
                                        <p:tav tm="100000">
                                          <p:val>
                                            <p:strVal val="#ppt_x"/>
                                          </p:val>
                                        </p:tav>
                                      </p:tavLst>
                                    </p:anim>
                                    <p:anim calcmode="lin" valueType="num">
                                      <p:cBhvr additive="base">
                                        <p:cTn id="29" dur="500" fill="hold"/>
                                        <p:tgtEl>
                                          <p:spTgt spid="136206"/>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16" presetClass="entr" presetSubtype="37" fill="hold" nodeType="afterEffect">
                                  <p:stCondLst>
                                    <p:cond delay="1000"/>
                                  </p:stCondLst>
                                  <p:childTnLst>
                                    <p:set>
                                      <p:cBhvr>
                                        <p:cTn id="32" dur="1" fill="hold">
                                          <p:stCondLst>
                                            <p:cond delay="0"/>
                                          </p:stCondLst>
                                        </p:cTn>
                                        <p:tgtEl>
                                          <p:spTgt spid="136207"/>
                                        </p:tgtEl>
                                        <p:attrNameLst>
                                          <p:attrName>style.visibility</p:attrName>
                                        </p:attrNameLst>
                                      </p:cBhvr>
                                      <p:to>
                                        <p:strVal val="visible"/>
                                      </p:to>
                                    </p:set>
                                    <p:animEffect transition="in" filter="barn(outVertical)">
                                      <p:cBhvr>
                                        <p:cTn id="33" dur="500"/>
                                        <p:tgtEl>
                                          <p:spTgt spid="136207"/>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136208"/>
                                        </p:tgtEl>
                                        <p:attrNameLst>
                                          <p:attrName>style.visibility</p:attrName>
                                        </p:attrNameLst>
                                      </p:cBhvr>
                                      <p:to>
                                        <p:strVal val="visible"/>
                                      </p:to>
                                    </p:set>
                                    <p:anim calcmode="lin" valueType="num">
                                      <p:cBhvr additive="base">
                                        <p:cTn id="38" dur="500" fill="hold"/>
                                        <p:tgtEl>
                                          <p:spTgt spid="136208"/>
                                        </p:tgtEl>
                                        <p:attrNameLst>
                                          <p:attrName>ppt_x</p:attrName>
                                        </p:attrNameLst>
                                      </p:cBhvr>
                                      <p:tavLst>
                                        <p:tav tm="0">
                                          <p:val>
                                            <p:strVal val="0-#ppt_w/2"/>
                                          </p:val>
                                        </p:tav>
                                        <p:tav tm="100000">
                                          <p:val>
                                            <p:strVal val="#ppt_x"/>
                                          </p:val>
                                        </p:tav>
                                      </p:tavLst>
                                    </p:anim>
                                    <p:anim calcmode="lin" valueType="num">
                                      <p:cBhvr additive="base">
                                        <p:cTn id="39" dur="500" fill="hold"/>
                                        <p:tgtEl>
                                          <p:spTgt spid="13620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136210"/>
                                        </p:tgtEl>
                                        <p:attrNameLst>
                                          <p:attrName>style.visibility</p:attrName>
                                        </p:attrNameLst>
                                      </p:cBhvr>
                                      <p:to>
                                        <p:strVal val="visible"/>
                                      </p:to>
                                    </p:set>
                                    <p:anim calcmode="lin" valueType="num">
                                      <p:cBhvr additive="base">
                                        <p:cTn id="44" dur="500" fill="hold"/>
                                        <p:tgtEl>
                                          <p:spTgt spid="136210"/>
                                        </p:tgtEl>
                                        <p:attrNameLst>
                                          <p:attrName>ppt_x</p:attrName>
                                        </p:attrNameLst>
                                      </p:cBhvr>
                                      <p:tavLst>
                                        <p:tav tm="0">
                                          <p:val>
                                            <p:strVal val="0-#ppt_w/2"/>
                                          </p:val>
                                        </p:tav>
                                        <p:tav tm="100000">
                                          <p:val>
                                            <p:strVal val="#ppt_x"/>
                                          </p:val>
                                        </p:tav>
                                      </p:tavLst>
                                    </p:anim>
                                    <p:anim calcmode="lin" valueType="num">
                                      <p:cBhvr additive="base">
                                        <p:cTn id="45" dur="500" fill="hold"/>
                                        <p:tgtEl>
                                          <p:spTgt spid="136210"/>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nodeType="clickEffect">
                                  <p:stCondLst>
                                    <p:cond delay="0"/>
                                  </p:stCondLst>
                                  <p:childTnLst>
                                    <p:set>
                                      <p:cBhvr>
                                        <p:cTn id="49" dur="1" fill="hold">
                                          <p:stCondLst>
                                            <p:cond delay="0"/>
                                          </p:stCondLst>
                                        </p:cTn>
                                        <p:tgtEl>
                                          <p:spTgt spid="136209"/>
                                        </p:tgtEl>
                                        <p:attrNameLst>
                                          <p:attrName>style.visibility</p:attrName>
                                        </p:attrNameLst>
                                      </p:cBhvr>
                                      <p:to>
                                        <p:strVal val="visible"/>
                                      </p:to>
                                    </p:set>
                                    <p:anim calcmode="lin" valueType="num">
                                      <p:cBhvr additive="base">
                                        <p:cTn id="50" dur="500" fill="hold"/>
                                        <p:tgtEl>
                                          <p:spTgt spid="136209"/>
                                        </p:tgtEl>
                                        <p:attrNameLst>
                                          <p:attrName>ppt_x</p:attrName>
                                        </p:attrNameLst>
                                      </p:cBhvr>
                                      <p:tavLst>
                                        <p:tav tm="0">
                                          <p:val>
                                            <p:strVal val="0-#ppt_w/2"/>
                                          </p:val>
                                        </p:tav>
                                        <p:tav tm="100000">
                                          <p:val>
                                            <p:strVal val="#ppt_x"/>
                                          </p:val>
                                        </p:tav>
                                      </p:tavLst>
                                    </p:anim>
                                    <p:anim calcmode="lin" valueType="num">
                                      <p:cBhvr additive="base">
                                        <p:cTn id="51" dur="500" fill="hold"/>
                                        <p:tgtEl>
                                          <p:spTgt spid="136209"/>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136211"/>
                                        </p:tgtEl>
                                        <p:attrNameLst>
                                          <p:attrName>style.visibility</p:attrName>
                                        </p:attrNameLst>
                                      </p:cBhvr>
                                      <p:to>
                                        <p:strVal val="visible"/>
                                      </p:to>
                                    </p:set>
                                    <p:anim calcmode="lin" valueType="num">
                                      <p:cBhvr additive="base">
                                        <p:cTn id="56" dur="500" fill="hold"/>
                                        <p:tgtEl>
                                          <p:spTgt spid="136211"/>
                                        </p:tgtEl>
                                        <p:attrNameLst>
                                          <p:attrName>ppt_x</p:attrName>
                                        </p:attrNameLst>
                                      </p:cBhvr>
                                      <p:tavLst>
                                        <p:tav tm="0">
                                          <p:val>
                                            <p:strVal val="0-#ppt_w/2"/>
                                          </p:val>
                                        </p:tav>
                                        <p:tav tm="100000">
                                          <p:val>
                                            <p:strVal val="#ppt_x"/>
                                          </p:val>
                                        </p:tav>
                                      </p:tavLst>
                                    </p:anim>
                                    <p:anim calcmode="lin" valueType="num">
                                      <p:cBhvr additive="base">
                                        <p:cTn id="57" dur="500" fill="hold"/>
                                        <p:tgtEl>
                                          <p:spTgt spid="136211"/>
                                        </p:tgtEl>
                                        <p:attrNameLst>
                                          <p:attrName>ppt_y</p:attrName>
                                        </p:attrNameLst>
                                      </p:cBhvr>
                                      <p:tavLst>
                                        <p:tav tm="0">
                                          <p:val>
                                            <p:strVal val="#ppt_y"/>
                                          </p:val>
                                        </p:tav>
                                        <p:tav tm="100000">
                                          <p:val>
                                            <p:strVal val="#ppt_y"/>
                                          </p:val>
                                        </p:tav>
                                      </p:tavLst>
                                    </p:anim>
                                  </p:childTnLst>
                                </p:cTn>
                              </p:par>
                            </p:childTnLst>
                          </p:cTn>
                        </p:par>
                        <p:par>
                          <p:cTn id="58" fill="hold">
                            <p:stCondLst>
                              <p:cond delay="500"/>
                            </p:stCondLst>
                            <p:childTnLst>
                              <p:par>
                                <p:cTn id="59" presetID="16" presetClass="entr" presetSubtype="37" fill="hold" nodeType="afterEffect">
                                  <p:stCondLst>
                                    <p:cond delay="1000"/>
                                  </p:stCondLst>
                                  <p:childTnLst>
                                    <p:set>
                                      <p:cBhvr>
                                        <p:cTn id="60" dur="1" fill="hold">
                                          <p:stCondLst>
                                            <p:cond delay="0"/>
                                          </p:stCondLst>
                                        </p:cTn>
                                        <p:tgtEl>
                                          <p:spTgt spid="136213"/>
                                        </p:tgtEl>
                                        <p:attrNameLst>
                                          <p:attrName>style.visibility</p:attrName>
                                        </p:attrNameLst>
                                      </p:cBhvr>
                                      <p:to>
                                        <p:strVal val="visible"/>
                                      </p:to>
                                    </p:set>
                                    <p:animEffect transition="in" filter="barn(outVertical)">
                                      <p:cBhvr>
                                        <p:cTn id="61" dur="500"/>
                                        <p:tgtEl>
                                          <p:spTgt spid="136213"/>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136214"/>
                                        </p:tgtEl>
                                        <p:attrNameLst>
                                          <p:attrName>style.visibility</p:attrName>
                                        </p:attrNameLst>
                                      </p:cBhvr>
                                      <p:to>
                                        <p:strVal val="visible"/>
                                      </p:to>
                                    </p:set>
                                    <p:anim calcmode="lin" valueType="num">
                                      <p:cBhvr additive="base">
                                        <p:cTn id="66" dur="500" fill="hold"/>
                                        <p:tgtEl>
                                          <p:spTgt spid="136214"/>
                                        </p:tgtEl>
                                        <p:attrNameLst>
                                          <p:attrName>ppt_x</p:attrName>
                                        </p:attrNameLst>
                                      </p:cBhvr>
                                      <p:tavLst>
                                        <p:tav tm="0">
                                          <p:val>
                                            <p:strVal val="0-#ppt_w/2"/>
                                          </p:val>
                                        </p:tav>
                                        <p:tav tm="100000">
                                          <p:val>
                                            <p:strVal val="#ppt_x"/>
                                          </p:val>
                                        </p:tav>
                                      </p:tavLst>
                                    </p:anim>
                                    <p:anim calcmode="lin" valueType="num">
                                      <p:cBhvr additive="base">
                                        <p:cTn id="67" dur="500" fill="hold"/>
                                        <p:tgtEl>
                                          <p:spTgt spid="136214"/>
                                        </p:tgtEl>
                                        <p:attrNameLst>
                                          <p:attrName>ppt_y</p:attrName>
                                        </p:attrNameLst>
                                      </p:cBhvr>
                                      <p:tavLst>
                                        <p:tav tm="0">
                                          <p:val>
                                            <p:strVal val="#ppt_y"/>
                                          </p:val>
                                        </p:tav>
                                        <p:tav tm="100000">
                                          <p:val>
                                            <p:strVal val="#ppt_y"/>
                                          </p:val>
                                        </p:tav>
                                      </p:tavLst>
                                    </p:anim>
                                  </p:childTnLst>
                                </p:cTn>
                              </p:par>
                            </p:childTnLst>
                          </p:cTn>
                        </p:par>
                        <p:par>
                          <p:cTn id="68" fill="hold">
                            <p:stCondLst>
                              <p:cond delay="500"/>
                            </p:stCondLst>
                            <p:childTnLst>
                              <p:par>
                                <p:cTn id="69" presetID="2" presetClass="entr" presetSubtype="8" fill="hold" nodeType="afterEffect">
                                  <p:stCondLst>
                                    <p:cond delay="1000"/>
                                  </p:stCondLst>
                                  <p:childTnLst>
                                    <p:set>
                                      <p:cBhvr>
                                        <p:cTn id="70" dur="1" fill="hold">
                                          <p:stCondLst>
                                            <p:cond delay="0"/>
                                          </p:stCondLst>
                                        </p:cTn>
                                        <p:tgtEl>
                                          <p:spTgt spid="136202"/>
                                        </p:tgtEl>
                                        <p:attrNameLst>
                                          <p:attrName>style.visibility</p:attrName>
                                        </p:attrNameLst>
                                      </p:cBhvr>
                                      <p:to>
                                        <p:strVal val="visible"/>
                                      </p:to>
                                    </p:set>
                                    <p:anim calcmode="lin" valueType="num">
                                      <p:cBhvr additive="base">
                                        <p:cTn id="71" dur="500" fill="hold"/>
                                        <p:tgtEl>
                                          <p:spTgt spid="136202"/>
                                        </p:tgtEl>
                                        <p:attrNameLst>
                                          <p:attrName>ppt_x</p:attrName>
                                        </p:attrNameLst>
                                      </p:cBhvr>
                                      <p:tavLst>
                                        <p:tav tm="0">
                                          <p:val>
                                            <p:strVal val="0-#ppt_w/2"/>
                                          </p:val>
                                        </p:tav>
                                        <p:tav tm="100000">
                                          <p:val>
                                            <p:strVal val="#ppt_x"/>
                                          </p:val>
                                        </p:tav>
                                      </p:tavLst>
                                    </p:anim>
                                    <p:anim calcmode="lin" valueType="num">
                                      <p:cBhvr additive="base">
                                        <p:cTn id="72" dur="500" fill="hold"/>
                                        <p:tgtEl>
                                          <p:spTgt spid="136202"/>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6" fill="hold" grpId="0" nodeType="clickEffect">
                                  <p:stCondLst>
                                    <p:cond delay="0"/>
                                  </p:stCondLst>
                                  <p:childTnLst>
                                    <p:set>
                                      <p:cBhvr>
                                        <p:cTn id="76" dur="1" fill="hold">
                                          <p:stCondLst>
                                            <p:cond delay="0"/>
                                          </p:stCondLst>
                                        </p:cTn>
                                        <p:tgtEl>
                                          <p:spTgt spid="136203"/>
                                        </p:tgtEl>
                                        <p:attrNameLst>
                                          <p:attrName>style.visibility</p:attrName>
                                        </p:attrNameLst>
                                      </p:cBhvr>
                                      <p:to>
                                        <p:strVal val="visible"/>
                                      </p:to>
                                    </p:set>
                                    <p:anim calcmode="lin" valueType="num">
                                      <p:cBhvr additive="base">
                                        <p:cTn id="77" dur="500" fill="hold"/>
                                        <p:tgtEl>
                                          <p:spTgt spid="136203"/>
                                        </p:tgtEl>
                                        <p:attrNameLst>
                                          <p:attrName>ppt_x</p:attrName>
                                        </p:attrNameLst>
                                      </p:cBhvr>
                                      <p:tavLst>
                                        <p:tav tm="0">
                                          <p:val>
                                            <p:strVal val="1+#ppt_w/2"/>
                                          </p:val>
                                        </p:tav>
                                        <p:tav tm="100000">
                                          <p:val>
                                            <p:strVal val="#ppt_x"/>
                                          </p:val>
                                        </p:tav>
                                      </p:tavLst>
                                    </p:anim>
                                    <p:anim calcmode="lin" valueType="num">
                                      <p:cBhvr additive="base">
                                        <p:cTn id="78" dur="500" fill="hold"/>
                                        <p:tgtEl>
                                          <p:spTgt spid="136203"/>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36215"/>
                                        </p:tgtEl>
                                        <p:attrNameLst>
                                          <p:attrName>style.visibility</p:attrName>
                                        </p:attrNameLst>
                                      </p:cBhvr>
                                      <p:to>
                                        <p:strVal val="visible"/>
                                      </p:to>
                                    </p:set>
                                    <p:anim calcmode="lin" valueType="num">
                                      <p:cBhvr additive="base">
                                        <p:cTn id="83" dur="500" fill="hold"/>
                                        <p:tgtEl>
                                          <p:spTgt spid="136215"/>
                                        </p:tgtEl>
                                        <p:attrNameLst>
                                          <p:attrName>ppt_x</p:attrName>
                                        </p:attrNameLst>
                                      </p:cBhvr>
                                      <p:tavLst>
                                        <p:tav tm="0">
                                          <p:val>
                                            <p:strVal val="#ppt_x"/>
                                          </p:val>
                                        </p:tav>
                                        <p:tav tm="100000">
                                          <p:val>
                                            <p:strVal val="#ppt_x"/>
                                          </p:val>
                                        </p:tav>
                                      </p:tavLst>
                                    </p:anim>
                                    <p:anim calcmode="lin" valueType="num">
                                      <p:cBhvr additive="base">
                                        <p:cTn id="84" dur="500" fill="hold"/>
                                        <p:tgtEl>
                                          <p:spTgt spid="136215"/>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136216"/>
                                        </p:tgtEl>
                                        <p:attrNameLst>
                                          <p:attrName>style.visibility</p:attrName>
                                        </p:attrNameLst>
                                      </p:cBhvr>
                                      <p:to>
                                        <p:strVal val="visible"/>
                                      </p:to>
                                    </p:set>
                                    <p:anim calcmode="lin" valueType="num">
                                      <p:cBhvr additive="base">
                                        <p:cTn id="89" dur="500" fill="hold"/>
                                        <p:tgtEl>
                                          <p:spTgt spid="136216"/>
                                        </p:tgtEl>
                                        <p:attrNameLst>
                                          <p:attrName>ppt_x</p:attrName>
                                        </p:attrNameLst>
                                      </p:cBhvr>
                                      <p:tavLst>
                                        <p:tav tm="0">
                                          <p:val>
                                            <p:strVal val="#ppt_x"/>
                                          </p:val>
                                        </p:tav>
                                        <p:tav tm="100000">
                                          <p:val>
                                            <p:strVal val="#ppt_x"/>
                                          </p:val>
                                        </p:tav>
                                      </p:tavLst>
                                    </p:anim>
                                    <p:anim calcmode="lin" valueType="num">
                                      <p:cBhvr additive="base">
                                        <p:cTn id="90" dur="500" fill="hold"/>
                                        <p:tgtEl>
                                          <p:spTgt spid="136216"/>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136217"/>
                                        </p:tgtEl>
                                        <p:attrNameLst>
                                          <p:attrName>style.visibility</p:attrName>
                                        </p:attrNameLst>
                                      </p:cBhvr>
                                      <p:to>
                                        <p:strVal val="visible"/>
                                      </p:to>
                                    </p:set>
                                    <p:anim calcmode="lin" valueType="num">
                                      <p:cBhvr additive="base">
                                        <p:cTn id="95" dur="500" fill="hold"/>
                                        <p:tgtEl>
                                          <p:spTgt spid="136217"/>
                                        </p:tgtEl>
                                        <p:attrNameLst>
                                          <p:attrName>ppt_x</p:attrName>
                                        </p:attrNameLst>
                                      </p:cBhvr>
                                      <p:tavLst>
                                        <p:tav tm="0">
                                          <p:val>
                                            <p:strVal val="#ppt_x"/>
                                          </p:val>
                                        </p:tav>
                                        <p:tav tm="100000">
                                          <p:val>
                                            <p:strVal val="#ppt_x"/>
                                          </p:val>
                                        </p:tav>
                                      </p:tavLst>
                                    </p:anim>
                                    <p:anim calcmode="lin" valueType="num">
                                      <p:cBhvr additive="base">
                                        <p:cTn id="96" dur="500" fill="hold"/>
                                        <p:tgtEl>
                                          <p:spTgt spid="136217"/>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136218"/>
                                        </p:tgtEl>
                                        <p:attrNameLst>
                                          <p:attrName>style.visibility</p:attrName>
                                        </p:attrNameLst>
                                      </p:cBhvr>
                                      <p:to>
                                        <p:strVal val="visible"/>
                                      </p:to>
                                    </p:set>
                                    <p:anim calcmode="lin" valueType="num">
                                      <p:cBhvr additive="base">
                                        <p:cTn id="101" dur="500" fill="hold"/>
                                        <p:tgtEl>
                                          <p:spTgt spid="136218"/>
                                        </p:tgtEl>
                                        <p:attrNameLst>
                                          <p:attrName>ppt_x</p:attrName>
                                        </p:attrNameLst>
                                      </p:cBhvr>
                                      <p:tavLst>
                                        <p:tav tm="0">
                                          <p:val>
                                            <p:strVal val="#ppt_x"/>
                                          </p:val>
                                        </p:tav>
                                        <p:tav tm="100000">
                                          <p:val>
                                            <p:strVal val="#ppt_x"/>
                                          </p:val>
                                        </p:tav>
                                      </p:tavLst>
                                    </p:anim>
                                    <p:anim calcmode="lin" valueType="num">
                                      <p:cBhvr additive="base">
                                        <p:cTn id="102" dur="500" fill="hold"/>
                                        <p:tgtEl>
                                          <p:spTgt spid="136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7" grpId="0" bldLvl="0" animBg="1"/>
      <p:bldP spid="136199" grpId="0" bldLvl="0" animBg="1"/>
      <p:bldP spid="136203" grpId="0" bldLvl="0" animBg="1"/>
      <p:bldP spid="136208" grpId="0" bldLvl="0" animBg="1"/>
      <p:bldP spid="136214" grpId="0" bldLvl="0" animBg="1"/>
      <p:bldP spid="136215" grpId="0" animBg="1"/>
      <p:bldP spid="136216" grpId="0" animBg="1"/>
      <p:bldP spid="136217" grpId="0" animBg="1"/>
      <p:bldP spid="1362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2578" name="图片 152577" descr="shuting"/>
          <p:cNvPicPr>
            <a:picLocks noChangeAspect="1"/>
          </p:cNvPicPr>
          <p:nvPr/>
        </p:nvPicPr>
        <p:blipFill>
          <a:blip r:embed="rId1"/>
          <a:stretch>
            <a:fillRect/>
          </a:stretch>
        </p:blipFill>
        <p:spPr>
          <a:xfrm>
            <a:off x="66675" y="0"/>
            <a:ext cx="12059285" cy="6858000"/>
          </a:xfrm>
          <a:prstGeom prst="rect">
            <a:avLst/>
          </a:prstGeom>
          <a:noFill/>
          <a:ln w="9525">
            <a:noFill/>
          </a:ln>
        </p:spPr>
      </p:pic>
      <p:sp>
        <p:nvSpPr>
          <p:cNvPr id="152579" name="文本框 152578"/>
          <p:cNvSpPr txBox="1"/>
          <p:nvPr/>
        </p:nvSpPr>
        <p:spPr>
          <a:xfrm>
            <a:off x="175260" y="128905"/>
            <a:ext cx="11730355" cy="4154170"/>
          </a:xfrm>
          <a:prstGeom prst="rect">
            <a:avLst/>
          </a:prstGeom>
          <a:noFill/>
          <a:ln w="9525">
            <a:noFill/>
          </a:ln>
        </p:spPr>
        <p:txBody>
          <a:bodyPr wrap="square">
            <a:spAutoFit/>
          </a:bodyPr>
          <a:p>
            <a:pPr>
              <a:spcBef>
                <a:spcPct val="50000"/>
              </a:spcBef>
            </a:pPr>
            <a:r>
              <a:rPr lang="en-US" altLang="zh-CN" sz="4000" b="1">
                <a:solidFill>
                  <a:srgbClr val="1D41D5"/>
                </a:solidFill>
                <a:latin typeface="楷体" panose="02010609060101010101" charset="-122"/>
                <a:ea typeface="楷体" panose="02010609060101010101" charset="-122"/>
                <a:cs typeface="楷体" panose="02010609060101010101" charset="-122"/>
              </a:rPr>
              <a:t>    </a:t>
            </a:r>
            <a:r>
              <a:rPr lang="zh-CN" altLang="en-US" sz="4800" b="1">
                <a:solidFill>
                  <a:srgbClr val="1D41D5"/>
                </a:solidFill>
                <a:latin typeface="楷体" panose="02010609060101010101" charset="-122"/>
                <a:ea typeface="楷体" panose="02010609060101010101" charset="-122"/>
                <a:cs typeface="楷体" panose="02010609060101010101" charset="-122"/>
              </a:rPr>
              <a:t>我从来认为我是普通劳动人民中间的一员，我的忧伤和欢乐都是来自这块汗水和眼泪浸透的土地</a:t>
            </a:r>
            <a:r>
              <a:rPr lang="en-US" altLang="zh-CN" sz="4800" b="1">
                <a:solidFill>
                  <a:srgbClr val="1D41D5"/>
                </a:solidFill>
                <a:latin typeface="楷体" panose="02010609060101010101" charset="-122"/>
                <a:ea typeface="楷体" panose="02010609060101010101" charset="-122"/>
                <a:cs typeface="楷体" panose="02010609060101010101" charset="-122"/>
              </a:rPr>
              <a:t>……</a:t>
            </a:r>
            <a:r>
              <a:rPr lang="zh-CN" altLang="en-US" sz="4800" b="1">
                <a:solidFill>
                  <a:srgbClr val="1D41D5"/>
                </a:solidFill>
                <a:latin typeface="楷体" panose="02010609060101010101" charset="-122"/>
                <a:ea typeface="楷体" panose="02010609060101010101" charset="-122"/>
                <a:cs typeface="楷体" panose="02010609060101010101" charset="-122"/>
              </a:rPr>
              <a:t>纵然我是一枝芦苇，我也是属于你，祖国啊！</a:t>
            </a:r>
            <a:endParaRPr lang="zh-CN" altLang="en-US" sz="4800" b="1">
              <a:solidFill>
                <a:srgbClr val="1D41D5"/>
              </a:solidFill>
              <a:latin typeface="楷体" panose="02010609060101010101" charset="-122"/>
              <a:ea typeface="楷体" panose="02010609060101010101" charset="-122"/>
              <a:cs typeface="楷体" panose="02010609060101010101" charset="-122"/>
            </a:endParaRPr>
          </a:p>
          <a:p>
            <a:pPr algn="r">
              <a:spcBef>
                <a:spcPct val="50000"/>
              </a:spcBef>
            </a:pPr>
            <a:r>
              <a:rPr lang="en-US" altLang="zh-CN" sz="4800" b="1">
                <a:solidFill>
                  <a:srgbClr val="1D41D5"/>
                </a:solidFill>
                <a:latin typeface="楷体" panose="02010609060101010101" charset="-122"/>
                <a:ea typeface="楷体" panose="02010609060101010101" charset="-122"/>
                <a:cs typeface="楷体" panose="02010609060101010101" charset="-122"/>
              </a:rPr>
              <a:t>——</a:t>
            </a:r>
            <a:r>
              <a:rPr lang="zh-CN" altLang="en-US" sz="4800" b="1">
                <a:solidFill>
                  <a:srgbClr val="1D41D5"/>
                </a:solidFill>
                <a:latin typeface="楷体" panose="02010609060101010101" charset="-122"/>
                <a:ea typeface="楷体" panose="02010609060101010101" charset="-122"/>
                <a:cs typeface="楷体" panose="02010609060101010101" charset="-122"/>
              </a:rPr>
              <a:t>舒婷</a:t>
            </a:r>
            <a:endParaRPr lang="zh-CN" altLang="en-US" sz="4800" b="1">
              <a:solidFill>
                <a:srgbClr val="1D41D5"/>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52578"/>
                                        </p:tgtEl>
                                        <p:attrNameLst>
                                          <p:attrName>style.visibility</p:attrName>
                                        </p:attrNameLst>
                                      </p:cBhvr>
                                      <p:to>
                                        <p:strVal val="visible"/>
                                      </p:to>
                                    </p:set>
                                    <p:animEffect transition="in" filter="strips(downLeft)">
                                      <p:cBhvr>
                                        <p:cTn id="7" dur="500"/>
                                        <p:tgtEl>
                                          <p:spTgt spid="15257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2579"/>
                                        </p:tgtEl>
                                        <p:attrNameLst>
                                          <p:attrName>style.visibility</p:attrName>
                                        </p:attrNameLst>
                                      </p:cBhvr>
                                      <p:to>
                                        <p:strVal val="visible"/>
                                      </p:to>
                                    </p:set>
                                    <p:animEffect transition="in" filter="dissolve">
                                      <p:cBhvr>
                                        <p:cTn id="12" dur="500"/>
                                        <p:tgtEl>
                                          <p:spTgt spid="152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文本框 50177"/>
          <p:cNvSpPr txBox="1"/>
          <p:nvPr/>
        </p:nvSpPr>
        <p:spPr>
          <a:xfrm>
            <a:off x="1524000" y="533400"/>
            <a:ext cx="3505200" cy="6185535"/>
          </a:xfrm>
          <a:prstGeom prst="rect">
            <a:avLst/>
          </a:prstGeom>
          <a:noFill/>
          <a:ln w="9525">
            <a:noFill/>
          </a:ln>
        </p:spPr>
        <p:txBody>
          <a:bodyPr>
            <a:spAutoFit/>
          </a:bodyPr>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破旧的老水车</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熏黑的矿灯</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干瘪的稻穗</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失修的路基</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淤滩上的驳船</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贫困</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悲哀</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痛苦的希望</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未落地的花朵</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簇新的理想</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古莲的胚芽</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挂眼泪的笑涡</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雪白的起跑线</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绯红的黎明</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你“我”血肉相连</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从“我”这取得：</a:t>
            </a:r>
            <a:endParaRPr lang="zh-CN" altLang="en-US" sz="2400" b="1" dirty="0">
              <a:solidFill>
                <a:srgbClr val="0033CC"/>
              </a:solidFill>
              <a:effectLst>
                <a:outerShdw blurRad="38100" dist="38100" dir="2700000">
                  <a:srgbClr val="C0C0C0"/>
                </a:outerShdw>
              </a:effectLst>
              <a:latin typeface="Times New Roman" panose="02020603050405020304" pitchFamily="18" charset="0"/>
            </a:endParaRPr>
          </a:p>
          <a:p>
            <a:pPr algn="r">
              <a:lnSpc>
                <a:spcPct val="50000"/>
              </a:lnSpc>
              <a:spcBef>
                <a:spcPct val="50000"/>
              </a:spcBef>
              <a:buClr>
                <a:schemeClr val="bg1"/>
              </a:buClr>
            </a:pPr>
            <a:r>
              <a:rPr lang="zh-CN" altLang="en-US" sz="2400" b="1" dirty="0">
                <a:solidFill>
                  <a:srgbClr val="0033CC"/>
                </a:solidFill>
                <a:effectLst>
                  <a:outerShdw blurRad="38100" dist="38100" dir="2700000">
                    <a:srgbClr val="C0C0C0"/>
                  </a:outerShdw>
                </a:effectLst>
                <a:latin typeface="Times New Roman" panose="02020603050405020304" pitchFamily="18" charset="0"/>
              </a:rPr>
              <a:t>富饶、荣光、自由</a:t>
            </a:r>
            <a:endParaRPr lang="zh-CN" altLang="en-US" sz="2400" b="1">
              <a:solidFill>
                <a:srgbClr val="0033CC"/>
              </a:solidFill>
              <a:effectLst>
                <a:outerShdw blurRad="38100" dist="38100" dir="2700000">
                  <a:srgbClr val="C0C0C0"/>
                </a:outerShdw>
              </a:effectLst>
              <a:latin typeface="Times New Roman" panose="02020603050405020304" pitchFamily="18" charset="0"/>
            </a:endParaRPr>
          </a:p>
        </p:txBody>
      </p:sp>
      <p:sp>
        <p:nvSpPr>
          <p:cNvPr id="50179" name="右大括号 50178"/>
          <p:cNvSpPr/>
          <p:nvPr/>
        </p:nvSpPr>
        <p:spPr>
          <a:xfrm>
            <a:off x="5029200" y="685800"/>
            <a:ext cx="152400" cy="1371600"/>
          </a:xfrm>
          <a:prstGeom prst="rightBrace">
            <a:avLst>
              <a:gd name="adj1" fmla="val 75000"/>
              <a:gd name="adj2" fmla="val 50000"/>
            </a:avLst>
          </a:prstGeom>
          <a:noFill/>
          <a:ln w="28575" cap="flat" cmpd="sng">
            <a:solidFill>
              <a:srgbClr val="333399"/>
            </a:solidFill>
            <a:prstDash val="solid"/>
            <a:headEnd type="none" w="med" len="med"/>
            <a:tailEnd type="none" w="med" len="med"/>
          </a:ln>
        </p:spPr>
        <p:txBody>
          <a:bodyPr/>
          <a:p>
            <a:endParaRPr lang="zh-CN" altLang="en-US"/>
          </a:p>
        </p:txBody>
      </p:sp>
      <p:sp>
        <p:nvSpPr>
          <p:cNvPr id="50180" name="右大括号 50179"/>
          <p:cNvSpPr/>
          <p:nvPr/>
        </p:nvSpPr>
        <p:spPr>
          <a:xfrm>
            <a:off x="5029200" y="2514600"/>
            <a:ext cx="152400" cy="1066800"/>
          </a:xfrm>
          <a:prstGeom prst="rightBrace">
            <a:avLst>
              <a:gd name="adj1" fmla="val 58333"/>
              <a:gd name="adj2" fmla="val 50000"/>
            </a:avLst>
          </a:prstGeom>
          <a:noFill/>
          <a:ln w="28575" cap="flat" cmpd="sng">
            <a:solidFill>
              <a:srgbClr val="333399"/>
            </a:solidFill>
            <a:prstDash val="solid"/>
            <a:headEnd type="none" w="med" len="med"/>
            <a:tailEnd type="none" w="med" len="med"/>
          </a:ln>
        </p:spPr>
        <p:txBody>
          <a:bodyPr/>
          <a:p>
            <a:endParaRPr lang="zh-CN" altLang="en-US"/>
          </a:p>
        </p:txBody>
      </p:sp>
      <p:sp>
        <p:nvSpPr>
          <p:cNvPr id="50181" name="右大括号 50180"/>
          <p:cNvSpPr/>
          <p:nvPr/>
        </p:nvSpPr>
        <p:spPr>
          <a:xfrm>
            <a:off x="5029200" y="3962400"/>
            <a:ext cx="152400" cy="1371600"/>
          </a:xfrm>
          <a:prstGeom prst="rightBrace">
            <a:avLst>
              <a:gd name="adj1" fmla="val 75000"/>
              <a:gd name="adj2" fmla="val 50000"/>
            </a:avLst>
          </a:prstGeom>
          <a:noFill/>
          <a:ln w="28575" cap="flat" cmpd="sng">
            <a:solidFill>
              <a:srgbClr val="333399"/>
            </a:solidFill>
            <a:prstDash val="solid"/>
            <a:headEnd type="none" w="med" len="med"/>
            <a:tailEnd type="none" w="med" len="med"/>
          </a:ln>
        </p:spPr>
        <p:txBody>
          <a:bodyPr/>
          <a:p>
            <a:endParaRPr lang="zh-CN" altLang="en-US"/>
          </a:p>
        </p:txBody>
      </p:sp>
      <p:sp>
        <p:nvSpPr>
          <p:cNvPr id="50182" name="右大括号 50181"/>
          <p:cNvSpPr/>
          <p:nvPr/>
        </p:nvSpPr>
        <p:spPr>
          <a:xfrm>
            <a:off x="5029200" y="5715000"/>
            <a:ext cx="152400" cy="685800"/>
          </a:xfrm>
          <a:prstGeom prst="rightBrace">
            <a:avLst>
              <a:gd name="adj1" fmla="val 37500"/>
              <a:gd name="adj2" fmla="val 50000"/>
            </a:avLst>
          </a:prstGeom>
          <a:noFill/>
          <a:ln w="28575" cap="flat" cmpd="sng">
            <a:solidFill>
              <a:srgbClr val="333399"/>
            </a:solidFill>
            <a:prstDash val="solid"/>
            <a:headEnd type="none" w="med" len="med"/>
            <a:tailEnd type="none" w="med" len="med"/>
          </a:ln>
        </p:spPr>
        <p:txBody>
          <a:bodyPr/>
          <a:p>
            <a:endParaRPr lang="zh-CN" altLang="en-US"/>
          </a:p>
        </p:txBody>
      </p:sp>
      <p:sp>
        <p:nvSpPr>
          <p:cNvPr id="50183" name="文本框 50182"/>
          <p:cNvSpPr txBox="1"/>
          <p:nvPr/>
        </p:nvSpPr>
        <p:spPr>
          <a:xfrm>
            <a:off x="5342255" y="1002030"/>
            <a:ext cx="2959735" cy="706755"/>
          </a:xfrm>
          <a:prstGeom prst="rect">
            <a:avLst/>
          </a:prstGeom>
          <a:noFill/>
          <a:ln w="9525" cap="flat" cmpd="sng">
            <a:solidFill>
              <a:srgbClr val="FF0000"/>
            </a:solidFill>
            <a:prstDash val="solid"/>
            <a:miter/>
            <a:headEnd type="none" w="med" len="med"/>
            <a:tailEnd type="none" w="med" len="med"/>
          </a:ln>
        </p:spPr>
        <p:txBody>
          <a:bodyPr wrap="square">
            <a:spAutoFit/>
          </a:bodyPr>
          <a:p>
            <a:pPr>
              <a:spcBef>
                <a:spcPct val="50000"/>
              </a:spcBef>
              <a:buClr>
                <a:schemeClr val="bg1"/>
              </a:buClr>
            </a:pPr>
            <a:r>
              <a:rPr lang="zh-CN" altLang="en-US" sz="4000" b="1" dirty="0">
                <a:solidFill>
                  <a:srgbClr val="FF0000"/>
                </a:solidFill>
                <a:effectLst>
                  <a:outerShdw blurRad="38100" dist="38100" dir="2700000">
                    <a:srgbClr val="C0C0C0"/>
                  </a:outerShdw>
                </a:effectLst>
                <a:latin typeface="Times New Roman" panose="02020603050405020304" pitchFamily="18" charset="0"/>
              </a:rPr>
              <a:t>过去的落后</a:t>
            </a:r>
            <a:endParaRPr lang="zh-CN" altLang="en-US" sz="4000" b="1">
              <a:solidFill>
                <a:srgbClr val="FF0000"/>
              </a:solidFill>
              <a:effectLst>
                <a:outerShdw blurRad="38100" dist="38100" dir="2700000">
                  <a:srgbClr val="C0C0C0"/>
                </a:outerShdw>
              </a:effectLst>
              <a:latin typeface="Times New Roman" panose="02020603050405020304" pitchFamily="18" charset="0"/>
            </a:endParaRPr>
          </a:p>
        </p:txBody>
      </p:sp>
      <p:sp>
        <p:nvSpPr>
          <p:cNvPr id="50184" name="文本框 50183"/>
          <p:cNvSpPr txBox="1"/>
          <p:nvPr/>
        </p:nvSpPr>
        <p:spPr>
          <a:xfrm>
            <a:off x="5335905" y="2779395"/>
            <a:ext cx="2815590" cy="706755"/>
          </a:xfrm>
          <a:prstGeom prst="rect">
            <a:avLst/>
          </a:prstGeom>
          <a:noFill/>
          <a:ln w="9525" cap="flat" cmpd="sng">
            <a:solidFill>
              <a:srgbClr val="FF0000"/>
            </a:solidFill>
            <a:prstDash val="solid"/>
            <a:miter/>
            <a:headEnd type="none" w="med" len="med"/>
            <a:tailEnd type="none" w="med" len="med"/>
          </a:ln>
        </p:spPr>
        <p:txBody>
          <a:bodyPr wrap="square">
            <a:spAutoFit/>
          </a:bodyPr>
          <a:p>
            <a:pPr>
              <a:spcBef>
                <a:spcPct val="50000"/>
              </a:spcBef>
              <a:buClr>
                <a:schemeClr val="bg1"/>
              </a:buClr>
            </a:pPr>
            <a:r>
              <a:rPr lang="zh-CN" altLang="en-US" sz="4000" b="1" dirty="0">
                <a:solidFill>
                  <a:srgbClr val="FF0000"/>
                </a:solidFill>
                <a:effectLst>
                  <a:outerShdw blurRad="38100" dist="38100" dir="2700000">
                    <a:srgbClr val="C0C0C0"/>
                  </a:outerShdw>
                </a:effectLst>
                <a:latin typeface="Times New Roman" panose="02020603050405020304" pitchFamily="18" charset="0"/>
              </a:rPr>
              <a:t>现在的痛苦</a:t>
            </a:r>
            <a:endParaRPr lang="zh-CN" altLang="en-US" sz="4000" b="1">
              <a:solidFill>
                <a:srgbClr val="FF0000"/>
              </a:solidFill>
              <a:effectLst>
                <a:outerShdw blurRad="38100" dist="38100" dir="2700000">
                  <a:srgbClr val="C0C0C0"/>
                </a:outerShdw>
              </a:effectLst>
              <a:latin typeface="Times New Roman" panose="02020603050405020304" pitchFamily="18" charset="0"/>
            </a:endParaRPr>
          </a:p>
        </p:txBody>
      </p:sp>
      <p:sp>
        <p:nvSpPr>
          <p:cNvPr id="50185" name="文本框 50184"/>
          <p:cNvSpPr txBox="1"/>
          <p:nvPr/>
        </p:nvSpPr>
        <p:spPr>
          <a:xfrm>
            <a:off x="5335905" y="4295140"/>
            <a:ext cx="2814955" cy="706755"/>
          </a:xfrm>
          <a:prstGeom prst="rect">
            <a:avLst/>
          </a:prstGeom>
          <a:noFill/>
          <a:ln w="9525" cap="flat" cmpd="sng">
            <a:solidFill>
              <a:srgbClr val="FF0000"/>
            </a:solidFill>
            <a:prstDash val="solid"/>
            <a:miter/>
            <a:headEnd type="none" w="med" len="med"/>
            <a:tailEnd type="none" w="med" len="med"/>
          </a:ln>
        </p:spPr>
        <p:txBody>
          <a:bodyPr wrap="square">
            <a:spAutoFit/>
          </a:bodyPr>
          <a:p>
            <a:pPr>
              <a:spcBef>
                <a:spcPct val="50000"/>
              </a:spcBef>
              <a:buClr>
                <a:schemeClr val="bg1"/>
              </a:buClr>
            </a:pPr>
            <a:r>
              <a:rPr lang="zh-CN" altLang="en-US" sz="4000" b="1" dirty="0">
                <a:solidFill>
                  <a:srgbClr val="FF0000"/>
                </a:solidFill>
                <a:effectLst>
                  <a:outerShdw blurRad="38100" dist="38100" dir="2700000">
                    <a:srgbClr val="C0C0C0"/>
                  </a:outerShdw>
                </a:effectLst>
                <a:latin typeface="Times New Roman" panose="02020603050405020304" pitchFamily="18" charset="0"/>
              </a:rPr>
              <a:t>未来的希望</a:t>
            </a:r>
            <a:endParaRPr lang="zh-CN" altLang="en-US" sz="4000" b="1">
              <a:solidFill>
                <a:srgbClr val="FF0000"/>
              </a:solidFill>
              <a:effectLst>
                <a:outerShdw blurRad="38100" dist="38100" dir="2700000">
                  <a:srgbClr val="C0C0C0"/>
                </a:outerShdw>
              </a:effectLst>
              <a:latin typeface="Times New Roman" panose="02020603050405020304" pitchFamily="18" charset="0"/>
            </a:endParaRPr>
          </a:p>
        </p:txBody>
      </p:sp>
      <p:sp>
        <p:nvSpPr>
          <p:cNvPr id="50186" name="文本框 50185"/>
          <p:cNvSpPr txBox="1"/>
          <p:nvPr/>
        </p:nvSpPr>
        <p:spPr>
          <a:xfrm>
            <a:off x="5486400" y="5715000"/>
            <a:ext cx="2971800" cy="706755"/>
          </a:xfrm>
          <a:prstGeom prst="rect">
            <a:avLst/>
          </a:prstGeom>
          <a:noFill/>
          <a:ln w="9525" cap="flat" cmpd="sng">
            <a:solidFill>
              <a:srgbClr val="FF0000"/>
            </a:solidFill>
            <a:prstDash val="solid"/>
            <a:miter/>
            <a:headEnd type="none" w="med" len="med"/>
            <a:tailEnd type="none" w="med" len="med"/>
          </a:ln>
        </p:spPr>
        <p:txBody>
          <a:bodyPr wrap="square">
            <a:spAutoFit/>
          </a:bodyPr>
          <a:p>
            <a:pPr>
              <a:spcBef>
                <a:spcPct val="50000"/>
              </a:spcBef>
              <a:buClr>
                <a:schemeClr val="bg1"/>
              </a:buClr>
            </a:pPr>
            <a:r>
              <a:rPr lang="zh-CN" altLang="en-US" sz="4000" b="1" dirty="0">
                <a:solidFill>
                  <a:srgbClr val="FF0000"/>
                </a:solidFill>
                <a:effectLst>
                  <a:outerShdw blurRad="38100" dist="38100" dir="2700000">
                    <a:srgbClr val="C0C0C0"/>
                  </a:outerShdw>
                </a:effectLst>
                <a:latin typeface="Times New Roman" panose="02020603050405020304" pitchFamily="18" charset="0"/>
              </a:rPr>
              <a:t>自我的奉献</a:t>
            </a:r>
            <a:endParaRPr lang="zh-CN" altLang="en-US" sz="4000" b="1">
              <a:solidFill>
                <a:srgbClr val="FF0000"/>
              </a:solidFill>
              <a:effectLst>
                <a:outerShdw blurRad="38100" dist="38100" dir="2700000">
                  <a:srgbClr val="C0C0C0"/>
                </a:outerShdw>
              </a:effectLst>
              <a:latin typeface="Times New Roman" panose="02020603050405020304" pitchFamily="18" charset="0"/>
            </a:endParaRPr>
          </a:p>
        </p:txBody>
      </p:sp>
      <p:sp>
        <p:nvSpPr>
          <p:cNvPr id="50187" name="右大括号 50186"/>
          <p:cNvSpPr/>
          <p:nvPr/>
        </p:nvSpPr>
        <p:spPr>
          <a:xfrm>
            <a:off x="8458200" y="1216660"/>
            <a:ext cx="628650" cy="5184140"/>
          </a:xfrm>
          <a:prstGeom prst="rightBrace">
            <a:avLst>
              <a:gd name="adj1" fmla="val 163888"/>
              <a:gd name="adj2" fmla="val 50000"/>
            </a:avLst>
          </a:prstGeom>
          <a:noFill/>
          <a:ln w="28575" cap="flat" cmpd="sng">
            <a:solidFill>
              <a:srgbClr val="333399"/>
            </a:solidFill>
            <a:prstDash val="solid"/>
            <a:headEnd type="none" w="med" len="med"/>
            <a:tailEnd type="none" w="med" len="med"/>
          </a:ln>
        </p:spPr>
        <p:txBody>
          <a:bodyPr/>
          <a:p>
            <a:endParaRPr lang="zh-CN" altLang="en-US"/>
          </a:p>
        </p:txBody>
      </p:sp>
      <p:sp>
        <p:nvSpPr>
          <p:cNvPr id="50188" name="文本框 50187"/>
          <p:cNvSpPr txBox="1"/>
          <p:nvPr/>
        </p:nvSpPr>
        <p:spPr>
          <a:xfrm>
            <a:off x="9430385" y="1600200"/>
            <a:ext cx="551815" cy="4343400"/>
          </a:xfrm>
          <a:prstGeom prst="rect">
            <a:avLst/>
          </a:prstGeom>
          <a:noFill/>
          <a:ln w="9525">
            <a:noFill/>
          </a:ln>
        </p:spPr>
        <p:txBody>
          <a:bodyPr vert="eaVert">
            <a:spAutoFit/>
          </a:bodyPr>
          <a:p>
            <a:pPr>
              <a:spcBef>
                <a:spcPct val="50000"/>
              </a:spcBef>
              <a:buClr>
                <a:schemeClr val="bg1"/>
              </a:buClr>
            </a:pPr>
            <a:endParaRPr sz="2400" dirty="0">
              <a:latin typeface="Times New Roman" panose="02020603050405020304" pitchFamily="18" charset="0"/>
            </a:endParaRPr>
          </a:p>
        </p:txBody>
      </p:sp>
      <p:sp>
        <p:nvSpPr>
          <p:cNvPr id="50189" name="矩形 50188"/>
          <p:cNvSpPr/>
          <p:nvPr/>
        </p:nvSpPr>
        <p:spPr>
          <a:xfrm rot="5400000">
            <a:off x="6929120" y="2977515"/>
            <a:ext cx="5738495" cy="849630"/>
          </a:xfrm>
          <a:prstGeom prst="rect">
            <a:avLst/>
          </a:prstGeom>
        </p:spPr>
        <p:txBody>
          <a:bodyPr vert="eaVert" wrap="none" fromWordArt="1">
            <a:prstTxWarp prst="textPlain">
              <a:avLst>
                <a:gd name="adj" fmla="val 50000"/>
              </a:avLst>
            </a:prstTxWarp>
            <a:noAutofit/>
          </a:bodyPr>
          <a:p>
            <a:pPr algn="ctr"/>
            <a:r>
              <a:rPr lang="zh-CN" altLang="en-US" sz="4800" i="1">
                <a:ln w="9525" cap="flat" cmpd="sng">
                  <a:solidFill>
                    <a:srgbClr val="800000"/>
                  </a:solidFill>
                  <a:prstDash val="solid"/>
                  <a:headEnd type="none" w="med" len="med"/>
                  <a:tailEnd type="none" w="med" len="med"/>
                </a:ln>
                <a:solidFill>
                  <a:srgbClr val="FF0000"/>
                </a:solidFill>
                <a:effectLst>
                  <a:outerShdw dist="35921" dir="2699999" algn="ctr" rotWithShape="0">
                    <a:srgbClr val="C0C0C0"/>
                  </a:outerShdw>
                </a:effectLst>
                <a:latin typeface="宋体" panose="02010600030101010101" pitchFamily="2" charset="-122"/>
                <a:ea typeface="宋体" panose="02010600030101010101" pitchFamily="2" charset="-122"/>
              </a:rPr>
              <a:t>祖国啊，我亲爱的祖国</a:t>
            </a:r>
            <a:endParaRPr lang="zh-CN" altLang="en-US" sz="4800" i="1">
              <a:ln w="9525" cap="flat" cmpd="sng">
                <a:solidFill>
                  <a:srgbClr val="800000"/>
                </a:solidFill>
                <a:prstDash val="solid"/>
                <a:headEnd type="none" w="med" len="med"/>
                <a:tailEnd type="none" w="med" len="med"/>
              </a:ln>
              <a:solidFill>
                <a:srgbClr val="FF0000"/>
              </a:solidFill>
              <a:effectLst>
                <a:outerShdw dist="35921" dir="2699999" algn="ctr" rotWithShape="0">
                  <a:srgbClr val="C0C0C0"/>
                </a:outerShdw>
              </a:effectLst>
              <a:latin typeface="宋体" panose="02010600030101010101" pitchFamily="2" charset="-122"/>
              <a:ea typeface="宋体" panose="02010600030101010101" pitchFamily="2" charset="-122"/>
            </a:endParaRPr>
          </a:p>
        </p:txBody>
      </p:sp>
      <p:sp>
        <p:nvSpPr>
          <p:cNvPr id="50191" name="文本框 50190"/>
          <p:cNvSpPr txBox="1"/>
          <p:nvPr/>
        </p:nvSpPr>
        <p:spPr>
          <a:xfrm>
            <a:off x="10630535" y="628650"/>
            <a:ext cx="1106170" cy="4372610"/>
          </a:xfrm>
          <a:prstGeom prst="rect">
            <a:avLst/>
          </a:prstGeom>
          <a:noFill/>
          <a:ln w="9525">
            <a:noFill/>
          </a:ln>
        </p:spPr>
        <p:txBody>
          <a:bodyPr vert="eaVert" wrap="square">
            <a:spAutoFit/>
          </a:bodyPr>
          <a:p>
            <a:pPr>
              <a:buClr>
                <a:schemeClr val="bg1"/>
              </a:buClr>
            </a:pPr>
            <a:r>
              <a:rPr lang="zh-CN" altLang="en-US" sz="6000" b="1" dirty="0">
                <a:solidFill>
                  <a:srgbClr val="FF0000"/>
                </a:solidFill>
                <a:latin typeface="Times New Roman" panose="02020603050405020304" pitchFamily="18" charset="0"/>
              </a:rPr>
              <a:t>四个意象群</a:t>
            </a:r>
            <a:endParaRPr lang="zh-CN" altLang="en-US" sz="6000" b="1" dirty="0">
              <a:solidFill>
                <a:srgbClr val="FF0000"/>
              </a:solidFill>
              <a:latin typeface="Times New Roman" panose="02020603050405020304" pitchFamily="18" charset="0"/>
            </a:endParaRPr>
          </a:p>
        </p:txBody>
      </p:sp>
      <p:sp>
        <p:nvSpPr>
          <p:cNvPr id="212997" name="文本框 212996"/>
          <p:cNvSpPr txBox="1"/>
          <p:nvPr/>
        </p:nvSpPr>
        <p:spPr>
          <a:xfrm>
            <a:off x="189230" y="50800"/>
            <a:ext cx="4996815" cy="1106805"/>
          </a:xfrm>
          <a:prstGeom prst="rect">
            <a:avLst/>
          </a:prstGeom>
          <a:noFill/>
          <a:ln w="9525">
            <a:noFill/>
          </a:ln>
        </p:spPr>
        <p:txBody>
          <a:bodyPr wrap="square" anchor="t">
            <a:spAutoFit/>
          </a:bodyPr>
          <a:p>
            <a:r>
              <a:rPr lang="zh-CN" altLang="en-US" sz="6600" dirty="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rPr>
              <a:t>小结</a:t>
            </a:r>
            <a:endParaRPr lang="zh-CN" altLang="en-US" sz="6600" dirty="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endParaRPr>
          </a:p>
        </p:txBody>
      </p:sp>
      <p:sp>
        <p:nvSpPr>
          <p:cNvPr id="2" name="右大括号 1"/>
          <p:cNvSpPr/>
          <p:nvPr/>
        </p:nvSpPr>
        <p:spPr>
          <a:xfrm flipH="1">
            <a:off x="2040255" y="533400"/>
            <a:ext cx="994410" cy="3047365"/>
          </a:xfrm>
          <a:prstGeom prst="rightBrace">
            <a:avLst>
              <a:gd name="adj1" fmla="val 75000"/>
              <a:gd name="adj2" fmla="val 50000"/>
            </a:avLst>
          </a:prstGeom>
          <a:noFill/>
          <a:ln w="28575" cap="flat" cmpd="sng">
            <a:solidFill>
              <a:srgbClr val="333399"/>
            </a:solidFill>
            <a:prstDash val="solid"/>
            <a:headEnd type="none" w="med" len="med"/>
            <a:tailEnd type="none" w="med" len="med"/>
          </a:ln>
        </p:spPr>
        <p:txBody>
          <a:bodyPr/>
          <a:p>
            <a:endParaRPr lang="zh-CN" altLang="en-US"/>
          </a:p>
        </p:txBody>
      </p:sp>
      <p:sp>
        <p:nvSpPr>
          <p:cNvPr id="3" name="文本框 2"/>
          <p:cNvSpPr txBox="1"/>
          <p:nvPr/>
        </p:nvSpPr>
        <p:spPr>
          <a:xfrm>
            <a:off x="189230" y="1424940"/>
            <a:ext cx="1852930" cy="206121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pPr>
              <a:spcBef>
                <a:spcPct val="50000"/>
              </a:spcBef>
              <a:buClr>
                <a:schemeClr val="bg1"/>
              </a:buClr>
            </a:pPr>
            <a:r>
              <a:rPr lang="zh-CN" altLang="en-US" sz="3200" b="1" dirty="0">
                <a:solidFill>
                  <a:srgbClr val="FF0000"/>
                </a:solidFill>
                <a:latin typeface="黑体" panose="02010609060101010101" pitchFamily="2" charset="-122"/>
                <a:ea typeface="黑体" panose="02010609060101010101" pitchFamily="2" charset="-122"/>
                <a:sym typeface="+mn-ea"/>
              </a:rPr>
              <a:t>第一、二节  抒发悲哀低沉之情</a:t>
            </a:r>
            <a:r>
              <a:rPr lang="en-US" altLang="zh-CN" sz="3200" b="1" dirty="0">
                <a:solidFill>
                  <a:srgbClr val="FF0000"/>
                </a:solidFill>
                <a:latin typeface="黑体" panose="02010609060101010101" pitchFamily="2" charset="-122"/>
                <a:ea typeface="黑体" panose="02010609060101010101" pitchFamily="2" charset="-122"/>
                <a:sym typeface="+mn-ea"/>
              </a:rPr>
              <a:t>—</a:t>
            </a:r>
            <a:r>
              <a:rPr lang="zh-CN" altLang="en-US" sz="3200" b="1" dirty="0">
                <a:solidFill>
                  <a:srgbClr val="FF0000"/>
                </a:solidFill>
                <a:latin typeface="黑体" panose="02010609060101010101" pitchFamily="2" charset="-122"/>
                <a:ea typeface="黑体" panose="02010609060101010101" pitchFamily="2" charset="-122"/>
                <a:sym typeface="+mn-ea"/>
              </a:rPr>
              <a:t>悲</a:t>
            </a:r>
            <a:endParaRPr lang="zh-CN" altLang="en-US" sz="3200" b="1" dirty="0">
              <a:solidFill>
                <a:srgbClr val="FF0000"/>
              </a:solidFill>
              <a:latin typeface="黑体" panose="02010609060101010101" pitchFamily="2" charset="-122"/>
              <a:ea typeface="黑体" panose="02010609060101010101" pitchFamily="2" charset="-122"/>
              <a:sym typeface="+mn-ea"/>
            </a:endParaRPr>
          </a:p>
        </p:txBody>
      </p:sp>
      <p:sp>
        <p:nvSpPr>
          <p:cNvPr id="4" name="右大括号 3"/>
          <p:cNvSpPr/>
          <p:nvPr/>
        </p:nvSpPr>
        <p:spPr>
          <a:xfrm flipH="1">
            <a:off x="1875155" y="3858895"/>
            <a:ext cx="1463040" cy="2659380"/>
          </a:xfrm>
          <a:prstGeom prst="rightBrace">
            <a:avLst>
              <a:gd name="adj1" fmla="val 75000"/>
              <a:gd name="adj2" fmla="val 50000"/>
            </a:avLst>
          </a:prstGeom>
          <a:noFill/>
          <a:ln w="28575" cap="flat" cmpd="sng">
            <a:solidFill>
              <a:srgbClr val="333399"/>
            </a:solidFill>
            <a:prstDash val="solid"/>
            <a:headEnd type="none" w="med" len="med"/>
            <a:tailEnd type="none" w="med" len="med"/>
          </a:ln>
        </p:spPr>
        <p:txBody>
          <a:bodyPr/>
          <a:p>
            <a:endParaRPr lang="zh-CN" altLang="en-US"/>
          </a:p>
        </p:txBody>
      </p:sp>
      <p:sp>
        <p:nvSpPr>
          <p:cNvPr id="5" name="文本框 4"/>
          <p:cNvSpPr txBox="1"/>
          <p:nvPr/>
        </p:nvSpPr>
        <p:spPr>
          <a:xfrm>
            <a:off x="22225" y="4209415"/>
            <a:ext cx="1852930" cy="206121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pPr>
              <a:spcBef>
                <a:spcPct val="50000"/>
              </a:spcBef>
              <a:buClr>
                <a:schemeClr val="bg1"/>
              </a:buClr>
            </a:pPr>
            <a:r>
              <a:rPr lang="zh-CN" altLang="en-US" sz="3200" b="1" dirty="0">
                <a:solidFill>
                  <a:srgbClr val="FF0000"/>
                </a:solidFill>
                <a:latin typeface="黑体" panose="02010609060101010101" pitchFamily="2" charset="-122"/>
                <a:ea typeface="黑体" panose="02010609060101010101" pitchFamily="2" charset="-122"/>
                <a:sym typeface="+mn-ea"/>
              </a:rPr>
              <a:t>第三、四节  抒发欣喜高昂之情</a:t>
            </a:r>
            <a:r>
              <a:rPr lang="en-US" altLang="zh-CN" sz="3200" b="1" dirty="0">
                <a:solidFill>
                  <a:srgbClr val="FF0000"/>
                </a:solidFill>
                <a:latin typeface="黑体" panose="02010609060101010101" pitchFamily="2" charset="-122"/>
                <a:ea typeface="黑体" panose="02010609060101010101" pitchFamily="2" charset="-122"/>
                <a:sym typeface="+mn-ea"/>
              </a:rPr>
              <a:t>—</a:t>
            </a:r>
            <a:r>
              <a:rPr lang="zh-CN" altLang="en-US" sz="3200" b="1" dirty="0">
                <a:solidFill>
                  <a:srgbClr val="FF0000"/>
                </a:solidFill>
                <a:latin typeface="黑体" panose="02010609060101010101" pitchFamily="2" charset="-122"/>
                <a:ea typeface="黑体" panose="02010609060101010101" pitchFamily="2" charset="-122"/>
                <a:sym typeface="+mn-ea"/>
              </a:rPr>
              <a:t>喜</a:t>
            </a:r>
            <a:endParaRPr lang="zh-CN" altLang="en-US" sz="32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additive="base">
                                        <p:cTn id="7" dur="500" fill="hold"/>
                                        <p:tgtEl>
                                          <p:spTgt spid="50178"/>
                                        </p:tgtEl>
                                        <p:attrNameLst>
                                          <p:attrName>ppt_x</p:attrName>
                                        </p:attrNameLst>
                                      </p:cBhvr>
                                      <p:tavLst>
                                        <p:tav tm="0">
                                          <p:val>
                                            <p:strVal val="0-#ppt_w/2"/>
                                          </p:val>
                                        </p:tav>
                                        <p:tav tm="100000">
                                          <p:val>
                                            <p:strVal val="#ppt_x"/>
                                          </p:val>
                                        </p:tav>
                                      </p:tavLst>
                                    </p:anim>
                                    <p:anim calcmode="lin" valueType="num">
                                      <p:cBhvr additive="base">
                                        <p:cTn id="8"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50179"/>
                                        </p:tgtEl>
                                        <p:attrNameLst>
                                          <p:attrName>style.visibility</p:attrName>
                                        </p:attrNameLst>
                                      </p:cBhvr>
                                      <p:to>
                                        <p:strVal val="visible"/>
                                      </p:to>
                                    </p:set>
                                    <p:animEffect transition="in" filter="wipe(up)">
                                      <p:cBhvr>
                                        <p:cTn id="13" dur="500"/>
                                        <p:tgtEl>
                                          <p:spTgt spid="5017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50180"/>
                                        </p:tgtEl>
                                        <p:attrNameLst>
                                          <p:attrName>style.visibility</p:attrName>
                                        </p:attrNameLst>
                                      </p:cBhvr>
                                      <p:to>
                                        <p:strVal val="visible"/>
                                      </p:to>
                                    </p:set>
                                    <p:animEffect transition="in" filter="wipe(up)">
                                      <p:cBhvr>
                                        <p:cTn id="18" dur="500"/>
                                        <p:tgtEl>
                                          <p:spTgt spid="5018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50181"/>
                                        </p:tgtEl>
                                        <p:attrNameLst>
                                          <p:attrName>style.visibility</p:attrName>
                                        </p:attrNameLst>
                                      </p:cBhvr>
                                      <p:to>
                                        <p:strVal val="visible"/>
                                      </p:to>
                                    </p:set>
                                    <p:animEffect transition="in" filter="wipe(up)">
                                      <p:cBhvr>
                                        <p:cTn id="23" dur="500"/>
                                        <p:tgtEl>
                                          <p:spTgt spid="5018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50182"/>
                                        </p:tgtEl>
                                        <p:attrNameLst>
                                          <p:attrName>style.visibility</p:attrName>
                                        </p:attrNameLst>
                                      </p:cBhvr>
                                      <p:to>
                                        <p:strVal val="visible"/>
                                      </p:to>
                                    </p:set>
                                    <p:animEffect transition="in" filter="wipe(up)">
                                      <p:cBhvr>
                                        <p:cTn id="28" dur="500"/>
                                        <p:tgtEl>
                                          <p:spTgt spid="5018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50183"/>
                                        </p:tgtEl>
                                        <p:attrNameLst>
                                          <p:attrName>style.visibility</p:attrName>
                                        </p:attrNameLst>
                                      </p:cBhvr>
                                      <p:to>
                                        <p:strVal val="visible"/>
                                      </p:to>
                                    </p:set>
                                    <p:anim calcmode="lin" valueType="num">
                                      <p:cBhvr additive="base">
                                        <p:cTn id="33" dur="500" fill="hold"/>
                                        <p:tgtEl>
                                          <p:spTgt spid="50183"/>
                                        </p:tgtEl>
                                        <p:attrNameLst>
                                          <p:attrName>ppt_x</p:attrName>
                                        </p:attrNameLst>
                                      </p:cBhvr>
                                      <p:tavLst>
                                        <p:tav tm="0">
                                          <p:val>
                                            <p:strVal val="1+#ppt_w/2"/>
                                          </p:val>
                                        </p:tav>
                                        <p:tav tm="100000">
                                          <p:val>
                                            <p:strVal val="#ppt_x"/>
                                          </p:val>
                                        </p:tav>
                                      </p:tavLst>
                                    </p:anim>
                                    <p:anim calcmode="lin" valueType="num">
                                      <p:cBhvr additive="base">
                                        <p:cTn id="34" dur="500" fill="hold"/>
                                        <p:tgtEl>
                                          <p:spTgt spid="5018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50184"/>
                                        </p:tgtEl>
                                        <p:attrNameLst>
                                          <p:attrName>style.visibility</p:attrName>
                                        </p:attrNameLst>
                                      </p:cBhvr>
                                      <p:to>
                                        <p:strVal val="visible"/>
                                      </p:to>
                                    </p:set>
                                    <p:anim calcmode="lin" valueType="num">
                                      <p:cBhvr additive="base">
                                        <p:cTn id="39" dur="500" fill="hold"/>
                                        <p:tgtEl>
                                          <p:spTgt spid="50184"/>
                                        </p:tgtEl>
                                        <p:attrNameLst>
                                          <p:attrName>ppt_x</p:attrName>
                                        </p:attrNameLst>
                                      </p:cBhvr>
                                      <p:tavLst>
                                        <p:tav tm="0">
                                          <p:val>
                                            <p:strVal val="1+#ppt_w/2"/>
                                          </p:val>
                                        </p:tav>
                                        <p:tav tm="100000">
                                          <p:val>
                                            <p:strVal val="#ppt_x"/>
                                          </p:val>
                                        </p:tav>
                                      </p:tavLst>
                                    </p:anim>
                                    <p:anim calcmode="lin" valueType="num">
                                      <p:cBhvr additive="base">
                                        <p:cTn id="40" dur="500" fill="hold"/>
                                        <p:tgtEl>
                                          <p:spTgt spid="50184"/>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0185"/>
                                        </p:tgtEl>
                                        <p:attrNameLst>
                                          <p:attrName>style.visibility</p:attrName>
                                        </p:attrNameLst>
                                      </p:cBhvr>
                                      <p:to>
                                        <p:strVal val="visible"/>
                                      </p:to>
                                    </p:set>
                                    <p:anim calcmode="lin" valueType="num">
                                      <p:cBhvr additive="base">
                                        <p:cTn id="45" dur="500" fill="hold"/>
                                        <p:tgtEl>
                                          <p:spTgt spid="50185"/>
                                        </p:tgtEl>
                                        <p:attrNameLst>
                                          <p:attrName>ppt_x</p:attrName>
                                        </p:attrNameLst>
                                      </p:cBhvr>
                                      <p:tavLst>
                                        <p:tav tm="0">
                                          <p:val>
                                            <p:strVal val="1+#ppt_w/2"/>
                                          </p:val>
                                        </p:tav>
                                        <p:tav tm="100000">
                                          <p:val>
                                            <p:strVal val="#ppt_x"/>
                                          </p:val>
                                        </p:tav>
                                      </p:tavLst>
                                    </p:anim>
                                    <p:anim calcmode="lin" valueType="num">
                                      <p:cBhvr additive="base">
                                        <p:cTn id="46" dur="500" fill="hold"/>
                                        <p:tgtEl>
                                          <p:spTgt spid="50185"/>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50186"/>
                                        </p:tgtEl>
                                        <p:attrNameLst>
                                          <p:attrName>style.visibility</p:attrName>
                                        </p:attrNameLst>
                                      </p:cBhvr>
                                      <p:to>
                                        <p:strVal val="visible"/>
                                      </p:to>
                                    </p:set>
                                    <p:anim calcmode="lin" valueType="num">
                                      <p:cBhvr additive="base">
                                        <p:cTn id="51" dur="500" fill="hold"/>
                                        <p:tgtEl>
                                          <p:spTgt spid="50186"/>
                                        </p:tgtEl>
                                        <p:attrNameLst>
                                          <p:attrName>ppt_x</p:attrName>
                                        </p:attrNameLst>
                                      </p:cBhvr>
                                      <p:tavLst>
                                        <p:tav tm="0">
                                          <p:val>
                                            <p:strVal val="1+#ppt_w/2"/>
                                          </p:val>
                                        </p:tav>
                                        <p:tav tm="100000">
                                          <p:val>
                                            <p:strVal val="#ppt_x"/>
                                          </p:val>
                                        </p:tav>
                                      </p:tavLst>
                                    </p:anim>
                                    <p:anim calcmode="lin" valueType="num">
                                      <p:cBhvr additive="base">
                                        <p:cTn id="52" dur="500" fill="hold"/>
                                        <p:tgtEl>
                                          <p:spTgt spid="50186"/>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2" presetClass="entr" presetSubtype="2" fill="hold" nodeType="clickEffect">
                                  <p:stCondLst>
                                    <p:cond delay="0"/>
                                  </p:stCondLst>
                                  <p:childTnLst>
                                    <p:set>
                                      <p:cBhvr>
                                        <p:cTn id="56" dur="1" fill="hold">
                                          <p:stCondLst>
                                            <p:cond delay="0"/>
                                          </p:stCondLst>
                                        </p:cTn>
                                        <p:tgtEl>
                                          <p:spTgt spid="50187"/>
                                        </p:tgtEl>
                                        <p:attrNameLst>
                                          <p:attrName>style.visibility</p:attrName>
                                        </p:attrNameLst>
                                      </p:cBhvr>
                                      <p:to>
                                        <p:strVal val="visible"/>
                                      </p:to>
                                    </p:set>
                                    <p:animEffect transition="in" filter="slide(fromRight)">
                                      <p:cBhvr>
                                        <p:cTn id="57" dur="500"/>
                                        <p:tgtEl>
                                          <p:spTgt spid="50187"/>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nodeType="clickEffect">
                                  <p:stCondLst>
                                    <p:cond delay="0"/>
                                  </p:stCondLst>
                                  <p:childTnLst>
                                    <p:set>
                                      <p:cBhvr>
                                        <p:cTn id="61" dur="1" fill="hold">
                                          <p:stCondLst>
                                            <p:cond delay="0"/>
                                          </p:stCondLst>
                                        </p:cTn>
                                        <p:tgtEl>
                                          <p:spTgt spid="50189"/>
                                        </p:tgtEl>
                                        <p:attrNameLst>
                                          <p:attrName>style.visibility</p:attrName>
                                        </p:attrNameLst>
                                      </p:cBhvr>
                                      <p:to>
                                        <p:strVal val="visible"/>
                                      </p:to>
                                    </p:set>
                                    <p:anim calcmode="lin" valueType="num">
                                      <p:cBhvr additive="base">
                                        <p:cTn id="62" dur="500" fill="hold"/>
                                        <p:tgtEl>
                                          <p:spTgt spid="50189"/>
                                        </p:tgtEl>
                                        <p:attrNameLst>
                                          <p:attrName>ppt_x</p:attrName>
                                        </p:attrNameLst>
                                      </p:cBhvr>
                                      <p:tavLst>
                                        <p:tav tm="0">
                                          <p:val>
                                            <p:strVal val="1+#ppt_w/2"/>
                                          </p:val>
                                        </p:tav>
                                        <p:tav tm="100000">
                                          <p:val>
                                            <p:strVal val="#ppt_x"/>
                                          </p:val>
                                        </p:tav>
                                      </p:tavLst>
                                    </p:anim>
                                    <p:anim calcmode="lin" valueType="num">
                                      <p:cBhvr additive="base">
                                        <p:cTn id="63" dur="500" fill="hold"/>
                                        <p:tgtEl>
                                          <p:spTgt spid="50189"/>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9" fill="hold" grpId="0" nodeType="clickEffect">
                                  <p:stCondLst>
                                    <p:cond delay="0"/>
                                  </p:stCondLst>
                                  <p:childTnLst>
                                    <p:set>
                                      <p:cBhvr>
                                        <p:cTn id="67" dur="1" fill="hold">
                                          <p:stCondLst>
                                            <p:cond delay="0"/>
                                          </p:stCondLst>
                                        </p:cTn>
                                        <p:tgtEl>
                                          <p:spTgt spid="212997"/>
                                        </p:tgtEl>
                                        <p:attrNameLst>
                                          <p:attrName>style.visibility</p:attrName>
                                        </p:attrNameLst>
                                      </p:cBhvr>
                                      <p:to>
                                        <p:strVal val="visible"/>
                                      </p:to>
                                    </p:set>
                                    <p:anim calcmode="lin" valueType="num">
                                      <p:cBhvr additive="base">
                                        <p:cTn id="68" dur="500" fill="hold"/>
                                        <p:tgtEl>
                                          <p:spTgt spid="212997"/>
                                        </p:tgtEl>
                                        <p:attrNameLst>
                                          <p:attrName>ppt_x</p:attrName>
                                        </p:attrNameLst>
                                      </p:cBhvr>
                                      <p:tavLst>
                                        <p:tav tm="0">
                                          <p:val>
                                            <p:strVal val="0-#ppt_w/2"/>
                                          </p:val>
                                        </p:tav>
                                        <p:tav tm="100000">
                                          <p:val>
                                            <p:strVal val="#ppt_x"/>
                                          </p:val>
                                        </p:tav>
                                      </p:tavLst>
                                    </p:anim>
                                    <p:anim calcmode="lin" valueType="num">
                                      <p:cBhvr additive="base">
                                        <p:cTn id="69" dur="500" fill="hold"/>
                                        <p:tgtEl>
                                          <p:spTgt spid="212997"/>
                                        </p:tgtEl>
                                        <p:attrNameLst>
                                          <p:attrName>ppt_y</p:attrName>
                                        </p:attrNameLst>
                                      </p:cBhvr>
                                      <p:tavLst>
                                        <p:tav tm="0">
                                          <p:val>
                                            <p:strVal val="0-#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nodeType="click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wipe(up)">
                                      <p:cBhvr>
                                        <p:cTn id="74" dur="500"/>
                                        <p:tgtEl>
                                          <p:spTgt spid="2"/>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wipe(up)">
                                      <p:cBhvr>
                                        <p:cTn id="79" dur="500"/>
                                        <p:tgtEl>
                                          <p:spTgt spid="4"/>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additive="base">
                                        <p:cTn id="84" dur="500" fill="hold"/>
                                        <p:tgtEl>
                                          <p:spTgt spid="3"/>
                                        </p:tgtEl>
                                        <p:attrNameLst>
                                          <p:attrName>ppt_x</p:attrName>
                                        </p:attrNameLst>
                                      </p:cBhvr>
                                      <p:tavLst>
                                        <p:tav tm="0">
                                          <p:val>
                                            <p:strVal val="#ppt_x"/>
                                          </p:val>
                                        </p:tav>
                                        <p:tav tm="100000">
                                          <p:val>
                                            <p:strVal val="#ppt_x"/>
                                          </p:val>
                                        </p:tav>
                                      </p:tavLst>
                                    </p:anim>
                                    <p:anim calcmode="lin" valueType="num">
                                      <p:cBhvr additive="base">
                                        <p:cTn id="8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5"/>
                                        </p:tgtEl>
                                        <p:attrNameLst>
                                          <p:attrName>style.visibility</p:attrName>
                                        </p:attrNameLst>
                                      </p:cBhvr>
                                      <p:to>
                                        <p:strVal val="visible"/>
                                      </p:to>
                                    </p:set>
                                    <p:anim calcmode="lin" valueType="num">
                                      <p:cBhvr additive="base">
                                        <p:cTn id="90" dur="500" fill="hold"/>
                                        <p:tgtEl>
                                          <p:spTgt spid="5"/>
                                        </p:tgtEl>
                                        <p:attrNameLst>
                                          <p:attrName>ppt_x</p:attrName>
                                        </p:attrNameLst>
                                      </p:cBhvr>
                                      <p:tavLst>
                                        <p:tav tm="0">
                                          <p:val>
                                            <p:strVal val="#ppt_x"/>
                                          </p:val>
                                        </p:tav>
                                        <p:tav tm="100000">
                                          <p:val>
                                            <p:strVal val="#ppt_x"/>
                                          </p:val>
                                        </p:tav>
                                      </p:tavLst>
                                    </p:anim>
                                    <p:anim calcmode="lin" valueType="num">
                                      <p:cBhvr additive="base">
                                        <p:cTn id="9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83" grpId="0" bldLvl="0" animBg="1"/>
      <p:bldP spid="50184" grpId="0" bldLvl="0" animBg="1"/>
      <p:bldP spid="50185" grpId="0" bldLvl="0" animBg="1"/>
      <p:bldP spid="50186" grpId="0" bldLvl="0" animBg="1"/>
      <p:bldP spid="212997" grpId="0"/>
      <p:bldP spid="3" grpId="0" animBg="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4" name="文本占位符 156673"/>
          <p:cNvSpPr>
            <a:spLocks noGrp="1"/>
          </p:cNvSpPr>
          <p:nvPr>
            <p:ph type="body" idx="1"/>
          </p:nvPr>
        </p:nvSpPr>
        <p:spPr>
          <a:xfrm>
            <a:off x="1992313" y="333375"/>
            <a:ext cx="8218487" cy="5792788"/>
          </a:xfrm>
        </p:spPr>
        <p:txBody>
          <a:bodyPr/>
          <a:p>
            <a:pPr>
              <a:buNone/>
            </a:pPr>
            <a:r>
              <a:rPr lang="en-US" altLang="zh-CN" sz="2400"/>
              <a:t>  </a:t>
            </a:r>
            <a:r>
              <a:rPr lang="zh-CN" altLang="en-US" sz="6000">
                <a:solidFill>
                  <a:schemeClr val="folHlink"/>
                </a:solidFill>
                <a:ea typeface="华文行楷" pitchFamily="2" charset="-122"/>
              </a:rPr>
              <a:t>祖国啊，我亲爱的祖国</a:t>
            </a:r>
            <a:endParaRPr lang="zh-CN" altLang="en-US" sz="6000">
              <a:solidFill>
                <a:schemeClr val="folHlink"/>
              </a:solidFill>
              <a:ea typeface="华文行楷" pitchFamily="2" charset="-122"/>
            </a:endParaRPr>
          </a:p>
        </p:txBody>
      </p:sp>
      <p:sp>
        <p:nvSpPr>
          <p:cNvPr id="156675" name="文本框 156674"/>
          <p:cNvSpPr txBox="1"/>
          <p:nvPr/>
        </p:nvSpPr>
        <p:spPr>
          <a:xfrm>
            <a:off x="5159375" y="1700213"/>
            <a:ext cx="1873250" cy="1322070"/>
          </a:xfrm>
          <a:prstGeom prst="rect">
            <a:avLst/>
          </a:prstGeom>
          <a:noFill/>
          <a:ln w="9525">
            <a:noFill/>
          </a:ln>
        </p:spPr>
        <p:txBody>
          <a:bodyPr>
            <a:spAutoFit/>
          </a:bodyPr>
          <a:p>
            <a:pPr>
              <a:spcBef>
                <a:spcPct val="50000"/>
              </a:spcBef>
            </a:pPr>
            <a:r>
              <a:rPr lang="en-US" altLang="zh-CN" sz="8000">
                <a:solidFill>
                  <a:srgbClr val="FF0000"/>
                </a:solidFill>
                <a:latin typeface="Arial" panose="020B0604020202020204" pitchFamily="34" charset="0"/>
                <a:ea typeface="华文行楷" pitchFamily="2" charset="-122"/>
              </a:rPr>
              <a:t>“</a:t>
            </a:r>
            <a:r>
              <a:rPr lang="zh-CN" altLang="en-US" sz="8000">
                <a:solidFill>
                  <a:srgbClr val="FF0000"/>
                </a:solidFill>
                <a:latin typeface="Arial" panose="020B0604020202020204" pitchFamily="34" charset="0"/>
                <a:ea typeface="华文行楷" pitchFamily="2" charset="-122"/>
              </a:rPr>
              <a:t>我”</a:t>
            </a:r>
            <a:endParaRPr lang="zh-CN" altLang="en-US" sz="8000">
              <a:solidFill>
                <a:srgbClr val="FF0000"/>
              </a:solidFill>
              <a:latin typeface="Arial" panose="020B0604020202020204" pitchFamily="34" charset="0"/>
              <a:ea typeface="华文行楷" pitchFamily="2" charset="-122"/>
            </a:endParaRPr>
          </a:p>
        </p:txBody>
      </p:sp>
      <p:sp>
        <p:nvSpPr>
          <p:cNvPr id="156676" name="文本框 156675"/>
          <p:cNvSpPr txBox="1"/>
          <p:nvPr/>
        </p:nvSpPr>
        <p:spPr>
          <a:xfrm>
            <a:off x="4295775" y="4327525"/>
            <a:ext cx="2016125" cy="398780"/>
          </a:xfrm>
          <a:prstGeom prst="rect">
            <a:avLst/>
          </a:prstGeom>
          <a:noFill/>
          <a:ln w="9525">
            <a:noFill/>
          </a:ln>
        </p:spPr>
        <p:txBody>
          <a:bodyPr>
            <a:spAutoFit/>
          </a:bodyPr>
          <a:p>
            <a:pPr>
              <a:spcBef>
                <a:spcPct val="50000"/>
              </a:spcBef>
            </a:pPr>
            <a:r>
              <a:rPr lang="zh-CN" altLang="en-US" sz="2000" b="1">
                <a:solidFill>
                  <a:srgbClr val="333300"/>
                </a:solidFill>
                <a:latin typeface="Arial" panose="020B0604020202020204" pitchFamily="34" charset="0"/>
              </a:rPr>
              <a:t>过去的落后</a:t>
            </a:r>
            <a:endParaRPr lang="zh-CN" altLang="en-US" sz="2000" b="1">
              <a:solidFill>
                <a:srgbClr val="333300"/>
              </a:solidFill>
              <a:latin typeface="Arial" panose="020B0604020202020204" pitchFamily="34" charset="0"/>
            </a:endParaRPr>
          </a:p>
        </p:txBody>
      </p:sp>
      <p:sp>
        <p:nvSpPr>
          <p:cNvPr id="156677" name="文本框 156676"/>
          <p:cNvSpPr txBox="1"/>
          <p:nvPr/>
        </p:nvSpPr>
        <p:spPr>
          <a:xfrm>
            <a:off x="7102475" y="2781300"/>
            <a:ext cx="1657350" cy="368300"/>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56678" name="矩形 156677"/>
          <p:cNvSpPr/>
          <p:nvPr/>
        </p:nvSpPr>
        <p:spPr>
          <a:xfrm rot="5400000">
            <a:off x="-1817370" y="2318068"/>
            <a:ext cx="5545138" cy="1295400"/>
          </a:xfrm>
          <a:prstGeom prst="rect">
            <a:avLst/>
          </a:prstGeom>
        </p:spPr>
        <p:txBody>
          <a:bodyPr vert="eaVert" wrap="none" fromWordArt="1">
            <a:prstTxWarp prst="textWave4">
              <a:avLst>
                <a:gd name="adj1" fmla="val 13005"/>
                <a:gd name="adj2" fmla="val 0"/>
              </a:avLst>
            </a:prstTxWarp>
            <a:normAutofit/>
          </a:bodyPr>
          <a:p>
            <a:pPr algn="ctr"/>
            <a:r>
              <a:rPr lang="zh-CN" altLang="en-US" sz="3600">
                <a:gradFill rotWithShape="0">
                  <a:gsLst>
                    <a:gs pos="0">
                      <a:srgbClr val="00FF00"/>
                    </a:gs>
                    <a:gs pos="100000">
                      <a:srgbClr val="00CCFF"/>
                    </a:gs>
                  </a:gsLst>
                  <a:lin ang="0" scaled="1"/>
                  <a:tileRect/>
                </a:gradFill>
                <a:effectLst>
                  <a:outerShdw dist="99190" dir="7788334" algn="ctr" rotWithShape="0">
                    <a:srgbClr val="000080">
                      <a:alpha val="79999"/>
                    </a:srgbClr>
                  </a:outerShdw>
                </a:effectLst>
                <a:latin typeface="宋体" panose="02010600030101010101" pitchFamily="2" charset="-122"/>
                <a:ea typeface="宋体" panose="02010600030101010101" pitchFamily="2" charset="-122"/>
              </a:rPr>
              <a:t>有感情的朗读课文</a:t>
            </a:r>
            <a:endParaRPr lang="zh-CN" altLang="en-US" sz="3600">
              <a:gradFill rotWithShape="0">
                <a:gsLst>
                  <a:gs pos="0">
                    <a:srgbClr val="00FF00"/>
                  </a:gs>
                  <a:gs pos="100000">
                    <a:srgbClr val="00CCFF"/>
                  </a:gs>
                </a:gsLst>
                <a:lin ang="0" scaled="1"/>
                <a:tileRect/>
              </a:gradFill>
              <a:effectLst>
                <a:outerShdw dist="99190" dir="7788334" algn="ctr" rotWithShape="0">
                  <a:srgbClr val="000080">
                    <a:alpha val="79999"/>
                  </a:srgbClr>
                </a:outerShdw>
              </a:effectLst>
              <a:latin typeface="宋体" panose="02010600030101010101" pitchFamily="2" charset="-122"/>
              <a:ea typeface="宋体" panose="02010600030101010101" pitchFamily="2" charset="-122"/>
            </a:endParaRPr>
          </a:p>
        </p:txBody>
      </p:sp>
      <p:sp>
        <p:nvSpPr>
          <p:cNvPr id="156679" name="直接连接符 156678"/>
          <p:cNvSpPr/>
          <p:nvPr/>
        </p:nvSpPr>
        <p:spPr>
          <a:xfrm>
            <a:off x="4249738" y="4724400"/>
            <a:ext cx="1655762" cy="0"/>
          </a:xfrm>
          <a:prstGeom prst="line">
            <a:avLst/>
          </a:prstGeom>
          <a:ln w="57150" cap="flat" cmpd="sng">
            <a:solidFill>
              <a:schemeClr val="tx1"/>
            </a:solidFill>
            <a:prstDash val="solid"/>
            <a:headEnd type="none" w="med" len="med"/>
            <a:tailEnd type="none" w="med" len="med"/>
          </a:ln>
        </p:spPr>
      </p:sp>
      <p:sp>
        <p:nvSpPr>
          <p:cNvPr id="156680" name="直接连接符 156679"/>
          <p:cNvSpPr/>
          <p:nvPr/>
        </p:nvSpPr>
        <p:spPr>
          <a:xfrm rot="20559265">
            <a:off x="5867400" y="4475163"/>
            <a:ext cx="1655763" cy="0"/>
          </a:xfrm>
          <a:prstGeom prst="line">
            <a:avLst/>
          </a:prstGeom>
          <a:ln w="57150" cap="flat" cmpd="sng">
            <a:solidFill>
              <a:srgbClr val="0000CC"/>
            </a:solidFill>
            <a:prstDash val="solid"/>
            <a:headEnd type="none" w="med" len="med"/>
            <a:tailEnd type="none" w="med" len="med"/>
          </a:ln>
        </p:spPr>
      </p:sp>
      <p:sp>
        <p:nvSpPr>
          <p:cNvPr id="156681" name="直接连接符 156680"/>
          <p:cNvSpPr/>
          <p:nvPr/>
        </p:nvSpPr>
        <p:spPr>
          <a:xfrm rot="19718694">
            <a:off x="7370763" y="3797300"/>
            <a:ext cx="1655762" cy="0"/>
          </a:xfrm>
          <a:prstGeom prst="line">
            <a:avLst/>
          </a:prstGeom>
          <a:ln w="57150" cap="flat" cmpd="sng">
            <a:solidFill>
              <a:srgbClr val="FF33CC"/>
            </a:solidFill>
            <a:prstDash val="solid"/>
            <a:headEnd type="none" w="med" len="med"/>
            <a:tailEnd type="none" w="med" len="med"/>
          </a:ln>
        </p:spPr>
      </p:sp>
      <p:sp>
        <p:nvSpPr>
          <p:cNvPr id="156682" name="直接连接符 156681"/>
          <p:cNvSpPr/>
          <p:nvPr/>
        </p:nvSpPr>
        <p:spPr>
          <a:xfrm rot="17882388">
            <a:off x="8483600" y="2633663"/>
            <a:ext cx="1655763" cy="1587"/>
          </a:xfrm>
          <a:prstGeom prst="line">
            <a:avLst/>
          </a:prstGeom>
          <a:ln w="57150" cap="flat" cmpd="sng">
            <a:solidFill>
              <a:srgbClr val="FF0000"/>
            </a:solidFill>
            <a:prstDash val="solid"/>
            <a:headEnd type="none" w="med" len="med"/>
            <a:tailEnd type="none" w="med" len="med"/>
          </a:ln>
        </p:spPr>
      </p:sp>
      <p:sp>
        <p:nvSpPr>
          <p:cNvPr id="156683" name="文本框 156682"/>
          <p:cNvSpPr txBox="1"/>
          <p:nvPr/>
        </p:nvSpPr>
        <p:spPr>
          <a:xfrm rot="20465032">
            <a:off x="5799138" y="3984625"/>
            <a:ext cx="2016125" cy="398780"/>
          </a:xfrm>
          <a:prstGeom prst="rect">
            <a:avLst/>
          </a:prstGeom>
          <a:noFill/>
          <a:ln w="9525">
            <a:noFill/>
          </a:ln>
        </p:spPr>
        <p:txBody>
          <a:bodyPr>
            <a:spAutoFit/>
          </a:bodyPr>
          <a:p>
            <a:pPr>
              <a:spcBef>
                <a:spcPct val="50000"/>
              </a:spcBef>
            </a:pPr>
            <a:r>
              <a:rPr lang="zh-CN" altLang="en-US" sz="2000" b="1">
                <a:solidFill>
                  <a:srgbClr val="000066"/>
                </a:solidFill>
                <a:latin typeface="Arial" panose="020B0604020202020204" pitchFamily="34" charset="0"/>
              </a:rPr>
              <a:t>现在的痛苦</a:t>
            </a:r>
            <a:endParaRPr lang="zh-CN" altLang="en-US" sz="2000" b="1">
              <a:solidFill>
                <a:srgbClr val="000066"/>
              </a:solidFill>
              <a:latin typeface="Arial" panose="020B0604020202020204" pitchFamily="34" charset="0"/>
            </a:endParaRPr>
          </a:p>
        </p:txBody>
      </p:sp>
      <p:sp>
        <p:nvSpPr>
          <p:cNvPr id="156684" name="文本框 156683"/>
          <p:cNvSpPr txBox="1"/>
          <p:nvPr/>
        </p:nvSpPr>
        <p:spPr>
          <a:xfrm rot="19591772">
            <a:off x="7200900" y="3263900"/>
            <a:ext cx="2016125" cy="398780"/>
          </a:xfrm>
          <a:prstGeom prst="rect">
            <a:avLst/>
          </a:prstGeom>
          <a:noFill/>
          <a:ln w="9525">
            <a:noFill/>
          </a:ln>
        </p:spPr>
        <p:txBody>
          <a:bodyPr>
            <a:spAutoFit/>
          </a:bodyPr>
          <a:p>
            <a:pPr>
              <a:spcBef>
                <a:spcPct val="50000"/>
              </a:spcBef>
            </a:pPr>
            <a:r>
              <a:rPr lang="zh-CN" altLang="en-US" sz="2000" b="1">
                <a:solidFill>
                  <a:srgbClr val="00CC00"/>
                </a:solidFill>
                <a:latin typeface="Arial" panose="020B0604020202020204" pitchFamily="34" charset="0"/>
              </a:rPr>
              <a:t>未来的希望</a:t>
            </a:r>
            <a:endParaRPr lang="zh-CN" altLang="en-US" sz="2000" b="1">
              <a:solidFill>
                <a:srgbClr val="00CC00"/>
              </a:solidFill>
              <a:latin typeface="Arial" panose="020B0604020202020204" pitchFamily="34" charset="0"/>
            </a:endParaRPr>
          </a:p>
        </p:txBody>
      </p:sp>
      <p:sp>
        <p:nvSpPr>
          <p:cNvPr id="156685" name="文本框 156684"/>
          <p:cNvSpPr txBox="1"/>
          <p:nvPr/>
        </p:nvSpPr>
        <p:spPr>
          <a:xfrm rot="17855284">
            <a:off x="8104188" y="2103438"/>
            <a:ext cx="2016125" cy="398780"/>
          </a:xfrm>
          <a:prstGeom prst="rect">
            <a:avLst/>
          </a:prstGeom>
          <a:noFill/>
          <a:ln w="9525">
            <a:noFill/>
          </a:ln>
        </p:spPr>
        <p:txBody>
          <a:bodyPr>
            <a:spAutoFit/>
          </a:bodyPr>
          <a:p>
            <a:pPr>
              <a:spcBef>
                <a:spcPct val="50000"/>
              </a:spcBef>
            </a:pPr>
            <a:r>
              <a:rPr lang="zh-CN" altLang="en-US" sz="2000" b="1">
                <a:solidFill>
                  <a:srgbClr val="990000"/>
                </a:solidFill>
                <a:latin typeface="Arial" panose="020B0604020202020204" pitchFamily="34" charset="0"/>
              </a:rPr>
              <a:t>自我的奉献</a:t>
            </a:r>
            <a:endParaRPr lang="zh-CN" altLang="en-US" sz="2000" b="1">
              <a:solidFill>
                <a:srgbClr val="990000"/>
              </a:solidFill>
              <a:latin typeface="Arial" panose="020B0604020202020204" pitchFamily="34" charset="0"/>
            </a:endParaRPr>
          </a:p>
        </p:txBody>
      </p:sp>
      <p:sp>
        <p:nvSpPr>
          <p:cNvPr id="156686" name="文本框 156685"/>
          <p:cNvSpPr txBox="1"/>
          <p:nvPr/>
        </p:nvSpPr>
        <p:spPr>
          <a:xfrm>
            <a:off x="4727575" y="4941888"/>
            <a:ext cx="792163" cy="1198880"/>
          </a:xfrm>
          <a:prstGeom prst="rect">
            <a:avLst/>
          </a:prstGeom>
          <a:noFill/>
          <a:ln w="9525">
            <a:noFill/>
          </a:ln>
        </p:spPr>
        <p:txBody>
          <a:bodyPr>
            <a:spAutoFit/>
          </a:bodyPr>
          <a:p>
            <a:pPr>
              <a:spcBef>
                <a:spcPct val="50000"/>
              </a:spcBef>
            </a:pPr>
            <a:r>
              <a:rPr lang="zh-CN" altLang="en-US" sz="3600">
                <a:latin typeface="Arial" panose="020B0604020202020204" pitchFamily="34" charset="0"/>
                <a:ea typeface="华文隶书" pitchFamily="2" charset="-122"/>
              </a:rPr>
              <a:t>低沉</a:t>
            </a:r>
            <a:endParaRPr lang="zh-CN" altLang="en-US" sz="3600">
              <a:latin typeface="Arial" panose="020B0604020202020204" pitchFamily="34" charset="0"/>
              <a:ea typeface="华文隶书" pitchFamily="2" charset="-122"/>
            </a:endParaRPr>
          </a:p>
        </p:txBody>
      </p:sp>
      <p:sp>
        <p:nvSpPr>
          <p:cNvPr id="156687" name="文本框 156686"/>
          <p:cNvSpPr txBox="1"/>
          <p:nvPr/>
        </p:nvSpPr>
        <p:spPr>
          <a:xfrm rot="20363342">
            <a:off x="6570663" y="4573588"/>
            <a:ext cx="792162" cy="1198880"/>
          </a:xfrm>
          <a:prstGeom prst="rect">
            <a:avLst/>
          </a:prstGeom>
          <a:noFill/>
          <a:ln w="9525">
            <a:noFill/>
          </a:ln>
        </p:spPr>
        <p:txBody>
          <a:bodyPr>
            <a:spAutoFit/>
          </a:bodyPr>
          <a:p>
            <a:pPr>
              <a:spcBef>
                <a:spcPct val="50000"/>
              </a:spcBef>
            </a:pPr>
            <a:r>
              <a:rPr lang="zh-CN" altLang="en-US" sz="3600">
                <a:solidFill>
                  <a:srgbClr val="000066"/>
                </a:solidFill>
                <a:latin typeface="Arial" panose="020B0604020202020204" pitchFamily="34" charset="0"/>
                <a:ea typeface="华文隶书" pitchFamily="2" charset="-122"/>
              </a:rPr>
              <a:t>舒缓</a:t>
            </a:r>
            <a:endParaRPr lang="zh-CN" altLang="en-US" sz="3600">
              <a:solidFill>
                <a:srgbClr val="000066"/>
              </a:solidFill>
              <a:latin typeface="Arial" panose="020B0604020202020204" pitchFamily="34" charset="0"/>
              <a:ea typeface="华文隶书" pitchFamily="2" charset="-122"/>
            </a:endParaRPr>
          </a:p>
        </p:txBody>
      </p:sp>
      <p:sp>
        <p:nvSpPr>
          <p:cNvPr id="156688" name="文本框 156687"/>
          <p:cNvSpPr txBox="1"/>
          <p:nvPr/>
        </p:nvSpPr>
        <p:spPr>
          <a:xfrm rot="19599708">
            <a:off x="8394700" y="3840163"/>
            <a:ext cx="792163" cy="1198880"/>
          </a:xfrm>
          <a:prstGeom prst="rect">
            <a:avLst/>
          </a:prstGeom>
          <a:noFill/>
          <a:ln w="9525">
            <a:noFill/>
          </a:ln>
        </p:spPr>
        <p:txBody>
          <a:bodyPr>
            <a:spAutoFit/>
          </a:bodyPr>
          <a:p>
            <a:pPr>
              <a:spcBef>
                <a:spcPct val="50000"/>
              </a:spcBef>
            </a:pPr>
            <a:r>
              <a:rPr lang="zh-CN" altLang="en-US" sz="3600">
                <a:solidFill>
                  <a:srgbClr val="00CC00"/>
                </a:solidFill>
                <a:latin typeface="Arial" panose="020B0604020202020204" pitchFamily="34" charset="0"/>
                <a:ea typeface="华文隶书" pitchFamily="2" charset="-122"/>
              </a:rPr>
              <a:t>高昂</a:t>
            </a:r>
            <a:endParaRPr lang="zh-CN" altLang="en-US" sz="3600">
              <a:solidFill>
                <a:srgbClr val="00CC00"/>
              </a:solidFill>
              <a:latin typeface="Arial" panose="020B0604020202020204" pitchFamily="34" charset="0"/>
              <a:ea typeface="华文隶书" pitchFamily="2" charset="-122"/>
            </a:endParaRPr>
          </a:p>
        </p:txBody>
      </p:sp>
      <p:sp>
        <p:nvSpPr>
          <p:cNvPr id="156689" name="文本框 156688"/>
          <p:cNvSpPr txBox="1"/>
          <p:nvPr/>
        </p:nvSpPr>
        <p:spPr>
          <a:xfrm rot="17913475">
            <a:off x="9655175" y="2205038"/>
            <a:ext cx="792163" cy="1198880"/>
          </a:xfrm>
          <a:prstGeom prst="rect">
            <a:avLst/>
          </a:prstGeom>
          <a:noFill/>
          <a:ln w="9525">
            <a:noFill/>
          </a:ln>
        </p:spPr>
        <p:txBody>
          <a:bodyPr>
            <a:spAutoFit/>
          </a:bodyPr>
          <a:p>
            <a:pPr>
              <a:spcBef>
                <a:spcPct val="50000"/>
              </a:spcBef>
            </a:pPr>
            <a:r>
              <a:rPr lang="zh-CN" altLang="en-US" sz="3600">
                <a:solidFill>
                  <a:srgbClr val="990000"/>
                </a:solidFill>
                <a:latin typeface="Arial" panose="020B0604020202020204" pitchFamily="34" charset="0"/>
                <a:ea typeface="华文隶书" pitchFamily="2" charset="-122"/>
              </a:rPr>
              <a:t>激越</a:t>
            </a:r>
            <a:endParaRPr lang="zh-CN" altLang="en-US" sz="3600">
              <a:solidFill>
                <a:srgbClr val="990000"/>
              </a:solidFill>
              <a:latin typeface="Arial" panose="020B0604020202020204" pitchFamily="34" charset="0"/>
              <a:ea typeface="华文隶书"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6675"/>
                                        </p:tgtEl>
                                        <p:attrNameLst>
                                          <p:attrName>style.visibility</p:attrName>
                                        </p:attrNameLst>
                                      </p:cBhvr>
                                      <p:to>
                                        <p:strVal val="visible"/>
                                      </p:to>
                                    </p:set>
                                    <p:anim calcmode="lin" valueType="num">
                                      <p:cBhvr additive="base">
                                        <p:cTn id="7" dur="500" fill="hold"/>
                                        <p:tgtEl>
                                          <p:spTgt spid="156675"/>
                                        </p:tgtEl>
                                        <p:attrNameLst>
                                          <p:attrName>ppt_x</p:attrName>
                                        </p:attrNameLst>
                                      </p:cBhvr>
                                      <p:tavLst>
                                        <p:tav tm="0">
                                          <p:val>
                                            <p:strVal val="#ppt_x"/>
                                          </p:val>
                                        </p:tav>
                                        <p:tav tm="100000">
                                          <p:val>
                                            <p:strVal val="#ppt_x"/>
                                          </p:val>
                                        </p:tav>
                                      </p:tavLst>
                                    </p:anim>
                                    <p:anim calcmode="lin" valueType="num">
                                      <p:cBhvr additive="base">
                                        <p:cTn id="8" dur="500" fill="hold"/>
                                        <p:tgtEl>
                                          <p:spTgt spid="1566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6676"/>
                                        </p:tgtEl>
                                        <p:attrNameLst>
                                          <p:attrName>style.visibility</p:attrName>
                                        </p:attrNameLst>
                                      </p:cBhvr>
                                      <p:to>
                                        <p:strVal val="visible"/>
                                      </p:to>
                                    </p:set>
                                    <p:anim calcmode="lin" valueType="num">
                                      <p:cBhvr additive="base">
                                        <p:cTn id="13" dur="500" fill="hold"/>
                                        <p:tgtEl>
                                          <p:spTgt spid="156676"/>
                                        </p:tgtEl>
                                        <p:attrNameLst>
                                          <p:attrName>ppt_x</p:attrName>
                                        </p:attrNameLst>
                                      </p:cBhvr>
                                      <p:tavLst>
                                        <p:tav tm="0">
                                          <p:val>
                                            <p:strVal val="#ppt_x"/>
                                          </p:val>
                                        </p:tav>
                                        <p:tav tm="100000">
                                          <p:val>
                                            <p:strVal val="#ppt_x"/>
                                          </p:val>
                                        </p:tav>
                                      </p:tavLst>
                                    </p:anim>
                                    <p:anim calcmode="lin" valueType="num">
                                      <p:cBhvr additive="base">
                                        <p:cTn id="14" dur="500" fill="hold"/>
                                        <p:tgtEl>
                                          <p:spTgt spid="15667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6683"/>
                                        </p:tgtEl>
                                        <p:attrNameLst>
                                          <p:attrName>style.visibility</p:attrName>
                                        </p:attrNameLst>
                                      </p:cBhvr>
                                      <p:to>
                                        <p:strVal val="visible"/>
                                      </p:to>
                                    </p:set>
                                    <p:anim calcmode="lin" valueType="num">
                                      <p:cBhvr additive="base">
                                        <p:cTn id="19" dur="500" fill="hold"/>
                                        <p:tgtEl>
                                          <p:spTgt spid="156683"/>
                                        </p:tgtEl>
                                        <p:attrNameLst>
                                          <p:attrName>ppt_x</p:attrName>
                                        </p:attrNameLst>
                                      </p:cBhvr>
                                      <p:tavLst>
                                        <p:tav tm="0">
                                          <p:val>
                                            <p:strVal val="#ppt_x"/>
                                          </p:val>
                                        </p:tav>
                                        <p:tav tm="100000">
                                          <p:val>
                                            <p:strVal val="#ppt_x"/>
                                          </p:val>
                                        </p:tav>
                                      </p:tavLst>
                                    </p:anim>
                                    <p:anim calcmode="lin" valueType="num">
                                      <p:cBhvr additive="base">
                                        <p:cTn id="20" dur="500" fill="hold"/>
                                        <p:tgtEl>
                                          <p:spTgt spid="15668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6684"/>
                                        </p:tgtEl>
                                        <p:attrNameLst>
                                          <p:attrName>style.visibility</p:attrName>
                                        </p:attrNameLst>
                                      </p:cBhvr>
                                      <p:to>
                                        <p:strVal val="visible"/>
                                      </p:to>
                                    </p:set>
                                    <p:anim calcmode="lin" valueType="num">
                                      <p:cBhvr additive="base">
                                        <p:cTn id="25" dur="500" fill="hold"/>
                                        <p:tgtEl>
                                          <p:spTgt spid="156684"/>
                                        </p:tgtEl>
                                        <p:attrNameLst>
                                          <p:attrName>ppt_x</p:attrName>
                                        </p:attrNameLst>
                                      </p:cBhvr>
                                      <p:tavLst>
                                        <p:tav tm="0">
                                          <p:val>
                                            <p:strVal val="#ppt_x"/>
                                          </p:val>
                                        </p:tav>
                                        <p:tav tm="100000">
                                          <p:val>
                                            <p:strVal val="#ppt_x"/>
                                          </p:val>
                                        </p:tav>
                                      </p:tavLst>
                                    </p:anim>
                                    <p:anim calcmode="lin" valueType="num">
                                      <p:cBhvr additive="base">
                                        <p:cTn id="26" dur="500" fill="hold"/>
                                        <p:tgtEl>
                                          <p:spTgt spid="15668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6685"/>
                                        </p:tgtEl>
                                        <p:attrNameLst>
                                          <p:attrName>style.visibility</p:attrName>
                                        </p:attrNameLst>
                                      </p:cBhvr>
                                      <p:to>
                                        <p:strVal val="visible"/>
                                      </p:to>
                                    </p:set>
                                    <p:anim calcmode="lin" valueType="num">
                                      <p:cBhvr additive="base">
                                        <p:cTn id="31" dur="500" fill="hold"/>
                                        <p:tgtEl>
                                          <p:spTgt spid="156685"/>
                                        </p:tgtEl>
                                        <p:attrNameLst>
                                          <p:attrName>ppt_x</p:attrName>
                                        </p:attrNameLst>
                                      </p:cBhvr>
                                      <p:tavLst>
                                        <p:tav tm="0">
                                          <p:val>
                                            <p:strVal val="#ppt_x"/>
                                          </p:val>
                                        </p:tav>
                                        <p:tav tm="100000">
                                          <p:val>
                                            <p:strVal val="#ppt_x"/>
                                          </p:val>
                                        </p:tav>
                                      </p:tavLst>
                                    </p:anim>
                                    <p:anim calcmode="lin" valueType="num">
                                      <p:cBhvr additive="base">
                                        <p:cTn id="32" dur="500" fill="hold"/>
                                        <p:tgtEl>
                                          <p:spTgt spid="1566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5" grpId="0"/>
      <p:bldP spid="156676" grpId="0"/>
      <p:bldP spid="156683" grpId="0"/>
      <p:bldP spid="156684" grpId="0"/>
      <p:bldP spid="15668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文本框 139265">
            <a:hlinkClick r:id="rId1" action="ppaction://hlinksldjump"/>
          </p:cNvPr>
          <p:cNvSpPr txBox="1"/>
          <p:nvPr/>
        </p:nvSpPr>
        <p:spPr>
          <a:xfrm>
            <a:off x="389255" y="990600"/>
            <a:ext cx="859790" cy="2438400"/>
          </a:xfrm>
          <a:prstGeom prst="rect">
            <a:avLst/>
          </a:prstGeom>
          <a:noFill/>
          <a:ln w="9525">
            <a:noFill/>
          </a:ln>
        </p:spPr>
        <p:txBody>
          <a:bodyPr vert="eaVert">
            <a:spAutoFit/>
          </a:bodyPr>
          <a:p>
            <a:pPr>
              <a:spcBef>
                <a:spcPct val="50000"/>
              </a:spcBef>
              <a:buClr>
                <a:schemeClr val="bg1"/>
              </a:buClr>
            </a:pPr>
            <a:r>
              <a:rPr lang="zh-CN" altLang="en-US" sz="4400" dirty="0">
                <a:latin typeface="Times New Roman" panose="02020603050405020304" pitchFamily="18" charset="0"/>
                <a:ea typeface="华文行楷" pitchFamily="2" charset="-122"/>
              </a:rPr>
              <a:t>祖国啊</a:t>
            </a:r>
            <a:endParaRPr lang="zh-CN" altLang="en-US" sz="4400">
              <a:latin typeface="Times New Roman" panose="02020603050405020304" pitchFamily="18" charset="0"/>
              <a:ea typeface="华文行楷" pitchFamily="2" charset="-122"/>
            </a:endParaRPr>
          </a:p>
        </p:txBody>
      </p:sp>
      <p:sp>
        <p:nvSpPr>
          <p:cNvPr id="139267" name="文本框 139266"/>
          <p:cNvSpPr txBox="1"/>
          <p:nvPr/>
        </p:nvSpPr>
        <p:spPr>
          <a:xfrm>
            <a:off x="1109345" y="914400"/>
            <a:ext cx="1290320" cy="5919470"/>
          </a:xfrm>
          <a:prstGeom prst="rect">
            <a:avLst/>
          </a:prstGeom>
        </p:spPr>
        <p:style>
          <a:lnRef idx="2">
            <a:schemeClr val="dk1"/>
          </a:lnRef>
          <a:fillRef idx="1">
            <a:schemeClr val="lt1"/>
          </a:fillRef>
          <a:effectRef idx="0">
            <a:schemeClr val="dk1"/>
          </a:effectRef>
          <a:fontRef idx="minor">
            <a:schemeClr val="dk1"/>
          </a:fontRef>
        </p:style>
        <p:txBody>
          <a:bodyPr vert="eaVert" wrap="square">
            <a:spAutoFit/>
          </a:bodyPr>
          <a:p>
            <a:pPr>
              <a:spcBef>
                <a:spcPct val="50000"/>
              </a:spcBef>
              <a:buClr>
                <a:schemeClr val="bg1"/>
              </a:buClr>
            </a:pPr>
            <a:r>
              <a:rPr lang="zh-CN" altLang="en-US" sz="3600" b="1" dirty="0">
                <a:solidFill>
                  <a:srgbClr val="FF0000"/>
                </a:solidFill>
                <a:latin typeface="Times New Roman" panose="02020603050405020304" pitchFamily="18" charset="0"/>
                <a:ea typeface="华文新魏" pitchFamily="2" charset="-122"/>
              </a:rPr>
              <a:t>面对祖国长期以来贫穷和落后而发出</a:t>
            </a:r>
            <a:r>
              <a:rPr lang="zh-CN" altLang="en-US" sz="3600" b="1" dirty="0">
                <a:solidFill>
                  <a:srgbClr val="FF0000"/>
                </a:solidFill>
                <a:latin typeface="Times New Roman" panose="02020603050405020304" pitchFamily="18" charset="0"/>
                <a:ea typeface="华文新魏" pitchFamily="2" charset="-122"/>
                <a:sym typeface="+mn-ea"/>
              </a:rPr>
              <a:t>的痛苦的呼喊</a:t>
            </a:r>
            <a:endParaRPr lang="zh-CN" altLang="en-US" sz="3600" b="1" dirty="0">
              <a:solidFill>
                <a:srgbClr val="FF0000"/>
              </a:solidFill>
              <a:latin typeface="Times New Roman" panose="02020603050405020304" pitchFamily="18" charset="0"/>
              <a:ea typeface="华文新魏" pitchFamily="2" charset="-122"/>
            </a:endParaRPr>
          </a:p>
        </p:txBody>
      </p:sp>
      <p:sp>
        <p:nvSpPr>
          <p:cNvPr id="139268" name="文本框 139267">
            <a:hlinkClick r:id="rId1" action="ppaction://hlinksldjump"/>
          </p:cNvPr>
          <p:cNvSpPr txBox="1"/>
          <p:nvPr/>
        </p:nvSpPr>
        <p:spPr>
          <a:xfrm>
            <a:off x="2797810" y="914400"/>
            <a:ext cx="859790" cy="2438400"/>
          </a:xfrm>
          <a:prstGeom prst="rect">
            <a:avLst/>
          </a:prstGeom>
          <a:noFill/>
          <a:ln w="9525">
            <a:noFill/>
          </a:ln>
        </p:spPr>
        <p:txBody>
          <a:bodyPr vert="eaVert">
            <a:spAutoFit/>
          </a:bodyPr>
          <a:p>
            <a:pPr>
              <a:spcBef>
                <a:spcPct val="50000"/>
              </a:spcBef>
              <a:buClr>
                <a:schemeClr val="bg1"/>
              </a:buClr>
            </a:pPr>
            <a:r>
              <a:rPr lang="zh-CN" altLang="en-US" sz="4400" dirty="0">
                <a:latin typeface="Times New Roman" panose="02020603050405020304" pitchFamily="18" charset="0"/>
                <a:ea typeface="华文行楷" pitchFamily="2" charset="-122"/>
              </a:rPr>
              <a:t>祖国啊</a:t>
            </a:r>
            <a:endParaRPr lang="zh-CN" altLang="en-US" sz="4400">
              <a:latin typeface="Times New Roman" panose="02020603050405020304" pitchFamily="18" charset="0"/>
              <a:ea typeface="华文行楷" pitchFamily="2" charset="-122"/>
            </a:endParaRPr>
          </a:p>
        </p:txBody>
      </p:sp>
      <p:sp>
        <p:nvSpPr>
          <p:cNvPr id="139269" name="文本框 139268"/>
          <p:cNvSpPr txBox="1"/>
          <p:nvPr/>
        </p:nvSpPr>
        <p:spPr>
          <a:xfrm>
            <a:off x="3657600" y="894080"/>
            <a:ext cx="1290320" cy="5960745"/>
          </a:xfrm>
          <a:prstGeom prst="rect">
            <a:avLst/>
          </a:prstGeom>
        </p:spPr>
        <p:style>
          <a:lnRef idx="2">
            <a:schemeClr val="dk1"/>
          </a:lnRef>
          <a:fillRef idx="1">
            <a:schemeClr val="lt1"/>
          </a:fillRef>
          <a:effectRef idx="0">
            <a:schemeClr val="dk1"/>
          </a:effectRef>
          <a:fontRef idx="minor">
            <a:schemeClr val="dk1"/>
          </a:fontRef>
        </p:style>
        <p:txBody>
          <a:bodyPr vert="eaVert" wrap="square">
            <a:spAutoFit/>
          </a:bodyPr>
          <a:p>
            <a:pPr>
              <a:spcBef>
                <a:spcPct val="50000"/>
              </a:spcBef>
              <a:buClr>
                <a:schemeClr val="bg1"/>
              </a:buClr>
            </a:pPr>
            <a:r>
              <a:rPr lang="zh-CN" altLang="en-US" sz="3600" b="1" dirty="0">
                <a:solidFill>
                  <a:srgbClr val="FF0000"/>
                </a:solidFill>
                <a:latin typeface="宋体" panose="02010600030101010101" pitchFamily="2" charset="-122"/>
                <a:ea typeface="华文新魏" pitchFamily="2" charset="-122"/>
              </a:rPr>
              <a:t>祖国有了希望而不能实现希望</a:t>
            </a:r>
            <a:r>
              <a:rPr lang="zh-CN" altLang="en-US" sz="3600" b="1" dirty="0">
                <a:solidFill>
                  <a:srgbClr val="FF0000"/>
                </a:solidFill>
                <a:latin typeface="宋体" panose="02010600030101010101" pitchFamily="2" charset="-122"/>
                <a:ea typeface="华文新魏" pitchFamily="2" charset="-122"/>
                <a:sym typeface="+mn-ea"/>
              </a:rPr>
              <a:t>的痛苦而呼喊</a:t>
            </a:r>
            <a:endParaRPr lang="zh-CN" altLang="en-US" sz="3600" b="1">
              <a:solidFill>
                <a:srgbClr val="FF0000"/>
              </a:solidFill>
              <a:latin typeface="宋体" panose="02010600030101010101" pitchFamily="2" charset="-122"/>
              <a:ea typeface="华文新魏" pitchFamily="2" charset="-122"/>
            </a:endParaRPr>
          </a:p>
        </p:txBody>
      </p:sp>
      <p:sp>
        <p:nvSpPr>
          <p:cNvPr id="139272" name="文本框 139271">
            <a:hlinkClick r:id="rId2" action="ppaction://hlinksldjump"/>
          </p:cNvPr>
          <p:cNvSpPr txBox="1"/>
          <p:nvPr/>
        </p:nvSpPr>
        <p:spPr>
          <a:xfrm>
            <a:off x="5160010" y="872490"/>
            <a:ext cx="859790" cy="2438400"/>
          </a:xfrm>
          <a:prstGeom prst="rect">
            <a:avLst/>
          </a:prstGeom>
          <a:noFill/>
          <a:ln w="9525">
            <a:noFill/>
          </a:ln>
        </p:spPr>
        <p:txBody>
          <a:bodyPr vert="eaVert">
            <a:spAutoFit/>
          </a:bodyPr>
          <a:p>
            <a:pPr>
              <a:spcBef>
                <a:spcPct val="50000"/>
              </a:spcBef>
              <a:buClr>
                <a:schemeClr val="bg1"/>
              </a:buClr>
            </a:pPr>
            <a:r>
              <a:rPr lang="zh-CN" altLang="en-US" sz="4400" dirty="0">
                <a:latin typeface="Times New Roman" panose="02020603050405020304" pitchFamily="18" charset="0"/>
                <a:ea typeface="华文行楷" pitchFamily="2" charset="-122"/>
              </a:rPr>
              <a:t>祖国啊</a:t>
            </a:r>
            <a:endParaRPr lang="zh-CN" altLang="en-US" sz="4400">
              <a:latin typeface="Times New Roman" panose="02020603050405020304" pitchFamily="18" charset="0"/>
              <a:ea typeface="华文行楷" pitchFamily="2" charset="-122"/>
            </a:endParaRPr>
          </a:p>
        </p:txBody>
      </p:sp>
      <p:sp>
        <p:nvSpPr>
          <p:cNvPr id="139273" name="文本框 139272"/>
          <p:cNvSpPr txBox="1"/>
          <p:nvPr/>
        </p:nvSpPr>
        <p:spPr>
          <a:xfrm>
            <a:off x="6019800" y="873125"/>
            <a:ext cx="1290320" cy="5961380"/>
          </a:xfrm>
          <a:prstGeom prst="rect">
            <a:avLst/>
          </a:prstGeom>
        </p:spPr>
        <p:style>
          <a:lnRef idx="2">
            <a:schemeClr val="dk1"/>
          </a:lnRef>
          <a:fillRef idx="1">
            <a:schemeClr val="lt1"/>
          </a:fillRef>
          <a:effectRef idx="0">
            <a:schemeClr val="dk1"/>
          </a:effectRef>
          <a:fontRef idx="minor">
            <a:schemeClr val="dk1"/>
          </a:fontRef>
        </p:style>
        <p:txBody>
          <a:bodyPr vert="eaVert" wrap="square">
            <a:spAutoFit/>
          </a:bodyPr>
          <a:p>
            <a:pPr>
              <a:spcBef>
                <a:spcPct val="50000"/>
              </a:spcBef>
              <a:buClr>
                <a:schemeClr val="bg1"/>
              </a:buClr>
            </a:pPr>
            <a:r>
              <a:rPr lang="zh-CN" altLang="en-US" sz="3600" b="1" dirty="0">
                <a:solidFill>
                  <a:srgbClr val="FF0000"/>
                </a:solidFill>
                <a:latin typeface="宋体" panose="02010600030101010101" pitchFamily="2" charset="-122"/>
                <a:ea typeface="华文新魏" pitchFamily="2" charset="-122"/>
              </a:rPr>
              <a:t>为祖国的觉醒振兴而发出</a:t>
            </a:r>
            <a:r>
              <a:rPr lang="zh-CN" altLang="en-US" sz="3600" b="1" dirty="0">
                <a:solidFill>
                  <a:srgbClr val="FF0000"/>
                </a:solidFill>
                <a:latin typeface="宋体" panose="02010600030101010101" pitchFamily="2" charset="-122"/>
                <a:ea typeface="华文新魏" pitchFamily="2" charset="-122"/>
                <a:sym typeface="+mn-ea"/>
              </a:rPr>
              <a:t>的欣喜的呼喊</a:t>
            </a:r>
            <a:endParaRPr lang="zh-CN" altLang="en-US" sz="3600" b="1">
              <a:solidFill>
                <a:srgbClr val="FF0000"/>
              </a:solidFill>
              <a:latin typeface="宋体" panose="02010600030101010101" pitchFamily="2" charset="-122"/>
              <a:ea typeface="华文新魏" pitchFamily="2" charset="-122"/>
            </a:endParaRPr>
          </a:p>
        </p:txBody>
      </p:sp>
      <p:sp>
        <p:nvSpPr>
          <p:cNvPr id="139275" name="文本框 139274"/>
          <p:cNvSpPr txBox="1"/>
          <p:nvPr/>
        </p:nvSpPr>
        <p:spPr>
          <a:xfrm>
            <a:off x="7539355" y="894080"/>
            <a:ext cx="859790" cy="2438400"/>
          </a:xfrm>
          <a:prstGeom prst="rect">
            <a:avLst/>
          </a:prstGeom>
          <a:noFill/>
          <a:ln w="9525">
            <a:noFill/>
          </a:ln>
        </p:spPr>
        <p:txBody>
          <a:bodyPr vert="eaVert">
            <a:spAutoFit/>
          </a:bodyPr>
          <a:p>
            <a:pPr>
              <a:spcBef>
                <a:spcPct val="50000"/>
              </a:spcBef>
              <a:buClr>
                <a:schemeClr val="bg1"/>
              </a:buClr>
            </a:pPr>
            <a:r>
              <a:rPr lang="zh-CN" altLang="en-US" sz="4400" dirty="0">
                <a:latin typeface="Times New Roman" panose="02020603050405020304" pitchFamily="18" charset="0"/>
                <a:ea typeface="华文行楷" pitchFamily="2" charset="-122"/>
              </a:rPr>
              <a:t>祖国啊</a:t>
            </a:r>
            <a:endParaRPr lang="zh-CN" altLang="en-US" sz="4400">
              <a:latin typeface="Times New Roman" panose="02020603050405020304" pitchFamily="18" charset="0"/>
              <a:ea typeface="华文行楷" pitchFamily="2" charset="-122"/>
            </a:endParaRPr>
          </a:p>
        </p:txBody>
      </p:sp>
      <p:sp>
        <p:nvSpPr>
          <p:cNvPr id="139276" name="文本框 139275"/>
          <p:cNvSpPr txBox="1"/>
          <p:nvPr/>
        </p:nvSpPr>
        <p:spPr>
          <a:xfrm>
            <a:off x="8575675" y="873125"/>
            <a:ext cx="736600" cy="3962400"/>
          </a:xfrm>
          <a:prstGeom prst="rect">
            <a:avLst/>
          </a:prstGeom>
        </p:spPr>
        <p:style>
          <a:lnRef idx="2">
            <a:schemeClr val="dk1"/>
          </a:lnRef>
          <a:fillRef idx="1">
            <a:schemeClr val="lt1"/>
          </a:fillRef>
          <a:effectRef idx="0">
            <a:schemeClr val="dk1"/>
          </a:effectRef>
          <a:fontRef idx="minor">
            <a:schemeClr val="dk1"/>
          </a:fontRef>
        </p:style>
        <p:txBody>
          <a:bodyPr vert="eaVert">
            <a:spAutoFit/>
          </a:bodyPr>
          <a:p>
            <a:pPr>
              <a:spcBef>
                <a:spcPct val="50000"/>
              </a:spcBef>
              <a:buClr>
                <a:schemeClr val="bg1"/>
              </a:buClr>
            </a:pPr>
            <a:r>
              <a:rPr lang="zh-CN" altLang="en-US" sz="3600" b="1" dirty="0">
                <a:solidFill>
                  <a:srgbClr val="FF0000"/>
                </a:solidFill>
                <a:latin typeface="宋体" panose="02010600030101010101" pitchFamily="2" charset="-122"/>
                <a:ea typeface="华文新魏" pitchFamily="2" charset="-122"/>
              </a:rPr>
              <a:t>对祖国的无限热爱。</a:t>
            </a:r>
            <a:endParaRPr lang="zh-CN" altLang="en-US" sz="3600" b="1">
              <a:solidFill>
                <a:srgbClr val="FF0000"/>
              </a:solidFill>
              <a:latin typeface="宋体" panose="02010600030101010101" pitchFamily="2" charset="-122"/>
              <a:ea typeface="华文新魏" pitchFamily="2" charset="-122"/>
            </a:endParaRPr>
          </a:p>
        </p:txBody>
      </p:sp>
      <p:sp>
        <p:nvSpPr>
          <p:cNvPr id="139277" name="文本框 139276"/>
          <p:cNvSpPr txBox="1"/>
          <p:nvPr/>
        </p:nvSpPr>
        <p:spPr>
          <a:xfrm>
            <a:off x="3216275" y="152400"/>
            <a:ext cx="2574925" cy="706755"/>
          </a:xfrm>
          <a:prstGeom prst="rect">
            <a:avLst/>
          </a:prstGeom>
          <a:solidFill>
            <a:srgbClr val="CC66FF">
              <a:alpha val="50000"/>
            </a:srgbClr>
          </a:solidFill>
          <a:ln w="9525" cap="flat" cmpd="sng">
            <a:solidFill>
              <a:srgbClr val="800080"/>
            </a:solidFill>
            <a:prstDash val="solid"/>
            <a:miter/>
            <a:headEnd type="none" w="med" len="med"/>
            <a:tailEnd type="none" w="med" len="med"/>
          </a:ln>
        </p:spPr>
        <p:txBody>
          <a:bodyPr wrap="square">
            <a:spAutoFit/>
          </a:bodyPr>
          <a:p>
            <a:pPr algn="dist">
              <a:spcBef>
                <a:spcPct val="50000"/>
              </a:spcBef>
              <a:buClr>
                <a:schemeClr val="bg1"/>
              </a:buClr>
            </a:pPr>
            <a:r>
              <a:rPr lang="zh-CN" altLang="en-US" sz="4000" dirty="0">
                <a:latin typeface="Times New Roman" panose="02020603050405020304" pitchFamily="18" charset="0"/>
                <a:ea typeface="隶书" pitchFamily="49" charset="-122"/>
              </a:rPr>
              <a:t>反复咏唱</a:t>
            </a:r>
            <a:endParaRPr lang="zh-CN" altLang="en-US" sz="4000" dirty="0">
              <a:latin typeface="Times New Roman" panose="02020603050405020304" pitchFamily="18" charset="0"/>
              <a:ea typeface="隶书" pitchFamily="49" charset="-122"/>
            </a:endParaRPr>
          </a:p>
        </p:txBody>
      </p:sp>
      <p:sp>
        <p:nvSpPr>
          <p:cNvPr id="139278" name="右箭头 139277"/>
          <p:cNvSpPr/>
          <p:nvPr/>
        </p:nvSpPr>
        <p:spPr>
          <a:xfrm>
            <a:off x="6019800" y="152400"/>
            <a:ext cx="990600" cy="609600"/>
          </a:xfrm>
          <a:prstGeom prst="rightArrow">
            <a:avLst>
              <a:gd name="adj1" fmla="val 50000"/>
              <a:gd name="adj2" fmla="val 40625"/>
            </a:avLst>
          </a:prstGeom>
          <a:solidFill>
            <a:srgbClr val="FFFF99">
              <a:alpha val="50000"/>
            </a:srgbClr>
          </a:solidFill>
          <a:ln w="9525" cap="flat" cmpd="sng">
            <a:solidFill>
              <a:srgbClr val="FF6600"/>
            </a:solidFill>
            <a:prstDash val="solid"/>
            <a:miter/>
            <a:headEnd type="none" w="med" len="med"/>
            <a:tailEnd type="none" w="med" len="med"/>
          </a:ln>
        </p:spPr>
        <p:txBody>
          <a:bodyPr/>
          <a:p>
            <a:endParaRPr lang="zh-CN" altLang="en-US"/>
          </a:p>
        </p:txBody>
      </p:sp>
      <p:sp>
        <p:nvSpPr>
          <p:cNvPr id="139279" name="文本框 139278"/>
          <p:cNvSpPr txBox="1"/>
          <p:nvPr/>
        </p:nvSpPr>
        <p:spPr>
          <a:xfrm>
            <a:off x="7239000" y="152400"/>
            <a:ext cx="4361180" cy="706755"/>
          </a:xfrm>
          <a:prstGeom prst="rect">
            <a:avLst/>
          </a:prstGeom>
          <a:solidFill>
            <a:srgbClr val="CC99FF">
              <a:alpha val="50000"/>
            </a:srgbClr>
          </a:solidFill>
          <a:ln w="12700" cap="flat" cmpd="sng">
            <a:solidFill>
              <a:srgbClr val="800080"/>
            </a:solidFill>
            <a:prstDash val="solid"/>
            <a:miter/>
            <a:headEnd type="none" w="med" len="med"/>
            <a:tailEnd type="none" w="med" len="med"/>
          </a:ln>
        </p:spPr>
        <p:txBody>
          <a:bodyPr wrap="square">
            <a:spAutoFit/>
          </a:bodyPr>
          <a:p>
            <a:pPr algn="dist">
              <a:spcBef>
                <a:spcPct val="50000"/>
              </a:spcBef>
              <a:buClr>
                <a:schemeClr val="bg1"/>
              </a:buClr>
            </a:pPr>
            <a:r>
              <a:rPr lang="zh-CN" altLang="en-US" sz="4000" dirty="0">
                <a:latin typeface="Times New Roman" panose="02020603050405020304" pitchFamily="18" charset="0"/>
                <a:ea typeface="隶书" pitchFamily="49" charset="-122"/>
              </a:rPr>
              <a:t>感情逐层加深</a:t>
            </a:r>
            <a:endParaRPr lang="zh-CN" altLang="en-US" sz="4000">
              <a:latin typeface="Times New Roman" panose="02020603050405020304" pitchFamily="18" charset="0"/>
              <a:ea typeface="隶书" pitchFamily="49" charset="-122"/>
            </a:endParaRPr>
          </a:p>
        </p:txBody>
      </p:sp>
      <p:sp>
        <p:nvSpPr>
          <p:cNvPr id="139280" name="文本框 139279"/>
          <p:cNvSpPr txBox="1"/>
          <p:nvPr/>
        </p:nvSpPr>
        <p:spPr>
          <a:xfrm>
            <a:off x="88265" y="42545"/>
            <a:ext cx="3333115" cy="829945"/>
          </a:xfrm>
          <a:prstGeom prst="rect">
            <a:avLst/>
          </a:prstGeom>
          <a:noFill/>
          <a:ln w="12700">
            <a:noFill/>
          </a:ln>
        </p:spPr>
        <p:txBody>
          <a:bodyPr wrap="square">
            <a:spAutoFit/>
          </a:bodyPr>
          <a:p>
            <a:pPr>
              <a:spcBef>
                <a:spcPct val="50000"/>
              </a:spcBef>
            </a:pPr>
            <a:r>
              <a:rPr lang="zh-CN" altLang="en-US" sz="4800" b="1" i="1" dirty="0">
                <a:ln w="22225">
                  <a:solidFill>
                    <a:schemeClr val="accent2"/>
                  </a:solidFill>
                  <a:prstDash val="solid"/>
                </a:ln>
                <a:solidFill>
                  <a:schemeClr val="accent2">
                    <a:lumMod val="40000"/>
                    <a:lumOff val="60000"/>
                  </a:schemeClr>
                </a:solidFill>
                <a:effectLst/>
                <a:latin typeface="Arial" panose="020B0604020202020204" pitchFamily="34" charset="0"/>
                <a:ea typeface="华文行楷" pitchFamily="2" charset="-122"/>
              </a:rPr>
              <a:t>写作手法：</a:t>
            </a:r>
            <a:endParaRPr lang="zh-CN" altLang="en-US" sz="4800" b="1" i="1" dirty="0">
              <a:ln w="22225">
                <a:solidFill>
                  <a:schemeClr val="accent2"/>
                </a:solidFill>
                <a:prstDash val="solid"/>
              </a:ln>
              <a:solidFill>
                <a:schemeClr val="accent2">
                  <a:lumMod val="40000"/>
                  <a:lumOff val="60000"/>
                </a:schemeClr>
              </a:solidFill>
              <a:effectLst/>
              <a:latin typeface="Arial" panose="020B0604020202020204" pitchFamily="34"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9267"/>
                                        </p:tgtEl>
                                        <p:attrNameLst>
                                          <p:attrName>style.visibility</p:attrName>
                                        </p:attrNameLst>
                                      </p:cBhvr>
                                      <p:to>
                                        <p:strVal val="visible"/>
                                      </p:to>
                                    </p:set>
                                    <p:anim calcmode="lin" valueType="num">
                                      <p:cBhvr additive="base">
                                        <p:cTn id="7" dur="500" fill="hold"/>
                                        <p:tgtEl>
                                          <p:spTgt spid="139267"/>
                                        </p:tgtEl>
                                        <p:attrNameLst>
                                          <p:attrName>ppt_x</p:attrName>
                                        </p:attrNameLst>
                                      </p:cBhvr>
                                      <p:tavLst>
                                        <p:tav tm="0">
                                          <p:val>
                                            <p:strVal val="0-#ppt_w/2"/>
                                          </p:val>
                                        </p:tav>
                                        <p:tav tm="100000">
                                          <p:val>
                                            <p:strVal val="#ppt_x"/>
                                          </p:val>
                                        </p:tav>
                                      </p:tavLst>
                                    </p:anim>
                                    <p:anim calcmode="lin" valueType="num">
                                      <p:cBhvr additive="base">
                                        <p:cTn id="8" dur="500" fill="hold"/>
                                        <p:tgtEl>
                                          <p:spTgt spid="13926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9269"/>
                                        </p:tgtEl>
                                        <p:attrNameLst>
                                          <p:attrName>style.visibility</p:attrName>
                                        </p:attrNameLst>
                                      </p:cBhvr>
                                      <p:to>
                                        <p:strVal val="visible"/>
                                      </p:to>
                                    </p:set>
                                    <p:anim calcmode="lin" valueType="num">
                                      <p:cBhvr additive="base">
                                        <p:cTn id="13" dur="500" fill="hold"/>
                                        <p:tgtEl>
                                          <p:spTgt spid="139269"/>
                                        </p:tgtEl>
                                        <p:attrNameLst>
                                          <p:attrName>ppt_x</p:attrName>
                                        </p:attrNameLst>
                                      </p:cBhvr>
                                      <p:tavLst>
                                        <p:tav tm="0">
                                          <p:val>
                                            <p:strVal val="0-#ppt_w/2"/>
                                          </p:val>
                                        </p:tav>
                                        <p:tav tm="100000">
                                          <p:val>
                                            <p:strVal val="#ppt_x"/>
                                          </p:val>
                                        </p:tav>
                                      </p:tavLst>
                                    </p:anim>
                                    <p:anim calcmode="lin" valueType="num">
                                      <p:cBhvr additive="base">
                                        <p:cTn id="14" dur="500" fill="hold"/>
                                        <p:tgtEl>
                                          <p:spTgt spid="13926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9273"/>
                                        </p:tgtEl>
                                        <p:attrNameLst>
                                          <p:attrName>style.visibility</p:attrName>
                                        </p:attrNameLst>
                                      </p:cBhvr>
                                      <p:to>
                                        <p:strVal val="visible"/>
                                      </p:to>
                                    </p:set>
                                    <p:anim calcmode="lin" valueType="num">
                                      <p:cBhvr additive="base">
                                        <p:cTn id="19" dur="500" fill="hold"/>
                                        <p:tgtEl>
                                          <p:spTgt spid="139273"/>
                                        </p:tgtEl>
                                        <p:attrNameLst>
                                          <p:attrName>ppt_x</p:attrName>
                                        </p:attrNameLst>
                                      </p:cBhvr>
                                      <p:tavLst>
                                        <p:tav tm="0">
                                          <p:val>
                                            <p:strVal val="0-#ppt_w/2"/>
                                          </p:val>
                                        </p:tav>
                                        <p:tav tm="100000">
                                          <p:val>
                                            <p:strVal val="#ppt_x"/>
                                          </p:val>
                                        </p:tav>
                                      </p:tavLst>
                                    </p:anim>
                                    <p:anim calcmode="lin" valueType="num">
                                      <p:cBhvr additive="base">
                                        <p:cTn id="20" dur="500" fill="hold"/>
                                        <p:tgtEl>
                                          <p:spTgt spid="13927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9276"/>
                                        </p:tgtEl>
                                        <p:attrNameLst>
                                          <p:attrName>style.visibility</p:attrName>
                                        </p:attrNameLst>
                                      </p:cBhvr>
                                      <p:to>
                                        <p:strVal val="visible"/>
                                      </p:to>
                                    </p:set>
                                    <p:anim calcmode="lin" valueType="num">
                                      <p:cBhvr additive="base">
                                        <p:cTn id="25" dur="500" fill="hold"/>
                                        <p:tgtEl>
                                          <p:spTgt spid="139276"/>
                                        </p:tgtEl>
                                        <p:attrNameLst>
                                          <p:attrName>ppt_x</p:attrName>
                                        </p:attrNameLst>
                                      </p:cBhvr>
                                      <p:tavLst>
                                        <p:tav tm="0">
                                          <p:val>
                                            <p:strVal val="0-#ppt_w/2"/>
                                          </p:val>
                                        </p:tav>
                                        <p:tav tm="100000">
                                          <p:val>
                                            <p:strVal val="#ppt_x"/>
                                          </p:val>
                                        </p:tav>
                                      </p:tavLst>
                                    </p:anim>
                                    <p:anim calcmode="lin" valueType="num">
                                      <p:cBhvr additive="base">
                                        <p:cTn id="26" dur="500" fill="hold"/>
                                        <p:tgtEl>
                                          <p:spTgt spid="13927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39280"/>
                                        </p:tgtEl>
                                        <p:attrNameLst>
                                          <p:attrName>style.visibility</p:attrName>
                                        </p:attrNameLst>
                                      </p:cBhvr>
                                      <p:to>
                                        <p:strVal val="visible"/>
                                      </p:to>
                                    </p:set>
                                    <p:anim calcmode="lin" valueType="num">
                                      <p:cBhvr additive="base">
                                        <p:cTn id="31" dur="500" fill="hold"/>
                                        <p:tgtEl>
                                          <p:spTgt spid="139280"/>
                                        </p:tgtEl>
                                        <p:attrNameLst>
                                          <p:attrName>ppt_x</p:attrName>
                                        </p:attrNameLst>
                                      </p:cBhvr>
                                      <p:tavLst>
                                        <p:tav tm="0">
                                          <p:val>
                                            <p:strVal val="0-#ppt_w/2"/>
                                          </p:val>
                                        </p:tav>
                                        <p:tav tm="100000">
                                          <p:val>
                                            <p:strVal val="#ppt_x"/>
                                          </p:val>
                                        </p:tav>
                                      </p:tavLst>
                                    </p:anim>
                                    <p:anim calcmode="lin" valueType="num">
                                      <p:cBhvr additive="base">
                                        <p:cTn id="32" dur="500" fill="hold"/>
                                        <p:tgtEl>
                                          <p:spTgt spid="13928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39277"/>
                                        </p:tgtEl>
                                        <p:attrNameLst>
                                          <p:attrName>style.visibility</p:attrName>
                                        </p:attrNameLst>
                                      </p:cBhvr>
                                      <p:to>
                                        <p:strVal val="visible"/>
                                      </p:to>
                                    </p:set>
                                    <p:anim calcmode="lin" valueType="num">
                                      <p:cBhvr additive="base">
                                        <p:cTn id="37" dur="500" fill="hold"/>
                                        <p:tgtEl>
                                          <p:spTgt spid="139277"/>
                                        </p:tgtEl>
                                        <p:attrNameLst>
                                          <p:attrName>ppt_x</p:attrName>
                                        </p:attrNameLst>
                                      </p:cBhvr>
                                      <p:tavLst>
                                        <p:tav tm="0">
                                          <p:val>
                                            <p:strVal val="0-#ppt_w/2"/>
                                          </p:val>
                                        </p:tav>
                                        <p:tav tm="100000">
                                          <p:val>
                                            <p:strVal val="#ppt_x"/>
                                          </p:val>
                                        </p:tav>
                                      </p:tavLst>
                                    </p:anim>
                                    <p:anim calcmode="lin" valueType="num">
                                      <p:cBhvr additive="base">
                                        <p:cTn id="38" dur="500" fill="hold"/>
                                        <p:tgtEl>
                                          <p:spTgt spid="139277"/>
                                        </p:tgtEl>
                                        <p:attrNameLst>
                                          <p:attrName>ppt_y</p:attrName>
                                        </p:attrNameLst>
                                      </p:cBhvr>
                                      <p:tavLst>
                                        <p:tav tm="0">
                                          <p:val>
                                            <p:strVal val="#ppt_y"/>
                                          </p:val>
                                        </p:tav>
                                        <p:tav tm="100000">
                                          <p:val>
                                            <p:strVal val="#ppt_y"/>
                                          </p:val>
                                        </p:tav>
                                      </p:tavLst>
                                    </p:anim>
                                  </p:childTnLst>
                                </p:cTn>
                              </p:par>
                            </p:childTnLst>
                          </p:cTn>
                        </p:par>
                        <p:par>
                          <p:cTn id="39" fill="hold">
                            <p:stCondLst>
                              <p:cond delay="500"/>
                            </p:stCondLst>
                            <p:childTnLst>
                              <p:par>
                                <p:cTn id="40" presetID="2" presetClass="entr" presetSubtype="8" fill="hold" nodeType="afterEffect">
                                  <p:stCondLst>
                                    <p:cond delay="1000"/>
                                  </p:stCondLst>
                                  <p:childTnLst>
                                    <p:set>
                                      <p:cBhvr>
                                        <p:cTn id="41" dur="1" fill="hold">
                                          <p:stCondLst>
                                            <p:cond delay="0"/>
                                          </p:stCondLst>
                                        </p:cTn>
                                        <p:tgtEl>
                                          <p:spTgt spid="139278"/>
                                        </p:tgtEl>
                                        <p:attrNameLst>
                                          <p:attrName>style.visibility</p:attrName>
                                        </p:attrNameLst>
                                      </p:cBhvr>
                                      <p:to>
                                        <p:strVal val="visible"/>
                                      </p:to>
                                    </p:set>
                                    <p:anim calcmode="lin" valueType="num">
                                      <p:cBhvr additive="base">
                                        <p:cTn id="42" dur="500" fill="hold"/>
                                        <p:tgtEl>
                                          <p:spTgt spid="139278"/>
                                        </p:tgtEl>
                                        <p:attrNameLst>
                                          <p:attrName>ppt_x</p:attrName>
                                        </p:attrNameLst>
                                      </p:cBhvr>
                                      <p:tavLst>
                                        <p:tav tm="0">
                                          <p:val>
                                            <p:strVal val="0-#ppt_w/2"/>
                                          </p:val>
                                        </p:tav>
                                        <p:tav tm="100000">
                                          <p:val>
                                            <p:strVal val="#ppt_x"/>
                                          </p:val>
                                        </p:tav>
                                      </p:tavLst>
                                    </p:anim>
                                    <p:anim calcmode="lin" valueType="num">
                                      <p:cBhvr additive="base">
                                        <p:cTn id="43" dur="500" fill="hold"/>
                                        <p:tgtEl>
                                          <p:spTgt spid="139278"/>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39279"/>
                                        </p:tgtEl>
                                        <p:attrNameLst>
                                          <p:attrName>style.visibility</p:attrName>
                                        </p:attrNameLst>
                                      </p:cBhvr>
                                      <p:to>
                                        <p:strVal val="visible"/>
                                      </p:to>
                                    </p:set>
                                    <p:anim calcmode="lin" valueType="num">
                                      <p:cBhvr additive="base">
                                        <p:cTn id="48" dur="500" fill="hold"/>
                                        <p:tgtEl>
                                          <p:spTgt spid="139279"/>
                                        </p:tgtEl>
                                        <p:attrNameLst>
                                          <p:attrName>ppt_x</p:attrName>
                                        </p:attrNameLst>
                                      </p:cBhvr>
                                      <p:tavLst>
                                        <p:tav tm="0">
                                          <p:val>
                                            <p:strVal val="0-#ppt_w/2"/>
                                          </p:val>
                                        </p:tav>
                                        <p:tav tm="100000">
                                          <p:val>
                                            <p:strVal val="#ppt_x"/>
                                          </p:val>
                                        </p:tav>
                                      </p:tavLst>
                                    </p:anim>
                                    <p:anim calcmode="lin" valueType="num">
                                      <p:cBhvr additive="base">
                                        <p:cTn id="49" dur="500" fill="hold"/>
                                        <p:tgtEl>
                                          <p:spTgt spid="1392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7" grpId="0" bldLvl="0" animBg="1"/>
      <p:bldP spid="139269" grpId="0" bldLvl="0" animBg="1"/>
      <p:bldP spid="139273" grpId="0" bldLvl="0" animBg="1"/>
      <p:bldP spid="139276" grpId="0" bldLvl="0" animBg="1"/>
      <p:bldP spid="139277" grpId="0" bldLvl="0" animBg="1"/>
      <p:bldP spid="139279" grpId="0" bldLvl="0" animBg="1"/>
      <p:bldP spid="13928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6" name="文本框 161795"/>
          <p:cNvSpPr txBox="1"/>
          <p:nvPr/>
        </p:nvSpPr>
        <p:spPr>
          <a:xfrm>
            <a:off x="189230" y="1021715"/>
            <a:ext cx="11722735" cy="5331460"/>
          </a:xfrm>
          <a:prstGeom prst="rect">
            <a:avLst/>
          </a:prstGeom>
          <a:noFill/>
          <a:ln w="9525">
            <a:noFill/>
          </a:ln>
        </p:spPr>
        <p:txBody>
          <a:bodyPr wrap="square">
            <a:spAutoFit/>
          </a:bodyPr>
          <a:p>
            <a:pPr fontAlgn="auto">
              <a:lnSpc>
                <a:spcPts val="4540"/>
              </a:lnSpc>
              <a:spcBef>
                <a:spcPts val="0"/>
              </a:spcBef>
            </a:pPr>
            <a:r>
              <a:rPr lang="en-US" altLang="zh-CN" sz="3200" b="1">
                <a:solidFill>
                  <a:srgbClr val="FF0000"/>
                </a:solidFill>
                <a:effectLst>
                  <a:outerShdw blurRad="38100" dist="38100" dir="2700000">
                    <a:srgbClr val="C0C0C0"/>
                  </a:outerShdw>
                </a:effectLst>
                <a:latin typeface="Times New Roman" panose="02020603050405020304" pitchFamily="18" charset="0"/>
              </a:rPr>
              <a:t>1  </a:t>
            </a:r>
            <a:r>
              <a:rPr lang="zh-CN" altLang="en-US" sz="3200" b="1">
                <a:solidFill>
                  <a:srgbClr val="FF0000"/>
                </a:solidFill>
                <a:effectLst>
                  <a:outerShdw blurRad="38100" dist="38100" dir="2700000">
                    <a:srgbClr val="C0C0C0"/>
                  </a:outerShdw>
                </a:effectLst>
                <a:latin typeface="Times New Roman" panose="02020603050405020304" pitchFamily="18" charset="0"/>
              </a:rPr>
              <a:t>对第三诗节的赏析，不恰当的一项是（        ）</a:t>
            </a:r>
            <a:endParaRPr lang="zh-CN" altLang="en-US" sz="3200" b="1">
              <a:solidFill>
                <a:srgbClr val="FF0000"/>
              </a:solidFill>
              <a:effectLst>
                <a:outerShdw blurRad="38100" dist="38100" dir="2700000">
                  <a:srgbClr val="C0C0C0"/>
                </a:outerShdw>
              </a:effectLst>
              <a:latin typeface="Times New Roman" panose="02020603050405020304" pitchFamily="18" charset="0"/>
            </a:endParaRPr>
          </a:p>
          <a:p>
            <a:pPr fontAlgn="auto">
              <a:lnSpc>
                <a:spcPts val="4540"/>
              </a:lnSpc>
              <a:spcBef>
                <a:spcPts val="0"/>
              </a:spcBef>
            </a:pPr>
            <a:r>
              <a:rPr lang="en-US" altLang="zh-CN" sz="3200" b="1">
                <a:solidFill>
                  <a:srgbClr val="000066"/>
                </a:solidFill>
                <a:effectLst>
                  <a:outerShdw blurRad="38100" dist="38100" dir="2700000">
                    <a:srgbClr val="C0C0C0"/>
                  </a:outerShdw>
                </a:effectLst>
                <a:latin typeface="Times New Roman" panose="02020603050405020304" pitchFamily="18" charset="0"/>
              </a:rPr>
              <a:t>A </a:t>
            </a:r>
            <a:r>
              <a:rPr lang="zh-CN" altLang="en-US" sz="3200" b="1">
                <a:solidFill>
                  <a:srgbClr val="000066"/>
                </a:solidFill>
                <a:effectLst>
                  <a:outerShdw blurRad="38100" dist="38100" dir="2700000">
                    <a:srgbClr val="C0C0C0"/>
                  </a:outerShdw>
                </a:effectLst>
                <a:latin typeface="Times New Roman" panose="02020603050405020304" pitchFamily="18" charset="0"/>
              </a:rPr>
              <a:t>诗成于中国进入改革开放新时期的第一个春天，诗人把从压</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a:p>
            <a:pPr fontAlgn="auto">
              <a:lnSpc>
                <a:spcPts val="4540"/>
              </a:lnSpc>
              <a:spcBef>
                <a:spcPts val="0"/>
              </a:spcBef>
            </a:pPr>
            <a:r>
              <a:rPr lang="zh-CN" altLang="en-US" sz="3200" b="1">
                <a:solidFill>
                  <a:srgbClr val="000066"/>
                </a:solidFill>
                <a:effectLst>
                  <a:outerShdw blurRad="38100" dist="38100" dir="2700000">
                    <a:srgbClr val="C0C0C0"/>
                  </a:outerShdw>
                </a:effectLst>
                <a:latin typeface="Times New Roman" panose="02020603050405020304" pitchFamily="18" charset="0"/>
              </a:rPr>
              <a:t>    抑中释放出来的热情化作对祖国新兴的讴歌。</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a:p>
            <a:pPr fontAlgn="auto">
              <a:lnSpc>
                <a:spcPts val="4540"/>
              </a:lnSpc>
              <a:spcBef>
                <a:spcPts val="0"/>
              </a:spcBef>
            </a:pPr>
            <a:r>
              <a:rPr lang="en-US" altLang="zh-CN" sz="3200" b="1">
                <a:solidFill>
                  <a:srgbClr val="000066"/>
                </a:solidFill>
                <a:effectLst>
                  <a:outerShdw blurRad="38100" dist="38100" dir="2700000">
                    <a:srgbClr val="C0C0C0"/>
                  </a:outerShdw>
                </a:effectLst>
                <a:latin typeface="Times New Roman" panose="02020603050405020304" pitchFamily="18" charset="0"/>
              </a:rPr>
              <a:t>B </a:t>
            </a:r>
            <a:r>
              <a:rPr lang="zh-CN" altLang="en-US" sz="3200" b="1">
                <a:solidFill>
                  <a:srgbClr val="000066"/>
                </a:solidFill>
                <a:effectLst>
                  <a:outerShdw blurRad="38100" dist="38100" dir="2700000">
                    <a:srgbClr val="C0C0C0"/>
                  </a:outerShdw>
                </a:effectLst>
                <a:latin typeface="Times New Roman" panose="02020603050405020304" pitchFamily="18" charset="0"/>
              </a:rPr>
              <a:t>诗中的“我”是冲破樊笼挺然而出的真理，是振兴祖国的不可</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a:p>
            <a:pPr fontAlgn="auto">
              <a:lnSpc>
                <a:spcPts val="4540"/>
              </a:lnSpc>
              <a:spcBef>
                <a:spcPts val="0"/>
              </a:spcBef>
            </a:pPr>
            <a:r>
              <a:rPr lang="zh-CN" altLang="en-US" sz="3200" b="1">
                <a:solidFill>
                  <a:srgbClr val="000066"/>
                </a:solidFill>
                <a:effectLst>
                  <a:outerShdw blurRad="38100" dist="38100" dir="2700000">
                    <a:srgbClr val="C0C0C0"/>
                  </a:outerShdw>
                </a:effectLst>
                <a:latin typeface="Times New Roman" panose="02020603050405020304" pitchFamily="18" charset="0"/>
              </a:rPr>
              <a:t>    遏止的活力，是可望更可及的理想。</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a:p>
            <a:pPr fontAlgn="auto">
              <a:lnSpc>
                <a:spcPts val="4540"/>
              </a:lnSpc>
              <a:spcBef>
                <a:spcPts val="0"/>
              </a:spcBef>
            </a:pPr>
            <a:r>
              <a:rPr lang="en-US" altLang="zh-CN" sz="3200" b="1">
                <a:solidFill>
                  <a:srgbClr val="000066"/>
                </a:solidFill>
                <a:effectLst>
                  <a:outerShdw blurRad="38100" dist="38100" dir="2700000">
                    <a:srgbClr val="C0C0C0"/>
                  </a:outerShdw>
                </a:effectLst>
                <a:latin typeface="Times New Roman" panose="02020603050405020304" pitchFamily="18" charset="0"/>
              </a:rPr>
              <a:t>C </a:t>
            </a:r>
            <a:r>
              <a:rPr lang="zh-CN" altLang="en-US" sz="3200" b="1">
                <a:solidFill>
                  <a:srgbClr val="000066"/>
                </a:solidFill>
                <a:effectLst>
                  <a:outerShdw blurRad="38100" dist="38100" dir="2700000">
                    <a:srgbClr val="C0C0C0"/>
                  </a:outerShdw>
                </a:effectLst>
                <a:latin typeface="Times New Roman" panose="02020603050405020304" pitchFamily="18" charset="0"/>
              </a:rPr>
              <a:t>含蓄而深刻的诗句“刚从神话的蛛网里挣脱”是女诗人的自况，</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a:p>
            <a:pPr fontAlgn="auto">
              <a:lnSpc>
                <a:spcPts val="4540"/>
              </a:lnSpc>
              <a:spcBef>
                <a:spcPts val="0"/>
              </a:spcBef>
            </a:pPr>
            <a:r>
              <a:rPr lang="zh-CN" altLang="en-US" sz="3200" b="1">
                <a:solidFill>
                  <a:srgbClr val="000066"/>
                </a:solidFill>
                <a:effectLst>
                  <a:outerShdw blurRad="38100" dist="38100" dir="2700000">
                    <a:srgbClr val="C0C0C0"/>
                  </a:outerShdw>
                </a:effectLst>
                <a:latin typeface="Times New Roman" panose="02020603050405020304" pitchFamily="18" charset="0"/>
              </a:rPr>
              <a:t>    她把个人所受的压抑如蛛丝一样轻轻抹去。</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a:p>
            <a:pPr fontAlgn="auto">
              <a:lnSpc>
                <a:spcPts val="4540"/>
              </a:lnSpc>
              <a:spcBef>
                <a:spcPts val="0"/>
              </a:spcBef>
            </a:pPr>
            <a:r>
              <a:rPr lang="en-US" altLang="zh-CN" sz="3200" b="1">
                <a:solidFill>
                  <a:srgbClr val="000066"/>
                </a:solidFill>
                <a:effectLst>
                  <a:outerShdw blurRad="38100" dist="38100" dir="2700000">
                    <a:srgbClr val="C0C0C0"/>
                  </a:outerShdw>
                </a:effectLst>
                <a:latin typeface="Times New Roman" panose="02020603050405020304" pitchFamily="18" charset="0"/>
              </a:rPr>
              <a:t>D “</a:t>
            </a:r>
            <a:r>
              <a:rPr lang="zh-CN" altLang="en-US" sz="3200" b="1">
                <a:solidFill>
                  <a:srgbClr val="000066"/>
                </a:solidFill>
                <a:effectLst>
                  <a:outerShdw blurRad="38100" dist="38100" dir="2700000">
                    <a:srgbClr val="C0C0C0"/>
                  </a:outerShdw>
                </a:effectLst>
                <a:latin typeface="Times New Roman" panose="02020603050405020304" pitchFamily="18" charset="0"/>
              </a:rPr>
              <a:t>雪白的起跑线”，使我们看到亿万建设者奋力争先的雄伟场</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a:p>
            <a:pPr fontAlgn="auto">
              <a:lnSpc>
                <a:spcPts val="4540"/>
              </a:lnSpc>
              <a:spcBef>
                <a:spcPts val="0"/>
              </a:spcBef>
            </a:pPr>
            <a:r>
              <a:rPr lang="zh-CN" altLang="en-US" sz="3200" b="1">
                <a:solidFill>
                  <a:srgbClr val="000066"/>
                </a:solidFill>
                <a:effectLst>
                  <a:outerShdw blurRad="38100" dist="38100" dir="2700000">
                    <a:srgbClr val="C0C0C0"/>
                  </a:outerShdw>
                </a:effectLst>
                <a:latin typeface="Times New Roman" panose="02020603050405020304" pitchFamily="18" charset="0"/>
              </a:rPr>
              <a:t>    面；“绯红的黎明”，使我们坚信祖国的前程必将辉煌灿烂。</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p:txBody>
      </p:sp>
      <p:sp>
        <p:nvSpPr>
          <p:cNvPr id="161797" name="文本框 161796"/>
          <p:cNvSpPr txBox="1"/>
          <p:nvPr/>
        </p:nvSpPr>
        <p:spPr>
          <a:xfrm>
            <a:off x="70485" y="6163310"/>
            <a:ext cx="12050395" cy="829945"/>
          </a:xfrm>
          <a:prstGeom prst="rect">
            <a:avLst/>
          </a:prstGeom>
          <a:noFill/>
          <a:ln w="9525">
            <a:noFill/>
          </a:ln>
        </p:spPr>
        <p:txBody>
          <a:bodyPr wrap="square">
            <a:spAutoFit/>
          </a:bodyPr>
          <a:p>
            <a:pPr>
              <a:spcBef>
                <a:spcPct val="50000"/>
              </a:spcBef>
            </a:pPr>
            <a:r>
              <a:rPr lang="zh-CN" altLang="en-US" sz="2400" b="1">
                <a:solidFill>
                  <a:srgbClr val="CC0000"/>
                </a:solidFill>
                <a:effectLst>
                  <a:outerShdw blurRad="38100" dist="38100" dir="2700000">
                    <a:srgbClr val="C0C0C0"/>
                  </a:outerShdw>
                </a:effectLst>
                <a:latin typeface="Times New Roman" panose="02020603050405020304" pitchFamily="18" charset="0"/>
              </a:rPr>
              <a:t>答案：</a:t>
            </a:r>
            <a:r>
              <a:rPr lang="en-US" altLang="zh-CN" sz="2400" b="1">
                <a:solidFill>
                  <a:srgbClr val="CC0000"/>
                </a:solidFill>
                <a:effectLst>
                  <a:outerShdw blurRad="38100" dist="38100" dir="2700000">
                    <a:srgbClr val="C0C0C0"/>
                  </a:outerShdw>
                </a:effectLst>
                <a:latin typeface="Times New Roman" panose="02020603050405020304" pitchFamily="18" charset="0"/>
              </a:rPr>
              <a:t>C </a:t>
            </a:r>
            <a:r>
              <a:rPr lang="zh-CN" altLang="en-US" sz="2400" b="1">
                <a:solidFill>
                  <a:srgbClr val="CC0000"/>
                </a:solidFill>
                <a:effectLst>
                  <a:outerShdw blurRad="38100" dist="38100" dir="2700000">
                    <a:srgbClr val="C0C0C0"/>
                  </a:outerShdw>
                </a:effectLst>
                <a:latin typeface="Times New Roman" panose="02020603050405020304" pitchFamily="18" charset="0"/>
              </a:rPr>
              <a:t>（不是“女诗人的自况”，“把个人所受的压抑如蛛丝一样轻轻抹去”也不准确。）</a:t>
            </a:r>
            <a:endParaRPr lang="zh-CN" altLang="en-US" sz="2400" b="1">
              <a:solidFill>
                <a:srgbClr val="CC0000"/>
              </a:solidFill>
              <a:effectLst>
                <a:outerShdw blurRad="38100" dist="38100" dir="2700000">
                  <a:srgbClr val="C0C0C0"/>
                </a:outerShdw>
              </a:effectLst>
              <a:latin typeface="Times New Roman" panose="02020603050405020304" pitchFamily="18" charset="0"/>
            </a:endParaRPr>
          </a:p>
        </p:txBody>
      </p:sp>
      <p:sp>
        <p:nvSpPr>
          <p:cNvPr id="212997" name="文本框 212996"/>
          <p:cNvSpPr txBox="1"/>
          <p:nvPr/>
        </p:nvSpPr>
        <p:spPr>
          <a:xfrm>
            <a:off x="189230" y="50800"/>
            <a:ext cx="4996815" cy="1106805"/>
          </a:xfrm>
          <a:prstGeom prst="rect">
            <a:avLst/>
          </a:prstGeom>
          <a:noFill/>
          <a:ln w="9525">
            <a:noFill/>
          </a:ln>
        </p:spPr>
        <p:txBody>
          <a:bodyPr wrap="square" anchor="t">
            <a:spAutoFit/>
          </a:bodyPr>
          <a:p>
            <a:r>
              <a:rPr lang="zh-CN" altLang="en-US" sz="6600" dirty="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rPr>
              <a:t>巩固练习</a:t>
            </a:r>
            <a:endParaRPr lang="zh-CN" altLang="en-US" sz="6600" dirty="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endParaRPr>
          </a:p>
        </p:txBody>
      </p:sp>
      <p:sp>
        <p:nvSpPr>
          <p:cNvPr id="2" name="文本框 1"/>
          <p:cNvSpPr txBox="1"/>
          <p:nvPr/>
        </p:nvSpPr>
        <p:spPr>
          <a:xfrm>
            <a:off x="7792720" y="862965"/>
            <a:ext cx="549910" cy="706755"/>
          </a:xfrm>
          <a:prstGeom prst="rect">
            <a:avLst/>
          </a:prstGeom>
          <a:noFill/>
        </p:spPr>
        <p:txBody>
          <a:bodyPr wrap="none" rtlCol="0" anchor="t">
            <a:spAutoFit/>
          </a:bodyPr>
          <a:p>
            <a:r>
              <a:rPr lang="en-US" altLang="zh-CN" sz="4000" b="1">
                <a:solidFill>
                  <a:srgbClr val="FF0000"/>
                </a:solidFill>
                <a:effectLst>
                  <a:outerShdw blurRad="38100" dist="38100" dir="2700000">
                    <a:srgbClr val="C0C0C0"/>
                  </a:outerShdw>
                </a:effectLst>
                <a:latin typeface="Times New Roman" panose="02020603050405020304" pitchFamily="18" charset="0"/>
                <a:sym typeface="+mn-ea"/>
              </a:rPr>
              <a:t>C</a:t>
            </a:r>
            <a:endParaRPr lang="en-US" altLang="zh-CN" sz="4000" b="1">
              <a:solidFill>
                <a:srgbClr val="FF0000"/>
              </a:solidFill>
              <a:effectLst>
                <a:outerShdw blurRad="38100" dist="38100" dir="2700000">
                  <a:srgbClr val="C0C0C0"/>
                </a:outerShdw>
              </a:effectLst>
              <a:latin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12997"/>
                                        </p:tgtEl>
                                        <p:attrNameLst>
                                          <p:attrName>style.visibility</p:attrName>
                                        </p:attrNameLst>
                                      </p:cBhvr>
                                      <p:to>
                                        <p:strVal val="visible"/>
                                      </p:to>
                                    </p:set>
                                    <p:anim calcmode="lin" valueType="num">
                                      <p:cBhvr additive="base">
                                        <p:cTn id="7" dur="500" fill="hold"/>
                                        <p:tgtEl>
                                          <p:spTgt spid="212997"/>
                                        </p:tgtEl>
                                        <p:attrNameLst>
                                          <p:attrName>ppt_x</p:attrName>
                                        </p:attrNameLst>
                                      </p:cBhvr>
                                      <p:tavLst>
                                        <p:tav tm="0">
                                          <p:val>
                                            <p:strVal val="0-#ppt_w/2"/>
                                          </p:val>
                                        </p:tav>
                                        <p:tav tm="100000">
                                          <p:val>
                                            <p:strVal val="#ppt_x"/>
                                          </p:val>
                                        </p:tav>
                                      </p:tavLst>
                                    </p:anim>
                                    <p:anim calcmode="lin" valueType="num">
                                      <p:cBhvr additive="base">
                                        <p:cTn id="8" dur="500" fill="hold"/>
                                        <p:tgtEl>
                                          <p:spTgt spid="21299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1797"/>
                                        </p:tgtEl>
                                        <p:attrNameLst>
                                          <p:attrName>style.visibility</p:attrName>
                                        </p:attrNameLst>
                                      </p:cBhvr>
                                      <p:to>
                                        <p:strVal val="visible"/>
                                      </p:to>
                                    </p:set>
                                    <p:animEffect transition="in" filter="slide(fromBottom)">
                                      <p:cBhvr>
                                        <p:cTn id="19" dur="500"/>
                                        <p:tgtEl>
                                          <p:spTgt spid="161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7" grpId="0"/>
      <p:bldP spid="212997"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45" name="文本框 163844"/>
          <p:cNvSpPr txBox="1"/>
          <p:nvPr/>
        </p:nvSpPr>
        <p:spPr>
          <a:xfrm>
            <a:off x="127000" y="0"/>
            <a:ext cx="11761470" cy="6123940"/>
          </a:xfrm>
          <a:prstGeom prst="rect">
            <a:avLst/>
          </a:prstGeom>
          <a:noFill/>
          <a:ln w="9525">
            <a:noFill/>
          </a:ln>
        </p:spPr>
        <p:txBody>
          <a:bodyPr wrap="square">
            <a:spAutoFit/>
          </a:bodyPr>
          <a:p>
            <a:pPr>
              <a:spcBef>
                <a:spcPct val="50000"/>
              </a:spcBef>
            </a:pPr>
            <a:r>
              <a:rPr lang="en-US" altLang="zh-CN" sz="2800" b="1">
                <a:solidFill>
                  <a:srgbClr val="A50021"/>
                </a:solidFill>
                <a:effectLst>
                  <a:outerShdw blurRad="38100" dist="38100" dir="2700000">
                    <a:srgbClr val="C0C0C0"/>
                  </a:outerShdw>
                </a:effectLst>
                <a:latin typeface="Times New Roman" panose="02020603050405020304" pitchFamily="18" charset="0"/>
              </a:rPr>
              <a:t>2</a:t>
            </a:r>
            <a:r>
              <a:rPr lang="zh-CN" altLang="zh-CN" sz="2800" b="1">
                <a:solidFill>
                  <a:srgbClr val="A50021"/>
                </a:solidFill>
                <a:effectLst>
                  <a:outerShdw blurRad="38100" dist="38100" dir="2700000">
                    <a:srgbClr val="C0C0C0"/>
                  </a:outerShdw>
                </a:effectLst>
                <a:latin typeface="Times New Roman" panose="02020603050405020304" pitchFamily="18" charset="0"/>
              </a:rPr>
              <a:t>、</a:t>
            </a:r>
            <a:r>
              <a:rPr lang="zh-CN" altLang="en-US" sz="2800" b="1">
                <a:solidFill>
                  <a:srgbClr val="A50021"/>
                </a:solidFill>
                <a:effectLst>
                  <a:outerShdw blurRad="38100" dist="38100" dir="2700000">
                    <a:srgbClr val="C0C0C0"/>
                  </a:outerShdw>
                </a:effectLst>
                <a:latin typeface="Times New Roman" panose="02020603050405020304" pitchFamily="18" charset="0"/>
              </a:rPr>
              <a:t>下面对</a:t>
            </a:r>
            <a:r>
              <a:rPr lang="en-US" altLang="zh-CN" sz="2800" b="1">
                <a:solidFill>
                  <a:srgbClr val="A50021"/>
                </a:solidFill>
                <a:effectLst>
                  <a:outerShdw blurRad="38100" dist="38100" dir="2700000">
                    <a:srgbClr val="C0C0C0"/>
                  </a:outerShdw>
                </a:effectLst>
                <a:latin typeface="Times New Roman" panose="02020603050405020304" pitchFamily="18" charset="0"/>
              </a:rPr>
              <a:t>《</a:t>
            </a:r>
            <a:r>
              <a:rPr lang="zh-CN" altLang="en-US" sz="2800" b="1">
                <a:solidFill>
                  <a:srgbClr val="A50021"/>
                </a:solidFill>
                <a:effectLst>
                  <a:outerShdw blurRad="38100" dist="38100" dir="2700000">
                    <a:srgbClr val="C0C0C0"/>
                  </a:outerShdw>
                </a:effectLst>
                <a:latin typeface="Times New Roman" panose="02020603050405020304" pitchFamily="18" charset="0"/>
              </a:rPr>
              <a:t>祖国啊，我亲爱的祖国</a:t>
            </a:r>
            <a:r>
              <a:rPr lang="en-US" altLang="zh-CN" sz="2800" b="1">
                <a:solidFill>
                  <a:srgbClr val="A50021"/>
                </a:solidFill>
                <a:effectLst>
                  <a:outerShdw blurRad="38100" dist="38100" dir="2700000">
                    <a:srgbClr val="C0C0C0"/>
                  </a:outerShdw>
                </a:effectLst>
                <a:latin typeface="Times New Roman" panose="02020603050405020304" pitchFamily="18" charset="0"/>
              </a:rPr>
              <a:t>》</a:t>
            </a:r>
            <a:r>
              <a:rPr lang="zh-CN" altLang="en-US" sz="2800" b="1">
                <a:solidFill>
                  <a:srgbClr val="A50021"/>
                </a:solidFill>
                <a:effectLst>
                  <a:outerShdw blurRad="38100" dist="38100" dir="2700000">
                    <a:srgbClr val="C0C0C0"/>
                  </a:outerShdw>
                </a:effectLst>
                <a:latin typeface="Times New Roman" panose="02020603050405020304" pitchFamily="18" charset="0"/>
              </a:rPr>
              <a:t>的赏析，不恰当的一项是（      ）</a:t>
            </a:r>
            <a:endParaRPr lang="zh-CN" altLang="en-US" sz="2800" b="1">
              <a:solidFill>
                <a:srgbClr val="A50021"/>
              </a:solidFill>
              <a:effectLst>
                <a:outerShdw blurRad="38100" dist="38100" dir="2700000">
                  <a:srgbClr val="C0C0C0"/>
                </a:outerShdw>
              </a:effectLst>
              <a:latin typeface="Times New Roman" panose="02020603050405020304" pitchFamily="18" charset="0"/>
            </a:endParaRPr>
          </a:p>
          <a:p>
            <a:pPr>
              <a:spcBef>
                <a:spcPct val="50000"/>
              </a:spcBef>
            </a:pPr>
            <a:r>
              <a:rPr lang="en-US" altLang="zh-CN" sz="2800" b="1">
                <a:solidFill>
                  <a:srgbClr val="000066"/>
                </a:solidFill>
                <a:effectLst>
                  <a:outerShdw blurRad="38100" dist="38100" dir="2700000">
                    <a:srgbClr val="C0C0C0"/>
                  </a:outerShdw>
                </a:effectLst>
                <a:latin typeface="Times New Roman" panose="02020603050405020304" pitchFamily="18" charset="0"/>
              </a:rPr>
              <a:t>A </a:t>
            </a:r>
            <a:r>
              <a:rPr lang="zh-CN" altLang="en-US" sz="2800" b="1">
                <a:solidFill>
                  <a:srgbClr val="000066"/>
                </a:solidFill>
                <a:effectLst>
                  <a:outerShdw blurRad="38100" dist="38100" dir="2700000">
                    <a:srgbClr val="C0C0C0"/>
                  </a:outerShdw>
                </a:effectLst>
                <a:latin typeface="Times New Roman" panose="02020603050405020304" pitchFamily="18" charset="0"/>
              </a:rPr>
              <a:t>这首诗草成于</a:t>
            </a:r>
            <a:r>
              <a:rPr lang="en-US" altLang="zh-CN" sz="2800" b="1">
                <a:solidFill>
                  <a:srgbClr val="000066"/>
                </a:solidFill>
                <a:effectLst>
                  <a:outerShdw blurRad="38100" dist="38100" dir="2700000">
                    <a:srgbClr val="C0C0C0"/>
                  </a:outerShdw>
                </a:effectLst>
                <a:latin typeface="Times New Roman" panose="02020603050405020304" pitchFamily="18" charset="0"/>
              </a:rPr>
              <a:t>1976</a:t>
            </a:r>
            <a:r>
              <a:rPr lang="zh-CN" altLang="en-US" sz="2800" b="1">
                <a:solidFill>
                  <a:srgbClr val="000066"/>
                </a:solidFill>
                <a:effectLst>
                  <a:outerShdw blurRad="38100" dist="38100" dir="2700000">
                    <a:srgbClr val="C0C0C0"/>
                  </a:outerShdw>
                </a:effectLst>
                <a:latin typeface="Times New Roman" panose="02020603050405020304" pitchFamily="18" charset="0"/>
              </a:rPr>
              <a:t>年，发表于</a:t>
            </a:r>
            <a:r>
              <a:rPr lang="en-US" altLang="zh-CN" sz="2800" b="1">
                <a:solidFill>
                  <a:srgbClr val="000066"/>
                </a:solidFill>
                <a:effectLst>
                  <a:outerShdw blurRad="38100" dist="38100" dir="2700000">
                    <a:srgbClr val="C0C0C0"/>
                  </a:outerShdw>
                </a:effectLst>
                <a:latin typeface="Times New Roman" panose="02020603050405020304" pitchFamily="18" charset="0"/>
              </a:rPr>
              <a:t>1979</a:t>
            </a:r>
            <a:r>
              <a:rPr lang="zh-CN" altLang="en-US" sz="2800" b="1">
                <a:solidFill>
                  <a:srgbClr val="000066"/>
                </a:solidFill>
                <a:effectLst>
                  <a:outerShdw blurRad="38100" dist="38100" dir="2700000">
                    <a:srgbClr val="C0C0C0"/>
                  </a:outerShdw>
                </a:effectLst>
                <a:latin typeface="Times New Roman" panose="02020603050405020304" pitchFamily="18" charset="0"/>
              </a:rPr>
              <a:t>年。特殊的历史时期，赋予诗篇特殊沉重的历史感。诗中意象“迷惘</a:t>
            </a:r>
            <a:r>
              <a:rPr lang="en-US" altLang="zh-CN" sz="2800" b="1">
                <a:solidFill>
                  <a:srgbClr val="000066"/>
                </a:solidFill>
                <a:effectLst>
                  <a:outerShdw blurRad="38100" dist="38100" dir="2700000">
                    <a:srgbClr val="C0C0C0"/>
                  </a:outerShdw>
                </a:effectLst>
                <a:latin typeface="Times New Roman" panose="02020603050405020304" pitchFamily="18" charset="0"/>
              </a:rPr>
              <a:t>——</a:t>
            </a:r>
            <a:r>
              <a:rPr lang="zh-CN" altLang="en-US" sz="2800" b="1">
                <a:solidFill>
                  <a:srgbClr val="000066"/>
                </a:solidFill>
                <a:effectLst>
                  <a:outerShdw blurRad="38100" dist="38100" dir="2700000">
                    <a:srgbClr val="C0C0C0"/>
                  </a:outerShdw>
                </a:effectLst>
                <a:latin typeface="Times New Roman" panose="02020603050405020304" pitchFamily="18" charset="0"/>
              </a:rPr>
              <a:t>深思</a:t>
            </a:r>
            <a:r>
              <a:rPr lang="en-US" altLang="zh-CN" sz="2800" b="1">
                <a:solidFill>
                  <a:srgbClr val="000066"/>
                </a:solidFill>
                <a:effectLst>
                  <a:outerShdw blurRad="38100" dist="38100" dir="2700000">
                    <a:srgbClr val="C0C0C0"/>
                  </a:outerShdw>
                </a:effectLst>
                <a:latin typeface="Times New Roman" panose="02020603050405020304" pitchFamily="18" charset="0"/>
              </a:rPr>
              <a:t>——</a:t>
            </a:r>
            <a:r>
              <a:rPr lang="zh-CN" altLang="en-US" sz="2800" b="1">
                <a:solidFill>
                  <a:srgbClr val="000066"/>
                </a:solidFill>
                <a:effectLst>
                  <a:outerShdw blurRad="38100" dist="38100" dir="2700000">
                    <a:srgbClr val="C0C0C0"/>
                  </a:outerShdw>
                </a:effectLst>
                <a:latin typeface="Times New Roman" panose="02020603050405020304" pitchFamily="18" charset="0"/>
              </a:rPr>
              <a:t>沸腾”，真实地反映出祖国在艰难曲折前进中的轨迹。</a:t>
            </a:r>
            <a:endParaRPr lang="zh-CN" altLang="en-US" sz="2800" b="1">
              <a:solidFill>
                <a:srgbClr val="000066"/>
              </a:solidFill>
              <a:effectLst>
                <a:outerShdw blurRad="38100" dist="38100" dir="2700000">
                  <a:srgbClr val="C0C0C0"/>
                </a:outerShdw>
              </a:effectLst>
              <a:latin typeface="Times New Roman" panose="02020603050405020304" pitchFamily="18" charset="0"/>
            </a:endParaRPr>
          </a:p>
          <a:p>
            <a:pPr>
              <a:spcBef>
                <a:spcPct val="50000"/>
              </a:spcBef>
            </a:pPr>
            <a:r>
              <a:rPr lang="en-US" altLang="zh-CN" sz="2800" b="1">
                <a:solidFill>
                  <a:srgbClr val="000066"/>
                </a:solidFill>
                <a:effectLst>
                  <a:outerShdw blurRad="38100" dist="38100" dir="2700000">
                    <a:srgbClr val="C0C0C0"/>
                  </a:outerShdw>
                </a:effectLst>
                <a:latin typeface="Times New Roman" panose="02020603050405020304" pitchFamily="18" charset="0"/>
              </a:rPr>
              <a:t>B </a:t>
            </a:r>
            <a:r>
              <a:rPr lang="zh-CN" altLang="en-US" sz="2800" b="1">
                <a:solidFill>
                  <a:srgbClr val="000066"/>
                </a:solidFill>
                <a:effectLst>
                  <a:outerShdw blurRad="38100" dist="38100" dir="2700000">
                    <a:srgbClr val="C0C0C0"/>
                  </a:outerShdw>
                </a:effectLst>
                <a:latin typeface="Times New Roman" panose="02020603050405020304" pitchFamily="18" charset="0"/>
              </a:rPr>
              <a:t>统观诗篇的情调，先抑后扬，体现出舒缓</a:t>
            </a:r>
            <a:r>
              <a:rPr lang="en-US" altLang="zh-CN" sz="2800" b="1">
                <a:solidFill>
                  <a:srgbClr val="000066"/>
                </a:solidFill>
                <a:effectLst>
                  <a:outerShdw blurRad="38100" dist="38100" dir="2700000">
                    <a:srgbClr val="C0C0C0"/>
                  </a:outerShdw>
                </a:effectLst>
                <a:latin typeface="Times New Roman" panose="02020603050405020304" pitchFamily="18" charset="0"/>
              </a:rPr>
              <a:t>→</a:t>
            </a:r>
            <a:r>
              <a:rPr lang="zh-CN" altLang="en-US" sz="2800" b="1">
                <a:solidFill>
                  <a:srgbClr val="000066"/>
                </a:solidFill>
                <a:effectLst>
                  <a:outerShdw blurRad="38100" dist="38100" dir="2700000">
                    <a:srgbClr val="C0C0C0"/>
                  </a:outerShdw>
                </a:effectLst>
                <a:latin typeface="Times New Roman" panose="02020603050405020304" pitchFamily="18" charset="0"/>
              </a:rPr>
              <a:t>急促，低沉</a:t>
            </a:r>
            <a:r>
              <a:rPr lang="en-US" altLang="zh-CN" sz="2800" b="1">
                <a:solidFill>
                  <a:srgbClr val="000066"/>
                </a:solidFill>
                <a:effectLst>
                  <a:outerShdw blurRad="38100" dist="38100" dir="2700000">
                    <a:srgbClr val="C0C0C0"/>
                  </a:outerShdw>
                </a:effectLst>
                <a:latin typeface="Times New Roman" panose="02020603050405020304" pitchFamily="18" charset="0"/>
              </a:rPr>
              <a:t>→</a:t>
            </a:r>
            <a:r>
              <a:rPr lang="zh-CN" altLang="en-US" sz="2800" b="1">
                <a:solidFill>
                  <a:srgbClr val="000066"/>
                </a:solidFill>
                <a:effectLst>
                  <a:outerShdw blurRad="38100" dist="38100" dir="2700000">
                    <a:srgbClr val="C0C0C0"/>
                  </a:outerShdw>
                </a:effectLst>
                <a:latin typeface="Times New Roman" panose="02020603050405020304" pitchFamily="18" charset="0"/>
              </a:rPr>
              <a:t>高亢的心路历程。诗近尾声时，诗情沸腾了，诗人献身祖国的热望喷吐而出。</a:t>
            </a:r>
            <a:endParaRPr lang="zh-CN" altLang="en-US" sz="2800" b="1">
              <a:solidFill>
                <a:srgbClr val="000066"/>
              </a:solidFill>
              <a:effectLst>
                <a:outerShdw blurRad="38100" dist="38100" dir="2700000">
                  <a:srgbClr val="C0C0C0"/>
                </a:outerShdw>
              </a:effectLst>
              <a:latin typeface="Times New Roman" panose="02020603050405020304" pitchFamily="18" charset="0"/>
            </a:endParaRPr>
          </a:p>
          <a:p>
            <a:pPr>
              <a:spcBef>
                <a:spcPct val="50000"/>
              </a:spcBef>
            </a:pPr>
            <a:r>
              <a:rPr lang="en-US" altLang="zh-CN" sz="2800" b="1">
                <a:solidFill>
                  <a:srgbClr val="000066"/>
                </a:solidFill>
                <a:effectLst>
                  <a:outerShdw blurRad="38100" dist="38100" dir="2700000">
                    <a:srgbClr val="C0C0C0"/>
                  </a:outerShdw>
                </a:effectLst>
                <a:latin typeface="Times New Roman" panose="02020603050405020304" pitchFamily="18" charset="0"/>
              </a:rPr>
              <a:t>C </a:t>
            </a:r>
            <a:r>
              <a:rPr lang="zh-CN" altLang="en-US" sz="2800" b="1">
                <a:solidFill>
                  <a:srgbClr val="000066"/>
                </a:solidFill>
                <a:effectLst>
                  <a:outerShdw blurRad="38100" dist="38100" dir="2700000">
                    <a:srgbClr val="C0C0C0"/>
                  </a:outerShdw>
                </a:effectLst>
                <a:latin typeface="Times New Roman" panose="02020603050405020304" pitchFamily="18" charset="0"/>
              </a:rPr>
              <a:t>通篇以“你”来呼唤祖国。这第二人称的运用，拉近了儿女同祖国的距离，既便于诗人“面对面”地表露心迹，也易使读者感受到“祖国”并非虚幻的词语，而是就在面前的实体。</a:t>
            </a:r>
            <a:endParaRPr lang="zh-CN" altLang="en-US" sz="2800" b="1">
              <a:solidFill>
                <a:srgbClr val="000066"/>
              </a:solidFill>
              <a:effectLst>
                <a:outerShdw blurRad="38100" dist="38100" dir="2700000">
                  <a:srgbClr val="C0C0C0"/>
                </a:outerShdw>
              </a:effectLst>
              <a:latin typeface="Times New Roman" panose="02020603050405020304" pitchFamily="18" charset="0"/>
            </a:endParaRPr>
          </a:p>
          <a:p>
            <a:pPr>
              <a:spcBef>
                <a:spcPct val="50000"/>
              </a:spcBef>
            </a:pPr>
            <a:r>
              <a:rPr lang="en-US" altLang="zh-CN" sz="2800" b="1">
                <a:solidFill>
                  <a:srgbClr val="000066"/>
                </a:solidFill>
                <a:effectLst>
                  <a:outerShdw blurRad="38100" dist="38100" dir="2700000">
                    <a:srgbClr val="C0C0C0"/>
                  </a:outerShdw>
                </a:effectLst>
                <a:latin typeface="Times New Roman" panose="02020603050405020304" pitchFamily="18" charset="0"/>
              </a:rPr>
              <a:t>D </a:t>
            </a:r>
            <a:r>
              <a:rPr lang="zh-CN" altLang="en-US" sz="2800" b="1">
                <a:solidFill>
                  <a:srgbClr val="000066"/>
                </a:solidFill>
                <a:effectLst>
                  <a:outerShdw blurRad="38100" dist="38100" dir="2700000">
                    <a:srgbClr val="C0C0C0"/>
                  </a:outerShdw>
                </a:effectLst>
                <a:latin typeface="Times New Roman" panose="02020603050405020304" pitchFamily="18" charset="0"/>
              </a:rPr>
              <a:t>诗人对物象的选择，对意象的塑造，富有独创性与新颖性。老水车、矿灯、路基、驳船、起跑线、血肉之躯等事物，不为常人所关注，诗人却从它们身上发现了美，入诗后更富有特殊的审美情趣。</a:t>
            </a:r>
            <a:endParaRPr lang="zh-CN" altLang="en-US" sz="2800" b="1">
              <a:solidFill>
                <a:srgbClr val="000066"/>
              </a:solidFill>
              <a:effectLst>
                <a:outerShdw blurRad="38100" dist="38100" dir="2700000">
                  <a:srgbClr val="C0C0C0"/>
                </a:outerShdw>
              </a:effectLst>
              <a:latin typeface="Times New Roman" panose="02020603050405020304" pitchFamily="18" charset="0"/>
            </a:endParaRPr>
          </a:p>
        </p:txBody>
      </p:sp>
      <p:sp>
        <p:nvSpPr>
          <p:cNvPr id="163846" name="文本框 163845"/>
          <p:cNvSpPr txBox="1"/>
          <p:nvPr/>
        </p:nvSpPr>
        <p:spPr>
          <a:xfrm>
            <a:off x="127000" y="5944870"/>
            <a:ext cx="11857990" cy="768350"/>
          </a:xfrm>
          <a:prstGeom prst="rect">
            <a:avLst/>
          </a:prstGeom>
          <a:noFill/>
          <a:ln w="9525">
            <a:noFill/>
          </a:ln>
        </p:spPr>
        <p:txBody>
          <a:bodyPr wrap="square">
            <a:spAutoFit/>
          </a:bodyPr>
          <a:p>
            <a:pPr>
              <a:spcBef>
                <a:spcPct val="50000"/>
              </a:spcBef>
            </a:pPr>
            <a:r>
              <a:rPr lang="zh-CN" altLang="en-US" sz="2200" b="1">
                <a:solidFill>
                  <a:srgbClr val="CC0000"/>
                </a:solidFill>
                <a:effectLst>
                  <a:outerShdw blurRad="38100" dist="38100" dir="2700000">
                    <a:srgbClr val="C0C0C0"/>
                  </a:outerShdw>
                </a:effectLst>
                <a:latin typeface="Times New Roman" panose="02020603050405020304" pitchFamily="18" charset="0"/>
              </a:rPr>
              <a:t>答案：</a:t>
            </a:r>
            <a:r>
              <a:rPr lang="en-US" altLang="zh-CN" sz="2200" b="1">
                <a:solidFill>
                  <a:srgbClr val="CC0000"/>
                </a:solidFill>
                <a:effectLst>
                  <a:outerShdw blurRad="38100" dist="38100" dir="2700000">
                    <a:srgbClr val="C0C0C0"/>
                  </a:outerShdw>
                </a:effectLst>
                <a:latin typeface="Times New Roman" panose="02020603050405020304" pitchFamily="18" charset="0"/>
              </a:rPr>
              <a:t>D</a:t>
            </a:r>
            <a:r>
              <a:rPr lang="zh-CN" altLang="en-US" sz="2200" b="1">
                <a:solidFill>
                  <a:srgbClr val="CC0000"/>
                </a:solidFill>
                <a:effectLst>
                  <a:outerShdw blurRad="38100" dist="38100" dir="2700000">
                    <a:srgbClr val="C0C0C0"/>
                  </a:outerShdw>
                </a:effectLst>
                <a:latin typeface="Times New Roman" panose="02020603050405020304" pitchFamily="18" charset="0"/>
              </a:rPr>
              <a:t>（本项中的“不为常人所关注”，显得唐突和概念不清，试想，倘若无人关注，前</a:t>
            </a:r>
            <a:r>
              <a:rPr lang="en-US" altLang="zh-CN" sz="2200" b="1">
                <a:solidFill>
                  <a:srgbClr val="CC0000"/>
                </a:solidFill>
                <a:effectLst>
                  <a:outerShdw blurRad="38100" dist="38100" dir="2700000">
                    <a:srgbClr val="C0C0C0"/>
                  </a:outerShdw>
                </a:effectLst>
                <a:latin typeface="Times New Roman" panose="02020603050405020304" pitchFamily="18" charset="0"/>
              </a:rPr>
              <a:t>5</a:t>
            </a:r>
            <a:r>
              <a:rPr lang="zh-CN" altLang="en-US" sz="2200" b="1">
                <a:solidFill>
                  <a:srgbClr val="CC0000"/>
                </a:solidFill>
                <a:effectLst>
                  <a:outerShdw blurRad="38100" dist="38100" dir="2700000">
                    <a:srgbClr val="C0C0C0"/>
                  </a:outerShdw>
                </a:effectLst>
                <a:latin typeface="Times New Roman" panose="02020603050405020304" pitchFamily="18" charset="0"/>
              </a:rPr>
              <a:t>个物象何以存在？如果说这些物象“不常入诗”，则较为恰当。）</a:t>
            </a:r>
            <a:endParaRPr lang="zh-CN" altLang="en-US" sz="2200" b="1">
              <a:solidFill>
                <a:srgbClr val="CC0000"/>
              </a:solidFill>
              <a:effectLst>
                <a:outerShdw blurRad="38100" dist="38100" dir="2700000">
                  <a:srgbClr val="C0C0C0"/>
                </a:outerShdw>
              </a:effectLst>
              <a:latin typeface="Times New Roman" panose="02020603050405020304" pitchFamily="18" charset="0"/>
            </a:endParaRPr>
          </a:p>
        </p:txBody>
      </p:sp>
      <p:sp>
        <p:nvSpPr>
          <p:cNvPr id="2" name="文本框 1"/>
          <p:cNvSpPr txBox="1"/>
          <p:nvPr/>
        </p:nvSpPr>
        <p:spPr>
          <a:xfrm>
            <a:off x="10369550" y="0"/>
            <a:ext cx="549910" cy="706755"/>
          </a:xfrm>
          <a:prstGeom prst="rect">
            <a:avLst/>
          </a:prstGeom>
          <a:noFill/>
        </p:spPr>
        <p:txBody>
          <a:bodyPr wrap="none" rtlCol="0" anchor="t">
            <a:spAutoFit/>
          </a:bodyPr>
          <a:p>
            <a:r>
              <a:rPr lang="en-US" altLang="zh-CN" sz="4000" b="1">
                <a:solidFill>
                  <a:srgbClr val="FF0000"/>
                </a:solidFill>
                <a:effectLst>
                  <a:outerShdw blurRad="38100" dist="38100" dir="2700000">
                    <a:srgbClr val="C0C0C0"/>
                  </a:outerShdw>
                </a:effectLst>
                <a:latin typeface="Times New Roman" panose="02020603050405020304" pitchFamily="18" charset="0"/>
                <a:sym typeface="+mn-ea"/>
              </a:rPr>
              <a:t>D</a:t>
            </a:r>
            <a:endParaRPr lang="en-US" altLang="zh-CN" sz="4000" b="1">
              <a:solidFill>
                <a:srgbClr val="FF0000"/>
              </a:solidFill>
              <a:effectLst>
                <a:outerShdw blurRad="38100" dist="38100" dir="2700000">
                  <a:srgbClr val="C0C0C0"/>
                </a:outerShdw>
              </a:effectLst>
              <a:latin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3846"/>
                                        </p:tgtEl>
                                        <p:attrNameLst>
                                          <p:attrName>style.visibility</p:attrName>
                                        </p:attrNameLst>
                                      </p:cBhvr>
                                      <p:to>
                                        <p:strVal val="visible"/>
                                      </p:to>
                                    </p:set>
                                    <p:animEffect transition="in" filter="slide(fromBottom)">
                                      <p:cBhvr>
                                        <p:cTn id="13" dur="500"/>
                                        <p:tgtEl>
                                          <p:spTgt spid="163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6"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7" name="文本框 164866"/>
          <p:cNvSpPr txBox="1"/>
          <p:nvPr/>
        </p:nvSpPr>
        <p:spPr>
          <a:xfrm>
            <a:off x="213360" y="184150"/>
            <a:ext cx="11765280" cy="5507990"/>
          </a:xfrm>
          <a:prstGeom prst="rect">
            <a:avLst/>
          </a:prstGeom>
          <a:noFill/>
          <a:ln w="9525">
            <a:noFill/>
          </a:ln>
        </p:spPr>
        <p:txBody>
          <a:bodyPr wrap="square">
            <a:spAutoFit/>
          </a:bodyPr>
          <a:p>
            <a:pPr>
              <a:spcBef>
                <a:spcPct val="50000"/>
              </a:spcBef>
            </a:pPr>
            <a:r>
              <a:rPr lang="en-US" altLang="zh-CN" sz="3200" b="1">
                <a:solidFill>
                  <a:srgbClr val="A50021"/>
                </a:solidFill>
                <a:effectLst>
                  <a:outerShdw blurRad="38100" dist="38100" dir="2700000">
                    <a:srgbClr val="C0C0C0"/>
                  </a:outerShdw>
                </a:effectLst>
                <a:latin typeface="Times New Roman" panose="02020603050405020304" pitchFamily="18" charset="0"/>
              </a:rPr>
              <a:t>3</a:t>
            </a:r>
            <a:r>
              <a:rPr lang="zh-CN" altLang="zh-CN" sz="3200" b="1">
                <a:solidFill>
                  <a:srgbClr val="A50021"/>
                </a:solidFill>
                <a:effectLst>
                  <a:outerShdw blurRad="38100" dist="38100" dir="2700000">
                    <a:srgbClr val="C0C0C0"/>
                  </a:outerShdw>
                </a:effectLst>
                <a:latin typeface="Times New Roman" panose="02020603050405020304" pitchFamily="18" charset="0"/>
              </a:rPr>
              <a:t>、</a:t>
            </a:r>
            <a:r>
              <a:rPr lang="zh-CN" altLang="en-US" sz="3200" b="1">
                <a:solidFill>
                  <a:srgbClr val="A50021"/>
                </a:solidFill>
                <a:effectLst>
                  <a:outerShdw blurRad="38100" dist="38100" dir="2700000">
                    <a:srgbClr val="C0C0C0"/>
                  </a:outerShdw>
                </a:effectLst>
                <a:latin typeface="Times New Roman" panose="02020603050405020304" pitchFamily="18" charset="0"/>
              </a:rPr>
              <a:t>诗歌借助意象抒情</a:t>
            </a:r>
            <a:r>
              <a:rPr lang="en-US" altLang="zh-CN" sz="3200" b="1">
                <a:solidFill>
                  <a:srgbClr val="A50021"/>
                </a:solidFill>
                <a:effectLst>
                  <a:outerShdw blurRad="38100" dist="38100" dir="2700000">
                    <a:srgbClr val="C0C0C0"/>
                  </a:outerShdw>
                </a:effectLst>
                <a:latin typeface="Times New Roman" panose="02020603050405020304" pitchFamily="18" charset="0"/>
              </a:rPr>
              <a:t>,</a:t>
            </a:r>
            <a:r>
              <a:rPr lang="zh-CN" altLang="en-US" sz="3200" b="1">
                <a:solidFill>
                  <a:srgbClr val="A50021"/>
                </a:solidFill>
                <a:effectLst>
                  <a:outerShdw blurRad="38100" dist="38100" dir="2700000">
                    <a:srgbClr val="C0C0C0"/>
                  </a:outerShdw>
                </a:effectLst>
                <a:latin typeface="Times New Roman" panose="02020603050405020304" pitchFamily="18" charset="0"/>
              </a:rPr>
              <a:t>对第一节诗的意象理解</a:t>
            </a:r>
            <a:r>
              <a:rPr lang="en-US" altLang="zh-CN" sz="3200" b="1">
                <a:solidFill>
                  <a:srgbClr val="A50021"/>
                </a:solidFill>
                <a:effectLst>
                  <a:outerShdw blurRad="38100" dist="38100" dir="2700000">
                    <a:srgbClr val="C0C0C0"/>
                  </a:outerShdw>
                </a:effectLst>
                <a:latin typeface="Times New Roman" panose="02020603050405020304" pitchFamily="18" charset="0"/>
              </a:rPr>
              <a:t>,</a:t>
            </a:r>
            <a:r>
              <a:rPr lang="zh-CN" altLang="en-US" sz="3200" b="1">
                <a:solidFill>
                  <a:srgbClr val="A50021"/>
                </a:solidFill>
                <a:effectLst>
                  <a:outerShdw blurRad="38100" dist="38100" dir="2700000">
                    <a:srgbClr val="C0C0C0"/>
                  </a:outerShdw>
                </a:effectLst>
                <a:latin typeface="Times New Roman" panose="02020603050405020304" pitchFamily="18" charset="0"/>
              </a:rPr>
              <a:t>有误的一项是（     ）</a:t>
            </a:r>
            <a:endParaRPr lang="zh-CN" altLang="en-US" sz="3200" b="1">
              <a:solidFill>
                <a:srgbClr val="A50021"/>
              </a:solidFill>
              <a:effectLst>
                <a:outerShdw blurRad="38100" dist="38100" dir="2700000">
                  <a:srgbClr val="C0C0C0"/>
                </a:outerShdw>
              </a:effectLst>
              <a:latin typeface="Times New Roman" panose="02020603050405020304" pitchFamily="18" charset="0"/>
            </a:endParaRPr>
          </a:p>
          <a:p>
            <a:pPr>
              <a:spcBef>
                <a:spcPct val="50000"/>
              </a:spcBef>
            </a:pPr>
            <a:r>
              <a:rPr lang="en-US" altLang="zh-CN" sz="3200" b="1">
                <a:solidFill>
                  <a:srgbClr val="000066"/>
                </a:solidFill>
                <a:effectLst>
                  <a:outerShdw blurRad="38100" dist="38100" dir="2700000">
                    <a:srgbClr val="C0C0C0"/>
                  </a:outerShdw>
                </a:effectLst>
                <a:latin typeface="Times New Roman" panose="02020603050405020304" pitchFamily="18" charset="0"/>
              </a:rPr>
              <a:t>A  </a:t>
            </a:r>
            <a:r>
              <a:rPr lang="zh-CN" altLang="en-US" sz="3200" b="1">
                <a:solidFill>
                  <a:srgbClr val="000066"/>
                </a:solidFill>
                <a:effectLst>
                  <a:outerShdw blurRad="38100" dist="38100" dir="2700000">
                    <a:srgbClr val="C0C0C0"/>
                  </a:outerShdw>
                </a:effectLst>
                <a:latin typeface="Times New Roman" panose="02020603050405020304" pitchFamily="18" charset="0"/>
              </a:rPr>
              <a:t>用“借代”的修辞手法，把自己当作祖国的“老水车”“矿灯”“稻穗”“路基”“驳船”。</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a:p>
            <a:pPr>
              <a:spcBef>
                <a:spcPct val="50000"/>
              </a:spcBef>
            </a:pPr>
            <a:r>
              <a:rPr lang="en-US" altLang="zh-CN" sz="3200" b="1">
                <a:solidFill>
                  <a:srgbClr val="000066"/>
                </a:solidFill>
                <a:effectLst>
                  <a:outerShdw blurRad="38100" dist="38100" dir="2700000">
                    <a:srgbClr val="C0C0C0"/>
                  </a:outerShdw>
                </a:effectLst>
                <a:latin typeface="Times New Roman" panose="02020603050405020304" pitchFamily="18" charset="0"/>
              </a:rPr>
              <a:t>B  </a:t>
            </a:r>
            <a:r>
              <a:rPr lang="zh-CN" altLang="en-US" sz="3200" b="1">
                <a:solidFill>
                  <a:srgbClr val="000066"/>
                </a:solidFill>
                <a:effectLst>
                  <a:outerShdw blurRad="38100" dist="38100" dir="2700000">
                    <a:srgbClr val="C0C0C0"/>
                  </a:outerShdw>
                </a:effectLst>
                <a:latin typeface="Times New Roman" panose="02020603050405020304" pitchFamily="18" charset="0"/>
              </a:rPr>
              <a:t>用“物我”交融的表现手法，表达祖国的一切就是我的一切。</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a:p>
            <a:pPr>
              <a:spcBef>
                <a:spcPct val="50000"/>
              </a:spcBef>
            </a:pPr>
            <a:r>
              <a:rPr lang="en-US" altLang="zh-CN" sz="3200" b="1">
                <a:solidFill>
                  <a:srgbClr val="000066"/>
                </a:solidFill>
                <a:effectLst>
                  <a:outerShdw blurRad="38100" dist="38100" dir="2700000">
                    <a:srgbClr val="C0C0C0"/>
                  </a:outerShdw>
                </a:effectLst>
                <a:latin typeface="Times New Roman" panose="02020603050405020304" pitchFamily="18" charset="0"/>
              </a:rPr>
              <a:t>C  </a:t>
            </a:r>
            <a:r>
              <a:rPr lang="zh-CN" altLang="en-US" sz="3200" b="1">
                <a:solidFill>
                  <a:srgbClr val="000066"/>
                </a:solidFill>
                <a:effectLst>
                  <a:outerShdw blurRad="38100" dist="38100" dir="2700000">
                    <a:srgbClr val="C0C0C0"/>
                  </a:outerShdw>
                </a:effectLst>
                <a:latin typeface="Times New Roman" panose="02020603050405020304" pitchFamily="18" charset="0"/>
              </a:rPr>
              <a:t>这些意象从不同的角度象征祖国几百年来的衰弱、疲惫、贫</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a:p>
            <a:pPr>
              <a:spcBef>
                <a:spcPct val="50000"/>
              </a:spcBef>
            </a:pPr>
            <a:r>
              <a:rPr lang="zh-CN" altLang="en-US" sz="3200" b="1">
                <a:solidFill>
                  <a:srgbClr val="000066"/>
                </a:solidFill>
                <a:effectLst>
                  <a:outerShdw blurRad="38100" dist="38100" dir="2700000">
                    <a:srgbClr val="C0C0C0"/>
                  </a:outerShdw>
                </a:effectLst>
                <a:latin typeface="Times New Roman" panose="02020603050405020304" pitchFamily="18" charset="0"/>
              </a:rPr>
              <a:t>    困、落后与步履艰难。</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a:p>
            <a:pPr>
              <a:spcBef>
                <a:spcPct val="50000"/>
              </a:spcBef>
            </a:pPr>
            <a:r>
              <a:rPr lang="en-US" altLang="zh-CN" sz="3200" b="1">
                <a:solidFill>
                  <a:srgbClr val="000066"/>
                </a:solidFill>
                <a:effectLst>
                  <a:outerShdw blurRad="38100" dist="38100" dir="2700000">
                    <a:srgbClr val="C0C0C0"/>
                  </a:outerShdw>
                </a:effectLst>
                <a:latin typeface="Times New Roman" panose="02020603050405020304" pitchFamily="18" charset="0"/>
              </a:rPr>
              <a:t>D  </a:t>
            </a:r>
            <a:r>
              <a:rPr lang="zh-CN" altLang="en-US" sz="3200" b="1">
                <a:solidFill>
                  <a:srgbClr val="000066"/>
                </a:solidFill>
                <a:effectLst>
                  <a:outerShdw blurRad="38100" dist="38100" dir="2700000">
                    <a:srgbClr val="C0C0C0"/>
                  </a:outerShdw>
                </a:effectLst>
                <a:latin typeface="Times New Roman" panose="02020603050405020304" pitchFamily="18" charset="0"/>
              </a:rPr>
              <a:t>借助五个冷色调的意象，隐曲含蓄地发现了诗人对民族苦难</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a:p>
            <a:pPr>
              <a:spcBef>
                <a:spcPct val="50000"/>
              </a:spcBef>
            </a:pPr>
            <a:r>
              <a:rPr lang="zh-CN" altLang="en-US" sz="3200" b="1">
                <a:solidFill>
                  <a:srgbClr val="000066"/>
                </a:solidFill>
                <a:effectLst>
                  <a:outerShdw blurRad="38100" dist="38100" dir="2700000">
                    <a:srgbClr val="C0C0C0"/>
                  </a:outerShdw>
                </a:effectLst>
                <a:latin typeface="Times New Roman" panose="02020603050405020304" pitchFamily="18" charset="0"/>
              </a:rPr>
              <a:t>    的感受。</a:t>
            </a:r>
            <a:endParaRPr lang="zh-CN" altLang="en-US" sz="3200" b="1">
              <a:solidFill>
                <a:srgbClr val="000066"/>
              </a:solidFill>
              <a:effectLst>
                <a:outerShdw blurRad="38100" dist="38100" dir="2700000">
                  <a:srgbClr val="C0C0C0"/>
                </a:outerShdw>
              </a:effectLst>
              <a:latin typeface="Times New Roman" panose="02020603050405020304" pitchFamily="18" charset="0"/>
            </a:endParaRPr>
          </a:p>
        </p:txBody>
      </p:sp>
      <p:sp>
        <p:nvSpPr>
          <p:cNvPr id="164870" name="文本框 164869"/>
          <p:cNvSpPr txBox="1"/>
          <p:nvPr/>
        </p:nvSpPr>
        <p:spPr>
          <a:xfrm>
            <a:off x="2555875" y="5126990"/>
            <a:ext cx="2971800" cy="460375"/>
          </a:xfrm>
          <a:prstGeom prst="rect">
            <a:avLst/>
          </a:prstGeom>
          <a:noFill/>
          <a:ln w="9525">
            <a:noFill/>
          </a:ln>
        </p:spPr>
        <p:txBody>
          <a:bodyPr>
            <a:spAutoFit/>
          </a:bodyPr>
          <a:p>
            <a:pPr>
              <a:spcBef>
                <a:spcPct val="50000"/>
              </a:spcBef>
            </a:pPr>
            <a:r>
              <a:rPr lang="zh-CN" altLang="en-US" sz="2400" b="1">
                <a:solidFill>
                  <a:srgbClr val="CC0000"/>
                </a:solidFill>
                <a:effectLst>
                  <a:outerShdw blurRad="38100" dist="38100" dir="2700000">
                    <a:srgbClr val="C0C0C0"/>
                  </a:outerShdw>
                </a:effectLst>
                <a:latin typeface="Times New Roman" panose="02020603050405020304" pitchFamily="18" charset="0"/>
              </a:rPr>
              <a:t>答案：</a:t>
            </a:r>
            <a:r>
              <a:rPr lang="en-US" altLang="zh-CN" sz="2400" b="1">
                <a:solidFill>
                  <a:srgbClr val="CC0000"/>
                </a:solidFill>
                <a:effectLst>
                  <a:outerShdw blurRad="38100" dist="38100" dir="2700000">
                    <a:srgbClr val="C0C0C0"/>
                  </a:outerShdw>
                </a:effectLst>
                <a:latin typeface="Times New Roman" panose="02020603050405020304" pitchFamily="18" charset="0"/>
              </a:rPr>
              <a:t>A   </a:t>
            </a:r>
            <a:r>
              <a:rPr lang="zh-CN" altLang="en-US" sz="2400" b="1">
                <a:solidFill>
                  <a:srgbClr val="CC0000"/>
                </a:solidFill>
                <a:effectLst>
                  <a:outerShdw blurRad="38100" dist="38100" dir="2700000">
                    <a:srgbClr val="C0C0C0"/>
                  </a:outerShdw>
                </a:effectLst>
                <a:latin typeface="Times New Roman" panose="02020603050405020304" pitchFamily="18" charset="0"/>
              </a:rPr>
              <a:t>并非借代。</a:t>
            </a:r>
            <a:endParaRPr lang="zh-CN" altLang="en-US" sz="2400" b="1">
              <a:solidFill>
                <a:srgbClr val="CC0000"/>
              </a:solidFill>
              <a:effectLst>
                <a:outerShdw blurRad="38100" dist="38100" dir="2700000">
                  <a:srgbClr val="C0C0C0"/>
                </a:outerShdw>
              </a:effectLst>
              <a:latin typeface="Times New Roman" panose="02020603050405020304" pitchFamily="18" charset="0"/>
            </a:endParaRPr>
          </a:p>
        </p:txBody>
      </p:sp>
      <p:sp>
        <p:nvSpPr>
          <p:cNvPr id="2" name="文本框 1"/>
          <p:cNvSpPr txBox="1"/>
          <p:nvPr/>
        </p:nvSpPr>
        <p:spPr>
          <a:xfrm>
            <a:off x="11267440" y="29210"/>
            <a:ext cx="549910" cy="706755"/>
          </a:xfrm>
          <a:prstGeom prst="rect">
            <a:avLst/>
          </a:prstGeom>
          <a:noFill/>
        </p:spPr>
        <p:txBody>
          <a:bodyPr wrap="none" rtlCol="0" anchor="t">
            <a:spAutoFit/>
          </a:bodyPr>
          <a:p>
            <a:r>
              <a:rPr lang="en-US" altLang="zh-CN" sz="4000" b="1">
                <a:solidFill>
                  <a:srgbClr val="FF0000"/>
                </a:solidFill>
                <a:effectLst>
                  <a:outerShdw blurRad="38100" dist="38100" dir="2700000">
                    <a:srgbClr val="C0C0C0"/>
                  </a:outerShdw>
                </a:effectLst>
                <a:latin typeface="Times New Roman" panose="02020603050405020304" pitchFamily="18" charset="0"/>
                <a:sym typeface="+mn-ea"/>
              </a:rPr>
              <a:t>A</a:t>
            </a:r>
            <a:endParaRPr lang="en-US" altLang="zh-CN" sz="4000" b="1">
              <a:solidFill>
                <a:srgbClr val="FF0000"/>
              </a:solidFill>
              <a:effectLst>
                <a:outerShdw blurRad="38100" dist="38100" dir="2700000">
                  <a:srgbClr val="C0C0C0"/>
                </a:outerShdw>
              </a:effectLst>
              <a:latin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4870"/>
                                        </p:tgtEl>
                                        <p:attrNameLst>
                                          <p:attrName>style.visibility</p:attrName>
                                        </p:attrNameLst>
                                      </p:cBhvr>
                                      <p:to>
                                        <p:strVal val="visible"/>
                                      </p:to>
                                    </p:set>
                                    <p:animEffect transition="in" filter="slide(fromBottom)">
                                      <p:cBhvr>
                                        <p:cTn id="13" dur="500"/>
                                        <p:tgtEl>
                                          <p:spTgt spid="164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70"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938" name="文本占位符 167937"/>
          <p:cNvSpPr>
            <a:spLocks noGrp="1"/>
          </p:cNvSpPr>
          <p:nvPr>
            <p:ph type="body" idx="1"/>
          </p:nvPr>
        </p:nvSpPr>
        <p:spPr>
          <a:xfrm>
            <a:off x="415290" y="260350"/>
            <a:ext cx="11405235" cy="6191250"/>
          </a:xfrm>
        </p:spPr>
        <p:txBody>
          <a:bodyPr>
            <a:noAutofit/>
          </a:bodyPr>
          <a:p>
            <a:pPr fontAlgn="auto">
              <a:lnSpc>
                <a:spcPts val="6000"/>
              </a:lnSpc>
              <a:buNone/>
            </a:pPr>
            <a:r>
              <a:rPr lang="en-US" altLang="zh-CN" sz="4000">
                <a:solidFill>
                  <a:srgbClr val="FF0000"/>
                </a:solidFill>
                <a:latin typeface="华文行楷" pitchFamily="2" charset="-122"/>
                <a:ea typeface="华文行楷" pitchFamily="2" charset="-122"/>
              </a:rPr>
              <a:t>4</a:t>
            </a:r>
            <a:r>
              <a:rPr lang="zh-CN" altLang="en-US" sz="4000">
                <a:solidFill>
                  <a:srgbClr val="FF0000"/>
                </a:solidFill>
                <a:latin typeface="华文行楷" pitchFamily="2" charset="-122"/>
                <a:ea typeface="华文行楷" pitchFamily="2" charset="-122"/>
              </a:rPr>
              <a:t>、尽情发挥，自由续诗</a:t>
            </a:r>
            <a:r>
              <a:rPr lang="zh-CN" altLang="en-US" sz="4000">
                <a:solidFill>
                  <a:srgbClr val="FF0000"/>
                </a:solidFill>
              </a:rPr>
              <a:t>。</a:t>
            </a:r>
            <a:endParaRPr lang="zh-CN" altLang="en-US" sz="4000">
              <a:solidFill>
                <a:srgbClr val="FF0000"/>
              </a:solidFill>
            </a:endParaRPr>
          </a:p>
          <a:p>
            <a:pPr fontAlgn="auto">
              <a:lnSpc>
                <a:spcPts val="6000"/>
              </a:lnSpc>
              <a:buNone/>
            </a:pPr>
            <a:r>
              <a:rPr lang="en-US" altLang="zh-CN" sz="4000" b="1">
                <a:latin typeface="华文新魏" pitchFamily="2" charset="-122"/>
                <a:ea typeface="华文新魏" pitchFamily="2" charset="-122"/>
              </a:rPr>
              <a:t>1.</a:t>
            </a:r>
            <a:r>
              <a:rPr lang="zh-CN" altLang="en-US" sz="4000" b="1">
                <a:latin typeface="华文新魏" pitchFamily="2" charset="-122"/>
                <a:ea typeface="华文新魏" pitchFamily="2" charset="-122"/>
              </a:rPr>
              <a:t>我是干瘪的稻穗</a:t>
            </a:r>
            <a:r>
              <a:rPr lang="en-US" altLang="zh-CN" sz="4000" b="1">
                <a:latin typeface="华文新魏" pitchFamily="2" charset="-122"/>
                <a:ea typeface="华文新魏" pitchFamily="2" charset="-122"/>
              </a:rPr>
              <a:t>, </a:t>
            </a:r>
            <a:r>
              <a:rPr lang="en-US" altLang="zh-CN" sz="4000" b="1" u="sng">
                <a:latin typeface="华文新魏" pitchFamily="2" charset="-122"/>
                <a:ea typeface="华文新魏" pitchFamily="2" charset="-122"/>
              </a:rPr>
              <a:t>                     </a:t>
            </a:r>
            <a:r>
              <a:rPr lang="zh-CN" altLang="en-US" sz="4000" b="1">
                <a:latin typeface="华文新魏" pitchFamily="2" charset="-122"/>
                <a:ea typeface="华文新魏" pitchFamily="2" charset="-122"/>
              </a:rPr>
              <a:t>。</a:t>
            </a:r>
            <a:endParaRPr lang="zh-CN" altLang="en-US" sz="4000" b="1" u="sng">
              <a:latin typeface="华文新魏" pitchFamily="2" charset="-122"/>
              <a:ea typeface="华文新魏" pitchFamily="2" charset="-122"/>
            </a:endParaRPr>
          </a:p>
          <a:p>
            <a:pPr fontAlgn="auto">
              <a:lnSpc>
                <a:spcPts val="6000"/>
              </a:lnSpc>
              <a:buNone/>
            </a:pPr>
            <a:r>
              <a:rPr lang="en-US" altLang="zh-CN" sz="4000" b="1">
                <a:latin typeface="华文新魏" pitchFamily="2" charset="-122"/>
                <a:ea typeface="华文新魏" pitchFamily="2" charset="-122"/>
              </a:rPr>
              <a:t>2.</a:t>
            </a:r>
            <a:r>
              <a:rPr lang="zh-CN" altLang="en-US" sz="4000" b="1">
                <a:latin typeface="华文新魏" pitchFamily="2" charset="-122"/>
                <a:ea typeface="华文新魏" pitchFamily="2" charset="-122"/>
              </a:rPr>
              <a:t>我是失修的路基</a:t>
            </a:r>
            <a:r>
              <a:rPr lang="en-US" altLang="zh-CN" sz="4000" b="1">
                <a:latin typeface="华文新魏" pitchFamily="2" charset="-122"/>
                <a:ea typeface="华文新魏" pitchFamily="2" charset="-122"/>
              </a:rPr>
              <a:t>,</a:t>
            </a:r>
            <a:r>
              <a:rPr lang="en-US" altLang="zh-CN" sz="4000" b="1" u="sng">
                <a:latin typeface="华文新魏" pitchFamily="2" charset="-122"/>
                <a:ea typeface="华文新魏" pitchFamily="2" charset="-122"/>
              </a:rPr>
              <a:t>                          </a:t>
            </a:r>
            <a:r>
              <a:rPr lang="zh-CN" altLang="en-US" sz="4000" b="1">
                <a:latin typeface="华文新魏" pitchFamily="2" charset="-122"/>
                <a:ea typeface="华文新魏" pitchFamily="2" charset="-122"/>
              </a:rPr>
              <a:t>。</a:t>
            </a:r>
            <a:endParaRPr lang="zh-CN" altLang="en-US" sz="4000" b="1">
              <a:latin typeface="华文新魏" pitchFamily="2" charset="-122"/>
              <a:ea typeface="华文新魏" pitchFamily="2" charset="-122"/>
            </a:endParaRPr>
          </a:p>
          <a:p>
            <a:pPr fontAlgn="auto">
              <a:lnSpc>
                <a:spcPts val="6000"/>
              </a:lnSpc>
              <a:buNone/>
            </a:pPr>
            <a:r>
              <a:rPr lang="en-US" altLang="zh-CN" sz="4000" b="1">
                <a:latin typeface="华文新魏" pitchFamily="2" charset="-122"/>
                <a:ea typeface="华文新魏" pitchFamily="2" charset="-122"/>
              </a:rPr>
              <a:t>3.</a:t>
            </a:r>
            <a:r>
              <a:rPr lang="zh-CN" altLang="en-US" sz="4000" b="1">
                <a:latin typeface="华文新魏" pitchFamily="2" charset="-122"/>
                <a:ea typeface="华文新魏" pitchFamily="2" charset="-122"/>
              </a:rPr>
              <a:t>我是你挂着眼泪的笑涡</a:t>
            </a:r>
            <a:r>
              <a:rPr lang="en-US" altLang="zh-CN" sz="4000" b="1">
                <a:latin typeface="华文新魏" pitchFamily="2" charset="-122"/>
                <a:ea typeface="华文新魏" pitchFamily="2" charset="-122"/>
              </a:rPr>
              <a:t>,</a:t>
            </a:r>
            <a:r>
              <a:rPr lang="en-US" altLang="zh-CN" sz="4000" b="1" u="sng">
                <a:latin typeface="华文新魏" pitchFamily="2" charset="-122"/>
                <a:ea typeface="华文新魏" pitchFamily="2" charset="-122"/>
              </a:rPr>
              <a:t>                    </a:t>
            </a:r>
            <a:r>
              <a:rPr lang="zh-CN" altLang="en-US" sz="4000" b="1"/>
              <a:t>。</a:t>
            </a:r>
            <a:endParaRPr lang="zh-CN" altLang="en-US" sz="4000" b="1"/>
          </a:p>
          <a:p>
            <a:pPr fontAlgn="auto">
              <a:lnSpc>
                <a:spcPts val="6000"/>
              </a:lnSpc>
              <a:buNone/>
            </a:pPr>
            <a:r>
              <a:rPr lang="en-US" altLang="zh-CN" sz="4000" b="1">
                <a:latin typeface="华文新魏" pitchFamily="2" charset="-122"/>
                <a:ea typeface="华文新魏" pitchFamily="2" charset="-122"/>
              </a:rPr>
              <a:t>4.</a:t>
            </a:r>
            <a:r>
              <a:rPr lang="zh-CN" altLang="en-US" sz="4000" b="1">
                <a:latin typeface="华文新魏" pitchFamily="2" charset="-122"/>
                <a:ea typeface="华文新魏" pitchFamily="2" charset="-122"/>
              </a:rPr>
              <a:t>你雪被下古莲的胚芽</a:t>
            </a:r>
            <a:r>
              <a:rPr lang="en-US" altLang="zh-CN" sz="4000" b="1">
                <a:latin typeface="华文新魏" pitchFamily="2" charset="-122"/>
                <a:ea typeface="华文新魏" pitchFamily="2" charset="-122"/>
              </a:rPr>
              <a:t>,</a:t>
            </a:r>
            <a:r>
              <a:rPr lang="en-US" altLang="zh-CN" sz="4000" b="1" u="sng">
                <a:latin typeface="华文新魏" pitchFamily="2" charset="-122"/>
                <a:ea typeface="华文新魏" pitchFamily="2" charset="-122"/>
              </a:rPr>
              <a:t>                      </a:t>
            </a:r>
            <a:r>
              <a:rPr lang="zh-CN" altLang="en-US" sz="4000" b="1">
                <a:latin typeface="华文新魏" pitchFamily="2" charset="-122"/>
                <a:ea typeface="华文新魏" pitchFamily="2" charset="-122"/>
              </a:rPr>
              <a:t>。</a:t>
            </a:r>
            <a:endParaRPr lang="zh-CN" altLang="en-US" sz="4000" b="1">
              <a:latin typeface="华文新魏" pitchFamily="2" charset="-122"/>
              <a:ea typeface="华文新魏" pitchFamily="2" charset="-122"/>
            </a:endParaRPr>
          </a:p>
          <a:p>
            <a:pPr fontAlgn="auto">
              <a:lnSpc>
                <a:spcPts val="6000"/>
              </a:lnSpc>
              <a:buNone/>
            </a:pPr>
            <a:r>
              <a:rPr lang="en-US" altLang="zh-CN" sz="4000" b="1">
                <a:latin typeface="华文新魏" pitchFamily="2" charset="-122"/>
                <a:ea typeface="华文新魏" pitchFamily="2" charset="-122"/>
              </a:rPr>
              <a:t>5.</a:t>
            </a:r>
            <a:r>
              <a:rPr lang="zh-CN" altLang="en-US" sz="4000" b="1">
                <a:latin typeface="华文新魏" pitchFamily="2" charset="-122"/>
                <a:ea typeface="华文新魏" pitchFamily="2" charset="-122"/>
              </a:rPr>
              <a:t>我是新刷出的雪白的起跑线， </a:t>
            </a:r>
            <a:endParaRPr lang="zh-CN" altLang="en-US" sz="4000" b="1">
              <a:latin typeface="华文新魏" pitchFamily="2" charset="-122"/>
              <a:ea typeface="华文新魏" pitchFamily="2" charset="-122"/>
            </a:endParaRPr>
          </a:p>
          <a:p>
            <a:pPr fontAlgn="auto">
              <a:lnSpc>
                <a:spcPts val="6000"/>
              </a:lnSpc>
              <a:buNone/>
            </a:pPr>
            <a:r>
              <a:rPr lang="zh-CN" altLang="en-US" sz="4000" u="sng">
                <a:latin typeface="华文新魏" pitchFamily="2" charset="-122"/>
                <a:ea typeface="华文新魏" pitchFamily="2" charset="-122"/>
              </a:rPr>
              <a:t>                                     </a:t>
            </a:r>
            <a:r>
              <a:rPr lang="zh-CN" altLang="en-US" sz="4000">
                <a:latin typeface="华文新魏" pitchFamily="2" charset="-122"/>
                <a:ea typeface="华文新魏" pitchFamily="2" charset="-122"/>
              </a:rPr>
              <a:t>。</a:t>
            </a:r>
            <a:endParaRPr lang="zh-CN" altLang="en-US" sz="4000">
              <a:latin typeface="华文新魏" pitchFamily="2" charset="-122"/>
              <a:ea typeface="华文新魏" pitchFamily="2" charset="-122"/>
            </a:endParaRPr>
          </a:p>
        </p:txBody>
      </p:sp>
      <p:sp>
        <p:nvSpPr>
          <p:cNvPr id="167939" name="文本框 167938"/>
          <p:cNvSpPr txBox="1"/>
          <p:nvPr/>
        </p:nvSpPr>
        <p:spPr>
          <a:xfrm>
            <a:off x="5303838" y="1125538"/>
            <a:ext cx="3744912" cy="368300"/>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67940" name="文本框 167939"/>
          <p:cNvSpPr txBox="1"/>
          <p:nvPr/>
        </p:nvSpPr>
        <p:spPr>
          <a:xfrm>
            <a:off x="5375275" y="1125538"/>
            <a:ext cx="3457575" cy="368300"/>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67941" name="文本框 167940"/>
          <p:cNvSpPr txBox="1"/>
          <p:nvPr/>
        </p:nvSpPr>
        <p:spPr>
          <a:xfrm>
            <a:off x="4939348" y="1272540"/>
            <a:ext cx="6309360" cy="706755"/>
          </a:xfrm>
          <a:prstGeom prst="rect">
            <a:avLst/>
          </a:prstGeom>
          <a:noFill/>
          <a:ln w="9525">
            <a:noFill/>
          </a:ln>
        </p:spPr>
        <p:txBody>
          <a:bodyPr wrap="none" anchor="t">
            <a:spAutoFit/>
          </a:bodyPr>
          <a:p>
            <a:r>
              <a:rPr lang="zh-CN" altLang="en-US" sz="4000" b="1">
                <a:solidFill>
                  <a:srgbClr val="FF0000"/>
                </a:solidFill>
                <a:latin typeface="Arial" panose="020B0604020202020204" pitchFamily="34" charset="0"/>
              </a:rPr>
              <a:t>滋养你被劳作压弯的身躯。</a:t>
            </a:r>
            <a:endParaRPr lang="zh-CN" altLang="en-US" sz="4000" b="1">
              <a:solidFill>
                <a:srgbClr val="FF0000"/>
              </a:solidFill>
              <a:latin typeface="Arial" panose="020B0604020202020204" pitchFamily="34" charset="0"/>
            </a:endParaRPr>
          </a:p>
        </p:txBody>
      </p:sp>
      <p:sp>
        <p:nvSpPr>
          <p:cNvPr id="167942" name="文本框 167941"/>
          <p:cNvSpPr txBox="1"/>
          <p:nvPr/>
        </p:nvSpPr>
        <p:spPr>
          <a:xfrm>
            <a:off x="5071110" y="2134870"/>
            <a:ext cx="5293360" cy="706755"/>
          </a:xfrm>
          <a:prstGeom prst="rect">
            <a:avLst/>
          </a:prstGeom>
          <a:noFill/>
          <a:ln w="9525">
            <a:noFill/>
          </a:ln>
        </p:spPr>
        <p:txBody>
          <a:bodyPr wrap="square">
            <a:spAutoFit/>
          </a:bodyPr>
          <a:p>
            <a:pPr>
              <a:spcBef>
                <a:spcPct val="50000"/>
              </a:spcBef>
            </a:pPr>
            <a:r>
              <a:rPr lang="zh-CN" altLang="en-US" sz="4000" b="1">
                <a:solidFill>
                  <a:srgbClr val="FF0000"/>
                </a:solidFill>
                <a:latin typeface="Arial" panose="020B0604020202020204" pitchFamily="34" charset="0"/>
              </a:rPr>
              <a:t>承载你坎坷蜿蜒地前行</a:t>
            </a:r>
            <a:endParaRPr lang="zh-CN" altLang="en-US" sz="4000" b="1">
              <a:solidFill>
                <a:srgbClr val="FF0000"/>
              </a:solidFill>
              <a:latin typeface="Arial" panose="020B0604020202020204" pitchFamily="34" charset="0"/>
            </a:endParaRPr>
          </a:p>
        </p:txBody>
      </p:sp>
      <p:sp>
        <p:nvSpPr>
          <p:cNvPr id="167943" name="文本框 167942"/>
          <p:cNvSpPr txBox="1"/>
          <p:nvPr/>
        </p:nvSpPr>
        <p:spPr>
          <a:xfrm>
            <a:off x="5735955" y="3860800"/>
            <a:ext cx="5797550" cy="645160"/>
          </a:xfrm>
          <a:prstGeom prst="rect">
            <a:avLst/>
          </a:prstGeom>
          <a:noFill/>
          <a:ln w="9525">
            <a:noFill/>
          </a:ln>
        </p:spPr>
        <p:txBody>
          <a:bodyPr wrap="square">
            <a:spAutoFit/>
          </a:bodyPr>
          <a:p>
            <a:pPr>
              <a:spcBef>
                <a:spcPct val="50000"/>
              </a:spcBef>
            </a:pPr>
            <a:r>
              <a:rPr lang="zh-CN" altLang="en-US" sz="3600" b="1">
                <a:solidFill>
                  <a:srgbClr val="FF0000"/>
                </a:solidFill>
                <a:latin typeface="Arial" panose="020B0604020202020204" pitchFamily="34" charset="0"/>
              </a:rPr>
              <a:t>蓄积了千年的生机就要萌发。</a:t>
            </a:r>
            <a:endParaRPr lang="zh-CN" altLang="en-US" sz="3600" b="1">
              <a:solidFill>
                <a:srgbClr val="FF0000"/>
              </a:solidFill>
              <a:latin typeface="Arial" panose="020B0604020202020204" pitchFamily="34" charset="0"/>
            </a:endParaRPr>
          </a:p>
        </p:txBody>
      </p:sp>
      <p:sp>
        <p:nvSpPr>
          <p:cNvPr id="167944" name="文本框 167943"/>
          <p:cNvSpPr txBox="1"/>
          <p:nvPr/>
        </p:nvSpPr>
        <p:spPr>
          <a:xfrm>
            <a:off x="7104063" y="5805488"/>
            <a:ext cx="2376487" cy="368300"/>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67945" name="文本框 167944"/>
          <p:cNvSpPr txBox="1"/>
          <p:nvPr/>
        </p:nvSpPr>
        <p:spPr>
          <a:xfrm>
            <a:off x="756920" y="5728970"/>
            <a:ext cx="6857365" cy="706755"/>
          </a:xfrm>
          <a:prstGeom prst="rect">
            <a:avLst/>
          </a:prstGeom>
          <a:noFill/>
          <a:ln w="9525">
            <a:noFill/>
          </a:ln>
        </p:spPr>
        <p:txBody>
          <a:bodyPr wrap="square">
            <a:spAutoFit/>
          </a:bodyPr>
          <a:p>
            <a:pPr>
              <a:spcBef>
                <a:spcPct val="50000"/>
              </a:spcBef>
            </a:pPr>
            <a:r>
              <a:rPr lang="zh-CN" altLang="en-US" sz="4000" b="1">
                <a:solidFill>
                  <a:srgbClr val="FF0000"/>
                </a:solidFill>
                <a:latin typeface="Arial" panose="020B0604020202020204" pitchFamily="34" charset="0"/>
              </a:rPr>
              <a:t>只等待发令枪响奋勇冲刺。</a:t>
            </a:r>
            <a:endParaRPr lang="zh-CN" altLang="en-US" sz="4000" b="1">
              <a:solidFill>
                <a:srgbClr val="FF0000"/>
              </a:solidFill>
              <a:latin typeface="Arial" panose="020B0604020202020204" pitchFamily="34" charset="0"/>
            </a:endParaRPr>
          </a:p>
        </p:txBody>
      </p:sp>
      <p:sp>
        <p:nvSpPr>
          <p:cNvPr id="167946" name="文本框 167945"/>
          <p:cNvSpPr txBox="1"/>
          <p:nvPr/>
        </p:nvSpPr>
        <p:spPr>
          <a:xfrm>
            <a:off x="6527800" y="3141663"/>
            <a:ext cx="2808288" cy="368300"/>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67947" name="文本框 167946"/>
          <p:cNvSpPr txBox="1"/>
          <p:nvPr/>
        </p:nvSpPr>
        <p:spPr>
          <a:xfrm>
            <a:off x="6096000" y="2997200"/>
            <a:ext cx="5897245" cy="706755"/>
          </a:xfrm>
          <a:prstGeom prst="rect">
            <a:avLst/>
          </a:prstGeom>
          <a:noFill/>
          <a:ln w="9525">
            <a:noFill/>
          </a:ln>
        </p:spPr>
        <p:txBody>
          <a:bodyPr wrap="square">
            <a:spAutoFit/>
          </a:bodyPr>
          <a:p>
            <a:pPr>
              <a:spcBef>
                <a:spcPct val="50000"/>
              </a:spcBef>
            </a:pPr>
            <a:r>
              <a:rPr lang="zh-CN" altLang="en-US" sz="4000" b="1">
                <a:solidFill>
                  <a:srgbClr val="FF0000"/>
                </a:solidFill>
                <a:latin typeface="Arial" panose="020B0604020202020204" pitchFamily="34" charset="0"/>
              </a:rPr>
              <a:t>笑涡里盛满了幸福的向往</a:t>
            </a:r>
            <a:endParaRPr lang="zh-CN" altLang="en-US" sz="4000" b="1">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7941"/>
                                        </p:tgtEl>
                                        <p:attrNameLst>
                                          <p:attrName>style.visibility</p:attrName>
                                        </p:attrNameLst>
                                      </p:cBhvr>
                                      <p:to>
                                        <p:strVal val="visible"/>
                                      </p:to>
                                    </p:set>
                                    <p:anim calcmode="lin" valueType="num">
                                      <p:cBhvr additive="base">
                                        <p:cTn id="7" dur="500" fill="hold"/>
                                        <p:tgtEl>
                                          <p:spTgt spid="167941"/>
                                        </p:tgtEl>
                                        <p:attrNameLst>
                                          <p:attrName>ppt_x</p:attrName>
                                        </p:attrNameLst>
                                      </p:cBhvr>
                                      <p:tavLst>
                                        <p:tav tm="0">
                                          <p:val>
                                            <p:strVal val="#ppt_x"/>
                                          </p:val>
                                        </p:tav>
                                        <p:tav tm="100000">
                                          <p:val>
                                            <p:strVal val="#ppt_x"/>
                                          </p:val>
                                        </p:tav>
                                      </p:tavLst>
                                    </p:anim>
                                    <p:anim calcmode="lin" valueType="num">
                                      <p:cBhvr additive="base">
                                        <p:cTn id="8" dur="500" fill="hold"/>
                                        <p:tgtEl>
                                          <p:spTgt spid="1679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7942"/>
                                        </p:tgtEl>
                                        <p:attrNameLst>
                                          <p:attrName>style.visibility</p:attrName>
                                        </p:attrNameLst>
                                      </p:cBhvr>
                                      <p:to>
                                        <p:strVal val="visible"/>
                                      </p:to>
                                    </p:set>
                                    <p:anim calcmode="lin" valueType="num">
                                      <p:cBhvr additive="base">
                                        <p:cTn id="13" dur="500" fill="hold"/>
                                        <p:tgtEl>
                                          <p:spTgt spid="167942"/>
                                        </p:tgtEl>
                                        <p:attrNameLst>
                                          <p:attrName>ppt_x</p:attrName>
                                        </p:attrNameLst>
                                      </p:cBhvr>
                                      <p:tavLst>
                                        <p:tav tm="0">
                                          <p:val>
                                            <p:strVal val="#ppt_x"/>
                                          </p:val>
                                        </p:tav>
                                        <p:tav tm="100000">
                                          <p:val>
                                            <p:strVal val="#ppt_x"/>
                                          </p:val>
                                        </p:tav>
                                      </p:tavLst>
                                    </p:anim>
                                    <p:anim calcmode="lin" valueType="num">
                                      <p:cBhvr additive="base">
                                        <p:cTn id="14" dur="500" fill="hold"/>
                                        <p:tgtEl>
                                          <p:spTgt spid="1679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7947"/>
                                        </p:tgtEl>
                                        <p:attrNameLst>
                                          <p:attrName>style.visibility</p:attrName>
                                        </p:attrNameLst>
                                      </p:cBhvr>
                                      <p:to>
                                        <p:strVal val="visible"/>
                                      </p:to>
                                    </p:set>
                                    <p:anim calcmode="lin" valueType="num">
                                      <p:cBhvr additive="base">
                                        <p:cTn id="19" dur="500" fill="hold"/>
                                        <p:tgtEl>
                                          <p:spTgt spid="167947"/>
                                        </p:tgtEl>
                                        <p:attrNameLst>
                                          <p:attrName>ppt_x</p:attrName>
                                        </p:attrNameLst>
                                      </p:cBhvr>
                                      <p:tavLst>
                                        <p:tav tm="0">
                                          <p:val>
                                            <p:strVal val="#ppt_x"/>
                                          </p:val>
                                        </p:tav>
                                        <p:tav tm="100000">
                                          <p:val>
                                            <p:strVal val="#ppt_x"/>
                                          </p:val>
                                        </p:tav>
                                      </p:tavLst>
                                    </p:anim>
                                    <p:anim calcmode="lin" valueType="num">
                                      <p:cBhvr additive="base">
                                        <p:cTn id="20" dur="500" fill="hold"/>
                                        <p:tgtEl>
                                          <p:spTgt spid="1679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7943"/>
                                        </p:tgtEl>
                                        <p:attrNameLst>
                                          <p:attrName>style.visibility</p:attrName>
                                        </p:attrNameLst>
                                      </p:cBhvr>
                                      <p:to>
                                        <p:strVal val="visible"/>
                                      </p:to>
                                    </p:set>
                                    <p:anim calcmode="lin" valueType="num">
                                      <p:cBhvr additive="base">
                                        <p:cTn id="25" dur="500" fill="hold"/>
                                        <p:tgtEl>
                                          <p:spTgt spid="167943"/>
                                        </p:tgtEl>
                                        <p:attrNameLst>
                                          <p:attrName>ppt_x</p:attrName>
                                        </p:attrNameLst>
                                      </p:cBhvr>
                                      <p:tavLst>
                                        <p:tav tm="0">
                                          <p:val>
                                            <p:strVal val="#ppt_x"/>
                                          </p:val>
                                        </p:tav>
                                        <p:tav tm="100000">
                                          <p:val>
                                            <p:strVal val="#ppt_x"/>
                                          </p:val>
                                        </p:tav>
                                      </p:tavLst>
                                    </p:anim>
                                    <p:anim calcmode="lin" valueType="num">
                                      <p:cBhvr additive="base">
                                        <p:cTn id="26" dur="500" fill="hold"/>
                                        <p:tgtEl>
                                          <p:spTgt spid="16794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7945"/>
                                        </p:tgtEl>
                                        <p:attrNameLst>
                                          <p:attrName>style.visibility</p:attrName>
                                        </p:attrNameLst>
                                      </p:cBhvr>
                                      <p:to>
                                        <p:strVal val="visible"/>
                                      </p:to>
                                    </p:set>
                                    <p:anim calcmode="lin" valueType="num">
                                      <p:cBhvr additive="base">
                                        <p:cTn id="31" dur="500" fill="hold"/>
                                        <p:tgtEl>
                                          <p:spTgt spid="167945"/>
                                        </p:tgtEl>
                                        <p:attrNameLst>
                                          <p:attrName>ppt_x</p:attrName>
                                        </p:attrNameLst>
                                      </p:cBhvr>
                                      <p:tavLst>
                                        <p:tav tm="0">
                                          <p:val>
                                            <p:strVal val="#ppt_x"/>
                                          </p:val>
                                        </p:tav>
                                        <p:tav tm="100000">
                                          <p:val>
                                            <p:strVal val="#ppt_x"/>
                                          </p:val>
                                        </p:tav>
                                      </p:tavLst>
                                    </p:anim>
                                    <p:anim calcmode="lin" valueType="num">
                                      <p:cBhvr additive="base">
                                        <p:cTn id="32" dur="500" fill="hold"/>
                                        <p:tgtEl>
                                          <p:spTgt spid="1679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1" grpId="0"/>
      <p:bldP spid="167942" grpId="0"/>
      <p:bldP spid="167943" grpId="0"/>
      <p:bldP spid="167945" grpId="0"/>
      <p:bldP spid="16794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文本占位符 157697"/>
          <p:cNvSpPr>
            <a:spLocks noGrp="1"/>
          </p:cNvSpPr>
          <p:nvPr>
            <p:ph type="body" idx="1"/>
          </p:nvPr>
        </p:nvSpPr>
        <p:spPr>
          <a:xfrm>
            <a:off x="4172268" y="208598"/>
            <a:ext cx="8229600" cy="4525962"/>
          </a:xfrm>
        </p:spPr>
        <p:txBody>
          <a:bodyPr/>
          <a:p>
            <a:pPr>
              <a:buNone/>
            </a:pPr>
            <a:r>
              <a:rPr lang="zh-CN" altLang="en-US" sz="4000" b="1">
                <a:ea typeface="黑体" panose="02010609060101010101" pitchFamily="2" charset="-122"/>
              </a:rPr>
              <a:t>舒婷诗欣赏。</a:t>
            </a:r>
            <a:endParaRPr lang="zh-CN" altLang="en-US" sz="4000" b="1">
              <a:ea typeface="黑体" panose="02010609060101010101" pitchFamily="2" charset="-122"/>
            </a:endParaRPr>
          </a:p>
        </p:txBody>
      </p:sp>
      <p:sp>
        <p:nvSpPr>
          <p:cNvPr id="212997" name="文本框 212996"/>
          <p:cNvSpPr txBox="1"/>
          <p:nvPr/>
        </p:nvSpPr>
        <p:spPr>
          <a:xfrm>
            <a:off x="189230" y="50800"/>
            <a:ext cx="4996815" cy="1106805"/>
          </a:xfrm>
          <a:prstGeom prst="rect">
            <a:avLst/>
          </a:prstGeom>
          <a:noFill/>
          <a:ln w="9525">
            <a:noFill/>
          </a:ln>
        </p:spPr>
        <p:txBody>
          <a:bodyPr wrap="square" anchor="t">
            <a:spAutoFit/>
          </a:bodyPr>
          <a:p>
            <a:r>
              <a:rPr lang="zh-CN" altLang="zh-CN" sz="6600" dirty="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rPr>
              <a:t>拓展延伸</a:t>
            </a:r>
            <a:endParaRPr lang="zh-CN" altLang="zh-CN" sz="6600" dirty="0">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endParaRPr>
          </a:p>
        </p:txBody>
      </p:sp>
      <p:pic>
        <p:nvPicPr>
          <p:cNvPr id="2" name="图片 1" descr="timg (20)"/>
          <p:cNvPicPr>
            <a:picLocks noChangeAspect="1"/>
          </p:cNvPicPr>
          <p:nvPr/>
        </p:nvPicPr>
        <p:blipFill>
          <a:blip r:embed="rId1"/>
          <a:stretch>
            <a:fillRect/>
          </a:stretch>
        </p:blipFill>
        <p:spPr>
          <a:xfrm>
            <a:off x="92075" y="1157605"/>
            <a:ext cx="12007215" cy="56349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57698">
                                            <p:txEl>
                                              <p:charRg st="0" end="7"/>
                                            </p:txEl>
                                          </p:spTgt>
                                        </p:tgtEl>
                                        <p:attrNameLst>
                                          <p:attrName>style.visibility</p:attrName>
                                        </p:attrNameLst>
                                      </p:cBhvr>
                                      <p:to>
                                        <p:strVal val="visible"/>
                                      </p:to>
                                    </p:set>
                                    <p:animEffect transition="in" filter="fade">
                                      <p:cBhvr>
                                        <p:cTn id="7" dur="1000"/>
                                        <p:tgtEl>
                                          <p:spTgt spid="157698">
                                            <p:txEl>
                                              <p:charRg st="0" end="7"/>
                                            </p:txEl>
                                          </p:spTgt>
                                        </p:tgtEl>
                                      </p:cBhvr>
                                    </p:animEffect>
                                    <p:anim calcmode="lin" valueType="num">
                                      <p:cBhvr>
                                        <p:cTn id="8" dur="1000" fill="hold"/>
                                        <p:tgtEl>
                                          <p:spTgt spid="157698">
                                            <p:txEl>
                                              <p:charRg st="0" end="7"/>
                                            </p:txEl>
                                          </p:spTgt>
                                        </p:tgtEl>
                                        <p:attrNameLst>
                                          <p:attrName>ppt_x</p:attrName>
                                        </p:attrNameLst>
                                      </p:cBhvr>
                                      <p:tavLst>
                                        <p:tav tm="0">
                                          <p:val>
                                            <p:strVal val="#ppt_x"/>
                                          </p:val>
                                        </p:tav>
                                        <p:tav tm="100000">
                                          <p:val>
                                            <p:strVal val="#ppt_x"/>
                                          </p:val>
                                        </p:tav>
                                      </p:tavLst>
                                    </p:anim>
                                    <p:anim calcmode="lin" valueType="num">
                                      <p:cBhvr>
                                        <p:cTn id="9" dur="1000" fill="hold"/>
                                        <p:tgtEl>
                                          <p:spTgt spid="157698">
                                            <p:txEl>
                                              <p:charRg st="0" end="7"/>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212997"/>
                                        </p:tgtEl>
                                        <p:attrNameLst>
                                          <p:attrName>style.visibility</p:attrName>
                                        </p:attrNameLst>
                                      </p:cBhvr>
                                      <p:to>
                                        <p:strVal val="visible"/>
                                      </p:to>
                                    </p:set>
                                    <p:anim calcmode="lin" valueType="num">
                                      <p:cBhvr additive="base">
                                        <p:cTn id="14" dur="500" fill="hold"/>
                                        <p:tgtEl>
                                          <p:spTgt spid="212997"/>
                                        </p:tgtEl>
                                        <p:attrNameLst>
                                          <p:attrName>ppt_x</p:attrName>
                                        </p:attrNameLst>
                                      </p:cBhvr>
                                      <p:tavLst>
                                        <p:tav tm="0">
                                          <p:val>
                                            <p:strVal val="0-#ppt_w/2"/>
                                          </p:val>
                                        </p:tav>
                                        <p:tav tm="100000">
                                          <p:val>
                                            <p:strVal val="#ppt_x"/>
                                          </p:val>
                                        </p:tav>
                                      </p:tavLst>
                                    </p:anim>
                                    <p:anim calcmode="lin" valueType="num">
                                      <p:cBhvr additive="base">
                                        <p:cTn id="15" dur="500" fill="hold"/>
                                        <p:tgtEl>
                                          <p:spTgt spid="212997"/>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build="p"/>
      <p:bldP spid="21299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3665" y="335915"/>
            <a:ext cx="5162550" cy="624713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fontAlgn="auto">
              <a:lnSpc>
                <a:spcPts val="6000"/>
              </a:lnSpc>
            </a:pP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1980年至福建省文联工作，从事专业写作。</a:t>
            </a:r>
            <a:r>
              <a:rPr lang="zh-CN" altLang="en-US" sz="4000" b="1">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代表诗作有</a:t>
            </a:r>
            <a:r>
              <a:rPr lang="zh-CN" altLang="en-US" sz="4000" b="1">
                <a:solidFill>
                  <a:srgbClr val="000066"/>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本诗</a:t>
            </a:r>
            <a:r>
              <a:rPr lang="zh-CN" altLang="en-US" sz="4000" b="1">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及</a:t>
            </a:r>
            <a:r>
              <a:rPr lang="en-US" altLang="zh-CN" sz="4000" b="1">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a:t>
            </a:r>
            <a:r>
              <a:rPr lang="zh-CN" altLang="en-US" sz="4000" b="1">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致橡树</a:t>
            </a:r>
            <a:r>
              <a:rPr lang="en-US" altLang="zh-CN" sz="4000" b="1">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a:t>
            </a:r>
            <a:r>
              <a:rPr lang="zh-CN" altLang="en-US" sz="4000" b="1">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a:t>
            </a:r>
            <a:r>
              <a:rPr lang="en-US" altLang="zh-CN" sz="4000" b="1">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a:t>
            </a:r>
            <a:r>
              <a:rPr lang="zh-CN" altLang="en-US" sz="4000" b="1">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神女峰</a:t>
            </a:r>
            <a:r>
              <a:rPr lang="en-US" altLang="zh-CN" sz="4000" b="1">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a:t>
            </a:r>
            <a:r>
              <a:rPr lang="zh-CN" altLang="en-US" sz="4000" b="1">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等。结集出版的诗集有</a:t>
            </a:r>
            <a:r>
              <a:rPr lang="en-US" altLang="zh-CN" sz="4000" b="1">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a:t>
            </a:r>
            <a:r>
              <a:rPr lang="zh-CN" altLang="en-US" sz="4000" b="1">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双桅船</a:t>
            </a:r>
            <a:r>
              <a:rPr lang="en-US" altLang="zh-CN" sz="4000" b="1">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a:t>
            </a:r>
            <a:r>
              <a:rPr lang="zh-CN" altLang="en-US" sz="4000" b="1">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a:t>
            </a:r>
            <a:r>
              <a:rPr lang="en-US" altLang="zh-CN" sz="4000" b="1">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a:t>
            </a:r>
            <a:r>
              <a:rPr lang="zh-CN" altLang="en-US" sz="4000" b="1">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会唱歌的鸢尾花</a:t>
            </a:r>
            <a:r>
              <a:rPr lang="en-US" altLang="zh-CN" sz="4000" b="1">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a:t>
            </a:r>
            <a:r>
              <a:rPr lang="zh-CN" altLang="en-US" sz="4000" b="1">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等。</a:t>
            </a:r>
            <a:endParaRPr lang="zh-CN" altLang="en-US" sz="4000" b="1">
              <a:latin typeface="楷体" panose="02010609060101010101" charset="-122"/>
              <a:ea typeface="楷体" panose="02010609060101010101" charset="-122"/>
              <a:cs typeface="楷体" panose="02010609060101010101" charset="-122"/>
            </a:endParaRPr>
          </a:p>
        </p:txBody>
      </p:sp>
      <p:pic>
        <p:nvPicPr>
          <p:cNvPr id="4" name="图片 3" descr="timg (11)"/>
          <p:cNvPicPr>
            <a:picLocks noChangeAspect="1"/>
          </p:cNvPicPr>
          <p:nvPr/>
        </p:nvPicPr>
        <p:blipFill>
          <a:blip r:embed="rId1"/>
          <a:stretch>
            <a:fillRect/>
          </a:stretch>
        </p:blipFill>
        <p:spPr>
          <a:xfrm>
            <a:off x="5276215" y="121920"/>
            <a:ext cx="6806565" cy="6657975"/>
          </a:xfrm>
          <a:prstGeom prst="rect">
            <a:avLst/>
          </a:prstGeom>
        </p:spPr>
      </p:pic>
    </p:spTree>
  </p:cSld>
  <p:clrMapOvr>
    <a:masterClrMapping/>
  </p:clrMapOvr>
  <p:transition spd="med">
    <p:random/>
    <p:sndAc>
      <p:stSnd>
        <p:snd r:embed="rId2" name="msg.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19)"/>
          <p:cNvPicPr>
            <a:picLocks noChangeAspect="1"/>
          </p:cNvPicPr>
          <p:nvPr/>
        </p:nvPicPr>
        <p:blipFill>
          <a:blip r:embed="rId1"/>
          <a:stretch>
            <a:fillRect/>
          </a:stretch>
        </p:blipFill>
        <p:spPr>
          <a:xfrm>
            <a:off x="78105" y="-635"/>
            <a:ext cx="12126595" cy="6917690"/>
          </a:xfrm>
          <a:prstGeom prst="rect">
            <a:avLst/>
          </a:prstGeom>
        </p:spPr>
      </p:pic>
      <p:sp>
        <p:nvSpPr>
          <p:cNvPr id="158722" name="矩形 158721"/>
          <p:cNvSpPr/>
          <p:nvPr/>
        </p:nvSpPr>
        <p:spPr>
          <a:xfrm>
            <a:off x="458788" y="558800"/>
            <a:ext cx="5942012" cy="6369685"/>
          </a:xfrm>
          <a:prstGeom prst="rect">
            <a:avLst/>
          </a:prstGeom>
          <a:noFill/>
          <a:ln w="9525">
            <a:noFill/>
          </a:ln>
        </p:spPr>
        <p:txBody>
          <a:bodyPr>
            <a:spAutoFit/>
          </a:bodyPr>
          <a:p>
            <a:pPr indent="1219200" algn="just"/>
            <a:r>
              <a:rPr lang="zh-CN" altLang="en-US" sz="2400" b="1">
                <a:latin typeface="Times New Roman" panose="02020603050405020304" pitchFamily="18" charset="0"/>
              </a:rPr>
              <a:t>我如果爱你</a:t>
            </a:r>
            <a:r>
              <a:rPr lang="en-US" altLang="zh-CN" sz="2400" b="1">
                <a:latin typeface="宋体" panose="02010600030101010101" pitchFamily="2" charset="-122"/>
              </a:rPr>
              <a:t>──</a:t>
            </a:r>
            <a:endParaRPr lang="en-US" altLang="zh-CN" sz="2400" b="1">
              <a:latin typeface="Times New Roman" panose="02020603050405020304" pitchFamily="18" charset="0"/>
            </a:endParaRPr>
          </a:p>
          <a:p>
            <a:pPr indent="1219200" algn="just" eaLnBrk="0" hangingPunct="0"/>
            <a:r>
              <a:rPr lang="zh-CN" altLang="en-US" sz="2400" b="1">
                <a:latin typeface="Times New Roman" panose="02020603050405020304" pitchFamily="18" charset="0"/>
              </a:rPr>
              <a:t>决不像</a:t>
            </a:r>
            <a:r>
              <a:rPr lang="zh-CN" altLang="en-US" sz="2400" b="1">
                <a:solidFill>
                  <a:srgbClr val="FF0000"/>
                </a:solidFill>
                <a:latin typeface="Times New Roman" panose="02020603050405020304" pitchFamily="18" charset="0"/>
              </a:rPr>
              <a:t>攀援的凌霄花，</a:t>
            </a:r>
            <a:endParaRPr lang="zh-CN" altLang="en-US" sz="2400" b="1">
              <a:solidFill>
                <a:srgbClr val="FF0000"/>
              </a:solidFill>
              <a:latin typeface="Times New Roman" panose="02020603050405020304" pitchFamily="18" charset="0"/>
            </a:endParaRPr>
          </a:p>
          <a:p>
            <a:pPr indent="1219200" algn="just" eaLnBrk="0" hangingPunct="0"/>
            <a:r>
              <a:rPr lang="zh-CN" altLang="en-US" sz="2400" b="1">
                <a:latin typeface="Times New Roman" panose="02020603050405020304" pitchFamily="18" charset="0"/>
              </a:rPr>
              <a:t>借你的高枝炫耀自己；</a:t>
            </a:r>
            <a:endParaRPr lang="zh-CN" altLang="en-US" sz="2400" b="1">
              <a:latin typeface="Times New Roman" panose="02020603050405020304" pitchFamily="18" charset="0"/>
            </a:endParaRPr>
          </a:p>
          <a:p>
            <a:pPr indent="1219200" algn="just" eaLnBrk="0" hangingPunct="0"/>
            <a:r>
              <a:rPr lang="zh-CN" altLang="en-US" sz="2400" b="1">
                <a:latin typeface="Times New Roman" panose="02020603050405020304" pitchFamily="18" charset="0"/>
              </a:rPr>
              <a:t>我如果爱你</a:t>
            </a:r>
            <a:r>
              <a:rPr lang="en-US" altLang="zh-CN" sz="2400" b="1">
                <a:latin typeface="宋体" panose="02010600030101010101" pitchFamily="2" charset="-122"/>
              </a:rPr>
              <a:t>──</a:t>
            </a:r>
            <a:endParaRPr lang="en-US" altLang="zh-CN" sz="2400" b="1">
              <a:latin typeface="Times New Roman" panose="02020603050405020304" pitchFamily="18" charset="0"/>
            </a:endParaRPr>
          </a:p>
          <a:p>
            <a:pPr indent="1219200" algn="just" eaLnBrk="0" hangingPunct="0"/>
            <a:r>
              <a:rPr lang="zh-CN" altLang="en-US" sz="2400" b="1">
                <a:latin typeface="Times New Roman" panose="02020603050405020304" pitchFamily="18" charset="0"/>
              </a:rPr>
              <a:t>绝不学</a:t>
            </a:r>
            <a:r>
              <a:rPr lang="zh-CN" altLang="en-US" sz="2400" b="1">
                <a:solidFill>
                  <a:srgbClr val="FF0000"/>
                </a:solidFill>
                <a:latin typeface="Times New Roman" panose="02020603050405020304" pitchFamily="18" charset="0"/>
              </a:rPr>
              <a:t>痴情的鸟儿</a:t>
            </a:r>
            <a:r>
              <a:rPr lang="zh-CN" altLang="en-US" sz="2400" b="1">
                <a:solidFill>
                  <a:schemeClr val="bg1"/>
                </a:solidFill>
                <a:latin typeface="Times New Roman" panose="02020603050405020304" pitchFamily="18" charset="0"/>
              </a:rPr>
              <a:t>，</a:t>
            </a:r>
            <a:endParaRPr lang="zh-CN" altLang="en-US" sz="2400" b="1">
              <a:solidFill>
                <a:schemeClr val="bg1"/>
              </a:solidFill>
              <a:latin typeface="Times New Roman" panose="02020603050405020304" pitchFamily="18" charset="0"/>
            </a:endParaRPr>
          </a:p>
          <a:p>
            <a:pPr indent="1219200" algn="just" eaLnBrk="0" hangingPunct="0"/>
            <a:r>
              <a:rPr lang="zh-CN" altLang="en-US" sz="2400" b="1">
                <a:latin typeface="Times New Roman" panose="02020603050405020304" pitchFamily="18" charset="0"/>
              </a:rPr>
              <a:t>为绿阴重复单调的歌曲；</a:t>
            </a:r>
            <a:endParaRPr lang="zh-CN" altLang="en-US" sz="2400" b="1">
              <a:latin typeface="Times New Roman" panose="02020603050405020304" pitchFamily="18" charset="0"/>
            </a:endParaRPr>
          </a:p>
          <a:p>
            <a:pPr indent="1219200" algn="just" eaLnBrk="0" hangingPunct="0"/>
            <a:r>
              <a:rPr lang="zh-CN" altLang="en-US" sz="2400" b="1">
                <a:latin typeface="Times New Roman" panose="02020603050405020304" pitchFamily="18" charset="0"/>
              </a:rPr>
              <a:t>也不止像</a:t>
            </a:r>
            <a:r>
              <a:rPr lang="zh-CN" altLang="en-US" sz="2400" b="1">
                <a:solidFill>
                  <a:srgbClr val="FF0000"/>
                </a:solidFill>
                <a:latin typeface="Times New Roman" panose="02020603050405020304" pitchFamily="18" charset="0"/>
              </a:rPr>
              <a:t>泉源</a:t>
            </a:r>
            <a:r>
              <a:rPr lang="zh-CN" altLang="en-US" sz="2400" b="1">
                <a:solidFill>
                  <a:schemeClr val="bg1"/>
                </a:solidFill>
                <a:latin typeface="Times New Roman" panose="02020603050405020304" pitchFamily="18" charset="0"/>
              </a:rPr>
              <a:t>，</a:t>
            </a:r>
            <a:endParaRPr lang="zh-CN" altLang="en-US" sz="2400" b="1">
              <a:solidFill>
                <a:schemeClr val="bg1"/>
              </a:solidFill>
              <a:latin typeface="Times New Roman" panose="02020603050405020304" pitchFamily="18" charset="0"/>
            </a:endParaRPr>
          </a:p>
          <a:p>
            <a:pPr indent="1219200" algn="just" eaLnBrk="0" hangingPunct="0"/>
            <a:r>
              <a:rPr lang="zh-CN" altLang="en-US" sz="2400" b="1">
                <a:latin typeface="Times New Roman" panose="02020603050405020304" pitchFamily="18" charset="0"/>
              </a:rPr>
              <a:t>常年送来清凉的慰藉；</a:t>
            </a:r>
            <a:endParaRPr lang="zh-CN" altLang="en-US" sz="2400" b="1">
              <a:latin typeface="Times New Roman" panose="02020603050405020304" pitchFamily="18" charset="0"/>
            </a:endParaRPr>
          </a:p>
          <a:p>
            <a:pPr indent="1219200" algn="just" eaLnBrk="0" hangingPunct="0"/>
            <a:r>
              <a:rPr lang="zh-CN" altLang="en-US" sz="2400" b="1">
                <a:latin typeface="Times New Roman" panose="02020603050405020304" pitchFamily="18" charset="0"/>
              </a:rPr>
              <a:t>也不止像</a:t>
            </a:r>
            <a:r>
              <a:rPr lang="zh-CN" altLang="en-US" sz="2400" b="1">
                <a:solidFill>
                  <a:srgbClr val="FF0000"/>
                </a:solidFill>
                <a:latin typeface="Times New Roman" panose="02020603050405020304" pitchFamily="18" charset="0"/>
              </a:rPr>
              <a:t>险峰</a:t>
            </a:r>
            <a:r>
              <a:rPr lang="zh-CN" altLang="en-US" sz="2400" b="1">
                <a:solidFill>
                  <a:schemeClr val="bg1"/>
                </a:solidFill>
                <a:latin typeface="Times New Roman" panose="02020603050405020304" pitchFamily="18" charset="0"/>
              </a:rPr>
              <a:t>，</a:t>
            </a:r>
            <a:endParaRPr lang="zh-CN" altLang="en-US" sz="2400" b="1">
              <a:solidFill>
                <a:schemeClr val="bg1"/>
              </a:solidFill>
              <a:latin typeface="Times New Roman" panose="02020603050405020304" pitchFamily="18" charset="0"/>
            </a:endParaRPr>
          </a:p>
          <a:p>
            <a:pPr indent="1219200" algn="just" eaLnBrk="0" hangingPunct="0"/>
            <a:r>
              <a:rPr lang="zh-CN" altLang="en-US" sz="2400" b="1">
                <a:latin typeface="Times New Roman" panose="02020603050405020304" pitchFamily="18" charset="0"/>
              </a:rPr>
              <a:t>增加你的高度，衬托你的威仪。</a:t>
            </a:r>
            <a:endParaRPr lang="zh-CN" altLang="en-US" sz="2400" b="1">
              <a:latin typeface="Times New Roman" panose="02020603050405020304" pitchFamily="18" charset="0"/>
            </a:endParaRPr>
          </a:p>
          <a:p>
            <a:pPr indent="1219200" algn="just" eaLnBrk="0" hangingPunct="0"/>
            <a:r>
              <a:rPr lang="zh-CN" altLang="en-US" sz="2400" b="1">
                <a:latin typeface="Times New Roman" panose="02020603050405020304" pitchFamily="18" charset="0"/>
              </a:rPr>
              <a:t>甚至</a:t>
            </a:r>
            <a:r>
              <a:rPr lang="zh-CN" altLang="en-US" sz="2400" b="1">
                <a:solidFill>
                  <a:srgbClr val="FF0000"/>
                </a:solidFill>
                <a:latin typeface="Times New Roman" panose="02020603050405020304" pitchFamily="18" charset="0"/>
              </a:rPr>
              <a:t>日光</a:t>
            </a:r>
            <a:r>
              <a:rPr lang="zh-CN" altLang="en-US" sz="2400" b="1">
                <a:solidFill>
                  <a:schemeClr val="bg1"/>
                </a:solidFill>
                <a:latin typeface="Times New Roman" panose="02020603050405020304" pitchFamily="18" charset="0"/>
              </a:rPr>
              <a:t>。</a:t>
            </a:r>
            <a:endParaRPr lang="zh-CN" altLang="en-US" sz="2400" b="1">
              <a:solidFill>
                <a:schemeClr val="bg1"/>
              </a:solidFill>
              <a:latin typeface="Times New Roman" panose="02020603050405020304" pitchFamily="18" charset="0"/>
            </a:endParaRPr>
          </a:p>
          <a:p>
            <a:pPr indent="1219200" algn="just" eaLnBrk="0" hangingPunct="0"/>
            <a:r>
              <a:rPr lang="zh-CN" altLang="en-US" sz="2400" b="1">
                <a:latin typeface="Times New Roman" panose="02020603050405020304" pitchFamily="18" charset="0"/>
              </a:rPr>
              <a:t>甚至</a:t>
            </a:r>
            <a:r>
              <a:rPr lang="zh-CN" altLang="en-US" sz="2400" b="1">
                <a:solidFill>
                  <a:srgbClr val="FF0000"/>
                </a:solidFill>
                <a:latin typeface="Times New Roman" panose="02020603050405020304" pitchFamily="18" charset="0"/>
              </a:rPr>
              <a:t>春雨</a:t>
            </a:r>
            <a:r>
              <a:rPr lang="zh-CN" altLang="en-US" sz="2400" b="1">
                <a:solidFill>
                  <a:schemeClr val="bg1"/>
                </a:solidFill>
                <a:latin typeface="Times New Roman" panose="02020603050405020304" pitchFamily="18" charset="0"/>
              </a:rPr>
              <a:t>。</a:t>
            </a:r>
            <a:endParaRPr lang="zh-CN" altLang="en-US" sz="2400" b="1">
              <a:solidFill>
                <a:schemeClr val="bg1"/>
              </a:solidFill>
              <a:latin typeface="Times New Roman" panose="02020603050405020304" pitchFamily="18" charset="0"/>
            </a:endParaRPr>
          </a:p>
          <a:p>
            <a:pPr indent="1219200" algn="just" eaLnBrk="0" hangingPunct="0"/>
            <a:r>
              <a:rPr lang="zh-CN" altLang="en-US" sz="2400" b="1">
                <a:latin typeface="Times New Roman" panose="02020603050405020304" pitchFamily="18" charset="0"/>
              </a:rPr>
              <a:t>不，这些都还不够！</a:t>
            </a:r>
            <a:endParaRPr lang="zh-CN" altLang="en-US" sz="2400" b="1">
              <a:latin typeface="Times New Roman" panose="02020603050405020304" pitchFamily="18" charset="0"/>
            </a:endParaRPr>
          </a:p>
          <a:p>
            <a:pPr indent="1219200" algn="just" eaLnBrk="0" hangingPunct="0"/>
            <a:r>
              <a:rPr lang="zh-CN" altLang="en-US" sz="2400" b="1">
                <a:latin typeface="Times New Roman" panose="02020603050405020304" pitchFamily="18" charset="0"/>
              </a:rPr>
              <a:t>我必须是你近旁的一株</a:t>
            </a:r>
            <a:r>
              <a:rPr lang="zh-CN" altLang="en-US" sz="2400" b="1">
                <a:solidFill>
                  <a:srgbClr val="FF0000"/>
                </a:solidFill>
                <a:latin typeface="Times New Roman" panose="02020603050405020304" pitchFamily="18" charset="0"/>
              </a:rPr>
              <a:t>木棉</a:t>
            </a:r>
            <a:r>
              <a:rPr lang="zh-CN" altLang="en-US" sz="2400" b="1">
                <a:solidFill>
                  <a:schemeClr val="bg1"/>
                </a:solidFill>
                <a:latin typeface="Times New Roman" panose="02020603050405020304" pitchFamily="18" charset="0"/>
              </a:rPr>
              <a:t>，</a:t>
            </a:r>
            <a:endParaRPr lang="zh-CN" altLang="en-US" sz="2400" b="1">
              <a:solidFill>
                <a:schemeClr val="bg1"/>
              </a:solidFill>
              <a:latin typeface="Times New Roman" panose="02020603050405020304" pitchFamily="18" charset="0"/>
            </a:endParaRPr>
          </a:p>
          <a:p>
            <a:pPr indent="1219200" algn="just" eaLnBrk="0" hangingPunct="0"/>
            <a:r>
              <a:rPr lang="zh-CN" altLang="en-US" sz="2400" b="1">
                <a:latin typeface="Times New Roman" panose="02020603050405020304" pitchFamily="18" charset="0"/>
              </a:rPr>
              <a:t>作为树的形象和你站在一起。</a:t>
            </a:r>
            <a:endParaRPr lang="zh-CN" altLang="en-US" sz="2400" b="1">
              <a:latin typeface="Times New Roman" panose="02020603050405020304" pitchFamily="18" charset="0"/>
            </a:endParaRPr>
          </a:p>
          <a:p>
            <a:pPr indent="1219200" algn="just" eaLnBrk="0" hangingPunct="0"/>
            <a:r>
              <a:rPr lang="zh-CN" altLang="en-US" sz="2400" b="1">
                <a:solidFill>
                  <a:srgbClr val="FF0000"/>
                </a:solidFill>
                <a:latin typeface="Times New Roman" panose="02020603050405020304" pitchFamily="18" charset="0"/>
              </a:rPr>
              <a:t>根</a:t>
            </a:r>
            <a:r>
              <a:rPr lang="zh-CN" altLang="en-US" sz="2400" b="1">
                <a:latin typeface="Times New Roman" panose="02020603050405020304" pitchFamily="18" charset="0"/>
              </a:rPr>
              <a:t>，紧握在地下，</a:t>
            </a:r>
            <a:endParaRPr lang="zh-CN" altLang="en-US" sz="2400" b="1">
              <a:latin typeface="Times New Roman" panose="02020603050405020304" pitchFamily="18" charset="0"/>
            </a:endParaRPr>
          </a:p>
          <a:p>
            <a:pPr indent="1219200" eaLnBrk="0" hangingPunct="0"/>
            <a:r>
              <a:rPr lang="zh-CN" altLang="en-US" sz="2400" b="1">
                <a:solidFill>
                  <a:srgbClr val="FF0000"/>
                </a:solidFill>
                <a:latin typeface="Times New Roman" panose="02020603050405020304" pitchFamily="18" charset="0"/>
              </a:rPr>
              <a:t>叶</a:t>
            </a:r>
            <a:r>
              <a:rPr lang="zh-CN" altLang="en-US" sz="2400" b="1">
                <a:latin typeface="Times New Roman" panose="02020603050405020304" pitchFamily="18" charset="0"/>
              </a:rPr>
              <a:t>，相触在云里。 </a:t>
            </a:r>
            <a:endParaRPr lang="zh-CN" altLang="en-US" sz="2400" b="1">
              <a:latin typeface="Times New Roman" panose="02020603050405020304" pitchFamily="18" charset="0"/>
            </a:endParaRPr>
          </a:p>
        </p:txBody>
      </p:sp>
      <p:sp>
        <p:nvSpPr>
          <p:cNvPr id="158723" name="矩形 158722"/>
          <p:cNvSpPr/>
          <p:nvPr/>
        </p:nvSpPr>
        <p:spPr>
          <a:xfrm>
            <a:off x="3429000" y="0"/>
            <a:ext cx="4572000" cy="1045210"/>
          </a:xfrm>
          <a:prstGeom prst="rect">
            <a:avLst/>
          </a:prstGeom>
          <a:noFill/>
          <a:ln w="9525">
            <a:noFill/>
          </a:ln>
        </p:spPr>
        <p:txBody>
          <a:bodyPr>
            <a:spAutoFit/>
          </a:bodyPr>
          <a:p>
            <a:pPr>
              <a:spcBef>
                <a:spcPct val="50000"/>
              </a:spcBef>
            </a:pPr>
            <a:r>
              <a:rPr lang="zh-CN" altLang="en-US" sz="3200" b="1">
                <a:latin typeface="楷体_GB2312" pitchFamily="49" charset="-122"/>
                <a:ea typeface="楷体_GB2312" pitchFamily="49" charset="-122"/>
              </a:rPr>
              <a:t>致  橡  树</a:t>
            </a:r>
            <a:endParaRPr lang="zh-CN" altLang="en-US" sz="3200" b="1">
              <a:latin typeface="楷体_GB2312" pitchFamily="49" charset="-122"/>
              <a:ea typeface="楷体_GB2312" pitchFamily="49" charset="-122"/>
            </a:endParaRPr>
          </a:p>
          <a:p>
            <a:pPr eaLnBrk="0" hangingPunct="0">
              <a:spcBef>
                <a:spcPct val="50000"/>
              </a:spcBef>
            </a:pPr>
            <a:r>
              <a:rPr lang="zh-CN" altLang="en-US" sz="2000">
                <a:latin typeface="Times New Roman" panose="02020603050405020304" pitchFamily="18" charset="0"/>
              </a:rPr>
              <a:t>                               </a:t>
            </a:r>
            <a:endParaRPr lang="zh-CN" altLang="en-US" sz="2000">
              <a:latin typeface="Times New Roman" panose="02020603050405020304" pitchFamily="18" charset="0"/>
            </a:endParaRPr>
          </a:p>
        </p:txBody>
      </p:sp>
      <p:sp>
        <p:nvSpPr>
          <p:cNvPr id="158724" name="矩形 158723"/>
          <p:cNvSpPr/>
          <p:nvPr/>
        </p:nvSpPr>
        <p:spPr>
          <a:xfrm>
            <a:off x="6248400" y="228600"/>
            <a:ext cx="1402080" cy="460375"/>
          </a:xfrm>
          <a:prstGeom prst="rect">
            <a:avLst/>
          </a:prstGeom>
          <a:noFill/>
          <a:ln w="9525">
            <a:noFill/>
          </a:ln>
        </p:spPr>
        <p:txBody>
          <a:bodyPr wrap="none" anchor="t">
            <a:spAutoFit/>
          </a:bodyPr>
          <a:p>
            <a:r>
              <a:rPr lang="en-US" altLang="zh-CN" sz="2400">
                <a:solidFill>
                  <a:schemeClr val="bg1"/>
                </a:solidFill>
                <a:latin typeface="Times New Roman" panose="02020603050405020304" pitchFamily="18" charset="0"/>
              </a:rPr>
              <a:t>——</a:t>
            </a:r>
            <a:r>
              <a:rPr lang="zh-CN" altLang="en-US" sz="2400">
                <a:solidFill>
                  <a:schemeClr val="bg1"/>
                </a:solidFill>
                <a:latin typeface="Times New Roman" panose="02020603050405020304" pitchFamily="18" charset="0"/>
              </a:rPr>
              <a:t>舒婷</a:t>
            </a:r>
            <a:endParaRPr lang="zh-CN" altLang="en-US" sz="2400">
              <a:solidFill>
                <a:schemeClr val="bg1"/>
              </a:solidFill>
              <a:latin typeface="Times New Roman" panose="02020603050405020304" pitchFamily="18" charset="0"/>
            </a:endParaRPr>
          </a:p>
        </p:txBody>
      </p:sp>
      <p:sp>
        <p:nvSpPr>
          <p:cNvPr id="158725" name="矩形 158724"/>
          <p:cNvSpPr/>
          <p:nvPr/>
        </p:nvSpPr>
        <p:spPr>
          <a:xfrm>
            <a:off x="6172200" y="669925"/>
            <a:ext cx="4114800" cy="6247130"/>
          </a:xfrm>
          <a:prstGeom prst="rect">
            <a:avLst/>
          </a:prstGeom>
          <a:noFill/>
          <a:ln w="9525">
            <a:noFill/>
          </a:ln>
        </p:spPr>
        <p:txBody>
          <a:bodyPr>
            <a:spAutoFit/>
          </a:bodyPr>
          <a:p>
            <a:pPr algn="just"/>
            <a:r>
              <a:rPr lang="zh-CN" altLang="en-US" sz="2000" b="1">
                <a:latin typeface="Times New Roman" panose="02020603050405020304" pitchFamily="18" charset="0"/>
              </a:rPr>
              <a:t>每一阵风过，</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我们都互相致意，</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但没有人，</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听懂我们的言语。</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你有你的</a:t>
            </a:r>
            <a:r>
              <a:rPr lang="zh-CN" altLang="en-US" sz="2000" b="1">
                <a:solidFill>
                  <a:srgbClr val="FF0000"/>
                </a:solidFill>
                <a:latin typeface="Times New Roman" panose="02020603050405020304" pitchFamily="18" charset="0"/>
              </a:rPr>
              <a:t>铜枝铁干</a:t>
            </a:r>
            <a:endParaRPr lang="zh-CN" altLang="en-US" sz="2000" b="1">
              <a:solidFill>
                <a:srgbClr val="FF0000"/>
              </a:solidFill>
              <a:latin typeface="Times New Roman" panose="02020603050405020304" pitchFamily="18" charset="0"/>
            </a:endParaRPr>
          </a:p>
          <a:p>
            <a:pPr algn="just" eaLnBrk="0" hangingPunct="0"/>
            <a:r>
              <a:rPr lang="zh-CN" altLang="en-US" sz="2000" b="1">
                <a:solidFill>
                  <a:srgbClr val="FF0000"/>
                </a:solidFill>
                <a:latin typeface="Times New Roman" panose="02020603050405020304" pitchFamily="18" charset="0"/>
              </a:rPr>
              <a:t>像刀，像剑，</a:t>
            </a:r>
            <a:endParaRPr lang="zh-CN" altLang="en-US" sz="2000" b="1">
              <a:solidFill>
                <a:srgbClr val="FF0000"/>
              </a:solidFill>
              <a:latin typeface="Times New Roman" panose="02020603050405020304" pitchFamily="18" charset="0"/>
            </a:endParaRPr>
          </a:p>
          <a:p>
            <a:pPr algn="just" eaLnBrk="0" hangingPunct="0"/>
            <a:r>
              <a:rPr lang="zh-CN" altLang="en-US" sz="2000" b="1">
                <a:latin typeface="Times New Roman" panose="02020603050405020304" pitchFamily="18" charset="0"/>
              </a:rPr>
              <a:t>也像</a:t>
            </a:r>
            <a:r>
              <a:rPr lang="zh-CN" altLang="en-US" sz="2000" b="1">
                <a:solidFill>
                  <a:srgbClr val="FF0000"/>
                </a:solidFill>
                <a:latin typeface="Times New Roman" panose="02020603050405020304" pitchFamily="18" charset="0"/>
              </a:rPr>
              <a:t>戟</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我有我</a:t>
            </a:r>
            <a:r>
              <a:rPr lang="zh-CN" altLang="en-US" sz="2000" b="1">
                <a:solidFill>
                  <a:srgbClr val="FF0000"/>
                </a:solidFill>
                <a:latin typeface="Times New Roman" panose="02020603050405020304" pitchFamily="18" charset="0"/>
              </a:rPr>
              <a:t>红硕的花朵</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像</a:t>
            </a:r>
            <a:r>
              <a:rPr lang="zh-CN" altLang="en-US" sz="2000" b="1">
                <a:solidFill>
                  <a:srgbClr val="FF0000"/>
                </a:solidFill>
                <a:latin typeface="Times New Roman" panose="02020603050405020304" pitchFamily="18" charset="0"/>
              </a:rPr>
              <a:t>沉重的叹息</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又像</a:t>
            </a:r>
            <a:r>
              <a:rPr lang="zh-CN" altLang="en-US" sz="2000" b="1">
                <a:solidFill>
                  <a:srgbClr val="FF0000"/>
                </a:solidFill>
                <a:latin typeface="Times New Roman" panose="02020603050405020304" pitchFamily="18" charset="0"/>
              </a:rPr>
              <a:t>英勇的火炬</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我们分担</a:t>
            </a:r>
            <a:r>
              <a:rPr lang="zh-CN" altLang="en-US" sz="2000" b="1">
                <a:solidFill>
                  <a:srgbClr val="FF0000"/>
                </a:solidFill>
                <a:latin typeface="Times New Roman" panose="02020603050405020304" pitchFamily="18" charset="0"/>
              </a:rPr>
              <a:t>寒潮、风雷、霹雳</a:t>
            </a:r>
            <a:r>
              <a:rPr lang="zh-CN" altLang="en-US" sz="2000" b="1">
                <a:solidFill>
                  <a:srgbClr val="FFFF00"/>
                </a:solidFill>
                <a:latin typeface="Times New Roman" panose="02020603050405020304" pitchFamily="18" charset="0"/>
              </a:rPr>
              <a:t>；</a:t>
            </a:r>
            <a:endParaRPr lang="zh-CN" altLang="en-US" sz="2000" b="1">
              <a:solidFill>
                <a:srgbClr val="FFFF00"/>
              </a:solidFill>
              <a:latin typeface="Times New Roman" panose="02020603050405020304" pitchFamily="18" charset="0"/>
            </a:endParaRPr>
          </a:p>
          <a:p>
            <a:pPr algn="just" eaLnBrk="0" hangingPunct="0"/>
            <a:r>
              <a:rPr lang="zh-CN" altLang="en-US" sz="2000" b="1">
                <a:latin typeface="Times New Roman" panose="02020603050405020304" pitchFamily="18" charset="0"/>
              </a:rPr>
              <a:t>我们共享</a:t>
            </a:r>
            <a:r>
              <a:rPr lang="zh-CN" altLang="en-US" sz="2000" b="1">
                <a:solidFill>
                  <a:srgbClr val="FF0000"/>
                </a:solidFill>
                <a:latin typeface="Times New Roman" panose="02020603050405020304" pitchFamily="18" charset="0"/>
              </a:rPr>
              <a:t>雾霭、流岚、虹霓</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仿佛永远分离，</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却又终身相依。</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这才是伟大的爱情，</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坚贞就在这里：</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爱</a:t>
            </a:r>
            <a:r>
              <a:rPr lang="en-US" altLang="zh-CN" sz="2000" b="1">
                <a:latin typeface="Times New Roman" panose="02020603050405020304" pitchFamily="18" charset="0"/>
              </a:rPr>
              <a:t>──</a:t>
            </a:r>
            <a:endParaRPr lang="en-US" altLang="zh-CN" sz="2000" b="1">
              <a:latin typeface="Times New Roman" panose="02020603050405020304" pitchFamily="18" charset="0"/>
            </a:endParaRPr>
          </a:p>
          <a:p>
            <a:pPr algn="just" eaLnBrk="0" hangingPunct="0"/>
            <a:r>
              <a:rPr lang="zh-CN" altLang="en-US" sz="2000" b="1">
                <a:latin typeface="Times New Roman" panose="02020603050405020304" pitchFamily="18" charset="0"/>
              </a:rPr>
              <a:t>不仅爱你</a:t>
            </a:r>
            <a:r>
              <a:rPr lang="zh-CN" altLang="en-US" sz="2000" b="1">
                <a:solidFill>
                  <a:srgbClr val="FF0000"/>
                </a:solidFill>
                <a:latin typeface="Times New Roman" panose="02020603050405020304" pitchFamily="18" charset="0"/>
              </a:rPr>
              <a:t>伟岸的身躯</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也爱你</a:t>
            </a:r>
            <a:r>
              <a:rPr lang="zh-CN" altLang="en-US" sz="2000" b="1">
                <a:solidFill>
                  <a:srgbClr val="FF0000"/>
                </a:solidFill>
                <a:latin typeface="Times New Roman" panose="02020603050405020304" pitchFamily="18" charset="0"/>
              </a:rPr>
              <a:t>坚持的位置，足下的土地。</a:t>
            </a:r>
            <a:endParaRPr lang="zh-CN" altLang="en-US" sz="2000" b="1">
              <a:solidFill>
                <a:srgbClr val="FF0000"/>
              </a:solidFill>
              <a:latin typeface="Times New Roman" panose="02020603050405020304" pitchFamily="18" charset="0"/>
            </a:endParaRPr>
          </a:p>
          <a:p>
            <a:pPr eaLnBrk="0" hangingPunct="0"/>
            <a:endParaRPr lang="zh-CN" altLang="en-US" sz="20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1+ppt_h/2"/>
                                          </p:val>
                                        </p:tav>
                                      </p:tavLst>
                                    </p:anim>
                                    <p:set>
                                      <p:cBhvr>
                                        <p:cTn id="14" dur="1" fill="hold">
                                          <p:stCondLst>
                                            <p:cond delay="499"/>
                                          </p:stCondLst>
                                        </p:cTn>
                                        <p:tgtEl>
                                          <p:spTgt spid="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8722"/>
                                        </p:tgtEl>
                                        <p:attrNameLst>
                                          <p:attrName>style.visibility</p:attrName>
                                        </p:attrNameLst>
                                      </p:cBhvr>
                                      <p:to>
                                        <p:strVal val="visible"/>
                                      </p:to>
                                    </p:set>
                                    <p:anim calcmode="lin" valueType="num">
                                      <p:cBhvr additive="base">
                                        <p:cTn id="19" dur="500" fill="hold"/>
                                        <p:tgtEl>
                                          <p:spTgt spid="158722"/>
                                        </p:tgtEl>
                                        <p:attrNameLst>
                                          <p:attrName>ppt_x</p:attrName>
                                        </p:attrNameLst>
                                      </p:cBhvr>
                                      <p:tavLst>
                                        <p:tav tm="0">
                                          <p:val>
                                            <p:strVal val="#ppt_x"/>
                                          </p:val>
                                        </p:tav>
                                        <p:tav tm="100000">
                                          <p:val>
                                            <p:strVal val="#ppt_x"/>
                                          </p:val>
                                        </p:tav>
                                      </p:tavLst>
                                    </p:anim>
                                    <p:anim calcmode="lin" valueType="num">
                                      <p:cBhvr additive="base">
                                        <p:cTn id="20" dur="500" fill="hold"/>
                                        <p:tgtEl>
                                          <p:spTgt spid="1587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8725"/>
                                        </p:tgtEl>
                                        <p:attrNameLst>
                                          <p:attrName>style.visibility</p:attrName>
                                        </p:attrNameLst>
                                      </p:cBhvr>
                                      <p:to>
                                        <p:strVal val="visible"/>
                                      </p:to>
                                    </p:set>
                                    <p:anim calcmode="lin" valueType="num">
                                      <p:cBhvr additive="base">
                                        <p:cTn id="25" dur="500" fill="hold"/>
                                        <p:tgtEl>
                                          <p:spTgt spid="158725"/>
                                        </p:tgtEl>
                                        <p:attrNameLst>
                                          <p:attrName>ppt_x</p:attrName>
                                        </p:attrNameLst>
                                      </p:cBhvr>
                                      <p:tavLst>
                                        <p:tav tm="0">
                                          <p:val>
                                            <p:strVal val="#ppt_x"/>
                                          </p:val>
                                        </p:tav>
                                        <p:tav tm="100000">
                                          <p:val>
                                            <p:strVal val="#ppt_x"/>
                                          </p:val>
                                        </p:tav>
                                      </p:tavLst>
                                    </p:anim>
                                    <p:anim calcmode="lin" valueType="num">
                                      <p:cBhvr additive="base">
                                        <p:cTn id="26" dur="500" fill="hold"/>
                                        <p:tgtEl>
                                          <p:spTgt spid="1587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p:bldP spid="1587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6" name="矩形 159745"/>
          <p:cNvSpPr/>
          <p:nvPr/>
        </p:nvSpPr>
        <p:spPr>
          <a:xfrm>
            <a:off x="1524000" y="990600"/>
            <a:ext cx="5943600" cy="368300"/>
          </a:xfrm>
          <a:prstGeom prst="rect">
            <a:avLst/>
          </a:prstGeom>
          <a:noFill/>
          <a:ln w="9525">
            <a:noFill/>
          </a:ln>
        </p:spPr>
        <p:txBody>
          <a:bodyPr>
            <a:spAutoFit/>
          </a:bodyPr>
          <a:p>
            <a:pPr indent="1219200" algn="just"/>
            <a:endParaRPr dirty="0">
              <a:latin typeface="Times New Roman" panose="02020603050405020304" pitchFamily="18" charset="0"/>
            </a:endParaRPr>
          </a:p>
        </p:txBody>
      </p:sp>
      <p:sp>
        <p:nvSpPr>
          <p:cNvPr id="159747" name="矩形 159746"/>
          <p:cNvSpPr/>
          <p:nvPr/>
        </p:nvSpPr>
        <p:spPr>
          <a:xfrm>
            <a:off x="4561840" y="-635"/>
            <a:ext cx="4572000" cy="1168400"/>
          </a:xfrm>
          <a:prstGeom prst="rect">
            <a:avLst/>
          </a:prstGeom>
          <a:noFill/>
          <a:ln w="9525">
            <a:noFill/>
          </a:ln>
        </p:spPr>
        <p:txBody>
          <a:bodyPr>
            <a:spAutoFit/>
          </a:bodyPr>
          <a:p>
            <a:pPr>
              <a:spcBef>
                <a:spcPct val="50000"/>
              </a:spcBef>
            </a:pPr>
            <a:r>
              <a:rPr lang="zh-CN" altLang="en-US" sz="4000" b="1">
                <a:latin typeface="楷体_GB2312" pitchFamily="49" charset="-122"/>
                <a:ea typeface="楷体_GB2312" pitchFamily="49" charset="-122"/>
              </a:rPr>
              <a:t>致  橡  树</a:t>
            </a:r>
            <a:endParaRPr lang="zh-CN" altLang="en-US" sz="4000" b="1">
              <a:latin typeface="楷体_GB2312" pitchFamily="49" charset="-122"/>
              <a:ea typeface="楷体_GB2312" pitchFamily="49" charset="-122"/>
            </a:endParaRPr>
          </a:p>
          <a:p>
            <a:pPr eaLnBrk="0" hangingPunct="0">
              <a:spcBef>
                <a:spcPct val="50000"/>
              </a:spcBef>
            </a:pPr>
            <a:r>
              <a:rPr lang="zh-CN" altLang="en-US" sz="2000">
                <a:solidFill>
                  <a:schemeClr val="bg1"/>
                </a:solidFill>
                <a:latin typeface="Times New Roman" panose="02020603050405020304" pitchFamily="18" charset="0"/>
              </a:rPr>
              <a:t>                               </a:t>
            </a:r>
            <a:endParaRPr lang="zh-CN" altLang="en-US" sz="2000">
              <a:solidFill>
                <a:schemeClr val="bg1"/>
              </a:solidFill>
              <a:latin typeface="Times New Roman" panose="02020603050405020304" pitchFamily="18" charset="0"/>
            </a:endParaRPr>
          </a:p>
        </p:txBody>
      </p:sp>
      <p:sp>
        <p:nvSpPr>
          <p:cNvPr id="159748" name="矩形 159747"/>
          <p:cNvSpPr/>
          <p:nvPr/>
        </p:nvSpPr>
        <p:spPr>
          <a:xfrm>
            <a:off x="8468360" y="383858"/>
            <a:ext cx="1201420" cy="398780"/>
          </a:xfrm>
          <a:prstGeom prst="rect">
            <a:avLst/>
          </a:prstGeom>
          <a:noFill/>
          <a:ln w="9525">
            <a:noFill/>
          </a:ln>
        </p:spPr>
        <p:txBody>
          <a:bodyPr wrap="none" anchor="t">
            <a:spAutoFit/>
          </a:bodyPr>
          <a:p>
            <a:r>
              <a:rPr lang="en-US" altLang="zh-CN" sz="2000" b="1">
                <a:solidFill>
                  <a:srgbClr val="FF0000"/>
                </a:solidFill>
                <a:latin typeface="Times New Roman" panose="02020603050405020304" pitchFamily="18" charset="0"/>
              </a:rPr>
              <a:t>——</a:t>
            </a:r>
            <a:r>
              <a:rPr lang="zh-CN" altLang="en-US" sz="2000" b="1">
                <a:solidFill>
                  <a:srgbClr val="FF0000"/>
                </a:solidFill>
                <a:latin typeface="Times New Roman" panose="02020603050405020304" pitchFamily="18" charset="0"/>
              </a:rPr>
              <a:t>舒婷</a:t>
            </a:r>
            <a:endParaRPr lang="zh-CN" altLang="en-US" sz="2000" b="1">
              <a:solidFill>
                <a:srgbClr val="FF0000"/>
              </a:solidFill>
              <a:latin typeface="Times New Roman" panose="02020603050405020304" pitchFamily="18" charset="0"/>
            </a:endParaRPr>
          </a:p>
        </p:txBody>
      </p:sp>
      <p:sp>
        <p:nvSpPr>
          <p:cNvPr id="159749" name="文本框 159748"/>
          <p:cNvSpPr txBox="1"/>
          <p:nvPr/>
        </p:nvSpPr>
        <p:spPr>
          <a:xfrm>
            <a:off x="6705600" y="733425"/>
            <a:ext cx="1407795" cy="583565"/>
          </a:xfrm>
          <a:prstGeom prst="rect">
            <a:avLst/>
          </a:prstGeom>
        </p:spPr>
        <p:style>
          <a:lnRef idx="2">
            <a:schemeClr val="dk1"/>
          </a:lnRef>
          <a:fillRef idx="1">
            <a:schemeClr val="lt1"/>
          </a:fillRef>
          <a:effectRef idx="0">
            <a:schemeClr val="dk1"/>
          </a:effectRef>
          <a:fontRef idx="minor">
            <a:schemeClr val="dk1"/>
          </a:fontRef>
        </p:style>
        <p:txBody>
          <a:bodyPr wrap="none" anchor="t">
            <a:spAutoFit/>
          </a:bodyPr>
          <a:p>
            <a:r>
              <a:rPr lang="zh-CN" altLang="en-US" sz="3200" b="1">
                <a:solidFill>
                  <a:srgbClr val="CC00FF"/>
                </a:solidFill>
                <a:latin typeface="Times New Roman" panose="02020603050405020304" pitchFamily="18" charset="0"/>
                <a:ea typeface="楷体_GB2312" pitchFamily="49" charset="-122"/>
              </a:rPr>
              <a:t>不依附</a:t>
            </a:r>
            <a:endParaRPr lang="zh-CN" altLang="en-US" sz="3200" b="1">
              <a:solidFill>
                <a:srgbClr val="CC00FF"/>
              </a:solidFill>
              <a:latin typeface="Times New Roman" panose="02020603050405020304" pitchFamily="18" charset="0"/>
              <a:ea typeface="楷体_GB2312" pitchFamily="49" charset="-122"/>
            </a:endParaRPr>
          </a:p>
        </p:txBody>
      </p:sp>
      <p:sp>
        <p:nvSpPr>
          <p:cNvPr id="159750" name="文本框 159749"/>
          <p:cNvSpPr txBox="1"/>
          <p:nvPr/>
        </p:nvSpPr>
        <p:spPr>
          <a:xfrm>
            <a:off x="6673850" y="1800225"/>
            <a:ext cx="1407795" cy="583565"/>
          </a:xfrm>
          <a:prstGeom prst="rect">
            <a:avLst/>
          </a:prstGeom>
        </p:spPr>
        <p:style>
          <a:lnRef idx="2">
            <a:schemeClr val="dk1"/>
          </a:lnRef>
          <a:fillRef idx="1">
            <a:schemeClr val="lt1"/>
          </a:fillRef>
          <a:effectRef idx="0">
            <a:schemeClr val="dk1"/>
          </a:effectRef>
          <a:fontRef idx="minor">
            <a:schemeClr val="dk1"/>
          </a:fontRef>
        </p:style>
        <p:txBody>
          <a:bodyPr wrap="none" anchor="t">
            <a:spAutoFit/>
          </a:bodyPr>
          <a:p>
            <a:r>
              <a:rPr lang="zh-CN" altLang="en-US" sz="3200" b="1">
                <a:solidFill>
                  <a:srgbClr val="CC00FF"/>
                </a:solidFill>
                <a:latin typeface="Times New Roman" panose="02020603050405020304" pitchFamily="18" charset="0"/>
                <a:ea typeface="楷体_GB2312" pitchFamily="49" charset="-122"/>
              </a:rPr>
              <a:t>不崇拜</a:t>
            </a:r>
            <a:endParaRPr lang="zh-CN" altLang="en-US" sz="3200" b="1">
              <a:solidFill>
                <a:srgbClr val="CC00FF"/>
              </a:solidFill>
              <a:latin typeface="Times New Roman" panose="02020603050405020304" pitchFamily="18" charset="0"/>
              <a:ea typeface="楷体_GB2312" pitchFamily="49" charset="-122"/>
            </a:endParaRPr>
          </a:p>
        </p:txBody>
      </p:sp>
      <p:sp>
        <p:nvSpPr>
          <p:cNvPr id="159751" name="文本框 159750"/>
          <p:cNvSpPr txBox="1"/>
          <p:nvPr/>
        </p:nvSpPr>
        <p:spPr>
          <a:xfrm>
            <a:off x="6629400" y="2895600"/>
            <a:ext cx="3048000" cy="583565"/>
          </a:xfrm>
          <a:prstGeom prst="rect">
            <a:avLst/>
          </a:prstGeom>
        </p:spPr>
        <p:style>
          <a:lnRef idx="2">
            <a:schemeClr val="dk1"/>
          </a:lnRef>
          <a:fillRef idx="1">
            <a:schemeClr val="lt1"/>
          </a:fillRef>
          <a:effectRef idx="0">
            <a:schemeClr val="dk1"/>
          </a:effectRef>
          <a:fontRef idx="minor">
            <a:schemeClr val="dk1"/>
          </a:fontRef>
        </p:style>
        <p:txBody>
          <a:bodyPr>
            <a:spAutoFit/>
          </a:bodyPr>
          <a:p>
            <a:r>
              <a:rPr lang="zh-CN" altLang="en-US" sz="3200" b="1">
                <a:solidFill>
                  <a:srgbClr val="CC00FF"/>
                </a:solidFill>
                <a:latin typeface="Times New Roman" panose="02020603050405020304" pitchFamily="18" charset="0"/>
                <a:ea typeface="楷体_GB2312" pitchFamily="49" charset="-122"/>
              </a:rPr>
              <a:t>不止是奉献</a:t>
            </a:r>
            <a:endParaRPr lang="zh-CN" altLang="en-US" sz="3200" b="1">
              <a:solidFill>
                <a:srgbClr val="CC00FF"/>
              </a:solidFill>
              <a:latin typeface="Times New Roman" panose="02020603050405020304" pitchFamily="18" charset="0"/>
              <a:ea typeface="楷体_GB2312" pitchFamily="49" charset="-122"/>
            </a:endParaRPr>
          </a:p>
        </p:txBody>
      </p:sp>
      <p:sp>
        <p:nvSpPr>
          <p:cNvPr id="159752" name="文本框 159751"/>
          <p:cNvSpPr txBox="1"/>
          <p:nvPr/>
        </p:nvSpPr>
        <p:spPr>
          <a:xfrm>
            <a:off x="7696200" y="3581400"/>
            <a:ext cx="2743200" cy="583565"/>
          </a:xfrm>
          <a:prstGeom prst="rect">
            <a:avLst/>
          </a:prstGeom>
        </p:spPr>
        <p:style>
          <a:lnRef idx="2">
            <a:schemeClr val="dk1"/>
          </a:lnRef>
          <a:fillRef idx="1">
            <a:schemeClr val="lt1"/>
          </a:fillRef>
          <a:effectRef idx="0">
            <a:schemeClr val="dk1"/>
          </a:effectRef>
          <a:fontRef idx="minor">
            <a:schemeClr val="dk1"/>
          </a:fontRef>
        </p:style>
        <p:txBody>
          <a:bodyPr>
            <a:spAutoFit/>
          </a:bodyPr>
          <a:p>
            <a:r>
              <a:rPr lang="zh-CN" altLang="en-US" sz="3200" b="1">
                <a:solidFill>
                  <a:srgbClr val="CC00FF"/>
                </a:solidFill>
                <a:latin typeface="Times New Roman" panose="02020603050405020304" pitchFamily="18" charset="0"/>
                <a:ea typeface="楷体_GB2312" pitchFamily="49" charset="-122"/>
              </a:rPr>
              <a:t>不止是陪衬</a:t>
            </a:r>
            <a:endParaRPr lang="zh-CN" altLang="en-US" sz="3200" b="1">
              <a:solidFill>
                <a:srgbClr val="CC00FF"/>
              </a:solidFill>
              <a:latin typeface="Times New Roman" panose="02020603050405020304" pitchFamily="18" charset="0"/>
              <a:ea typeface="楷体_GB2312" pitchFamily="49" charset="-122"/>
            </a:endParaRPr>
          </a:p>
        </p:txBody>
      </p:sp>
      <p:sp>
        <p:nvSpPr>
          <p:cNvPr id="159753" name="文本框 159752"/>
          <p:cNvSpPr txBox="1"/>
          <p:nvPr/>
        </p:nvSpPr>
        <p:spPr>
          <a:xfrm>
            <a:off x="6324600" y="4343400"/>
            <a:ext cx="3505200" cy="583565"/>
          </a:xfrm>
          <a:prstGeom prst="rect">
            <a:avLst/>
          </a:prstGeom>
        </p:spPr>
        <p:style>
          <a:lnRef idx="2">
            <a:schemeClr val="dk1"/>
          </a:lnRef>
          <a:fillRef idx="1">
            <a:schemeClr val="lt1"/>
          </a:fillRef>
          <a:effectRef idx="0">
            <a:schemeClr val="dk1"/>
          </a:effectRef>
          <a:fontRef idx="minor">
            <a:schemeClr val="dk1"/>
          </a:fontRef>
        </p:style>
        <p:txBody>
          <a:bodyPr>
            <a:spAutoFit/>
          </a:bodyPr>
          <a:p>
            <a:r>
              <a:rPr lang="zh-CN" altLang="en-US" sz="3200" b="1">
                <a:solidFill>
                  <a:srgbClr val="CC00FF"/>
                </a:solidFill>
                <a:latin typeface="Times New Roman" panose="02020603050405020304" pitchFamily="18" charset="0"/>
                <a:ea typeface="楷体_GB2312" pitchFamily="49" charset="-122"/>
              </a:rPr>
              <a:t>不止是满足需要</a:t>
            </a:r>
            <a:endParaRPr lang="zh-CN" altLang="en-US" sz="3200" b="1">
              <a:solidFill>
                <a:srgbClr val="CC00FF"/>
              </a:solidFill>
              <a:latin typeface="Times New Roman" panose="02020603050405020304" pitchFamily="18" charset="0"/>
              <a:ea typeface="楷体_GB2312" pitchFamily="49" charset="-122"/>
            </a:endParaRPr>
          </a:p>
        </p:txBody>
      </p:sp>
      <p:sp>
        <p:nvSpPr>
          <p:cNvPr id="159754" name="文本框 159753"/>
          <p:cNvSpPr txBox="1"/>
          <p:nvPr/>
        </p:nvSpPr>
        <p:spPr>
          <a:xfrm>
            <a:off x="7162800" y="5267960"/>
            <a:ext cx="4732655" cy="5835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r>
              <a:rPr lang="zh-CN" altLang="en-US" sz="3200" b="1">
                <a:solidFill>
                  <a:srgbClr val="CC00FF"/>
                </a:solidFill>
                <a:latin typeface="Times New Roman" panose="02020603050405020304" pitchFamily="18" charset="0"/>
                <a:ea typeface="楷体_GB2312" pitchFamily="49" charset="-122"/>
              </a:rPr>
              <a:t>人格的平等，精神的独立</a:t>
            </a:r>
            <a:endParaRPr lang="zh-CN" altLang="en-US" sz="3200" b="1">
              <a:solidFill>
                <a:srgbClr val="CC00FF"/>
              </a:solidFill>
              <a:latin typeface="Times New Roman" panose="02020603050405020304" pitchFamily="18" charset="0"/>
              <a:ea typeface="楷体_GB2312" pitchFamily="49" charset="-122"/>
            </a:endParaRPr>
          </a:p>
        </p:txBody>
      </p:sp>
      <p:sp>
        <p:nvSpPr>
          <p:cNvPr id="159755" name="文本框 159754"/>
          <p:cNvSpPr txBox="1"/>
          <p:nvPr/>
        </p:nvSpPr>
        <p:spPr>
          <a:xfrm>
            <a:off x="6324600" y="5851525"/>
            <a:ext cx="4114800" cy="107632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r>
              <a:rPr lang="zh-CN" altLang="en-US" sz="3200" b="1">
                <a:solidFill>
                  <a:srgbClr val="CC00FF"/>
                </a:solidFill>
                <a:latin typeface="Times New Roman" panose="02020603050405020304" pitchFamily="18" charset="0"/>
                <a:ea typeface="楷体_GB2312" pitchFamily="49" charset="-122"/>
              </a:rPr>
              <a:t>感情的相依相伴</a:t>
            </a:r>
            <a:endParaRPr lang="zh-CN" altLang="en-US" sz="3200" b="1">
              <a:solidFill>
                <a:srgbClr val="CC00FF"/>
              </a:solidFill>
              <a:latin typeface="Times New Roman" panose="02020603050405020304" pitchFamily="18" charset="0"/>
              <a:ea typeface="楷体_GB2312" pitchFamily="49" charset="-122"/>
            </a:endParaRPr>
          </a:p>
          <a:p>
            <a:r>
              <a:rPr lang="zh-CN" altLang="en-US" sz="3200" b="1">
                <a:solidFill>
                  <a:srgbClr val="CC00FF"/>
                </a:solidFill>
                <a:latin typeface="Times New Roman" panose="02020603050405020304" pitchFamily="18" charset="0"/>
                <a:ea typeface="楷体_GB2312" pitchFamily="49" charset="-122"/>
              </a:rPr>
              <a:t>相互支持相互理解</a:t>
            </a:r>
            <a:endParaRPr lang="zh-CN" altLang="en-US" sz="3200" b="1">
              <a:solidFill>
                <a:srgbClr val="CC00FF"/>
              </a:solidFill>
              <a:latin typeface="Times New Roman" panose="02020603050405020304" pitchFamily="18" charset="0"/>
              <a:ea typeface="楷体_GB2312" pitchFamily="49" charset="-122"/>
            </a:endParaRPr>
          </a:p>
        </p:txBody>
      </p:sp>
      <p:sp>
        <p:nvSpPr>
          <p:cNvPr id="159756" name="文本框 159755"/>
          <p:cNvSpPr txBox="1"/>
          <p:nvPr/>
        </p:nvSpPr>
        <p:spPr>
          <a:xfrm>
            <a:off x="2438400" y="381000"/>
            <a:ext cx="4495800" cy="6739255"/>
          </a:xfrm>
          <a:prstGeom prst="rect">
            <a:avLst/>
          </a:prstGeom>
          <a:noFill/>
          <a:ln w="9525">
            <a:noFill/>
          </a:ln>
        </p:spPr>
        <p:txBody>
          <a:bodyPr>
            <a:spAutoFit/>
          </a:bodyPr>
          <a:p>
            <a:pPr algn="just"/>
            <a:r>
              <a:rPr lang="zh-CN" altLang="en-US" sz="2400" b="1">
                <a:latin typeface="Times New Roman" panose="02020603050405020304" pitchFamily="18" charset="0"/>
              </a:rPr>
              <a:t>我如果爱你</a:t>
            </a:r>
            <a:r>
              <a:rPr lang="en-US" altLang="zh-CN" sz="2400" b="1">
                <a:latin typeface="宋体" panose="02010600030101010101" pitchFamily="2" charset="-122"/>
              </a:rPr>
              <a:t>──</a:t>
            </a:r>
            <a:endParaRPr lang="en-US" altLang="zh-CN" sz="2400" b="1">
              <a:latin typeface="Times New Roman" panose="02020603050405020304" pitchFamily="18" charset="0"/>
            </a:endParaRPr>
          </a:p>
          <a:p>
            <a:pPr algn="just" eaLnBrk="0" hangingPunct="0"/>
            <a:r>
              <a:rPr lang="zh-CN" altLang="en-US" sz="2400" b="1">
                <a:latin typeface="Times New Roman" panose="02020603050405020304" pitchFamily="18" charset="0"/>
              </a:rPr>
              <a:t>决不像</a:t>
            </a:r>
            <a:r>
              <a:rPr lang="zh-CN" altLang="en-US" sz="2400" b="1">
                <a:solidFill>
                  <a:srgbClr val="FF0000"/>
                </a:solidFill>
                <a:latin typeface="Times New Roman" panose="02020603050405020304" pitchFamily="18" charset="0"/>
              </a:rPr>
              <a:t>攀援的凌霄花，</a:t>
            </a:r>
            <a:endParaRPr lang="zh-CN" altLang="en-US" sz="2400" b="1">
              <a:solidFill>
                <a:srgbClr val="FF0000"/>
              </a:solidFill>
              <a:latin typeface="Times New Roman" panose="02020603050405020304" pitchFamily="18" charset="0"/>
            </a:endParaRPr>
          </a:p>
          <a:p>
            <a:pPr algn="just" eaLnBrk="0" hangingPunct="0"/>
            <a:r>
              <a:rPr lang="zh-CN" altLang="en-US" sz="2400" b="1">
                <a:latin typeface="Times New Roman" panose="02020603050405020304" pitchFamily="18" charset="0"/>
              </a:rPr>
              <a:t>借你的高枝炫耀自己；</a:t>
            </a:r>
            <a:endParaRPr lang="zh-CN" altLang="en-US" sz="2400" b="1">
              <a:latin typeface="Times New Roman" panose="02020603050405020304" pitchFamily="18" charset="0"/>
            </a:endParaRPr>
          </a:p>
          <a:p>
            <a:pPr algn="just" eaLnBrk="0" hangingPunct="0"/>
            <a:r>
              <a:rPr lang="zh-CN" altLang="en-US" sz="2400" b="1">
                <a:latin typeface="Times New Roman" panose="02020603050405020304" pitchFamily="18" charset="0"/>
              </a:rPr>
              <a:t>我如果爱你</a:t>
            </a:r>
            <a:r>
              <a:rPr lang="en-US" altLang="zh-CN" sz="2400" b="1">
                <a:latin typeface="Times New Roman" panose="02020603050405020304" pitchFamily="18" charset="0"/>
              </a:rPr>
              <a:t>──</a:t>
            </a:r>
            <a:endParaRPr lang="en-US" altLang="zh-CN" sz="2400" b="1">
              <a:latin typeface="Times New Roman" panose="02020603050405020304" pitchFamily="18" charset="0"/>
            </a:endParaRPr>
          </a:p>
          <a:p>
            <a:pPr algn="just" eaLnBrk="0" hangingPunct="0"/>
            <a:r>
              <a:rPr lang="zh-CN" altLang="en-US" sz="2400" b="1">
                <a:latin typeface="Times New Roman" panose="02020603050405020304" pitchFamily="18" charset="0"/>
              </a:rPr>
              <a:t>绝不学</a:t>
            </a:r>
            <a:r>
              <a:rPr lang="zh-CN" altLang="en-US" sz="2400" b="1">
                <a:solidFill>
                  <a:srgbClr val="FF0000"/>
                </a:solidFill>
                <a:latin typeface="Times New Roman" panose="02020603050405020304" pitchFamily="18" charset="0"/>
              </a:rPr>
              <a:t>痴情的鸟儿</a:t>
            </a:r>
            <a:r>
              <a:rPr lang="zh-CN" altLang="en-US" sz="2400" b="1">
                <a:solidFill>
                  <a:schemeClr val="bg1"/>
                </a:solidFill>
                <a:latin typeface="Times New Roman" panose="02020603050405020304" pitchFamily="18" charset="0"/>
              </a:rPr>
              <a:t>，</a:t>
            </a:r>
            <a:endParaRPr lang="zh-CN" altLang="en-US" sz="2400" b="1">
              <a:solidFill>
                <a:schemeClr val="bg1"/>
              </a:solidFill>
              <a:latin typeface="Times New Roman" panose="02020603050405020304" pitchFamily="18" charset="0"/>
            </a:endParaRPr>
          </a:p>
          <a:p>
            <a:pPr algn="just" eaLnBrk="0" hangingPunct="0"/>
            <a:r>
              <a:rPr lang="zh-CN" altLang="en-US" sz="2400" b="1">
                <a:latin typeface="Times New Roman" panose="02020603050405020304" pitchFamily="18" charset="0"/>
              </a:rPr>
              <a:t>为绿阴重复单调的歌曲；</a:t>
            </a:r>
            <a:endParaRPr lang="zh-CN" altLang="en-US" sz="2400" b="1">
              <a:latin typeface="Times New Roman" panose="02020603050405020304" pitchFamily="18" charset="0"/>
            </a:endParaRPr>
          </a:p>
          <a:p>
            <a:pPr algn="just" eaLnBrk="0" hangingPunct="0"/>
            <a:r>
              <a:rPr lang="zh-CN" altLang="en-US" sz="2400" b="1">
                <a:latin typeface="Times New Roman" panose="02020603050405020304" pitchFamily="18" charset="0"/>
              </a:rPr>
              <a:t>也不止像</a:t>
            </a:r>
            <a:r>
              <a:rPr lang="zh-CN" altLang="en-US" sz="2400" b="1">
                <a:solidFill>
                  <a:srgbClr val="FF0000"/>
                </a:solidFill>
                <a:latin typeface="Times New Roman" panose="02020603050405020304" pitchFamily="18" charset="0"/>
              </a:rPr>
              <a:t>泉源，</a:t>
            </a:r>
            <a:endParaRPr lang="zh-CN" altLang="en-US" sz="2400" b="1">
              <a:solidFill>
                <a:srgbClr val="FF0000"/>
              </a:solidFill>
              <a:latin typeface="Times New Roman" panose="02020603050405020304" pitchFamily="18" charset="0"/>
            </a:endParaRPr>
          </a:p>
          <a:p>
            <a:pPr algn="just" eaLnBrk="0" hangingPunct="0"/>
            <a:r>
              <a:rPr lang="zh-CN" altLang="en-US" sz="2400" b="1">
                <a:latin typeface="Times New Roman" panose="02020603050405020304" pitchFamily="18" charset="0"/>
              </a:rPr>
              <a:t>常年送来清凉的慰藉；</a:t>
            </a:r>
            <a:endParaRPr lang="zh-CN" altLang="en-US" sz="2400" b="1">
              <a:latin typeface="Times New Roman" panose="02020603050405020304" pitchFamily="18" charset="0"/>
            </a:endParaRPr>
          </a:p>
          <a:p>
            <a:pPr algn="just" eaLnBrk="0" hangingPunct="0"/>
            <a:r>
              <a:rPr lang="zh-CN" altLang="en-US" sz="2400" b="1">
                <a:latin typeface="Times New Roman" panose="02020603050405020304" pitchFamily="18" charset="0"/>
              </a:rPr>
              <a:t>也不止像</a:t>
            </a:r>
            <a:r>
              <a:rPr lang="zh-CN" altLang="en-US" sz="2400" b="1">
                <a:solidFill>
                  <a:srgbClr val="FF0000"/>
                </a:solidFill>
                <a:latin typeface="Times New Roman" panose="02020603050405020304" pitchFamily="18" charset="0"/>
              </a:rPr>
              <a:t>险峰，</a:t>
            </a:r>
            <a:endParaRPr lang="zh-CN" altLang="en-US" sz="2400" b="1">
              <a:solidFill>
                <a:srgbClr val="FF0000"/>
              </a:solidFill>
              <a:latin typeface="Times New Roman" panose="02020603050405020304" pitchFamily="18" charset="0"/>
            </a:endParaRPr>
          </a:p>
          <a:p>
            <a:pPr algn="just" eaLnBrk="0" hangingPunct="0"/>
            <a:r>
              <a:rPr lang="zh-CN" altLang="en-US" sz="2400" b="1">
                <a:latin typeface="Times New Roman" panose="02020603050405020304" pitchFamily="18" charset="0"/>
              </a:rPr>
              <a:t>增加你的高度，衬托你的威仪。</a:t>
            </a:r>
            <a:endParaRPr lang="zh-CN" altLang="en-US" sz="2400" b="1">
              <a:latin typeface="Times New Roman" panose="02020603050405020304" pitchFamily="18" charset="0"/>
            </a:endParaRPr>
          </a:p>
          <a:p>
            <a:pPr algn="just" eaLnBrk="0" hangingPunct="0"/>
            <a:r>
              <a:rPr lang="zh-CN" altLang="en-US" sz="2400" b="1">
                <a:latin typeface="Times New Roman" panose="02020603050405020304" pitchFamily="18" charset="0"/>
              </a:rPr>
              <a:t>甚至</a:t>
            </a:r>
            <a:r>
              <a:rPr lang="zh-CN" altLang="en-US" sz="2400" b="1">
                <a:solidFill>
                  <a:srgbClr val="FF0000"/>
                </a:solidFill>
                <a:latin typeface="Times New Roman" panose="02020603050405020304" pitchFamily="18" charset="0"/>
              </a:rPr>
              <a:t>日光</a:t>
            </a:r>
            <a:r>
              <a:rPr lang="zh-CN" altLang="en-US" sz="2400" b="1">
                <a:solidFill>
                  <a:schemeClr val="bg1"/>
                </a:solidFill>
                <a:latin typeface="Times New Roman" panose="02020603050405020304" pitchFamily="18" charset="0"/>
              </a:rPr>
              <a:t>。</a:t>
            </a:r>
            <a:endParaRPr lang="zh-CN" altLang="en-US" sz="2400" b="1">
              <a:solidFill>
                <a:schemeClr val="bg1"/>
              </a:solidFill>
              <a:latin typeface="Times New Roman" panose="02020603050405020304" pitchFamily="18" charset="0"/>
            </a:endParaRPr>
          </a:p>
          <a:p>
            <a:pPr algn="just" eaLnBrk="0" hangingPunct="0"/>
            <a:r>
              <a:rPr lang="zh-CN" altLang="en-US" sz="2400" b="1">
                <a:latin typeface="Times New Roman" panose="02020603050405020304" pitchFamily="18" charset="0"/>
              </a:rPr>
              <a:t>甚至</a:t>
            </a:r>
            <a:r>
              <a:rPr lang="zh-CN" altLang="en-US" sz="2400" b="1">
                <a:solidFill>
                  <a:srgbClr val="FF0000"/>
                </a:solidFill>
                <a:latin typeface="Times New Roman" panose="02020603050405020304" pitchFamily="18" charset="0"/>
              </a:rPr>
              <a:t>春雨。</a:t>
            </a:r>
            <a:endParaRPr lang="zh-CN" altLang="en-US" sz="2400" b="1">
              <a:solidFill>
                <a:srgbClr val="FF0000"/>
              </a:solidFill>
              <a:latin typeface="Times New Roman" panose="02020603050405020304" pitchFamily="18" charset="0"/>
            </a:endParaRPr>
          </a:p>
          <a:p>
            <a:pPr algn="just" eaLnBrk="0" hangingPunct="0"/>
            <a:r>
              <a:rPr lang="zh-CN" altLang="en-US" sz="2400" b="1">
                <a:latin typeface="Times New Roman" panose="02020603050405020304" pitchFamily="18" charset="0"/>
              </a:rPr>
              <a:t>不，这些都还不够！</a:t>
            </a:r>
            <a:endParaRPr lang="zh-CN" altLang="en-US" sz="2400" b="1">
              <a:latin typeface="Times New Roman" panose="02020603050405020304" pitchFamily="18" charset="0"/>
            </a:endParaRPr>
          </a:p>
          <a:p>
            <a:pPr algn="just" eaLnBrk="0" hangingPunct="0"/>
            <a:r>
              <a:rPr lang="zh-CN" altLang="en-US" sz="2400" b="1">
                <a:latin typeface="Times New Roman" panose="02020603050405020304" pitchFamily="18" charset="0"/>
              </a:rPr>
              <a:t>我必须是你近旁的一株</a:t>
            </a:r>
            <a:r>
              <a:rPr lang="zh-CN" altLang="en-US" sz="2400" b="1">
                <a:solidFill>
                  <a:srgbClr val="FF0000"/>
                </a:solidFill>
                <a:latin typeface="Times New Roman" panose="02020603050405020304" pitchFamily="18" charset="0"/>
              </a:rPr>
              <a:t>木棉，</a:t>
            </a:r>
            <a:endParaRPr lang="zh-CN" altLang="en-US" sz="2400" b="1">
              <a:solidFill>
                <a:srgbClr val="FF0000"/>
              </a:solidFill>
              <a:latin typeface="Times New Roman" panose="02020603050405020304" pitchFamily="18" charset="0"/>
            </a:endParaRPr>
          </a:p>
          <a:p>
            <a:pPr algn="just" eaLnBrk="0" hangingPunct="0"/>
            <a:r>
              <a:rPr lang="zh-CN" altLang="en-US" sz="2400" b="1">
                <a:latin typeface="Times New Roman" panose="02020603050405020304" pitchFamily="18" charset="0"/>
              </a:rPr>
              <a:t>作为树的形象和你站在一起</a:t>
            </a:r>
            <a:r>
              <a:rPr lang="zh-CN" altLang="en-US" sz="2400" b="1">
                <a:solidFill>
                  <a:schemeClr val="bg1"/>
                </a:solidFill>
                <a:latin typeface="Times New Roman" panose="02020603050405020304" pitchFamily="18" charset="0"/>
              </a:rPr>
              <a:t>。</a:t>
            </a:r>
            <a:endParaRPr lang="zh-CN" altLang="en-US" sz="2400" b="1">
              <a:solidFill>
                <a:schemeClr val="bg1"/>
              </a:solidFill>
              <a:latin typeface="Times New Roman" panose="02020603050405020304" pitchFamily="18" charset="0"/>
            </a:endParaRPr>
          </a:p>
          <a:p>
            <a:pPr algn="just" eaLnBrk="0" hangingPunct="0"/>
            <a:r>
              <a:rPr lang="zh-CN" altLang="en-US" sz="2400" b="1">
                <a:solidFill>
                  <a:srgbClr val="FF0000"/>
                </a:solidFill>
                <a:latin typeface="Times New Roman" panose="02020603050405020304" pitchFamily="18" charset="0"/>
              </a:rPr>
              <a:t>根</a:t>
            </a:r>
            <a:r>
              <a:rPr lang="zh-CN" altLang="en-US" sz="2400" b="1">
                <a:latin typeface="Times New Roman" panose="02020603050405020304" pitchFamily="18" charset="0"/>
              </a:rPr>
              <a:t>，紧握在地下，</a:t>
            </a:r>
            <a:endParaRPr lang="zh-CN" altLang="en-US" sz="2400" b="1">
              <a:latin typeface="Times New Roman" panose="02020603050405020304" pitchFamily="18" charset="0"/>
            </a:endParaRPr>
          </a:p>
          <a:p>
            <a:pPr algn="just"/>
            <a:r>
              <a:rPr lang="zh-CN" altLang="en-US" sz="2400" b="1">
                <a:solidFill>
                  <a:srgbClr val="FF0000"/>
                </a:solidFill>
                <a:latin typeface="Times New Roman" panose="02020603050405020304" pitchFamily="18" charset="0"/>
              </a:rPr>
              <a:t>叶</a:t>
            </a:r>
            <a:r>
              <a:rPr lang="zh-CN" altLang="en-US" sz="2400" b="1">
                <a:latin typeface="Times New Roman" panose="02020603050405020304" pitchFamily="18" charset="0"/>
              </a:rPr>
              <a:t>，相触在云里。 </a:t>
            </a:r>
            <a:endParaRPr lang="zh-CN" altLang="en-US" sz="2400" b="1">
              <a:latin typeface="Times New Roman" panose="02020603050405020304" pitchFamily="18" charset="0"/>
            </a:endParaRPr>
          </a:p>
          <a:p>
            <a:pPr algn="just"/>
            <a:endParaRPr lang="zh-CN" altLang="en-US" sz="2400" b="1">
              <a:latin typeface="Times New Roman" panose="02020603050405020304" pitchFamily="18" charset="0"/>
            </a:endParaRPr>
          </a:p>
        </p:txBody>
      </p:sp>
      <p:sp>
        <p:nvSpPr>
          <p:cNvPr id="159757" name="右箭头 159756"/>
          <p:cNvSpPr/>
          <p:nvPr/>
        </p:nvSpPr>
        <p:spPr>
          <a:xfrm>
            <a:off x="5334000" y="914400"/>
            <a:ext cx="1219200" cy="304800"/>
          </a:xfrm>
          <a:prstGeom prst="right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59758" name="右箭头 159757"/>
          <p:cNvSpPr/>
          <p:nvPr/>
        </p:nvSpPr>
        <p:spPr>
          <a:xfrm>
            <a:off x="5334000" y="1905000"/>
            <a:ext cx="1219200" cy="304800"/>
          </a:xfrm>
          <a:prstGeom prst="right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59759" name="右箭头 159758"/>
          <p:cNvSpPr/>
          <p:nvPr/>
        </p:nvSpPr>
        <p:spPr>
          <a:xfrm>
            <a:off x="5334000" y="3048000"/>
            <a:ext cx="1066800" cy="304800"/>
          </a:xfrm>
          <a:prstGeom prst="rightArrow">
            <a:avLst>
              <a:gd name="adj1" fmla="val 50000"/>
              <a:gd name="adj2" fmla="val 8750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59760" name="右箭头 159759"/>
          <p:cNvSpPr/>
          <p:nvPr/>
        </p:nvSpPr>
        <p:spPr>
          <a:xfrm>
            <a:off x="5181600" y="4495800"/>
            <a:ext cx="1066800" cy="304800"/>
          </a:xfrm>
          <a:prstGeom prst="rightArrow">
            <a:avLst>
              <a:gd name="adj1" fmla="val 50000"/>
              <a:gd name="adj2" fmla="val 8750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59761" name="右箭头 159760"/>
          <p:cNvSpPr/>
          <p:nvPr/>
        </p:nvSpPr>
        <p:spPr>
          <a:xfrm>
            <a:off x="6324600" y="5486400"/>
            <a:ext cx="838200" cy="228600"/>
          </a:xfrm>
          <a:prstGeom prst="rightArrow">
            <a:avLst>
              <a:gd name="adj1" fmla="val 50000"/>
              <a:gd name="adj2" fmla="val 91666"/>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59762" name="右箭头 159761"/>
          <p:cNvSpPr/>
          <p:nvPr/>
        </p:nvSpPr>
        <p:spPr>
          <a:xfrm>
            <a:off x="5181600" y="6324600"/>
            <a:ext cx="990600" cy="304800"/>
          </a:xfrm>
          <a:prstGeom prst="rightArrow">
            <a:avLst>
              <a:gd name="adj1" fmla="val 50000"/>
              <a:gd name="adj2" fmla="val 8125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59763" name="右箭头 159762"/>
          <p:cNvSpPr/>
          <p:nvPr/>
        </p:nvSpPr>
        <p:spPr>
          <a:xfrm>
            <a:off x="6553200" y="3733800"/>
            <a:ext cx="1066800" cy="304800"/>
          </a:xfrm>
          <a:prstGeom prst="rightArrow">
            <a:avLst>
              <a:gd name="adj1" fmla="val 50000"/>
              <a:gd name="adj2" fmla="val 8750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2" name="左大括号 1"/>
          <p:cNvSpPr/>
          <p:nvPr/>
        </p:nvSpPr>
        <p:spPr>
          <a:xfrm>
            <a:off x="2129155" y="445770"/>
            <a:ext cx="309245" cy="913130"/>
          </a:xfrm>
          <a:prstGeom prst="leftBrace">
            <a:avLst/>
          </a:prstGeom>
          <a:ln w="38100"/>
        </p:spPr>
        <p:style>
          <a:lnRef idx="3">
            <a:schemeClr val="dk1"/>
          </a:lnRef>
          <a:fillRef idx="0">
            <a:schemeClr val="dk1"/>
          </a:fillRef>
          <a:effectRef idx="2">
            <a:schemeClr val="dk1"/>
          </a:effectRef>
          <a:fontRef idx="minor">
            <a:schemeClr val="tx1"/>
          </a:fontRef>
        </p:style>
        <p:txBody>
          <a:bodyPr rtlCol="0" anchor="ctr"/>
          <a:p>
            <a:pPr algn="ctr"/>
            <a:endParaRPr lang="zh-CN" altLang="en-US"/>
          </a:p>
        </p:txBody>
      </p:sp>
      <p:sp>
        <p:nvSpPr>
          <p:cNvPr id="3" name="左大括号 2"/>
          <p:cNvSpPr/>
          <p:nvPr/>
        </p:nvSpPr>
        <p:spPr>
          <a:xfrm>
            <a:off x="2241550" y="1635760"/>
            <a:ext cx="309245" cy="913130"/>
          </a:xfrm>
          <a:prstGeom prst="leftBrace">
            <a:avLst/>
          </a:prstGeom>
          <a:ln w="38100"/>
        </p:spPr>
        <p:style>
          <a:lnRef idx="3">
            <a:schemeClr val="dk1"/>
          </a:lnRef>
          <a:fillRef idx="0">
            <a:schemeClr val="dk1"/>
          </a:fillRef>
          <a:effectRef idx="2">
            <a:schemeClr val="dk1"/>
          </a:effectRef>
          <a:fontRef idx="minor">
            <a:schemeClr val="tx1"/>
          </a:fontRef>
        </p:style>
        <p:txBody>
          <a:bodyPr rtlCol="0" anchor="ctr"/>
          <a:p>
            <a:pPr algn="ctr"/>
            <a:endParaRPr lang="zh-CN" altLang="en-US"/>
          </a:p>
        </p:txBody>
      </p:sp>
      <p:sp>
        <p:nvSpPr>
          <p:cNvPr id="4" name="左大括号 3"/>
          <p:cNvSpPr/>
          <p:nvPr/>
        </p:nvSpPr>
        <p:spPr>
          <a:xfrm>
            <a:off x="2241550" y="2730500"/>
            <a:ext cx="309245" cy="442595"/>
          </a:xfrm>
          <a:prstGeom prst="leftBrace">
            <a:avLst/>
          </a:prstGeom>
          <a:ln w="38100"/>
        </p:spPr>
        <p:style>
          <a:lnRef idx="3">
            <a:schemeClr val="dk1"/>
          </a:lnRef>
          <a:fillRef idx="0">
            <a:schemeClr val="dk1"/>
          </a:fillRef>
          <a:effectRef idx="2">
            <a:schemeClr val="dk1"/>
          </a:effectRef>
          <a:fontRef idx="minor">
            <a:schemeClr val="tx1"/>
          </a:fontRef>
        </p:style>
        <p:txBody>
          <a:bodyPr rtlCol="0" anchor="ctr"/>
          <a:p>
            <a:pPr algn="ctr"/>
            <a:endParaRPr lang="zh-CN" altLang="en-US"/>
          </a:p>
        </p:txBody>
      </p:sp>
      <p:sp>
        <p:nvSpPr>
          <p:cNvPr id="5" name="左大括号 4"/>
          <p:cNvSpPr/>
          <p:nvPr/>
        </p:nvSpPr>
        <p:spPr>
          <a:xfrm>
            <a:off x="2175510" y="3479165"/>
            <a:ext cx="440690" cy="471805"/>
          </a:xfrm>
          <a:prstGeom prst="leftBrace">
            <a:avLst/>
          </a:prstGeom>
          <a:ln w="38100"/>
        </p:spPr>
        <p:style>
          <a:lnRef idx="3">
            <a:schemeClr val="dk1"/>
          </a:lnRef>
          <a:fillRef idx="0">
            <a:schemeClr val="dk1"/>
          </a:fillRef>
          <a:effectRef idx="2">
            <a:schemeClr val="dk1"/>
          </a:effectRef>
          <a:fontRef idx="minor">
            <a:schemeClr val="tx1"/>
          </a:fontRef>
        </p:style>
        <p:txBody>
          <a:bodyPr rtlCol="0" anchor="ctr"/>
          <a:p>
            <a:pPr algn="ctr"/>
            <a:endParaRPr lang="zh-CN" altLang="en-US"/>
          </a:p>
        </p:txBody>
      </p:sp>
      <p:sp>
        <p:nvSpPr>
          <p:cNvPr id="6" name="左大括号 5"/>
          <p:cNvSpPr/>
          <p:nvPr/>
        </p:nvSpPr>
        <p:spPr>
          <a:xfrm>
            <a:off x="2241550" y="4164965"/>
            <a:ext cx="309245" cy="913130"/>
          </a:xfrm>
          <a:prstGeom prst="leftBrace">
            <a:avLst/>
          </a:prstGeom>
          <a:ln w="38100"/>
        </p:spPr>
        <p:style>
          <a:lnRef idx="3">
            <a:schemeClr val="dk1"/>
          </a:lnRef>
          <a:fillRef idx="0">
            <a:schemeClr val="dk1"/>
          </a:fillRef>
          <a:effectRef idx="2">
            <a:schemeClr val="dk1"/>
          </a:effectRef>
          <a:fontRef idx="minor">
            <a:schemeClr val="tx1"/>
          </a:fontRef>
        </p:style>
        <p:txBody>
          <a:bodyPr rtlCol="0" anchor="ctr"/>
          <a:p>
            <a:pPr algn="ctr"/>
            <a:endParaRPr lang="zh-CN" altLang="en-US"/>
          </a:p>
        </p:txBody>
      </p:sp>
      <p:sp>
        <p:nvSpPr>
          <p:cNvPr id="7" name="左大括号 6"/>
          <p:cNvSpPr/>
          <p:nvPr/>
        </p:nvSpPr>
        <p:spPr>
          <a:xfrm>
            <a:off x="2175510" y="5299075"/>
            <a:ext cx="374650" cy="1177925"/>
          </a:xfrm>
          <a:prstGeom prst="leftBrace">
            <a:avLst/>
          </a:prstGeom>
          <a:ln w="38100"/>
        </p:spPr>
        <p:style>
          <a:lnRef idx="3">
            <a:schemeClr val="dk1"/>
          </a:lnRef>
          <a:fillRef idx="0">
            <a:schemeClr val="dk1"/>
          </a:fillRef>
          <a:effectRef idx="2">
            <a:schemeClr val="dk1"/>
          </a:effectRef>
          <a:fontRef idx="minor">
            <a:schemeClr val="tx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9757"/>
                                        </p:tgtEl>
                                        <p:attrNameLst>
                                          <p:attrName>style.visibility</p:attrName>
                                        </p:attrNameLst>
                                      </p:cBhvr>
                                      <p:to>
                                        <p:strVal val="visible"/>
                                      </p:to>
                                    </p:set>
                                    <p:anim calcmode="lin" valueType="num">
                                      <p:cBhvr additive="base">
                                        <p:cTn id="7" dur="500" fill="hold"/>
                                        <p:tgtEl>
                                          <p:spTgt spid="159757"/>
                                        </p:tgtEl>
                                        <p:attrNameLst>
                                          <p:attrName>ppt_x</p:attrName>
                                        </p:attrNameLst>
                                      </p:cBhvr>
                                      <p:tavLst>
                                        <p:tav tm="0">
                                          <p:val>
                                            <p:strVal val="0-#ppt_w/2"/>
                                          </p:val>
                                        </p:tav>
                                        <p:tav tm="100000">
                                          <p:val>
                                            <p:strVal val="#ppt_x"/>
                                          </p:val>
                                        </p:tav>
                                      </p:tavLst>
                                    </p:anim>
                                    <p:anim calcmode="lin" valueType="num">
                                      <p:cBhvr additive="base">
                                        <p:cTn id="8" dur="500" fill="hold"/>
                                        <p:tgtEl>
                                          <p:spTgt spid="15975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5974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59758"/>
                                        </p:tgtEl>
                                        <p:attrNameLst>
                                          <p:attrName>style.visibility</p:attrName>
                                        </p:attrNameLst>
                                      </p:cBhvr>
                                      <p:to>
                                        <p:strVal val="visible"/>
                                      </p:to>
                                    </p:set>
                                    <p:anim calcmode="lin" valueType="num">
                                      <p:cBhvr additive="base">
                                        <p:cTn id="17" dur="500" fill="hold"/>
                                        <p:tgtEl>
                                          <p:spTgt spid="159758"/>
                                        </p:tgtEl>
                                        <p:attrNameLst>
                                          <p:attrName>ppt_x</p:attrName>
                                        </p:attrNameLst>
                                      </p:cBhvr>
                                      <p:tavLst>
                                        <p:tav tm="0">
                                          <p:val>
                                            <p:strVal val="0-#ppt_w/2"/>
                                          </p:val>
                                        </p:tav>
                                        <p:tav tm="100000">
                                          <p:val>
                                            <p:strVal val="#ppt_x"/>
                                          </p:val>
                                        </p:tav>
                                      </p:tavLst>
                                    </p:anim>
                                    <p:anim calcmode="lin" valueType="num">
                                      <p:cBhvr additive="base">
                                        <p:cTn id="18" dur="500" fill="hold"/>
                                        <p:tgtEl>
                                          <p:spTgt spid="15975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5975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59759"/>
                                        </p:tgtEl>
                                        <p:attrNameLst>
                                          <p:attrName>style.visibility</p:attrName>
                                        </p:attrNameLst>
                                      </p:cBhvr>
                                      <p:to>
                                        <p:strVal val="visible"/>
                                      </p:to>
                                    </p:set>
                                    <p:anim calcmode="lin" valueType="num">
                                      <p:cBhvr additive="base">
                                        <p:cTn id="27" dur="500" fill="hold"/>
                                        <p:tgtEl>
                                          <p:spTgt spid="159759"/>
                                        </p:tgtEl>
                                        <p:attrNameLst>
                                          <p:attrName>ppt_x</p:attrName>
                                        </p:attrNameLst>
                                      </p:cBhvr>
                                      <p:tavLst>
                                        <p:tav tm="0">
                                          <p:val>
                                            <p:strVal val="0-#ppt_w/2"/>
                                          </p:val>
                                        </p:tav>
                                        <p:tav tm="100000">
                                          <p:val>
                                            <p:strVal val="#ppt_x"/>
                                          </p:val>
                                        </p:tav>
                                      </p:tavLst>
                                    </p:anim>
                                    <p:anim calcmode="lin" valueType="num">
                                      <p:cBhvr additive="base">
                                        <p:cTn id="28" dur="500" fill="hold"/>
                                        <p:tgtEl>
                                          <p:spTgt spid="15975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15975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59763"/>
                                        </p:tgtEl>
                                        <p:attrNameLst>
                                          <p:attrName>style.visibility</p:attrName>
                                        </p:attrNameLst>
                                      </p:cBhvr>
                                      <p:to>
                                        <p:strVal val="visible"/>
                                      </p:to>
                                    </p:set>
                                    <p:anim calcmode="lin" valueType="num">
                                      <p:cBhvr additive="base">
                                        <p:cTn id="37" dur="500" fill="hold"/>
                                        <p:tgtEl>
                                          <p:spTgt spid="159763"/>
                                        </p:tgtEl>
                                        <p:attrNameLst>
                                          <p:attrName>ppt_x</p:attrName>
                                        </p:attrNameLst>
                                      </p:cBhvr>
                                      <p:tavLst>
                                        <p:tav tm="0">
                                          <p:val>
                                            <p:strVal val="0-#ppt_w/2"/>
                                          </p:val>
                                        </p:tav>
                                        <p:tav tm="100000">
                                          <p:val>
                                            <p:strVal val="#ppt_x"/>
                                          </p:val>
                                        </p:tav>
                                      </p:tavLst>
                                    </p:anim>
                                    <p:anim calcmode="lin" valueType="num">
                                      <p:cBhvr additive="base">
                                        <p:cTn id="38" dur="500" fill="hold"/>
                                        <p:tgtEl>
                                          <p:spTgt spid="15976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5975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159760"/>
                                        </p:tgtEl>
                                        <p:attrNameLst>
                                          <p:attrName>style.visibility</p:attrName>
                                        </p:attrNameLst>
                                      </p:cBhvr>
                                      <p:to>
                                        <p:strVal val="visible"/>
                                      </p:to>
                                    </p:set>
                                    <p:anim calcmode="lin" valueType="num">
                                      <p:cBhvr additive="base">
                                        <p:cTn id="47" dur="500" fill="hold"/>
                                        <p:tgtEl>
                                          <p:spTgt spid="159760"/>
                                        </p:tgtEl>
                                        <p:attrNameLst>
                                          <p:attrName>ppt_x</p:attrName>
                                        </p:attrNameLst>
                                      </p:cBhvr>
                                      <p:tavLst>
                                        <p:tav tm="0">
                                          <p:val>
                                            <p:strVal val="0-#ppt_w/2"/>
                                          </p:val>
                                        </p:tav>
                                        <p:tav tm="100000">
                                          <p:val>
                                            <p:strVal val="#ppt_x"/>
                                          </p:val>
                                        </p:tav>
                                      </p:tavLst>
                                    </p:anim>
                                    <p:anim calcmode="lin" valueType="num">
                                      <p:cBhvr additive="base">
                                        <p:cTn id="48" dur="500" fill="hold"/>
                                        <p:tgtEl>
                                          <p:spTgt spid="159760"/>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15975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nodeType="clickEffect">
                                  <p:stCondLst>
                                    <p:cond delay="0"/>
                                  </p:stCondLst>
                                  <p:childTnLst>
                                    <p:set>
                                      <p:cBhvr>
                                        <p:cTn id="56" dur="1" fill="hold">
                                          <p:stCondLst>
                                            <p:cond delay="0"/>
                                          </p:stCondLst>
                                        </p:cTn>
                                        <p:tgtEl>
                                          <p:spTgt spid="159761"/>
                                        </p:tgtEl>
                                        <p:attrNameLst>
                                          <p:attrName>style.visibility</p:attrName>
                                        </p:attrNameLst>
                                      </p:cBhvr>
                                      <p:to>
                                        <p:strVal val="visible"/>
                                      </p:to>
                                    </p:set>
                                    <p:anim calcmode="lin" valueType="num">
                                      <p:cBhvr additive="base">
                                        <p:cTn id="57" dur="500" fill="hold"/>
                                        <p:tgtEl>
                                          <p:spTgt spid="159761"/>
                                        </p:tgtEl>
                                        <p:attrNameLst>
                                          <p:attrName>ppt_x</p:attrName>
                                        </p:attrNameLst>
                                      </p:cBhvr>
                                      <p:tavLst>
                                        <p:tav tm="0">
                                          <p:val>
                                            <p:strVal val="0-#ppt_w/2"/>
                                          </p:val>
                                        </p:tav>
                                        <p:tav tm="100000">
                                          <p:val>
                                            <p:strVal val="#ppt_x"/>
                                          </p:val>
                                        </p:tav>
                                      </p:tavLst>
                                    </p:anim>
                                    <p:anim calcmode="lin" valueType="num">
                                      <p:cBhvr additive="base">
                                        <p:cTn id="58" dur="500" fill="hold"/>
                                        <p:tgtEl>
                                          <p:spTgt spid="159761"/>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15975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159762"/>
                                        </p:tgtEl>
                                        <p:attrNameLst>
                                          <p:attrName>style.visibility</p:attrName>
                                        </p:attrNameLst>
                                      </p:cBhvr>
                                      <p:to>
                                        <p:strVal val="visible"/>
                                      </p:to>
                                    </p:set>
                                    <p:anim calcmode="lin" valueType="num">
                                      <p:cBhvr additive="base">
                                        <p:cTn id="67" dur="500" fill="hold"/>
                                        <p:tgtEl>
                                          <p:spTgt spid="159762"/>
                                        </p:tgtEl>
                                        <p:attrNameLst>
                                          <p:attrName>ppt_x</p:attrName>
                                        </p:attrNameLst>
                                      </p:cBhvr>
                                      <p:tavLst>
                                        <p:tav tm="0">
                                          <p:val>
                                            <p:strVal val="0-#ppt_w/2"/>
                                          </p:val>
                                        </p:tav>
                                        <p:tav tm="100000">
                                          <p:val>
                                            <p:strVal val="#ppt_x"/>
                                          </p:val>
                                        </p:tav>
                                      </p:tavLst>
                                    </p:anim>
                                    <p:anim calcmode="lin" valueType="num">
                                      <p:cBhvr additive="base">
                                        <p:cTn id="68" dur="500" fill="hold"/>
                                        <p:tgtEl>
                                          <p:spTgt spid="159762"/>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499"/>
                                          </p:stCondLst>
                                        </p:cTn>
                                        <p:tgtEl>
                                          <p:spTgt spid="1597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9" grpId="0" bldLvl="0" animBg="1"/>
      <p:bldP spid="159750" grpId="0" bldLvl="0" animBg="1"/>
      <p:bldP spid="159751" grpId="0" bldLvl="0" animBg="1"/>
      <p:bldP spid="159752" grpId="0" bldLvl="0" animBg="1"/>
      <p:bldP spid="159753" grpId="0" bldLvl="0" animBg="1"/>
      <p:bldP spid="159754" grpId="0" bldLvl="0" animBg="1"/>
      <p:bldP spid="159755"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70" name="文本框 160769"/>
          <p:cNvSpPr txBox="1"/>
          <p:nvPr/>
        </p:nvSpPr>
        <p:spPr>
          <a:xfrm>
            <a:off x="6248400" y="1752600"/>
            <a:ext cx="1752600" cy="460375"/>
          </a:xfrm>
          <a:prstGeom prst="rect">
            <a:avLst/>
          </a:prstGeom>
          <a:noFill/>
          <a:ln w="9525">
            <a:noFill/>
          </a:ln>
        </p:spPr>
        <p:txBody>
          <a:bodyPr>
            <a:spAutoFit/>
          </a:bodyPr>
          <a:p>
            <a:r>
              <a:rPr lang="zh-CN" altLang="en-US" sz="2400" b="1">
                <a:latin typeface="Times New Roman" panose="02020603050405020304" pitchFamily="18" charset="0"/>
                <a:ea typeface="楷体_GB2312" pitchFamily="49" charset="-122"/>
              </a:rPr>
              <a:t>阳刚之美</a:t>
            </a:r>
            <a:endParaRPr lang="zh-CN" altLang="en-US" sz="2400" b="1">
              <a:latin typeface="Times New Roman" panose="02020603050405020304" pitchFamily="18" charset="0"/>
              <a:ea typeface="楷体_GB2312" pitchFamily="49" charset="-122"/>
            </a:endParaRPr>
          </a:p>
        </p:txBody>
      </p:sp>
      <p:sp>
        <p:nvSpPr>
          <p:cNvPr id="160771" name="文本框 160770"/>
          <p:cNvSpPr txBox="1"/>
          <p:nvPr/>
        </p:nvSpPr>
        <p:spPr>
          <a:xfrm>
            <a:off x="6248400" y="2209800"/>
            <a:ext cx="1752600" cy="460375"/>
          </a:xfrm>
          <a:prstGeom prst="rect">
            <a:avLst/>
          </a:prstGeom>
          <a:noFill/>
          <a:ln w="9525">
            <a:noFill/>
          </a:ln>
        </p:spPr>
        <p:txBody>
          <a:bodyPr>
            <a:spAutoFit/>
          </a:bodyPr>
          <a:p>
            <a:r>
              <a:rPr lang="zh-CN" altLang="en-US" sz="2400" b="1">
                <a:latin typeface="Times New Roman" panose="02020603050405020304" pitchFamily="18" charset="0"/>
                <a:ea typeface="楷体_GB2312" pitchFamily="49" charset="-122"/>
              </a:rPr>
              <a:t>阴柔之美</a:t>
            </a:r>
            <a:endParaRPr lang="zh-CN" altLang="en-US" sz="2400" b="1">
              <a:latin typeface="Times New Roman" panose="02020603050405020304" pitchFamily="18" charset="0"/>
              <a:ea typeface="楷体_GB2312" pitchFamily="49" charset="-122"/>
            </a:endParaRPr>
          </a:p>
        </p:txBody>
      </p:sp>
      <p:sp>
        <p:nvSpPr>
          <p:cNvPr id="160772" name="文本框 160771"/>
          <p:cNvSpPr txBox="1"/>
          <p:nvPr/>
        </p:nvSpPr>
        <p:spPr>
          <a:xfrm>
            <a:off x="6248400" y="2667000"/>
            <a:ext cx="1752600" cy="460375"/>
          </a:xfrm>
          <a:prstGeom prst="rect">
            <a:avLst/>
          </a:prstGeom>
          <a:noFill/>
          <a:ln w="9525">
            <a:noFill/>
          </a:ln>
        </p:spPr>
        <p:txBody>
          <a:bodyPr>
            <a:spAutoFit/>
          </a:bodyPr>
          <a:p>
            <a:r>
              <a:rPr lang="zh-CN" altLang="en-US" sz="2400" b="1">
                <a:latin typeface="Times New Roman" panose="02020603050405020304" pitchFamily="18" charset="0"/>
                <a:ea typeface="楷体_GB2312" pitchFamily="49" charset="-122"/>
              </a:rPr>
              <a:t>忧患感</a:t>
            </a:r>
            <a:endParaRPr lang="zh-CN" altLang="en-US" sz="2400" b="1">
              <a:latin typeface="Times New Roman" panose="02020603050405020304" pitchFamily="18" charset="0"/>
              <a:ea typeface="楷体_GB2312" pitchFamily="49" charset="-122"/>
            </a:endParaRPr>
          </a:p>
        </p:txBody>
      </p:sp>
      <p:sp>
        <p:nvSpPr>
          <p:cNvPr id="160773" name="文本框 160772"/>
          <p:cNvSpPr txBox="1"/>
          <p:nvPr/>
        </p:nvSpPr>
        <p:spPr>
          <a:xfrm>
            <a:off x="6172200" y="2971800"/>
            <a:ext cx="1752600" cy="460375"/>
          </a:xfrm>
          <a:prstGeom prst="rect">
            <a:avLst/>
          </a:prstGeom>
          <a:noFill/>
          <a:ln w="9525">
            <a:noFill/>
          </a:ln>
        </p:spPr>
        <p:txBody>
          <a:bodyPr>
            <a:spAutoFit/>
          </a:bodyPr>
          <a:p>
            <a:r>
              <a:rPr lang="zh-CN" altLang="en-US" sz="2400" b="1">
                <a:latin typeface="Times New Roman" panose="02020603050405020304" pitchFamily="18" charset="0"/>
                <a:ea typeface="楷体_GB2312" pitchFamily="49" charset="-122"/>
              </a:rPr>
              <a:t>勇敢坚毅</a:t>
            </a:r>
            <a:endParaRPr lang="zh-CN" altLang="en-US" sz="2400" b="1">
              <a:latin typeface="Times New Roman" panose="02020603050405020304" pitchFamily="18" charset="0"/>
              <a:ea typeface="楷体_GB2312" pitchFamily="49" charset="-122"/>
            </a:endParaRPr>
          </a:p>
        </p:txBody>
      </p:sp>
      <p:sp>
        <p:nvSpPr>
          <p:cNvPr id="160774" name="文本框 160773"/>
          <p:cNvSpPr txBox="1"/>
          <p:nvPr/>
        </p:nvSpPr>
        <p:spPr>
          <a:xfrm>
            <a:off x="6705600" y="3276600"/>
            <a:ext cx="2514600" cy="460375"/>
          </a:xfrm>
          <a:prstGeom prst="rect">
            <a:avLst/>
          </a:prstGeom>
          <a:noFill/>
          <a:ln w="9525">
            <a:noFill/>
          </a:ln>
        </p:spPr>
        <p:txBody>
          <a:bodyPr>
            <a:spAutoFit/>
          </a:bodyPr>
          <a:p>
            <a:r>
              <a:rPr lang="zh-CN" altLang="en-US" sz="2400" b="1">
                <a:latin typeface="Times New Roman" panose="02020603050405020304" pitchFamily="18" charset="0"/>
                <a:ea typeface="楷体_GB2312" pitchFamily="49" charset="-122"/>
              </a:rPr>
              <a:t>分担苦难与忧愁</a:t>
            </a:r>
            <a:endParaRPr lang="zh-CN" altLang="en-US" sz="2400" b="1">
              <a:latin typeface="Times New Roman" panose="02020603050405020304" pitchFamily="18" charset="0"/>
              <a:ea typeface="楷体_GB2312" pitchFamily="49" charset="-122"/>
            </a:endParaRPr>
          </a:p>
        </p:txBody>
      </p:sp>
      <p:sp>
        <p:nvSpPr>
          <p:cNvPr id="160775" name="文本框 160774"/>
          <p:cNvSpPr txBox="1"/>
          <p:nvPr/>
        </p:nvSpPr>
        <p:spPr>
          <a:xfrm>
            <a:off x="6781800" y="3657600"/>
            <a:ext cx="2667000" cy="460375"/>
          </a:xfrm>
          <a:prstGeom prst="rect">
            <a:avLst/>
          </a:prstGeom>
          <a:noFill/>
          <a:ln w="9525">
            <a:noFill/>
          </a:ln>
        </p:spPr>
        <p:txBody>
          <a:bodyPr>
            <a:spAutoFit/>
          </a:bodyPr>
          <a:p>
            <a:r>
              <a:rPr lang="zh-CN" altLang="en-US" sz="2400" b="1">
                <a:latin typeface="Times New Roman" panose="02020603050405020304" pitchFamily="18" charset="0"/>
                <a:ea typeface="楷体_GB2312" pitchFamily="49" charset="-122"/>
              </a:rPr>
              <a:t>分享幸福与荣光</a:t>
            </a:r>
            <a:endParaRPr lang="zh-CN" altLang="en-US" sz="2400" b="1">
              <a:latin typeface="Times New Roman" panose="02020603050405020304" pitchFamily="18" charset="0"/>
              <a:ea typeface="楷体_GB2312" pitchFamily="49" charset="-122"/>
            </a:endParaRPr>
          </a:p>
        </p:txBody>
      </p:sp>
      <p:sp>
        <p:nvSpPr>
          <p:cNvPr id="160776" name="文本框 160775"/>
          <p:cNvSpPr txBox="1"/>
          <p:nvPr/>
        </p:nvSpPr>
        <p:spPr>
          <a:xfrm>
            <a:off x="6324600" y="4267200"/>
            <a:ext cx="1752600" cy="829945"/>
          </a:xfrm>
          <a:prstGeom prst="rect">
            <a:avLst/>
          </a:prstGeom>
          <a:noFill/>
          <a:ln w="9525">
            <a:noFill/>
          </a:ln>
        </p:spPr>
        <p:txBody>
          <a:bodyPr>
            <a:spAutoFit/>
          </a:bodyPr>
          <a:p>
            <a:r>
              <a:rPr lang="zh-CN" altLang="en-US" sz="2400" b="1">
                <a:latin typeface="Times New Roman" panose="02020603050405020304" pitchFamily="18" charset="0"/>
                <a:ea typeface="楷体_GB2312" pitchFamily="49" charset="-122"/>
              </a:rPr>
              <a:t>人格独立</a:t>
            </a:r>
            <a:r>
              <a:rPr lang="zh-CN" altLang="en-US" sz="2400">
                <a:latin typeface="Times New Roman" panose="02020603050405020304" pitchFamily="18" charset="0"/>
                <a:ea typeface="楷体_GB2312" pitchFamily="49" charset="-122"/>
              </a:rPr>
              <a:t>，</a:t>
            </a:r>
            <a:r>
              <a:rPr lang="zh-CN" altLang="en-US" sz="2400" b="1">
                <a:latin typeface="Times New Roman" panose="02020603050405020304" pitchFamily="18" charset="0"/>
                <a:ea typeface="楷体_GB2312" pitchFamily="49" charset="-122"/>
              </a:rPr>
              <a:t>感情相守</a:t>
            </a:r>
            <a:endParaRPr lang="zh-CN" altLang="en-US" sz="2400" b="1">
              <a:latin typeface="Times New Roman" panose="02020603050405020304" pitchFamily="18" charset="0"/>
              <a:ea typeface="楷体_GB2312" pitchFamily="49" charset="-122"/>
            </a:endParaRPr>
          </a:p>
        </p:txBody>
      </p:sp>
      <p:sp>
        <p:nvSpPr>
          <p:cNvPr id="160777" name="文本框 160776"/>
          <p:cNvSpPr txBox="1"/>
          <p:nvPr/>
        </p:nvSpPr>
        <p:spPr>
          <a:xfrm>
            <a:off x="7391400" y="5562600"/>
            <a:ext cx="3276600" cy="521970"/>
          </a:xfrm>
          <a:prstGeom prst="rect">
            <a:avLst/>
          </a:prstGeom>
          <a:noFill/>
          <a:ln w="9525">
            <a:noFill/>
          </a:ln>
        </p:spPr>
        <p:txBody>
          <a:bodyPr>
            <a:spAutoFit/>
          </a:bodyPr>
          <a:p>
            <a:r>
              <a:rPr lang="zh-CN" altLang="en-US" sz="2800" b="1">
                <a:latin typeface="Times New Roman" panose="02020603050405020304" pitchFamily="18" charset="0"/>
                <a:ea typeface="楷体_GB2312" pitchFamily="49" charset="-122"/>
              </a:rPr>
              <a:t>爱你的精神品格</a:t>
            </a:r>
            <a:endParaRPr lang="zh-CN" altLang="en-US" sz="2800" b="1">
              <a:latin typeface="Times New Roman" panose="02020603050405020304" pitchFamily="18" charset="0"/>
              <a:ea typeface="楷体_GB2312" pitchFamily="49" charset="-122"/>
            </a:endParaRPr>
          </a:p>
        </p:txBody>
      </p:sp>
      <p:sp>
        <p:nvSpPr>
          <p:cNvPr id="160778" name="矩形 160777"/>
          <p:cNvSpPr/>
          <p:nvPr/>
        </p:nvSpPr>
        <p:spPr>
          <a:xfrm>
            <a:off x="2362200" y="228600"/>
            <a:ext cx="4114800" cy="6247130"/>
          </a:xfrm>
          <a:prstGeom prst="rect">
            <a:avLst/>
          </a:prstGeom>
          <a:noFill/>
          <a:ln w="9525">
            <a:noFill/>
          </a:ln>
        </p:spPr>
        <p:txBody>
          <a:bodyPr>
            <a:spAutoFit/>
          </a:bodyPr>
          <a:p>
            <a:pPr algn="just"/>
            <a:r>
              <a:rPr lang="zh-CN" altLang="en-US" sz="2000" b="1">
                <a:latin typeface="Times New Roman" panose="02020603050405020304" pitchFamily="18" charset="0"/>
              </a:rPr>
              <a:t>每一阵风过，</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我们都互相致意，</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但没有人，</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听懂我们的言语。</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你有你的</a:t>
            </a:r>
            <a:r>
              <a:rPr lang="zh-CN" altLang="en-US" sz="2000" b="1">
                <a:solidFill>
                  <a:srgbClr val="FF0000"/>
                </a:solidFill>
                <a:latin typeface="Times New Roman" panose="02020603050405020304" pitchFamily="18" charset="0"/>
              </a:rPr>
              <a:t>铜枝铁干</a:t>
            </a:r>
            <a:endParaRPr lang="zh-CN" altLang="en-US" sz="2000" b="1">
              <a:solidFill>
                <a:srgbClr val="FF0000"/>
              </a:solidFill>
              <a:latin typeface="Times New Roman" panose="02020603050405020304" pitchFamily="18" charset="0"/>
            </a:endParaRPr>
          </a:p>
          <a:p>
            <a:pPr algn="just" eaLnBrk="0" hangingPunct="0"/>
            <a:r>
              <a:rPr lang="zh-CN" altLang="en-US" sz="2000" b="1">
                <a:solidFill>
                  <a:srgbClr val="FF0000"/>
                </a:solidFill>
                <a:latin typeface="Times New Roman" panose="02020603050405020304" pitchFamily="18" charset="0"/>
              </a:rPr>
              <a:t>像刀，像剑，</a:t>
            </a:r>
            <a:endParaRPr lang="zh-CN" altLang="en-US" sz="2000" b="1">
              <a:solidFill>
                <a:srgbClr val="FF0000"/>
              </a:solidFill>
              <a:latin typeface="Times New Roman" panose="02020603050405020304" pitchFamily="18" charset="0"/>
            </a:endParaRPr>
          </a:p>
          <a:p>
            <a:pPr algn="just" eaLnBrk="0" hangingPunct="0"/>
            <a:r>
              <a:rPr lang="zh-CN" altLang="en-US" sz="2000" b="1">
                <a:latin typeface="Times New Roman" panose="02020603050405020304" pitchFamily="18" charset="0"/>
              </a:rPr>
              <a:t>也像</a:t>
            </a:r>
            <a:r>
              <a:rPr lang="zh-CN" altLang="en-US" sz="2000" b="1">
                <a:solidFill>
                  <a:srgbClr val="FF0000"/>
                </a:solidFill>
                <a:latin typeface="Times New Roman" panose="02020603050405020304" pitchFamily="18" charset="0"/>
              </a:rPr>
              <a:t>戟</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我有我</a:t>
            </a:r>
            <a:r>
              <a:rPr lang="zh-CN" altLang="en-US" sz="2000" b="1">
                <a:solidFill>
                  <a:srgbClr val="FF0000"/>
                </a:solidFill>
                <a:latin typeface="Times New Roman" panose="02020603050405020304" pitchFamily="18" charset="0"/>
              </a:rPr>
              <a:t>红硕的花朵</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像</a:t>
            </a:r>
            <a:r>
              <a:rPr lang="zh-CN" altLang="en-US" sz="2000" b="1">
                <a:solidFill>
                  <a:srgbClr val="FF0000"/>
                </a:solidFill>
                <a:latin typeface="Times New Roman" panose="02020603050405020304" pitchFamily="18" charset="0"/>
              </a:rPr>
              <a:t>沉重的叹息</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又像</a:t>
            </a:r>
            <a:r>
              <a:rPr lang="zh-CN" altLang="en-US" sz="2000" b="1">
                <a:solidFill>
                  <a:srgbClr val="FF0000"/>
                </a:solidFill>
                <a:latin typeface="Times New Roman" panose="02020603050405020304" pitchFamily="18" charset="0"/>
              </a:rPr>
              <a:t>英勇的火炬</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我们分担</a:t>
            </a:r>
            <a:r>
              <a:rPr lang="zh-CN" altLang="en-US" sz="2000" b="1">
                <a:solidFill>
                  <a:srgbClr val="FF0000"/>
                </a:solidFill>
                <a:latin typeface="Times New Roman" panose="02020603050405020304" pitchFamily="18" charset="0"/>
              </a:rPr>
              <a:t>寒潮、风雷、霹雳</a:t>
            </a:r>
            <a:r>
              <a:rPr lang="zh-CN" altLang="en-US" sz="2000" b="1">
                <a:solidFill>
                  <a:srgbClr val="FFFF00"/>
                </a:solidFill>
                <a:latin typeface="Times New Roman" panose="02020603050405020304" pitchFamily="18" charset="0"/>
              </a:rPr>
              <a:t>；</a:t>
            </a:r>
            <a:endParaRPr lang="zh-CN" altLang="en-US" sz="2000" b="1">
              <a:solidFill>
                <a:srgbClr val="FFFF00"/>
              </a:solidFill>
              <a:latin typeface="Times New Roman" panose="02020603050405020304" pitchFamily="18" charset="0"/>
            </a:endParaRPr>
          </a:p>
          <a:p>
            <a:pPr algn="just" eaLnBrk="0" hangingPunct="0"/>
            <a:r>
              <a:rPr lang="zh-CN" altLang="en-US" sz="2000" b="1">
                <a:latin typeface="Times New Roman" panose="02020603050405020304" pitchFamily="18" charset="0"/>
              </a:rPr>
              <a:t>我们共享</a:t>
            </a:r>
            <a:r>
              <a:rPr lang="zh-CN" altLang="en-US" sz="2000" b="1">
                <a:solidFill>
                  <a:srgbClr val="FF0000"/>
                </a:solidFill>
                <a:latin typeface="Times New Roman" panose="02020603050405020304" pitchFamily="18" charset="0"/>
              </a:rPr>
              <a:t>雾霭、流岚、虹霓</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仿佛永远分离，</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却又终身相依。</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这才是伟大的爱情，</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坚贞就在这里：</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爱</a:t>
            </a:r>
            <a:r>
              <a:rPr lang="en-US" altLang="zh-CN" sz="2000" b="1">
                <a:latin typeface="Times New Roman" panose="02020603050405020304" pitchFamily="18" charset="0"/>
              </a:rPr>
              <a:t>──</a:t>
            </a:r>
            <a:endParaRPr lang="en-US" altLang="zh-CN" sz="2000" b="1">
              <a:latin typeface="Times New Roman" panose="02020603050405020304" pitchFamily="18" charset="0"/>
            </a:endParaRPr>
          </a:p>
          <a:p>
            <a:pPr algn="just" eaLnBrk="0" hangingPunct="0"/>
            <a:r>
              <a:rPr lang="zh-CN" altLang="en-US" sz="2000" b="1">
                <a:latin typeface="Times New Roman" panose="02020603050405020304" pitchFamily="18" charset="0"/>
              </a:rPr>
              <a:t>不仅爱你</a:t>
            </a:r>
            <a:r>
              <a:rPr lang="zh-CN" altLang="en-US" sz="2000" b="1">
                <a:solidFill>
                  <a:srgbClr val="FF0000"/>
                </a:solidFill>
                <a:latin typeface="Times New Roman" panose="02020603050405020304" pitchFamily="18" charset="0"/>
              </a:rPr>
              <a:t>伟岸的身躯</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algn="just" eaLnBrk="0" hangingPunct="0"/>
            <a:r>
              <a:rPr lang="zh-CN" altLang="en-US" sz="2000" b="1">
                <a:latin typeface="Times New Roman" panose="02020603050405020304" pitchFamily="18" charset="0"/>
              </a:rPr>
              <a:t>也爱你</a:t>
            </a:r>
            <a:r>
              <a:rPr lang="zh-CN" altLang="en-US" sz="2000" b="1">
                <a:solidFill>
                  <a:srgbClr val="FF0000"/>
                </a:solidFill>
                <a:latin typeface="Times New Roman" panose="02020603050405020304" pitchFamily="18" charset="0"/>
              </a:rPr>
              <a:t>坚持的位置，足下的土地</a:t>
            </a:r>
            <a:r>
              <a:rPr lang="zh-CN" altLang="en-US" sz="2000" b="1">
                <a:latin typeface="Times New Roman" panose="02020603050405020304" pitchFamily="18" charset="0"/>
              </a:rPr>
              <a:t>。</a:t>
            </a:r>
            <a:endParaRPr lang="zh-CN" altLang="en-US" sz="2000" b="1">
              <a:latin typeface="Times New Roman" panose="02020603050405020304" pitchFamily="18" charset="0"/>
            </a:endParaRPr>
          </a:p>
          <a:p>
            <a:pPr eaLnBrk="0" hangingPunct="0"/>
            <a:endParaRPr lang="zh-CN" altLang="en-US" sz="2000" b="1">
              <a:latin typeface="Times New Roman" panose="02020603050405020304" pitchFamily="18" charset="0"/>
            </a:endParaRPr>
          </a:p>
        </p:txBody>
      </p:sp>
      <p:sp>
        <p:nvSpPr>
          <p:cNvPr id="160779" name="右箭头 160778"/>
          <p:cNvSpPr/>
          <p:nvPr/>
        </p:nvSpPr>
        <p:spPr>
          <a:xfrm>
            <a:off x="5029200" y="1905000"/>
            <a:ext cx="990600" cy="228600"/>
          </a:xfrm>
          <a:prstGeom prst="rightArrow">
            <a:avLst>
              <a:gd name="adj1" fmla="val 50000"/>
              <a:gd name="adj2" fmla="val 108333"/>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60780" name="右箭头 160779"/>
          <p:cNvSpPr/>
          <p:nvPr/>
        </p:nvSpPr>
        <p:spPr>
          <a:xfrm>
            <a:off x="5029200" y="2362200"/>
            <a:ext cx="990600" cy="228600"/>
          </a:xfrm>
          <a:prstGeom prst="rightArrow">
            <a:avLst>
              <a:gd name="adj1" fmla="val 50000"/>
              <a:gd name="adj2" fmla="val 108333"/>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60781" name="右箭头 160780"/>
          <p:cNvSpPr/>
          <p:nvPr/>
        </p:nvSpPr>
        <p:spPr>
          <a:xfrm>
            <a:off x="5029200" y="2743200"/>
            <a:ext cx="990600" cy="228600"/>
          </a:xfrm>
          <a:prstGeom prst="rightArrow">
            <a:avLst>
              <a:gd name="adj1" fmla="val 50000"/>
              <a:gd name="adj2" fmla="val 108333"/>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60782" name="右箭头 160781"/>
          <p:cNvSpPr/>
          <p:nvPr/>
        </p:nvSpPr>
        <p:spPr>
          <a:xfrm>
            <a:off x="5029200" y="3048000"/>
            <a:ext cx="990600" cy="228600"/>
          </a:xfrm>
          <a:prstGeom prst="rightArrow">
            <a:avLst>
              <a:gd name="adj1" fmla="val 50000"/>
              <a:gd name="adj2" fmla="val 108333"/>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60783" name="右箭头 160782"/>
          <p:cNvSpPr/>
          <p:nvPr/>
        </p:nvSpPr>
        <p:spPr>
          <a:xfrm>
            <a:off x="5600700" y="3314700"/>
            <a:ext cx="990600" cy="228600"/>
          </a:xfrm>
          <a:prstGeom prst="rightArrow">
            <a:avLst>
              <a:gd name="adj1" fmla="val 50000"/>
              <a:gd name="adj2" fmla="val 108333"/>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60784" name="右箭头 160783"/>
          <p:cNvSpPr/>
          <p:nvPr/>
        </p:nvSpPr>
        <p:spPr>
          <a:xfrm>
            <a:off x="5600700" y="3657600"/>
            <a:ext cx="990600" cy="228600"/>
          </a:xfrm>
          <a:prstGeom prst="rightArrow">
            <a:avLst>
              <a:gd name="adj1" fmla="val 50000"/>
              <a:gd name="adj2" fmla="val 108333"/>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60785" name="右箭头 160784"/>
          <p:cNvSpPr/>
          <p:nvPr/>
        </p:nvSpPr>
        <p:spPr>
          <a:xfrm>
            <a:off x="5105400" y="4572000"/>
            <a:ext cx="990600" cy="228600"/>
          </a:xfrm>
          <a:prstGeom prst="rightArrow">
            <a:avLst>
              <a:gd name="adj1" fmla="val 50000"/>
              <a:gd name="adj2" fmla="val 108333"/>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60786" name="右箭头 160785"/>
          <p:cNvSpPr/>
          <p:nvPr/>
        </p:nvSpPr>
        <p:spPr>
          <a:xfrm>
            <a:off x="6400800" y="5715000"/>
            <a:ext cx="990600" cy="228600"/>
          </a:xfrm>
          <a:prstGeom prst="rightArrow">
            <a:avLst>
              <a:gd name="adj1" fmla="val 50000"/>
              <a:gd name="adj2" fmla="val 108333"/>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0779"/>
                                        </p:tgtEl>
                                        <p:attrNameLst>
                                          <p:attrName>style.visibility</p:attrName>
                                        </p:attrNameLst>
                                      </p:cBhvr>
                                      <p:to>
                                        <p:strVal val="visible"/>
                                      </p:to>
                                    </p:set>
                                    <p:anim calcmode="lin" valueType="num">
                                      <p:cBhvr additive="base">
                                        <p:cTn id="7" dur="500" fill="hold"/>
                                        <p:tgtEl>
                                          <p:spTgt spid="160779"/>
                                        </p:tgtEl>
                                        <p:attrNameLst>
                                          <p:attrName>ppt_x</p:attrName>
                                        </p:attrNameLst>
                                      </p:cBhvr>
                                      <p:tavLst>
                                        <p:tav tm="0">
                                          <p:val>
                                            <p:strVal val="0-#ppt_w/2"/>
                                          </p:val>
                                        </p:tav>
                                        <p:tav tm="100000">
                                          <p:val>
                                            <p:strVal val="#ppt_x"/>
                                          </p:val>
                                        </p:tav>
                                      </p:tavLst>
                                    </p:anim>
                                    <p:anim calcmode="lin" valueType="num">
                                      <p:cBhvr additive="base">
                                        <p:cTn id="8" dur="500" fill="hold"/>
                                        <p:tgtEl>
                                          <p:spTgt spid="16077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6077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60780"/>
                                        </p:tgtEl>
                                        <p:attrNameLst>
                                          <p:attrName>style.visibility</p:attrName>
                                        </p:attrNameLst>
                                      </p:cBhvr>
                                      <p:to>
                                        <p:strVal val="visible"/>
                                      </p:to>
                                    </p:set>
                                    <p:anim calcmode="lin" valueType="num">
                                      <p:cBhvr additive="base">
                                        <p:cTn id="17" dur="500" fill="hold"/>
                                        <p:tgtEl>
                                          <p:spTgt spid="160780"/>
                                        </p:tgtEl>
                                        <p:attrNameLst>
                                          <p:attrName>ppt_x</p:attrName>
                                        </p:attrNameLst>
                                      </p:cBhvr>
                                      <p:tavLst>
                                        <p:tav tm="0">
                                          <p:val>
                                            <p:strVal val="0-#ppt_w/2"/>
                                          </p:val>
                                        </p:tav>
                                        <p:tav tm="100000">
                                          <p:val>
                                            <p:strVal val="#ppt_x"/>
                                          </p:val>
                                        </p:tav>
                                      </p:tavLst>
                                    </p:anim>
                                    <p:anim calcmode="lin" valueType="num">
                                      <p:cBhvr additive="base">
                                        <p:cTn id="18" dur="500" fill="hold"/>
                                        <p:tgtEl>
                                          <p:spTgt spid="16078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6077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60781"/>
                                        </p:tgtEl>
                                        <p:attrNameLst>
                                          <p:attrName>style.visibility</p:attrName>
                                        </p:attrNameLst>
                                      </p:cBhvr>
                                      <p:to>
                                        <p:strVal val="visible"/>
                                      </p:to>
                                    </p:set>
                                    <p:anim calcmode="lin" valueType="num">
                                      <p:cBhvr additive="base">
                                        <p:cTn id="27" dur="500" fill="hold"/>
                                        <p:tgtEl>
                                          <p:spTgt spid="160781"/>
                                        </p:tgtEl>
                                        <p:attrNameLst>
                                          <p:attrName>ppt_x</p:attrName>
                                        </p:attrNameLst>
                                      </p:cBhvr>
                                      <p:tavLst>
                                        <p:tav tm="0">
                                          <p:val>
                                            <p:strVal val="0-#ppt_w/2"/>
                                          </p:val>
                                        </p:tav>
                                        <p:tav tm="100000">
                                          <p:val>
                                            <p:strVal val="#ppt_x"/>
                                          </p:val>
                                        </p:tav>
                                      </p:tavLst>
                                    </p:anim>
                                    <p:anim calcmode="lin" valueType="num">
                                      <p:cBhvr additive="base">
                                        <p:cTn id="28" dur="500" fill="hold"/>
                                        <p:tgtEl>
                                          <p:spTgt spid="16078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16077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60782"/>
                                        </p:tgtEl>
                                        <p:attrNameLst>
                                          <p:attrName>style.visibility</p:attrName>
                                        </p:attrNameLst>
                                      </p:cBhvr>
                                      <p:to>
                                        <p:strVal val="visible"/>
                                      </p:to>
                                    </p:set>
                                    <p:anim calcmode="lin" valueType="num">
                                      <p:cBhvr additive="base">
                                        <p:cTn id="37" dur="500" fill="hold"/>
                                        <p:tgtEl>
                                          <p:spTgt spid="160782"/>
                                        </p:tgtEl>
                                        <p:attrNameLst>
                                          <p:attrName>ppt_x</p:attrName>
                                        </p:attrNameLst>
                                      </p:cBhvr>
                                      <p:tavLst>
                                        <p:tav tm="0">
                                          <p:val>
                                            <p:strVal val="0-#ppt_w/2"/>
                                          </p:val>
                                        </p:tav>
                                        <p:tav tm="100000">
                                          <p:val>
                                            <p:strVal val="#ppt_x"/>
                                          </p:val>
                                        </p:tav>
                                      </p:tavLst>
                                    </p:anim>
                                    <p:anim calcmode="lin" valueType="num">
                                      <p:cBhvr additive="base">
                                        <p:cTn id="38" dur="500" fill="hold"/>
                                        <p:tgtEl>
                                          <p:spTgt spid="16078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6077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160783"/>
                                        </p:tgtEl>
                                        <p:attrNameLst>
                                          <p:attrName>style.visibility</p:attrName>
                                        </p:attrNameLst>
                                      </p:cBhvr>
                                      <p:to>
                                        <p:strVal val="visible"/>
                                      </p:to>
                                    </p:set>
                                    <p:anim calcmode="lin" valueType="num">
                                      <p:cBhvr additive="base">
                                        <p:cTn id="47" dur="500" fill="hold"/>
                                        <p:tgtEl>
                                          <p:spTgt spid="160783"/>
                                        </p:tgtEl>
                                        <p:attrNameLst>
                                          <p:attrName>ppt_x</p:attrName>
                                        </p:attrNameLst>
                                      </p:cBhvr>
                                      <p:tavLst>
                                        <p:tav tm="0">
                                          <p:val>
                                            <p:strVal val="0-#ppt_w/2"/>
                                          </p:val>
                                        </p:tav>
                                        <p:tav tm="100000">
                                          <p:val>
                                            <p:strVal val="#ppt_x"/>
                                          </p:val>
                                        </p:tav>
                                      </p:tavLst>
                                    </p:anim>
                                    <p:anim calcmode="lin" valueType="num">
                                      <p:cBhvr additive="base">
                                        <p:cTn id="48" dur="500" fill="hold"/>
                                        <p:tgtEl>
                                          <p:spTgt spid="160783"/>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16077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nodeType="clickEffect">
                                  <p:stCondLst>
                                    <p:cond delay="0"/>
                                  </p:stCondLst>
                                  <p:childTnLst>
                                    <p:set>
                                      <p:cBhvr>
                                        <p:cTn id="56" dur="1" fill="hold">
                                          <p:stCondLst>
                                            <p:cond delay="0"/>
                                          </p:stCondLst>
                                        </p:cTn>
                                        <p:tgtEl>
                                          <p:spTgt spid="160784"/>
                                        </p:tgtEl>
                                        <p:attrNameLst>
                                          <p:attrName>style.visibility</p:attrName>
                                        </p:attrNameLst>
                                      </p:cBhvr>
                                      <p:to>
                                        <p:strVal val="visible"/>
                                      </p:to>
                                    </p:set>
                                    <p:anim calcmode="lin" valueType="num">
                                      <p:cBhvr additive="base">
                                        <p:cTn id="57" dur="500" fill="hold"/>
                                        <p:tgtEl>
                                          <p:spTgt spid="160784"/>
                                        </p:tgtEl>
                                        <p:attrNameLst>
                                          <p:attrName>ppt_x</p:attrName>
                                        </p:attrNameLst>
                                      </p:cBhvr>
                                      <p:tavLst>
                                        <p:tav tm="0">
                                          <p:val>
                                            <p:strVal val="0-#ppt_w/2"/>
                                          </p:val>
                                        </p:tav>
                                        <p:tav tm="100000">
                                          <p:val>
                                            <p:strVal val="#ppt_x"/>
                                          </p:val>
                                        </p:tav>
                                      </p:tavLst>
                                    </p:anim>
                                    <p:anim calcmode="lin" valueType="num">
                                      <p:cBhvr additive="base">
                                        <p:cTn id="58" dur="500" fill="hold"/>
                                        <p:tgtEl>
                                          <p:spTgt spid="160784"/>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16077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160785"/>
                                        </p:tgtEl>
                                        <p:attrNameLst>
                                          <p:attrName>style.visibility</p:attrName>
                                        </p:attrNameLst>
                                      </p:cBhvr>
                                      <p:to>
                                        <p:strVal val="visible"/>
                                      </p:to>
                                    </p:set>
                                    <p:anim calcmode="lin" valueType="num">
                                      <p:cBhvr additive="base">
                                        <p:cTn id="67" dur="500" fill="hold"/>
                                        <p:tgtEl>
                                          <p:spTgt spid="160785"/>
                                        </p:tgtEl>
                                        <p:attrNameLst>
                                          <p:attrName>ppt_x</p:attrName>
                                        </p:attrNameLst>
                                      </p:cBhvr>
                                      <p:tavLst>
                                        <p:tav tm="0">
                                          <p:val>
                                            <p:strVal val="0-#ppt_w/2"/>
                                          </p:val>
                                        </p:tav>
                                        <p:tav tm="100000">
                                          <p:val>
                                            <p:strVal val="#ppt_x"/>
                                          </p:val>
                                        </p:tav>
                                      </p:tavLst>
                                    </p:anim>
                                    <p:anim calcmode="lin" valueType="num">
                                      <p:cBhvr additive="base">
                                        <p:cTn id="68" dur="500" fill="hold"/>
                                        <p:tgtEl>
                                          <p:spTgt spid="160785"/>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499"/>
                                          </p:stCondLst>
                                        </p:cTn>
                                        <p:tgtEl>
                                          <p:spTgt spid="16077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nodeType="clickEffect">
                                  <p:stCondLst>
                                    <p:cond delay="0"/>
                                  </p:stCondLst>
                                  <p:childTnLst>
                                    <p:set>
                                      <p:cBhvr>
                                        <p:cTn id="76" dur="1" fill="hold">
                                          <p:stCondLst>
                                            <p:cond delay="0"/>
                                          </p:stCondLst>
                                        </p:cTn>
                                        <p:tgtEl>
                                          <p:spTgt spid="160786"/>
                                        </p:tgtEl>
                                        <p:attrNameLst>
                                          <p:attrName>style.visibility</p:attrName>
                                        </p:attrNameLst>
                                      </p:cBhvr>
                                      <p:to>
                                        <p:strVal val="visible"/>
                                      </p:to>
                                    </p:set>
                                    <p:anim calcmode="lin" valueType="num">
                                      <p:cBhvr additive="base">
                                        <p:cTn id="77" dur="500" fill="hold"/>
                                        <p:tgtEl>
                                          <p:spTgt spid="160786"/>
                                        </p:tgtEl>
                                        <p:attrNameLst>
                                          <p:attrName>ppt_x</p:attrName>
                                        </p:attrNameLst>
                                      </p:cBhvr>
                                      <p:tavLst>
                                        <p:tav tm="0">
                                          <p:val>
                                            <p:strVal val="0-#ppt_w/2"/>
                                          </p:val>
                                        </p:tav>
                                        <p:tav tm="100000">
                                          <p:val>
                                            <p:strVal val="#ppt_x"/>
                                          </p:val>
                                        </p:tav>
                                      </p:tavLst>
                                    </p:anim>
                                    <p:anim calcmode="lin" valueType="num">
                                      <p:cBhvr additive="base">
                                        <p:cTn id="78" dur="500" fill="hold"/>
                                        <p:tgtEl>
                                          <p:spTgt spid="160786"/>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499"/>
                                          </p:stCondLst>
                                        </p:cTn>
                                        <p:tgtEl>
                                          <p:spTgt spid="1607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p:bldP spid="160771" grpId="0"/>
      <p:bldP spid="160772" grpId="0"/>
      <p:bldP spid="160773" grpId="0"/>
      <p:bldP spid="160774" grpId="0"/>
      <p:bldP spid="160775" grpId="0"/>
      <p:bldP spid="160776" grpId="0"/>
      <p:bldP spid="16077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7" name="图片 3" descr="~`BO1E0AIPQNS{G7@DW9FBW"/>
          <p:cNvPicPr>
            <a:picLocks noChangeAspect="1"/>
          </p:cNvPicPr>
          <p:nvPr/>
        </p:nvPicPr>
        <p:blipFill>
          <a:blip r:embed="rId1"/>
          <a:stretch>
            <a:fillRect/>
          </a:stretch>
        </p:blipFill>
        <p:spPr>
          <a:xfrm>
            <a:off x="-2540" y="894715"/>
            <a:ext cx="12196445" cy="6001385"/>
          </a:xfrm>
          <a:prstGeom prst="rect">
            <a:avLst/>
          </a:prstGeom>
          <a:noFill/>
          <a:ln w="9525">
            <a:noFill/>
          </a:ln>
        </p:spPr>
      </p:pic>
      <p:sp>
        <p:nvSpPr>
          <p:cNvPr id="3" name="文本框 2"/>
          <p:cNvSpPr txBox="1"/>
          <p:nvPr/>
        </p:nvSpPr>
        <p:spPr>
          <a:xfrm>
            <a:off x="176530" y="113030"/>
            <a:ext cx="4297680" cy="922020"/>
          </a:xfrm>
          <a:prstGeom prst="rect">
            <a:avLst/>
          </a:prstGeom>
          <a:noFill/>
        </p:spPr>
        <p:txBody>
          <a:bodyPr wrap="none" rtlCol="0" anchor="t">
            <a:spAutoFit/>
          </a:bodyPr>
          <a:p>
            <a:r>
              <a:rPr lang="zh-CN" altLang="en-US" sz="5400">
                <a:ln w="22225">
                  <a:solidFill>
                    <a:schemeClr val="accent2"/>
                  </a:solidFill>
                  <a:prstDash val="solid"/>
                </a:ln>
                <a:solidFill>
                  <a:schemeClr val="accent2">
                    <a:lumMod val="40000"/>
                    <a:lumOff val="60000"/>
                  </a:schemeClr>
                </a:solidFill>
                <a:effectLst/>
              </a:rPr>
              <a:t>爱国名言集锦</a:t>
            </a:r>
            <a:endParaRPr lang="zh-CN" altLang="en-US" sz="5400">
              <a:ln w="22225">
                <a:solidFill>
                  <a:schemeClr val="accent2"/>
                </a:solidFill>
                <a:prstDash val="solid"/>
              </a:ln>
              <a:solidFill>
                <a:schemeClr val="accent2">
                  <a:lumMod val="40000"/>
                  <a:lumOff val="60000"/>
                </a:schemeClr>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additive="base">
                                        <p:cTn id="7" dur="500" fill="hold"/>
                                        <p:tgtEl>
                                          <p:spTgt spid="21507"/>
                                        </p:tgtEl>
                                        <p:attrNameLst>
                                          <p:attrName>ppt_x</p:attrName>
                                        </p:attrNameLst>
                                      </p:cBhvr>
                                      <p:tavLst>
                                        <p:tav tm="0">
                                          <p:val>
                                            <p:strVal val="#ppt_x"/>
                                          </p:val>
                                        </p:tav>
                                        <p:tav tm="100000">
                                          <p:val>
                                            <p:strVal val="#ppt_x"/>
                                          </p:val>
                                        </p:tav>
                                      </p:tavLst>
                                    </p:anim>
                                    <p:anim calcmode="lin" valueType="num">
                                      <p:cBhvr additive="base">
                                        <p:cTn id="8"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图片 1"/>
          <p:cNvPicPr>
            <a:picLocks noChangeAspect="1"/>
          </p:cNvPicPr>
          <p:nvPr/>
        </p:nvPicPr>
        <p:blipFill>
          <a:blip r:embed="rId1"/>
          <a:stretch>
            <a:fillRect/>
          </a:stretch>
        </p:blipFill>
        <p:spPr>
          <a:xfrm>
            <a:off x="16510" y="-33020"/>
            <a:ext cx="12130405" cy="6911975"/>
          </a:xfrm>
          <a:prstGeom prst="rect">
            <a:avLst/>
          </a:prstGeom>
          <a:noFill/>
          <a:ln w="9525">
            <a:noFill/>
          </a:ln>
        </p:spPr>
      </p:pic>
    </p:spTree>
  </p:cSld>
  <p:clrMapOvr>
    <a:masterClrMapping/>
  </p:clrMapOvr>
  <p:transition>
    <p:blinds dir="vert"/>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9230" y="31750"/>
            <a:ext cx="11969115" cy="6799580"/>
          </a:xfrm>
          <a:prstGeom prst="rect">
            <a:avLst/>
          </a:prstGeom>
        </p:spPr>
      </p:pic>
      <p:sp>
        <p:nvSpPr>
          <p:cNvPr id="2" name="标题 1"/>
          <p:cNvSpPr>
            <a:spLocks noGrp="1"/>
          </p:cNvSpPr>
          <p:nvPr>
            <p:ph type="ctrTitle"/>
          </p:nvPr>
        </p:nvSpPr>
        <p:spPr>
          <a:xfrm>
            <a:off x="2362200" y="1524000"/>
            <a:ext cx="8915400" cy="2000250"/>
          </a:xfrm>
          <a:solidFill>
            <a:schemeClr val="lt1">
              <a:alpha val="42000"/>
            </a:schemeClr>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5"/>
          </a:lnRef>
          <a:fillRef idx="1">
            <a:schemeClr val="lt1"/>
          </a:fillRef>
          <a:effectRef idx="0">
            <a:schemeClr val="accent5"/>
          </a:effectRef>
          <a:fontRef idx="minor">
            <a:schemeClr val="dk1"/>
          </a:fontRef>
        </p:style>
        <p:txBody>
          <a:bodyPr>
            <a:normAutofit/>
          </a:bodyPr>
          <a:lstStyle/>
          <a:p>
            <a:r>
              <a:rPr lang="zh-CN" altLang="en-US" sz="6000" dirty="0">
                <a:effectLst>
                  <a:outerShdw blurRad="38100" dist="38100" dir="2700000" algn="tl">
                    <a:srgbClr val="000000">
                      <a:alpha val="43137"/>
                    </a:srgbClr>
                  </a:outerShdw>
                </a:effectLst>
                <a:latin typeface="草檀斋毛泽东字体" pitchFamily="2" charset="-122"/>
                <a:ea typeface="草檀斋毛泽东字体" pitchFamily="2" charset="-122"/>
              </a:rPr>
              <a:t>祖国</a:t>
            </a:r>
            <a:r>
              <a:rPr lang="zh-CN" altLang="en-US" sz="6000" dirty="0" smtClean="0">
                <a:effectLst>
                  <a:outerShdw blurRad="38100" dist="38100" dir="2700000" algn="tl">
                    <a:srgbClr val="000000">
                      <a:alpha val="43137"/>
                    </a:srgbClr>
                  </a:outerShdw>
                </a:effectLst>
                <a:latin typeface="草檀斋毛泽东字体" pitchFamily="2" charset="-122"/>
                <a:ea typeface="草檀斋毛泽东字体" pitchFamily="2" charset="-122"/>
              </a:rPr>
              <a:t>啊</a:t>
            </a:r>
            <a:r>
              <a:rPr lang="zh-CN" altLang="en-US" sz="6000" dirty="0" smtClean="0">
                <a:effectLst>
                  <a:outerShdw blurRad="38100" dist="38100" dir="2700000" algn="tl">
                    <a:srgbClr val="000000">
                      <a:alpha val="43137"/>
                    </a:srgbClr>
                  </a:outerShdw>
                </a:effectLst>
                <a:latin typeface="方正喵呜体" pitchFamily="2" charset="-122"/>
                <a:ea typeface="方正喵呜体" pitchFamily="2" charset="-122"/>
              </a:rPr>
              <a:t>，</a:t>
            </a:r>
            <a:r>
              <a:rPr lang="zh-CN" altLang="en-US" sz="6000" dirty="0" smtClean="0">
                <a:effectLst>
                  <a:outerShdw blurRad="38100" dist="38100" dir="2700000" algn="tl">
                    <a:srgbClr val="000000">
                      <a:alpha val="43137"/>
                    </a:srgbClr>
                  </a:outerShdw>
                </a:effectLst>
                <a:latin typeface="草檀斋毛泽东字体" pitchFamily="2" charset="-122"/>
                <a:ea typeface="草檀斋毛泽东字体" pitchFamily="2" charset="-122"/>
              </a:rPr>
              <a:t>我</a:t>
            </a:r>
            <a:r>
              <a:rPr lang="zh-CN" altLang="en-US" sz="6000" dirty="0">
                <a:effectLst>
                  <a:outerShdw blurRad="38100" dist="38100" dir="2700000" algn="tl">
                    <a:srgbClr val="000000">
                      <a:alpha val="43137"/>
                    </a:srgbClr>
                  </a:outerShdw>
                </a:effectLst>
                <a:latin typeface="草檀斋毛泽东字体" pitchFamily="2" charset="-122"/>
                <a:ea typeface="草檀斋毛泽东字体" pitchFamily="2" charset="-122"/>
              </a:rPr>
              <a:t>亲爱的祖国</a:t>
            </a:r>
            <a:endParaRPr lang="zh-CN" altLang="en-US" sz="6000" dirty="0">
              <a:effectLst>
                <a:outerShdw blurRad="38100" dist="38100" dir="2700000" algn="tl">
                  <a:srgbClr val="000000">
                    <a:alpha val="43137"/>
                  </a:srgbClr>
                </a:outerShdw>
              </a:effectLst>
              <a:latin typeface="草檀斋毛泽东字体" pitchFamily="2" charset="-122"/>
              <a:ea typeface="草檀斋毛泽东字体" pitchFamily="2" charset="-122"/>
            </a:endParaRPr>
          </a:p>
        </p:txBody>
      </p:sp>
      <p:sp>
        <p:nvSpPr>
          <p:cNvPr id="3" name="副标题 2"/>
          <p:cNvSpPr>
            <a:spLocks noGrp="1"/>
          </p:cNvSpPr>
          <p:nvPr>
            <p:ph type="subTitle" idx="1"/>
          </p:nvPr>
        </p:nvSpPr>
        <p:spPr>
          <a:xfrm>
            <a:off x="2895600" y="4343400"/>
            <a:ext cx="6400800" cy="1752600"/>
          </a:xfrm>
          <a:ln>
            <a:noFill/>
          </a:ln>
          <a:effectLst/>
          <a:scene3d>
            <a:camera prst="orthographicFront">
              <a:rot lat="0" lon="0" rev="0"/>
            </a:camera>
            <a:lightRig rig="chilly" dir="t">
              <a:rot lat="0" lon="0" rev="18480000"/>
            </a:lightRig>
          </a:scene3d>
          <a:sp3d prstMaterial="clear">
            <a:bevelT h="63500"/>
          </a:sp3d>
        </p:spPr>
        <p:txBody>
          <a:bodyPr/>
          <a:lstStyle/>
          <a:p>
            <a:r>
              <a:rPr lang="zh-CN" altLang="en-US" dirty="0" smtClean="0">
                <a:solidFill>
                  <a:schemeClr val="tx2">
                    <a:lumMod val="20000"/>
                    <a:lumOff val="80000"/>
                  </a:schemeClr>
                </a:solidFill>
                <a:latin typeface="華康圓緣體" pitchFamily="82" charset="-122"/>
                <a:ea typeface="華康圓緣體" pitchFamily="82" charset="-122"/>
              </a:rPr>
              <a:t>作者：舒婷</a:t>
            </a:r>
            <a:endParaRPr lang="en-US" altLang="zh-CN" dirty="0" smtClean="0">
              <a:solidFill>
                <a:schemeClr val="tx2">
                  <a:lumMod val="20000"/>
                  <a:lumOff val="80000"/>
                </a:schemeClr>
              </a:solidFill>
              <a:latin typeface="華康圓緣體" pitchFamily="82" charset="-122"/>
              <a:ea typeface="華康圓緣體" pitchFamily="82" charset="-122"/>
            </a:endParaRPr>
          </a:p>
          <a:p>
            <a:r>
              <a:rPr lang="zh-CN" altLang="en-US" b="1" dirty="0" smtClean="0">
                <a:solidFill>
                  <a:schemeClr val="tx2">
                    <a:lumMod val="20000"/>
                    <a:lumOff val="80000"/>
                  </a:schemeClr>
                </a:solidFill>
                <a:latin typeface="草檀斋毛泽东字体" pitchFamily="2" charset="-122"/>
                <a:ea typeface="草檀斋毛泽东字体" pitchFamily="2" charset="-122"/>
              </a:rPr>
              <a:t> </a:t>
            </a:r>
            <a:endParaRPr lang="zh-CN" altLang="en-US" b="1" dirty="0">
              <a:solidFill>
                <a:schemeClr val="tx2">
                  <a:lumMod val="20000"/>
                  <a:lumOff val="80000"/>
                </a:schemeClr>
              </a:solidFill>
              <a:latin typeface="草檀斋毛泽东字体" pitchFamily="2" charset="-122"/>
              <a:ea typeface="草檀斋毛泽东字体" pitchFamily="2" charset="-122"/>
            </a:endParaRPr>
          </a:p>
        </p:txBody>
      </p:sp>
      <p:sp>
        <p:nvSpPr>
          <p:cNvPr id="212997" name="文本框 212996"/>
          <p:cNvSpPr txBox="1"/>
          <p:nvPr/>
        </p:nvSpPr>
        <p:spPr>
          <a:xfrm>
            <a:off x="189230" y="50800"/>
            <a:ext cx="4996815" cy="1106805"/>
          </a:xfrm>
          <a:prstGeom prst="rect">
            <a:avLst/>
          </a:prstGeom>
          <a:noFill/>
          <a:ln w="9525">
            <a:noFill/>
          </a:ln>
        </p:spPr>
        <p:txBody>
          <a:bodyPr wrap="square" anchor="t">
            <a:spAutoFit/>
          </a:bodyPr>
          <a:p>
            <a:r>
              <a:rPr lang="zh-CN" altLang="zh-CN" sz="6600" dirty="0">
                <a:ln w="22225">
                  <a:solidFill>
                    <a:schemeClr val="accent2"/>
                  </a:solidFill>
                  <a:prstDash val="solid"/>
                </a:ln>
                <a:solidFill>
                  <a:srgbClr val="00B050"/>
                </a:solidFill>
                <a:effectLst/>
                <a:latin typeface="Arial" panose="020B0604020202020204" pitchFamily="34" charset="0"/>
                <a:ea typeface="宋体" panose="02010600030101010101" pitchFamily="2" charset="-122"/>
              </a:rPr>
              <a:t>诗歌背诵</a:t>
            </a:r>
            <a:endParaRPr lang="zh-CN" altLang="zh-CN" sz="6600" dirty="0">
              <a:ln w="22225">
                <a:solidFill>
                  <a:schemeClr val="accent2"/>
                </a:solidFill>
                <a:prstDash val="solid"/>
              </a:ln>
              <a:solidFill>
                <a:srgbClr val="00B050"/>
              </a:solidFill>
              <a:effectLst/>
              <a:latin typeface="Arial" panose="020B0604020202020204" pitchFamily="34" charset="0"/>
              <a:ea typeface="宋体" panose="02010600030101010101" pitchFamily="2" charset="-122"/>
            </a:endParaRPr>
          </a:p>
        </p:txBody>
      </p:sp>
    </p:spTree>
  </p:cSld>
  <p:clrMapOvr>
    <a:masterClrMapping/>
  </p:clrMapOvr>
  <p:transition spd="slow" advClick="0" advTm="4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12997"/>
                                        </p:tgtEl>
                                        <p:attrNameLst>
                                          <p:attrName>style.visibility</p:attrName>
                                        </p:attrNameLst>
                                      </p:cBhvr>
                                      <p:to>
                                        <p:strVal val="visible"/>
                                      </p:to>
                                    </p:set>
                                    <p:anim calcmode="lin" valueType="num">
                                      <p:cBhvr additive="base">
                                        <p:cTn id="7" dur="500" fill="hold"/>
                                        <p:tgtEl>
                                          <p:spTgt spid="212997"/>
                                        </p:tgtEl>
                                        <p:attrNameLst>
                                          <p:attrName>ppt_x</p:attrName>
                                        </p:attrNameLst>
                                      </p:cBhvr>
                                      <p:tavLst>
                                        <p:tav tm="0">
                                          <p:val>
                                            <p:strVal val="0-#ppt_w/2"/>
                                          </p:val>
                                        </p:tav>
                                        <p:tav tm="100000">
                                          <p:val>
                                            <p:strVal val="#ppt_x"/>
                                          </p:val>
                                        </p:tav>
                                      </p:tavLst>
                                    </p:anim>
                                    <p:anim calcmode="lin" valueType="num">
                                      <p:cBhvr additive="base">
                                        <p:cTn id="8" dur="500" fill="hold"/>
                                        <p:tgtEl>
                                          <p:spTgt spid="21299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7" grpId="0"/>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1"/>
          <p:cNvPicPr>
            <a:picLocks noChangeAspect="1"/>
          </p:cNvPicPr>
          <p:nvPr/>
        </p:nvPicPr>
        <p:blipFill>
          <a:blip r:embed="rId1"/>
          <a:stretch>
            <a:fillRect/>
          </a:stretch>
        </p:blipFill>
        <p:spPr>
          <a:xfrm>
            <a:off x="18415" y="8890"/>
            <a:ext cx="12200890" cy="6886575"/>
          </a:xfrm>
          <a:prstGeom prst="rect">
            <a:avLst/>
          </a:prstGeom>
        </p:spPr>
      </p:pic>
      <p:sp>
        <p:nvSpPr>
          <p:cNvPr id="7170" name="文本框 4097"/>
          <p:cNvSpPr txBox="1"/>
          <p:nvPr/>
        </p:nvSpPr>
        <p:spPr>
          <a:xfrm>
            <a:off x="2843213" y="5894388"/>
            <a:ext cx="7431087" cy="706755"/>
          </a:xfrm>
          <a:prstGeom prst="rect">
            <a:avLst/>
          </a:prstGeom>
          <a:noFill/>
          <a:ln w="9525">
            <a:noFill/>
          </a:ln>
        </p:spPr>
        <p:txBody>
          <a:bodyPr anchor="t">
            <a:spAutoFit/>
          </a:bodyPr>
          <a:p>
            <a:r>
              <a:rPr lang="zh-CN" altLang="en-US" b="1">
                <a:solidFill>
                  <a:schemeClr val="hlink"/>
                </a:solidFill>
                <a:latin typeface="Arial" panose="020B0604020202020204" pitchFamily="34" charset="0"/>
                <a:ea typeface="宋体" panose="02010600030101010101" pitchFamily="2" charset="-122"/>
              </a:rPr>
              <a:t> </a:t>
            </a:r>
            <a:r>
              <a:rPr lang="zh-CN" altLang="en-US" sz="4000" b="1">
                <a:solidFill>
                  <a:schemeClr val="hlink"/>
                </a:solidFill>
                <a:latin typeface="宋体" panose="02010600030101010101" pitchFamily="2" charset="-122"/>
                <a:ea typeface="宋体" panose="02010600030101010101" pitchFamily="2" charset="-122"/>
              </a:rPr>
              <a:t>我是你河边上破旧的老水车</a:t>
            </a:r>
            <a:endParaRPr lang="zh-CN" altLang="en-US" sz="4000" b="1">
              <a:solidFill>
                <a:schemeClr val="hlink"/>
              </a:solidFill>
              <a:latin typeface="宋体" panose="02010600030101010101" pitchFamily="2" charset="-122"/>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2"/>
          <p:cNvPicPr>
            <a:picLocks noChangeAspect="1"/>
          </p:cNvPicPr>
          <p:nvPr/>
        </p:nvPicPr>
        <p:blipFill>
          <a:blip r:embed="rId1"/>
          <a:stretch>
            <a:fillRect/>
          </a:stretch>
        </p:blipFill>
        <p:spPr>
          <a:xfrm>
            <a:off x="3810" y="5715"/>
            <a:ext cx="12155170" cy="6800850"/>
          </a:xfrm>
          <a:prstGeom prst="rect">
            <a:avLst/>
          </a:prstGeom>
        </p:spPr>
      </p:pic>
      <p:sp>
        <p:nvSpPr>
          <p:cNvPr id="8194" name="文本框 5121"/>
          <p:cNvSpPr txBox="1"/>
          <p:nvPr/>
        </p:nvSpPr>
        <p:spPr>
          <a:xfrm>
            <a:off x="1630363" y="5878513"/>
            <a:ext cx="7589837" cy="706755"/>
          </a:xfrm>
          <a:prstGeom prst="rect">
            <a:avLst/>
          </a:prstGeom>
          <a:noFill/>
          <a:ln w="9525">
            <a:noFill/>
          </a:ln>
        </p:spPr>
        <p:txBody>
          <a:bodyPr anchor="t">
            <a:spAutoFit/>
          </a:bodyPr>
          <a:p>
            <a:r>
              <a:rPr lang="zh-CN" altLang="en-US" sz="4000" b="1">
                <a:solidFill>
                  <a:schemeClr val="hlink"/>
                </a:solidFill>
                <a:latin typeface="宋体" panose="02010600030101010101" pitchFamily="2" charset="-122"/>
                <a:ea typeface="宋体" panose="02010600030101010101" pitchFamily="2" charset="-122"/>
              </a:rPr>
              <a:t>数百年来纺着疲惫的歌</a:t>
            </a:r>
            <a:endParaRPr lang="zh-CN" altLang="en-US" sz="4000" b="1">
              <a:solidFill>
                <a:schemeClr val="hlink"/>
              </a:solidFill>
              <a:latin typeface="宋体" panose="02010600030101010101" pitchFamily="2" charset="-122"/>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22)"/>
          <p:cNvPicPr>
            <a:picLocks noChangeAspect="1"/>
          </p:cNvPicPr>
          <p:nvPr/>
        </p:nvPicPr>
        <p:blipFill>
          <a:blip r:embed="rId1"/>
          <a:stretch>
            <a:fillRect/>
          </a:stretch>
        </p:blipFill>
        <p:spPr>
          <a:xfrm>
            <a:off x="-5715" y="139065"/>
            <a:ext cx="12088495" cy="6579870"/>
          </a:xfrm>
          <a:prstGeom prst="rect">
            <a:avLst/>
          </a:prstGeom>
        </p:spPr>
      </p:pic>
      <p:sp>
        <p:nvSpPr>
          <p:cNvPr id="9218" name="文本框 6145"/>
          <p:cNvSpPr txBox="1">
            <a:spLocks noChangeAspect="1"/>
          </p:cNvSpPr>
          <p:nvPr/>
        </p:nvSpPr>
        <p:spPr>
          <a:xfrm>
            <a:off x="2281238" y="5461000"/>
            <a:ext cx="6048375" cy="706755"/>
          </a:xfrm>
          <a:prstGeom prst="rect">
            <a:avLst/>
          </a:prstGeom>
          <a:noFill/>
          <a:ln w="9525">
            <a:noFill/>
          </a:ln>
        </p:spPr>
        <p:txBody>
          <a:bodyPr anchor="t">
            <a:spAutoFit/>
          </a:bodyPr>
          <a:p>
            <a:r>
              <a:rPr lang="zh-CN" altLang="en-US" sz="4000" b="1">
                <a:solidFill>
                  <a:srgbClr val="FF0000"/>
                </a:solidFill>
                <a:latin typeface="Arial" panose="020B0604020202020204" pitchFamily="34" charset="0"/>
                <a:ea typeface="宋体" panose="02010600030101010101" pitchFamily="2" charset="-122"/>
              </a:rPr>
              <a:t>我是你额上熏黑的矿灯</a:t>
            </a:r>
            <a:endParaRPr lang="zh-CN" altLang="en-US" sz="40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3"/>
          <p:cNvPicPr>
            <a:picLocks noChangeAspect="1"/>
          </p:cNvPicPr>
          <p:nvPr/>
        </p:nvPicPr>
        <p:blipFill>
          <a:blip r:embed="rId1"/>
          <a:stretch>
            <a:fillRect/>
          </a:stretch>
        </p:blipFill>
        <p:spPr>
          <a:xfrm>
            <a:off x="7620" y="53340"/>
            <a:ext cx="12201525" cy="6800215"/>
          </a:xfrm>
          <a:prstGeom prst="rect">
            <a:avLst/>
          </a:prstGeom>
        </p:spPr>
      </p:pic>
      <p:sp>
        <p:nvSpPr>
          <p:cNvPr id="10242" name="文本框 7169"/>
          <p:cNvSpPr txBox="1"/>
          <p:nvPr/>
        </p:nvSpPr>
        <p:spPr>
          <a:xfrm>
            <a:off x="5940425" y="3246438"/>
            <a:ext cx="309880" cy="368300"/>
          </a:xfrm>
          <a:prstGeom prst="rect">
            <a:avLst/>
          </a:prstGeom>
          <a:noFill/>
          <a:ln w="9525">
            <a:noFill/>
          </a:ln>
        </p:spPr>
        <p:txBody>
          <a:bodyPr wrap="none" anchor="t">
            <a:spAutoFit/>
          </a:bodyPr>
          <a:p>
            <a:endParaRPr lang="zh-CN" altLang="en-US" dirty="0">
              <a:latin typeface="Arial" panose="020B0604020202020204" pitchFamily="34" charset="0"/>
              <a:ea typeface="宋体" panose="02010600030101010101" pitchFamily="2" charset="-122"/>
            </a:endParaRPr>
          </a:p>
        </p:txBody>
      </p:sp>
      <p:sp>
        <p:nvSpPr>
          <p:cNvPr id="10243" name="文本框 7170"/>
          <p:cNvSpPr txBox="1"/>
          <p:nvPr/>
        </p:nvSpPr>
        <p:spPr>
          <a:xfrm flipV="1">
            <a:off x="5940425" y="2493963"/>
            <a:ext cx="311150" cy="368300"/>
          </a:xfrm>
          <a:prstGeom prst="rect">
            <a:avLst/>
          </a:prstGeom>
          <a:noFill/>
          <a:ln w="9525">
            <a:noFill/>
          </a:ln>
        </p:spPr>
        <p:txBody>
          <a:bodyPr anchor="t">
            <a:spAutoFit/>
          </a:bodyPr>
          <a:p>
            <a:endParaRPr lang="zh-CN" altLang="en-US" dirty="0">
              <a:latin typeface="Arial" panose="020B0604020202020204" pitchFamily="34" charset="0"/>
              <a:ea typeface="宋体" panose="02010600030101010101" pitchFamily="2" charset="-122"/>
            </a:endParaRPr>
          </a:p>
        </p:txBody>
      </p:sp>
      <p:sp>
        <p:nvSpPr>
          <p:cNvPr id="10244" name="文本框 7171"/>
          <p:cNvSpPr txBox="1">
            <a:spLocks noChangeAspect="1"/>
          </p:cNvSpPr>
          <p:nvPr/>
        </p:nvSpPr>
        <p:spPr>
          <a:xfrm>
            <a:off x="2782888" y="5591175"/>
            <a:ext cx="6846887" cy="706755"/>
          </a:xfrm>
          <a:prstGeom prst="rect">
            <a:avLst/>
          </a:prstGeom>
          <a:noFill/>
          <a:ln w="9525">
            <a:noFill/>
          </a:ln>
        </p:spPr>
        <p:txBody>
          <a:bodyPr anchor="t">
            <a:spAutoFit/>
          </a:bodyPr>
          <a:p>
            <a:r>
              <a:rPr lang="zh-CN" altLang="en-US" sz="4000" b="1">
                <a:solidFill>
                  <a:srgbClr val="FF0000"/>
                </a:solidFill>
                <a:latin typeface="Arial" panose="020B0604020202020204" pitchFamily="34" charset="0"/>
                <a:ea typeface="宋体" panose="02010600030101010101" pitchFamily="2" charset="-122"/>
              </a:rPr>
              <a:t>照你在历史的隧洞里蜗行摸索</a:t>
            </a:r>
            <a:endParaRPr lang="zh-CN" altLang="en-US" sz="40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ppt_x"/>
                                          </p:val>
                                        </p:tav>
                                        <p:tav tm="100000">
                                          <p:val>
                                            <p:strVal val="#ppt_x"/>
                                          </p:val>
                                        </p:tav>
                                      </p:tavLst>
                                    </p:anim>
                                    <p:anim calcmode="lin" valueType="num">
                                      <p:cBhvr additive="base">
                                        <p:cTn id="8"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88510" y="511175"/>
            <a:ext cx="7368540" cy="58362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fontAlgn="auto">
              <a:lnSpc>
                <a:spcPts val="5600"/>
              </a:lnSpc>
            </a:pPr>
            <a:r>
              <a:rPr lang="en-US" altLang="zh-CN" sz="4000" b="1" dirty="0">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   </a:t>
            </a:r>
            <a:r>
              <a:rPr lang="zh-CN" altLang="en-US" sz="4000" b="1" dirty="0">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所谓朦胧诗，实际上是指成长于“文革”时期，备受生活的冷落与嘲弄的青年诗人创作的诗歌。他们多</a:t>
            </a:r>
            <a:r>
              <a:rPr lang="zh-CN" altLang="en-US" sz="4000" b="1" dirty="0">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强调主体的真实，追求象征和意象化，蕴含着伤感情调和反叛精神。</a:t>
            </a:r>
            <a:endParaRPr lang="zh-CN" altLang="en-US" sz="4000" b="1" dirty="0">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endParaRPr>
          </a:p>
          <a:p>
            <a:pPr fontAlgn="auto">
              <a:lnSpc>
                <a:spcPts val="5600"/>
              </a:lnSpc>
            </a:pPr>
            <a:r>
              <a:rPr lang="zh-CN" altLang="en-US" sz="4000" b="1" dirty="0">
                <a:solidFill>
                  <a:srgbClr val="FF0000"/>
                </a:solidFill>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    代表人物：</a:t>
            </a:r>
            <a:r>
              <a:rPr lang="zh-CN" altLang="en-US" sz="4000" b="1" dirty="0">
                <a:effectLst>
                  <a:outerShdw blurRad="38100" dist="38100" dir="2700000">
                    <a:srgbClr val="C0C0C0"/>
                  </a:outerShdw>
                </a:effectLst>
                <a:latin typeface="楷体" panose="02010609060101010101" charset="-122"/>
                <a:ea typeface="楷体" panose="02010609060101010101" charset="-122"/>
                <a:cs typeface="楷体" panose="02010609060101010101" charset="-122"/>
                <a:sym typeface="+mn-ea"/>
              </a:rPr>
              <a:t>北岛、舒婷、顾城、江河、杨炼。 </a:t>
            </a:r>
            <a:endParaRPr lang="zh-CN" altLang="en-US" sz="4000">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214630" y="270510"/>
            <a:ext cx="4373880" cy="1106805"/>
          </a:xfrm>
          <a:prstGeom prst="rect">
            <a:avLst/>
          </a:prstGeom>
          <a:noFill/>
        </p:spPr>
        <p:txBody>
          <a:bodyPr wrap="none" rtlCol="0" anchor="t">
            <a:spAutoFit/>
          </a:bodyPr>
          <a:p>
            <a:r>
              <a:rPr lang="zh-CN" altLang="zh-CN" sz="6600">
                <a:ln w="22225">
                  <a:solidFill>
                    <a:schemeClr val="accent2"/>
                  </a:solidFill>
                  <a:prstDash val="solid"/>
                </a:ln>
                <a:solidFill>
                  <a:schemeClr val="accent2">
                    <a:lumMod val="40000"/>
                    <a:lumOff val="60000"/>
                  </a:schemeClr>
                </a:solidFill>
                <a:effectLst/>
              </a:rPr>
              <a:t>关于朦胧诗</a:t>
            </a:r>
            <a:endParaRPr lang="zh-CN" altLang="zh-CN" sz="6600">
              <a:ln w="22225">
                <a:solidFill>
                  <a:schemeClr val="accent2"/>
                </a:solidFill>
                <a:prstDash val="solid"/>
              </a:ln>
              <a:solidFill>
                <a:schemeClr val="accent2">
                  <a:lumMod val="40000"/>
                  <a:lumOff val="60000"/>
                </a:schemeClr>
              </a:solidFill>
              <a:effectLst/>
            </a:endParaRPr>
          </a:p>
        </p:txBody>
      </p:sp>
      <p:pic>
        <p:nvPicPr>
          <p:cNvPr id="3" name="图片 2" descr="timg (14)"/>
          <p:cNvPicPr>
            <a:picLocks noChangeAspect="1"/>
          </p:cNvPicPr>
          <p:nvPr/>
        </p:nvPicPr>
        <p:blipFill>
          <a:blip r:embed="rId1"/>
          <a:stretch>
            <a:fillRect/>
          </a:stretch>
        </p:blipFill>
        <p:spPr>
          <a:xfrm>
            <a:off x="214630" y="1268730"/>
            <a:ext cx="4211320" cy="5572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timg (24)"/>
          <p:cNvPicPr>
            <a:picLocks noChangeAspect="1"/>
          </p:cNvPicPr>
          <p:nvPr/>
        </p:nvPicPr>
        <p:blipFill>
          <a:blip r:embed="rId1"/>
          <a:stretch>
            <a:fillRect/>
          </a:stretch>
        </p:blipFill>
        <p:spPr>
          <a:xfrm>
            <a:off x="5546725" y="64135"/>
            <a:ext cx="6597650" cy="6774180"/>
          </a:xfrm>
          <a:prstGeom prst="rect">
            <a:avLst/>
          </a:prstGeom>
        </p:spPr>
      </p:pic>
      <p:pic>
        <p:nvPicPr>
          <p:cNvPr id="2" name="图片 1" descr="timg (23)"/>
          <p:cNvPicPr>
            <a:picLocks noChangeAspect="1"/>
          </p:cNvPicPr>
          <p:nvPr/>
        </p:nvPicPr>
        <p:blipFill>
          <a:blip r:embed="rId2"/>
          <a:stretch>
            <a:fillRect/>
          </a:stretch>
        </p:blipFill>
        <p:spPr>
          <a:xfrm>
            <a:off x="78105" y="64135"/>
            <a:ext cx="5468620" cy="6774180"/>
          </a:xfrm>
          <a:prstGeom prst="rect">
            <a:avLst/>
          </a:prstGeom>
        </p:spPr>
      </p:pic>
      <p:sp>
        <p:nvSpPr>
          <p:cNvPr id="11266" name="文本框 8193"/>
          <p:cNvSpPr txBox="1"/>
          <p:nvPr/>
        </p:nvSpPr>
        <p:spPr>
          <a:xfrm>
            <a:off x="2278063" y="5949950"/>
            <a:ext cx="7996237" cy="645160"/>
          </a:xfrm>
          <a:prstGeom prst="rect">
            <a:avLst/>
          </a:prstGeom>
          <a:noFill/>
          <a:ln w="9525">
            <a:noFill/>
          </a:ln>
        </p:spPr>
        <p:txBody>
          <a:bodyPr anchor="t">
            <a:spAutoFit/>
          </a:bodyPr>
          <a:p>
            <a:pPr algn="ctr"/>
            <a:r>
              <a:rPr lang="zh-CN" altLang="en-US" sz="3600" b="1">
                <a:solidFill>
                  <a:srgbClr val="FF0000"/>
                </a:solidFill>
                <a:latin typeface="Arial" panose="020B0604020202020204" pitchFamily="34" charset="0"/>
                <a:ea typeface="宋体" panose="02010600030101010101" pitchFamily="2" charset="-122"/>
              </a:rPr>
              <a:t>我是干瘪的稻穗，是失修的路基</a:t>
            </a:r>
            <a:endParaRPr lang="zh-CN" altLang="en-US" sz="36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 calcmode="lin" valueType="num">
                                      <p:cBhvr additive="base">
                                        <p:cTn id="7" dur="500" fill="hold"/>
                                        <p:tgtEl>
                                          <p:spTgt spid="1126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25)"/>
          <p:cNvPicPr>
            <a:picLocks noChangeAspect="1"/>
          </p:cNvPicPr>
          <p:nvPr/>
        </p:nvPicPr>
        <p:blipFill>
          <a:blip r:embed="rId1"/>
          <a:stretch>
            <a:fillRect/>
          </a:stretch>
        </p:blipFill>
        <p:spPr>
          <a:xfrm>
            <a:off x="27940" y="45085"/>
            <a:ext cx="12091035" cy="6786880"/>
          </a:xfrm>
          <a:prstGeom prst="rect">
            <a:avLst/>
          </a:prstGeom>
        </p:spPr>
      </p:pic>
      <p:sp>
        <p:nvSpPr>
          <p:cNvPr id="12290" name="文本框 9217"/>
          <p:cNvSpPr txBox="1"/>
          <p:nvPr/>
        </p:nvSpPr>
        <p:spPr>
          <a:xfrm>
            <a:off x="9354185" y="44450"/>
            <a:ext cx="859790" cy="5584825"/>
          </a:xfrm>
          <a:prstGeom prst="rect">
            <a:avLst/>
          </a:prstGeom>
          <a:noFill/>
          <a:ln w="9525">
            <a:noFill/>
          </a:ln>
        </p:spPr>
        <p:txBody>
          <a:bodyPr vert="eaVert" anchor="t">
            <a:spAutoFit/>
          </a:bodyPr>
          <a:p>
            <a:pPr algn="ctr"/>
            <a:r>
              <a:rPr lang="zh-CN" altLang="en-US" sz="4400">
                <a:solidFill>
                  <a:schemeClr val="bg2"/>
                </a:solidFill>
                <a:latin typeface="Arial" panose="020B0604020202020204" pitchFamily="34" charset="0"/>
                <a:ea typeface="宋体" panose="02010600030101010101" pitchFamily="2" charset="-122"/>
              </a:rPr>
              <a:t> </a:t>
            </a:r>
            <a:endParaRPr lang="zh-CN" altLang="en-US" sz="4400" b="1">
              <a:solidFill>
                <a:schemeClr val="bg2"/>
              </a:solidFill>
              <a:latin typeface="Arial" panose="020B0604020202020204" pitchFamily="34" charset="0"/>
              <a:ea typeface="宋体" panose="02010600030101010101" pitchFamily="2" charset="-122"/>
            </a:endParaRPr>
          </a:p>
        </p:txBody>
      </p:sp>
      <p:sp>
        <p:nvSpPr>
          <p:cNvPr id="12291" name="文本框 9218"/>
          <p:cNvSpPr txBox="1"/>
          <p:nvPr/>
        </p:nvSpPr>
        <p:spPr>
          <a:xfrm>
            <a:off x="2543175" y="5867400"/>
            <a:ext cx="4633913" cy="368300"/>
          </a:xfrm>
          <a:prstGeom prst="rect">
            <a:avLst/>
          </a:prstGeom>
          <a:noFill/>
          <a:ln w="9525">
            <a:noFill/>
          </a:ln>
        </p:spPr>
        <p:txBody>
          <a:bodyPr anchor="t">
            <a:spAutoFit/>
          </a:bodyPr>
          <a:p>
            <a:endParaRPr lang="zh-CN" altLang="en-US" dirty="0">
              <a:latin typeface="Arial" panose="020B0604020202020204" pitchFamily="34" charset="0"/>
              <a:ea typeface="宋体" panose="02010600030101010101" pitchFamily="2" charset="-122"/>
            </a:endParaRPr>
          </a:p>
        </p:txBody>
      </p:sp>
      <p:sp>
        <p:nvSpPr>
          <p:cNvPr id="12292" name="文本框 9219"/>
          <p:cNvSpPr txBox="1"/>
          <p:nvPr/>
        </p:nvSpPr>
        <p:spPr>
          <a:xfrm>
            <a:off x="2667000" y="5605463"/>
            <a:ext cx="6599238" cy="706755"/>
          </a:xfrm>
          <a:prstGeom prst="rect">
            <a:avLst/>
          </a:prstGeom>
          <a:noFill/>
          <a:ln w="9525">
            <a:noFill/>
          </a:ln>
        </p:spPr>
        <p:txBody>
          <a:bodyPr anchor="t">
            <a:spAutoFit/>
          </a:bodyPr>
          <a:p>
            <a:r>
              <a:rPr lang="zh-CN" altLang="en-US" sz="4000" b="1">
                <a:solidFill>
                  <a:schemeClr val="hlink"/>
                </a:solidFill>
                <a:latin typeface="Arial" panose="020B0604020202020204" pitchFamily="34" charset="0"/>
                <a:ea typeface="宋体" panose="02010600030101010101" pitchFamily="2" charset="-122"/>
              </a:rPr>
              <a:t>是淤滩上的驳船</a:t>
            </a:r>
            <a:endParaRPr lang="zh-CN" altLang="en-US" sz="4000" b="1">
              <a:solidFill>
                <a:schemeClr val="hlink"/>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ppt_x"/>
                                          </p:val>
                                        </p:tav>
                                        <p:tav tm="100000">
                                          <p:val>
                                            <p:strVal val="#ppt_x"/>
                                          </p:val>
                                        </p:tav>
                                      </p:tavLst>
                                    </p:anim>
                                    <p:anim calcmode="lin" valueType="num">
                                      <p:cBhvr additive="base">
                                        <p:cTn id="8"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4"/>
          <p:cNvPicPr>
            <a:picLocks noChangeAspect="1"/>
          </p:cNvPicPr>
          <p:nvPr/>
        </p:nvPicPr>
        <p:blipFill>
          <a:blip r:embed="rId1"/>
          <a:stretch>
            <a:fillRect/>
          </a:stretch>
        </p:blipFill>
        <p:spPr>
          <a:xfrm>
            <a:off x="56515" y="-5715"/>
            <a:ext cx="12124055" cy="6899910"/>
          </a:xfrm>
          <a:prstGeom prst="rect">
            <a:avLst/>
          </a:prstGeom>
        </p:spPr>
      </p:pic>
      <p:sp>
        <p:nvSpPr>
          <p:cNvPr id="13314" name="文本框 10241"/>
          <p:cNvSpPr txBox="1"/>
          <p:nvPr/>
        </p:nvSpPr>
        <p:spPr>
          <a:xfrm>
            <a:off x="2606675" y="6261100"/>
            <a:ext cx="5075238" cy="368300"/>
          </a:xfrm>
          <a:prstGeom prst="rect">
            <a:avLst/>
          </a:prstGeom>
          <a:noFill/>
          <a:ln w="9525">
            <a:noFill/>
          </a:ln>
        </p:spPr>
        <p:txBody>
          <a:bodyPr anchor="t">
            <a:spAutoFit/>
          </a:bodyPr>
          <a:p>
            <a:endParaRPr lang="zh-CN" altLang="en-US" dirty="0">
              <a:latin typeface="Arial" panose="020B0604020202020204" pitchFamily="34" charset="0"/>
              <a:ea typeface="宋体" panose="02010600030101010101" pitchFamily="2" charset="-122"/>
            </a:endParaRPr>
          </a:p>
        </p:txBody>
      </p:sp>
      <p:sp>
        <p:nvSpPr>
          <p:cNvPr id="13315" name="文本框 10242"/>
          <p:cNvSpPr txBox="1"/>
          <p:nvPr/>
        </p:nvSpPr>
        <p:spPr>
          <a:xfrm>
            <a:off x="2638425" y="5302250"/>
            <a:ext cx="8212138" cy="706755"/>
          </a:xfrm>
          <a:prstGeom prst="rect">
            <a:avLst/>
          </a:prstGeom>
          <a:noFill/>
          <a:ln w="9525">
            <a:noFill/>
          </a:ln>
        </p:spPr>
        <p:txBody>
          <a:bodyPr anchor="t">
            <a:spAutoFit/>
          </a:bodyPr>
          <a:p>
            <a:r>
              <a:rPr lang="zh-CN" altLang="en-US" sz="4000" b="1" dirty="0">
                <a:solidFill>
                  <a:srgbClr val="FF0000"/>
                </a:solidFill>
                <a:latin typeface="宋体" panose="02010600030101010101" pitchFamily="2" charset="-122"/>
                <a:ea typeface="宋体" panose="02010600030101010101" pitchFamily="2" charset="-122"/>
              </a:rPr>
              <a:t>把纤绳深深     勒进你的肩膊</a:t>
            </a:r>
            <a:endParaRPr lang="zh-CN" altLang="en-US" sz="40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ppt_x"/>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16)"/>
          <p:cNvPicPr>
            <a:picLocks noChangeAspect="1"/>
          </p:cNvPicPr>
          <p:nvPr/>
        </p:nvPicPr>
        <p:blipFill>
          <a:blip r:embed="rId1"/>
          <a:stretch>
            <a:fillRect/>
          </a:stretch>
        </p:blipFill>
        <p:spPr>
          <a:xfrm>
            <a:off x="62865" y="-120015"/>
            <a:ext cx="12111355" cy="7098665"/>
          </a:xfrm>
          <a:prstGeom prst="rect">
            <a:avLst/>
          </a:prstGeom>
        </p:spPr>
      </p:pic>
      <p:sp>
        <p:nvSpPr>
          <p:cNvPr id="14338" name="矩形 11265"/>
          <p:cNvSpPr/>
          <p:nvPr/>
        </p:nvSpPr>
        <p:spPr>
          <a:xfrm>
            <a:off x="6311900" y="3717925"/>
            <a:ext cx="2847975" cy="1054100"/>
          </a:xfrm>
          <a:prstGeom prst="rect">
            <a:avLst/>
          </a:prstGeom>
        </p:spPr>
        <p:txBody>
          <a:bodyPr wrap="none" fromWordArt="1">
            <a:prstTxWarp prst="textPlain">
              <a:avLst>
                <a:gd name="adj" fmla="val 50000"/>
              </a:avLst>
            </a:prstTxWarp>
            <a:normAutofit/>
          </a:bodyPr>
          <a:p>
            <a:pPr algn="ctr"/>
            <a:r>
              <a:rPr lang="zh-CN" altLang="en-US" sz="3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祖国啊</a:t>
            </a:r>
            <a:endParaRPr lang="zh-CN" altLang="en-US" sz="3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26)"/>
          <p:cNvPicPr>
            <a:picLocks noChangeAspect="1"/>
          </p:cNvPicPr>
          <p:nvPr/>
        </p:nvPicPr>
        <p:blipFill>
          <a:blip r:embed="rId1"/>
          <a:stretch>
            <a:fillRect/>
          </a:stretch>
        </p:blipFill>
        <p:spPr>
          <a:xfrm>
            <a:off x="65405" y="-62865"/>
            <a:ext cx="7621905" cy="6784975"/>
          </a:xfrm>
          <a:prstGeom prst="rect">
            <a:avLst/>
          </a:prstGeom>
        </p:spPr>
      </p:pic>
      <p:sp>
        <p:nvSpPr>
          <p:cNvPr id="15362" name="文本框 12289"/>
          <p:cNvSpPr txBox="1"/>
          <p:nvPr/>
        </p:nvSpPr>
        <p:spPr>
          <a:xfrm>
            <a:off x="4006850" y="4870450"/>
            <a:ext cx="4467225" cy="1322070"/>
          </a:xfrm>
          <a:prstGeom prst="rect">
            <a:avLst/>
          </a:prstGeom>
          <a:noFill/>
          <a:ln w="9525">
            <a:noFill/>
          </a:ln>
        </p:spPr>
        <p:txBody>
          <a:bodyPr anchor="t">
            <a:spAutoFit/>
          </a:bodyPr>
          <a:p>
            <a:r>
              <a:rPr lang="zh-CN" altLang="en-US" sz="4000" b="1" dirty="0">
                <a:solidFill>
                  <a:srgbClr val="FF0000"/>
                </a:solidFill>
                <a:latin typeface="Arial" panose="020B0604020202020204" pitchFamily="34" charset="0"/>
                <a:ea typeface="宋体" panose="02010600030101010101" pitchFamily="2" charset="-122"/>
              </a:rPr>
              <a:t>我是贫困</a:t>
            </a:r>
            <a:endParaRPr lang="zh-CN" altLang="en-US" sz="4000" b="1" dirty="0">
              <a:solidFill>
                <a:srgbClr val="FF0000"/>
              </a:solidFill>
              <a:latin typeface="Arial" panose="020B0604020202020204" pitchFamily="34" charset="0"/>
              <a:ea typeface="宋体" panose="02010600030101010101" pitchFamily="2" charset="-122"/>
            </a:endParaRPr>
          </a:p>
          <a:p>
            <a:r>
              <a:rPr lang="zh-CN" altLang="en-US" sz="4000" b="1" dirty="0">
                <a:solidFill>
                  <a:srgbClr val="FF0000"/>
                </a:solidFill>
                <a:latin typeface="Arial" panose="020B0604020202020204" pitchFamily="34" charset="0"/>
                <a:ea typeface="宋体" panose="02010600030101010101" pitchFamily="2" charset="-122"/>
              </a:rPr>
              <a:t>     我是悲哀</a:t>
            </a:r>
            <a:endParaRPr lang="zh-CN" altLang="en-US" sz="4000" b="1" dirty="0">
              <a:solidFill>
                <a:srgbClr val="FF0000"/>
              </a:solidFill>
              <a:latin typeface="Arial" panose="020B0604020202020204" pitchFamily="34" charset="0"/>
              <a:ea typeface="宋体" panose="02010600030101010101" pitchFamily="2"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87310" y="-62230"/>
            <a:ext cx="4460875" cy="6784340"/>
          </a:xfrm>
          <a:prstGeom prst="rect">
            <a:avLst/>
          </a:prstGeom>
          <a:ln>
            <a:noFill/>
          </a:ln>
          <a:effectLst>
            <a:softEdge rad="112500"/>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362">
                                            <p:txEl>
                                              <p:pRg st="0" end="0"/>
                                            </p:txEl>
                                          </p:spTgt>
                                        </p:tgtEl>
                                        <p:attrNameLst>
                                          <p:attrName>style.visibility</p:attrName>
                                        </p:attrNameLst>
                                      </p:cBhvr>
                                      <p:to>
                                        <p:strVal val="visible"/>
                                      </p:to>
                                    </p:set>
                                    <p:anim calcmode="lin" valueType="num">
                                      <p:cBhvr additive="base">
                                        <p:cTn id="12" dur="500" fill="hold"/>
                                        <p:tgtEl>
                                          <p:spTgt spid="1536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362">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5362">
                                            <p:txEl>
                                              <p:pRg st="1" end="1"/>
                                            </p:txEl>
                                          </p:spTgt>
                                        </p:tgtEl>
                                        <p:attrNameLst>
                                          <p:attrName>style.visibility</p:attrName>
                                        </p:attrNameLst>
                                      </p:cBhvr>
                                      <p:to>
                                        <p:strVal val="visible"/>
                                      </p:to>
                                    </p:set>
                                    <p:anim calcmode="lin" valueType="num">
                                      <p:cBhvr additive="base">
                                        <p:cTn id="16" dur="5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536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timg (27)"/>
          <p:cNvPicPr>
            <a:picLocks noChangeAspect="1"/>
          </p:cNvPicPr>
          <p:nvPr/>
        </p:nvPicPr>
        <p:blipFill>
          <a:blip r:embed="rId1"/>
          <a:stretch>
            <a:fillRect/>
          </a:stretch>
        </p:blipFill>
        <p:spPr>
          <a:xfrm>
            <a:off x="7065645" y="-38100"/>
            <a:ext cx="5107940" cy="6826250"/>
          </a:xfrm>
          <a:prstGeom prst="rect">
            <a:avLst/>
          </a:prstGeom>
        </p:spPr>
      </p:pic>
      <p:pic>
        <p:nvPicPr>
          <p:cNvPr id="2" name="图片 1" descr="timg (28)"/>
          <p:cNvPicPr>
            <a:picLocks noChangeAspect="1"/>
          </p:cNvPicPr>
          <p:nvPr/>
        </p:nvPicPr>
        <p:blipFill>
          <a:blip r:embed="rId2"/>
          <a:stretch>
            <a:fillRect/>
          </a:stretch>
        </p:blipFill>
        <p:spPr>
          <a:xfrm>
            <a:off x="19685" y="-38100"/>
            <a:ext cx="7045325" cy="6825615"/>
          </a:xfrm>
          <a:prstGeom prst="rect">
            <a:avLst/>
          </a:prstGeom>
        </p:spPr>
      </p:pic>
      <p:sp>
        <p:nvSpPr>
          <p:cNvPr id="16386" name="文本框 13313"/>
          <p:cNvSpPr txBox="1"/>
          <p:nvPr/>
        </p:nvSpPr>
        <p:spPr>
          <a:xfrm>
            <a:off x="2811463" y="5360988"/>
            <a:ext cx="7102475" cy="1322070"/>
          </a:xfrm>
          <a:prstGeom prst="rect">
            <a:avLst/>
          </a:prstGeom>
          <a:noFill/>
          <a:ln w="9525">
            <a:noFill/>
          </a:ln>
        </p:spPr>
        <p:txBody>
          <a:bodyPr anchor="t">
            <a:spAutoFit/>
          </a:bodyPr>
          <a:p>
            <a:r>
              <a:rPr lang="zh-CN" altLang="en-US" sz="4000" b="1" dirty="0">
                <a:solidFill>
                  <a:srgbClr val="FF0066"/>
                </a:solidFill>
                <a:latin typeface="Arial" panose="020B0604020202020204" pitchFamily="34" charset="0"/>
                <a:ea typeface="宋体" panose="02010600030101010101" pitchFamily="2" charset="-122"/>
              </a:rPr>
              <a:t>我是你祖祖辈辈</a:t>
            </a:r>
            <a:endParaRPr lang="zh-CN" altLang="en-US" sz="4000" b="1" dirty="0">
              <a:solidFill>
                <a:srgbClr val="FF0066"/>
              </a:solidFill>
              <a:latin typeface="Arial" panose="020B0604020202020204" pitchFamily="34" charset="0"/>
              <a:ea typeface="宋体" panose="02010600030101010101" pitchFamily="2" charset="-122"/>
            </a:endParaRPr>
          </a:p>
          <a:p>
            <a:r>
              <a:rPr lang="zh-CN" altLang="en-US" sz="4000" b="1" dirty="0">
                <a:solidFill>
                  <a:srgbClr val="FF0066"/>
                </a:solidFill>
                <a:latin typeface="Arial" panose="020B0604020202020204" pitchFamily="34" charset="0"/>
                <a:ea typeface="宋体" panose="02010600030101010101" pitchFamily="2" charset="-122"/>
              </a:rPr>
              <a:t>         痛苦的希望啊</a:t>
            </a:r>
            <a:endParaRPr lang="zh-CN" altLang="en-US" sz="4000" b="1" dirty="0">
              <a:solidFill>
                <a:srgbClr val="FF0066"/>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073" descr="nvwa"/>
          <p:cNvPicPr>
            <a:picLocks noChangeAspect="1"/>
          </p:cNvPicPr>
          <p:nvPr/>
        </p:nvPicPr>
        <p:blipFill>
          <a:blip r:embed="rId1"/>
          <a:stretch>
            <a:fillRect/>
          </a:stretch>
        </p:blipFill>
        <p:spPr>
          <a:xfrm>
            <a:off x="6006465" y="5715"/>
            <a:ext cx="5992495" cy="6846570"/>
          </a:xfrm>
          <a:prstGeom prst="rect">
            <a:avLst/>
          </a:prstGeom>
          <a:noFill/>
          <a:ln w="9525">
            <a:noFill/>
          </a:ln>
        </p:spPr>
      </p:pic>
      <p:pic>
        <p:nvPicPr>
          <p:cNvPr id="2049" name="图片 3073" descr="nvwa"/>
          <p:cNvPicPr>
            <a:picLocks noChangeAspect="1"/>
          </p:cNvPicPr>
          <p:nvPr/>
        </p:nvPicPr>
        <p:blipFill>
          <a:blip r:embed="rId1"/>
          <a:stretch>
            <a:fillRect/>
          </a:stretch>
        </p:blipFill>
        <p:spPr>
          <a:xfrm>
            <a:off x="13970" y="11430"/>
            <a:ext cx="5992495" cy="6846570"/>
          </a:xfrm>
          <a:prstGeom prst="rect">
            <a:avLst/>
          </a:prstGeom>
          <a:noFill/>
          <a:ln w="9525">
            <a:noFill/>
          </a:ln>
        </p:spPr>
      </p:pic>
      <p:sp>
        <p:nvSpPr>
          <p:cNvPr id="17410" name="文本框 14337"/>
          <p:cNvSpPr txBox="1"/>
          <p:nvPr/>
        </p:nvSpPr>
        <p:spPr>
          <a:xfrm>
            <a:off x="3935413" y="5446713"/>
            <a:ext cx="6019800" cy="706755"/>
          </a:xfrm>
          <a:prstGeom prst="rect">
            <a:avLst/>
          </a:prstGeom>
          <a:noFill/>
          <a:ln w="9525">
            <a:noFill/>
          </a:ln>
        </p:spPr>
        <p:txBody>
          <a:bodyPr anchor="t">
            <a:spAutoFit/>
          </a:bodyPr>
          <a:p>
            <a:r>
              <a:rPr lang="zh-CN" altLang="en-US" sz="4000" b="1" dirty="0">
                <a:solidFill>
                  <a:srgbClr val="000066"/>
                </a:solidFill>
                <a:latin typeface="Arial" panose="020B0604020202020204" pitchFamily="34" charset="0"/>
                <a:ea typeface="宋体" panose="02010600030101010101" pitchFamily="2" charset="-122"/>
              </a:rPr>
              <a:t>是“飞天”袖间</a:t>
            </a:r>
            <a:endParaRPr lang="zh-CN" altLang="en-US" sz="4000" b="1" dirty="0">
              <a:solidFill>
                <a:srgbClr val="000066"/>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31)"/>
          <p:cNvPicPr>
            <a:picLocks noChangeAspect="1"/>
          </p:cNvPicPr>
          <p:nvPr/>
        </p:nvPicPr>
        <p:blipFill>
          <a:blip r:embed="rId1"/>
          <a:stretch>
            <a:fillRect/>
          </a:stretch>
        </p:blipFill>
        <p:spPr>
          <a:xfrm>
            <a:off x="116205" y="24130"/>
            <a:ext cx="12051030" cy="6914515"/>
          </a:xfrm>
          <a:prstGeom prst="rect">
            <a:avLst/>
          </a:prstGeom>
        </p:spPr>
      </p:pic>
      <p:sp>
        <p:nvSpPr>
          <p:cNvPr id="18434" name="文本框 15362"/>
          <p:cNvSpPr txBox="1"/>
          <p:nvPr/>
        </p:nvSpPr>
        <p:spPr>
          <a:xfrm>
            <a:off x="2796540" y="5533390"/>
            <a:ext cx="7127875" cy="645160"/>
          </a:xfrm>
          <a:prstGeom prst="rect">
            <a:avLst/>
          </a:prstGeom>
          <a:noFill/>
          <a:ln w="9525">
            <a:noFill/>
          </a:ln>
        </p:spPr>
        <p:txBody>
          <a:bodyPr anchor="t">
            <a:spAutoFit/>
          </a:bodyPr>
          <a:p>
            <a:r>
              <a:rPr lang="zh-CN" altLang="en-US" sz="3600" b="1">
                <a:solidFill>
                  <a:schemeClr val="bg2"/>
                </a:solidFill>
                <a:latin typeface="Arial" panose="020B0604020202020204" pitchFamily="34" charset="0"/>
                <a:ea typeface="宋体" panose="02010600030101010101" pitchFamily="2" charset="-122"/>
              </a:rPr>
              <a:t>千百年来未落到地面的花朵</a:t>
            </a:r>
            <a:endParaRPr lang="zh-CN" altLang="en-US" sz="3600" b="1">
              <a:solidFill>
                <a:schemeClr val="bg2"/>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ppt_x"/>
                                          </p:val>
                                        </p:tav>
                                        <p:tav tm="100000">
                                          <p:val>
                                            <p:strVal val="#ppt_x"/>
                                          </p:val>
                                        </p:tav>
                                      </p:tavLst>
                                    </p:anim>
                                    <p:anim calcmode="lin" valueType="num">
                                      <p:cBhvr additive="base">
                                        <p:cTn id="8"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7)"/>
          <p:cNvPicPr>
            <a:picLocks noChangeAspect="1"/>
          </p:cNvPicPr>
          <p:nvPr/>
        </p:nvPicPr>
        <p:blipFill>
          <a:blip r:embed="rId1"/>
          <a:stretch>
            <a:fillRect/>
          </a:stretch>
        </p:blipFill>
        <p:spPr>
          <a:xfrm>
            <a:off x="29845" y="99060"/>
            <a:ext cx="12117070" cy="6765290"/>
          </a:xfrm>
          <a:prstGeom prst="rect">
            <a:avLst/>
          </a:prstGeom>
        </p:spPr>
      </p:pic>
      <p:sp>
        <p:nvSpPr>
          <p:cNvPr id="19458" name="文本框 16385"/>
          <p:cNvSpPr txBox="1"/>
          <p:nvPr/>
        </p:nvSpPr>
        <p:spPr>
          <a:xfrm>
            <a:off x="3143250" y="5734050"/>
            <a:ext cx="5497513" cy="768350"/>
          </a:xfrm>
          <a:prstGeom prst="rect">
            <a:avLst/>
          </a:prstGeom>
          <a:noFill/>
          <a:ln w="9525">
            <a:noFill/>
          </a:ln>
        </p:spPr>
        <p:txBody>
          <a:bodyPr anchor="t">
            <a:spAutoFit/>
          </a:bodyPr>
          <a:p>
            <a:r>
              <a:rPr lang="zh-CN" altLang="en-US" sz="4400" b="1" dirty="0">
                <a:latin typeface="Arial" panose="020B0604020202020204" pitchFamily="34" charset="0"/>
                <a:ea typeface="宋体" panose="02010600030101010101" pitchFamily="2" charset="-122"/>
              </a:rPr>
              <a:t>---祖国啊</a:t>
            </a:r>
            <a:endParaRPr lang="zh-CN" altLang="en-US" sz="4400" b="1" dirty="0">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ppt_x"/>
                                          </p:val>
                                        </p:tav>
                                        <p:tav tm="100000">
                                          <p:val>
                                            <p:strVal val="#ppt_x"/>
                                          </p:val>
                                        </p:tav>
                                      </p:tavLst>
                                    </p:anim>
                                    <p:anim calcmode="lin" valueType="num">
                                      <p:cBhvr additive="base">
                                        <p:cTn id="8"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p:cNvPicPr>
            <a:picLocks noChangeAspect="1"/>
          </p:cNvPicPr>
          <p:nvPr/>
        </p:nvPicPr>
        <p:blipFill>
          <a:blip r:embed="rId1"/>
          <a:stretch>
            <a:fillRect/>
          </a:stretch>
        </p:blipFill>
        <p:spPr>
          <a:xfrm>
            <a:off x="32385" y="37465"/>
            <a:ext cx="12174220" cy="6692900"/>
          </a:xfrm>
          <a:prstGeom prst="rect">
            <a:avLst/>
          </a:prstGeom>
        </p:spPr>
      </p:pic>
      <p:sp>
        <p:nvSpPr>
          <p:cNvPr id="20482" name="文本框 17409"/>
          <p:cNvSpPr txBox="1"/>
          <p:nvPr/>
        </p:nvSpPr>
        <p:spPr>
          <a:xfrm>
            <a:off x="2206625" y="6022975"/>
            <a:ext cx="7489825" cy="706755"/>
          </a:xfrm>
          <a:prstGeom prst="rect">
            <a:avLst/>
          </a:prstGeom>
          <a:noFill/>
          <a:ln w="9525">
            <a:noFill/>
          </a:ln>
        </p:spPr>
        <p:txBody>
          <a:bodyPr anchor="t">
            <a:spAutoFit/>
          </a:bodyPr>
          <a:p>
            <a:pPr algn="ctr"/>
            <a:r>
              <a:rPr lang="zh-CN" altLang="en-US">
                <a:latin typeface="Arial" panose="020B0604020202020204" pitchFamily="34" charset="0"/>
                <a:ea typeface="宋体" panose="02010600030101010101" pitchFamily="2" charset="-122"/>
              </a:rPr>
              <a:t>	</a:t>
            </a:r>
            <a:r>
              <a:rPr lang="zh-CN" altLang="en-US" sz="4000" b="1">
                <a:solidFill>
                  <a:srgbClr val="003300"/>
                </a:solidFill>
                <a:latin typeface="Arial" panose="020B0604020202020204" pitchFamily="34" charset="0"/>
                <a:ea typeface="宋体" panose="02010600030101010101" pitchFamily="2" charset="-122"/>
              </a:rPr>
              <a:t>我是你簇新的理想</a:t>
            </a:r>
            <a:endParaRPr lang="zh-CN" altLang="en-US" sz="4000" b="1">
              <a:solidFill>
                <a:srgbClr val="003300"/>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161155" y="-81915"/>
            <a:ext cx="3535680" cy="1106805"/>
          </a:xfrm>
          <a:prstGeom prst="rect">
            <a:avLst/>
          </a:prstGeom>
          <a:noFill/>
        </p:spPr>
        <p:txBody>
          <a:bodyPr wrap="none" rtlCol="0" anchor="t">
            <a:spAutoFit/>
          </a:bodyPr>
          <a:p>
            <a:r>
              <a:rPr lang="zh-CN" altLang="zh-CN" sz="6600">
                <a:ln w="22225">
                  <a:solidFill>
                    <a:schemeClr val="accent2"/>
                  </a:solidFill>
                  <a:prstDash val="solid"/>
                </a:ln>
                <a:solidFill>
                  <a:schemeClr val="accent2">
                    <a:lumMod val="40000"/>
                    <a:lumOff val="60000"/>
                  </a:schemeClr>
                </a:solidFill>
                <a:effectLst/>
              </a:rPr>
              <a:t>背景链接</a:t>
            </a:r>
            <a:endParaRPr lang="zh-CN" altLang="zh-CN" sz="6600">
              <a:ln w="22225">
                <a:solidFill>
                  <a:schemeClr val="accent2"/>
                </a:solidFill>
                <a:prstDash val="solid"/>
              </a:ln>
              <a:solidFill>
                <a:schemeClr val="accent2">
                  <a:lumMod val="40000"/>
                  <a:lumOff val="60000"/>
                </a:schemeClr>
              </a:solidFill>
              <a:effectLst/>
            </a:endParaRPr>
          </a:p>
        </p:txBody>
      </p:sp>
      <p:sp>
        <p:nvSpPr>
          <p:cNvPr id="3" name="文本框 2"/>
          <p:cNvSpPr txBox="1"/>
          <p:nvPr/>
        </p:nvSpPr>
        <p:spPr>
          <a:xfrm>
            <a:off x="130175" y="749935"/>
            <a:ext cx="11917045" cy="5885180"/>
          </a:xfrm>
          <a:prstGeom prst="rect">
            <a:avLst/>
          </a:prstGeom>
          <a:noFill/>
        </p:spPr>
        <p:txBody>
          <a:bodyPr wrap="square" rtlCol="0" anchor="t">
            <a:spAutoFit/>
          </a:bodyPr>
          <a:p>
            <a:pPr fontAlgn="auto">
              <a:lnSpc>
                <a:spcPts val="5020"/>
              </a:lnSpc>
            </a:pPr>
            <a:r>
              <a:rPr lang="en-US" altLang="zh-CN" sz="3600">
                <a:latin typeface="楷体" panose="02010609060101010101" charset="-122"/>
                <a:ea typeface="楷体" panose="02010609060101010101" charset="-122"/>
                <a:cs typeface="楷体" panose="02010609060101010101" charset="-122"/>
                <a:sym typeface="+mn-ea"/>
              </a:rPr>
              <a:t>    《</a:t>
            </a:r>
            <a:r>
              <a:rPr lang="zh-CN" altLang="en-US" sz="3600" b="1">
                <a:latin typeface="楷体" panose="02010609060101010101" charset="-122"/>
                <a:ea typeface="楷体" panose="02010609060101010101" charset="-122"/>
                <a:cs typeface="楷体" panose="02010609060101010101" charset="-122"/>
                <a:sym typeface="+mn-ea"/>
              </a:rPr>
              <a:t>祖国啊，我亲爱的祖国</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发表于</a:t>
            </a:r>
            <a:r>
              <a:rPr lang="en-US" altLang="zh-CN" sz="3600" b="1">
                <a:latin typeface="楷体" panose="02010609060101010101" charset="-122"/>
                <a:ea typeface="楷体" panose="02010609060101010101" charset="-122"/>
                <a:cs typeface="楷体" panose="02010609060101010101" charset="-122"/>
                <a:sym typeface="+mn-ea"/>
              </a:rPr>
              <a:t>1979</a:t>
            </a:r>
            <a:r>
              <a:rPr lang="zh-CN" altLang="en-US" sz="3600" b="1">
                <a:latin typeface="楷体" panose="02010609060101010101" charset="-122"/>
                <a:ea typeface="楷体" panose="02010609060101010101" charset="-122"/>
                <a:cs typeface="楷体" panose="02010609060101010101" charset="-122"/>
                <a:sym typeface="+mn-ea"/>
              </a:rPr>
              <a:t>年</a:t>
            </a:r>
            <a:r>
              <a:rPr lang="en-US" altLang="zh-CN" sz="3600" b="1">
                <a:latin typeface="楷体" panose="02010609060101010101" charset="-122"/>
                <a:ea typeface="楷体" panose="02010609060101010101" charset="-122"/>
                <a:cs typeface="楷体" panose="02010609060101010101" charset="-122"/>
                <a:sym typeface="+mn-ea"/>
              </a:rPr>
              <a:t>7</a:t>
            </a:r>
            <a:r>
              <a:rPr lang="zh-CN" altLang="en-US" sz="3600" b="1">
                <a:latin typeface="楷体" panose="02010609060101010101" charset="-122"/>
                <a:ea typeface="楷体" panose="02010609060101010101" charset="-122"/>
                <a:cs typeface="楷体" panose="02010609060101010101" charset="-122"/>
                <a:sym typeface="+mn-ea"/>
              </a:rPr>
              <a:t>月，即</a:t>
            </a:r>
            <a:r>
              <a:rPr lang="zh-CN" altLang="en-US" sz="3600" b="1">
                <a:solidFill>
                  <a:srgbClr val="FF0000"/>
                </a:solidFill>
                <a:latin typeface="楷体" panose="02010609060101010101" charset="-122"/>
                <a:ea typeface="楷体" panose="02010609060101010101" charset="-122"/>
                <a:cs typeface="楷体" panose="02010609060101010101" charset="-122"/>
                <a:sym typeface="+mn-ea"/>
              </a:rPr>
              <a:t>中国进入改革开放新时期的第一个春天</a:t>
            </a:r>
            <a:r>
              <a:rPr lang="zh-CN" altLang="en-US" sz="3600" b="1" dirty="0">
                <a:latin typeface="楷体" panose="02010609060101010101" charset="-122"/>
                <a:ea typeface="楷体" panose="02010609060101010101" charset="-122"/>
                <a:cs typeface="楷体" panose="02010609060101010101" charset="-122"/>
                <a:sym typeface="+mn-ea"/>
              </a:rPr>
              <a:t>，诗人把压</a:t>
            </a:r>
            <a:r>
              <a:rPr lang="zh-CN" altLang="en-US" sz="3600" b="1">
                <a:latin typeface="楷体" panose="02010609060101010101" charset="-122"/>
                <a:ea typeface="楷体" panose="02010609060101010101" charset="-122"/>
                <a:cs typeface="楷体" panose="02010609060101010101" charset="-122"/>
                <a:sym typeface="+mn-ea"/>
              </a:rPr>
              <a:t>抑中释放出来的热情化作对祖国新兴的讴歌。</a:t>
            </a:r>
            <a:endParaRPr lang="zh-CN" altLang="en-US" sz="3600" b="1">
              <a:latin typeface="楷体" panose="02010609060101010101" charset="-122"/>
              <a:ea typeface="楷体" panose="02010609060101010101" charset="-122"/>
              <a:cs typeface="楷体" panose="02010609060101010101" charset="-122"/>
            </a:endParaRPr>
          </a:p>
          <a:p>
            <a:pPr fontAlgn="auto">
              <a:lnSpc>
                <a:spcPts val="5020"/>
              </a:lnSpc>
            </a:pPr>
            <a:r>
              <a:rPr lang="zh-CN" altLang="en-US" sz="3600" b="1">
                <a:latin typeface="楷体" panose="02010609060101010101" charset="-122"/>
                <a:ea typeface="楷体" panose="02010609060101010101" charset="-122"/>
                <a:cs typeface="楷体" panose="02010609060101010101" charset="-122"/>
                <a:sym typeface="+mn-ea"/>
              </a:rPr>
              <a:t>    据说成诗却早在</a:t>
            </a:r>
            <a:r>
              <a:rPr lang="en-US" altLang="zh-CN" sz="3600" b="1">
                <a:latin typeface="楷体" panose="02010609060101010101" charset="-122"/>
                <a:ea typeface="楷体" panose="02010609060101010101" charset="-122"/>
                <a:cs typeface="楷体" panose="02010609060101010101" charset="-122"/>
                <a:sym typeface="+mn-ea"/>
              </a:rPr>
              <a:t>1976</a:t>
            </a:r>
            <a:r>
              <a:rPr lang="zh-CN" altLang="en-US" sz="3600" b="1">
                <a:latin typeface="楷体" panose="02010609060101010101" charset="-122"/>
                <a:ea typeface="楷体" panose="02010609060101010101" charset="-122"/>
                <a:cs typeface="楷体" panose="02010609060101010101" charset="-122"/>
                <a:sym typeface="+mn-ea"/>
              </a:rPr>
              <a:t>年</a:t>
            </a:r>
            <a:r>
              <a:rPr lang="en-US" altLang="zh-CN" sz="3600" b="1">
                <a:latin typeface="楷体" panose="02010609060101010101" charset="-122"/>
                <a:ea typeface="楷体" panose="02010609060101010101" charset="-122"/>
                <a:cs typeface="楷体" panose="02010609060101010101" charset="-122"/>
                <a:sym typeface="+mn-ea"/>
              </a:rPr>
              <a:t>4</a:t>
            </a:r>
            <a:r>
              <a:rPr lang="zh-CN" altLang="en-US" sz="3600" b="1">
                <a:latin typeface="楷体" panose="02010609060101010101" charset="-122"/>
                <a:ea typeface="楷体" panose="02010609060101010101" charset="-122"/>
                <a:cs typeface="楷体" panose="02010609060101010101" charset="-122"/>
                <a:sym typeface="+mn-ea"/>
              </a:rPr>
              <a:t>月。从</a:t>
            </a:r>
            <a:r>
              <a:rPr lang="zh-CN" altLang="en-US" sz="3600" b="1">
                <a:solidFill>
                  <a:srgbClr val="FF0000"/>
                </a:solidFill>
                <a:latin typeface="楷体" panose="02010609060101010101" charset="-122"/>
                <a:ea typeface="楷体" panose="02010609060101010101" charset="-122"/>
                <a:cs typeface="楷体" panose="02010609060101010101" charset="-122"/>
                <a:sym typeface="+mn-ea"/>
              </a:rPr>
              <a:t>十年浩劫</a:t>
            </a:r>
            <a:r>
              <a:rPr lang="zh-CN" altLang="en-US" sz="3600" b="1">
                <a:latin typeface="楷体" panose="02010609060101010101" charset="-122"/>
                <a:ea typeface="楷体" panose="02010609060101010101" charset="-122"/>
                <a:cs typeface="楷体" panose="02010609060101010101" charset="-122"/>
                <a:sym typeface="+mn-ea"/>
              </a:rPr>
              <a:t>中生活过来，有着太多坎坷经历的青年诗人舒婷，面对凝聚着深重灾难和获得新生的祖国，很自然地产生出一种为个人的不幸而哀伤，为祖国的不幸而忧虑，同时又对个人与祖国的未来充满信心和希望的忧患意识与历史责任感。这首诗有着沉重的历史感，表达了一种希冀光明的痛苦与信念。</a:t>
            </a:r>
            <a:endParaRPr lang="zh-CN" altLang="en-US" sz="360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5" name="内容占位符 5"/>
          <p:cNvPicPr>
            <a:picLocks noGrp="1" noChangeAspect="1"/>
          </p:cNvPicPr>
          <p:nvPr>
            <p:ph type="subTitle" idx="1"/>
          </p:nvPr>
        </p:nvPicPr>
        <p:blipFill>
          <a:blip r:embed="rId1"/>
          <a:srcRect l="157" b="4980"/>
          <a:stretch>
            <a:fillRect/>
          </a:stretch>
        </p:blipFill>
        <p:spPr>
          <a:xfrm>
            <a:off x="36830" y="17780"/>
            <a:ext cx="12108180" cy="6852920"/>
          </a:xfrm>
          <a:solidFill>
            <a:srgbClr val="EDEDED"/>
          </a:solidFill>
        </p:spPr>
      </p:pic>
      <p:sp>
        <p:nvSpPr>
          <p:cNvPr id="21506" name="文本框 18434"/>
          <p:cNvSpPr txBox="1"/>
          <p:nvPr/>
        </p:nvSpPr>
        <p:spPr>
          <a:xfrm>
            <a:off x="2638425" y="5949950"/>
            <a:ext cx="7296150" cy="645160"/>
          </a:xfrm>
          <a:prstGeom prst="rect">
            <a:avLst/>
          </a:prstGeom>
          <a:noFill/>
          <a:ln w="9525">
            <a:noFill/>
          </a:ln>
        </p:spPr>
        <p:txBody>
          <a:bodyPr anchor="t">
            <a:spAutoFit/>
          </a:bodyPr>
          <a:p>
            <a:r>
              <a:rPr lang="zh-CN" altLang="en-US">
                <a:latin typeface="Arial" panose="020B0604020202020204" pitchFamily="34" charset="0"/>
                <a:ea typeface="宋体" panose="02010600030101010101" pitchFamily="2" charset="-122"/>
              </a:rPr>
              <a:t>	</a:t>
            </a:r>
            <a:r>
              <a:rPr lang="zh-CN" altLang="en-US" sz="3600" b="1">
                <a:solidFill>
                  <a:schemeClr val="bg2"/>
                </a:solidFill>
                <a:latin typeface="Arial" panose="020B0604020202020204" pitchFamily="34" charset="0"/>
                <a:ea typeface="宋体" panose="02010600030101010101" pitchFamily="2" charset="-122"/>
              </a:rPr>
              <a:t>刚从神话的蛛网里挣脱</a:t>
            </a:r>
            <a:endParaRPr lang="zh-CN" altLang="en-US" sz="3600" b="1">
              <a:solidFill>
                <a:schemeClr val="bg2"/>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ppt_x"/>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1"/>
          <p:cNvSpPr>
            <a:spLocks noGrp="1"/>
          </p:cNvSpPr>
          <p:nvPr>
            <p:ph type="ctrTitle"/>
          </p:nvPr>
        </p:nvSpPr>
        <p:spPr>
          <a:xfrm>
            <a:off x="1981200" y="274638"/>
            <a:ext cx="8229600" cy="1143000"/>
          </a:xfrm>
        </p:spPr>
        <p:txBody>
          <a:bodyPr anchor="ctr"/>
          <a:p>
            <a:pPr marL="0" indent="0" defTabSz="914400">
              <a:buSzPct val="25000"/>
              <a:buNone/>
            </a:pPr>
            <a:endParaRPr lang="zh-CN" altLang="en-US" sz="4400" kern="1200" baseline="0" dirty="0">
              <a:latin typeface="+mj-lt"/>
              <a:ea typeface="+mj-ea"/>
              <a:cs typeface="+mj-cs"/>
              <a:sym typeface="Calibri" panose="020F0502020204030204" charset="0"/>
            </a:endParaRPr>
          </a:p>
        </p:txBody>
      </p:sp>
      <p:pic>
        <p:nvPicPr>
          <p:cNvPr id="22530" name="内容占位符 3"/>
          <p:cNvPicPr>
            <a:picLocks noGrp="1" noChangeAspect="1"/>
          </p:cNvPicPr>
          <p:nvPr>
            <p:ph type="subTitle" idx="1"/>
          </p:nvPr>
        </p:nvPicPr>
        <p:blipFill>
          <a:blip r:embed="rId1"/>
          <a:stretch>
            <a:fillRect/>
          </a:stretch>
        </p:blipFill>
        <p:spPr>
          <a:xfrm>
            <a:off x="38100" y="62865"/>
            <a:ext cx="5767705" cy="6759575"/>
          </a:xfrm>
        </p:spPr>
      </p:pic>
      <p:pic>
        <p:nvPicPr>
          <p:cNvPr id="22531" name="图片 4"/>
          <p:cNvPicPr>
            <a:picLocks noChangeAspect="1"/>
          </p:cNvPicPr>
          <p:nvPr/>
        </p:nvPicPr>
        <p:blipFill>
          <a:blip r:embed="rId2"/>
          <a:stretch>
            <a:fillRect/>
          </a:stretch>
        </p:blipFill>
        <p:spPr>
          <a:xfrm>
            <a:off x="5993130" y="62865"/>
            <a:ext cx="6165850" cy="6759575"/>
          </a:xfrm>
          <a:prstGeom prst="rect">
            <a:avLst/>
          </a:prstGeom>
          <a:noFill/>
          <a:ln w="9525">
            <a:noFill/>
          </a:ln>
        </p:spPr>
      </p:pic>
      <p:sp>
        <p:nvSpPr>
          <p:cNvPr id="22532" name="文本框 19460"/>
          <p:cNvSpPr txBox="1"/>
          <p:nvPr/>
        </p:nvSpPr>
        <p:spPr>
          <a:xfrm>
            <a:off x="2373313" y="6008688"/>
            <a:ext cx="7037387" cy="645160"/>
          </a:xfrm>
          <a:prstGeom prst="rect">
            <a:avLst/>
          </a:prstGeom>
          <a:noFill/>
          <a:ln w="9525">
            <a:noFill/>
          </a:ln>
        </p:spPr>
        <p:txBody>
          <a:bodyPr anchor="t">
            <a:spAutoFit/>
          </a:bodyPr>
          <a:p>
            <a:r>
              <a:rPr lang="zh-CN" altLang="en-US">
                <a:latin typeface="Arial" panose="020B0604020202020204" pitchFamily="34" charset="0"/>
                <a:ea typeface="宋体" panose="02010600030101010101" pitchFamily="2" charset="-122"/>
              </a:rPr>
              <a:t>	</a:t>
            </a:r>
            <a:r>
              <a:rPr lang="zh-CN" altLang="en-US" sz="3600" b="1">
                <a:solidFill>
                  <a:schemeClr val="bg2"/>
                </a:solidFill>
                <a:latin typeface="Arial" panose="020B0604020202020204" pitchFamily="34" charset="0"/>
                <a:ea typeface="宋体" panose="02010600030101010101" pitchFamily="2" charset="-122"/>
              </a:rPr>
              <a:t>我是你雪被下古莲的胚芽</a:t>
            </a:r>
            <a:endParaRPr lang="zh-CN" altLang="en-US" sz="3600" b="1">
              <a:solidFill>
                <a:schemeClr val="bg2"/>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500" fill="hold"/>
                                        <p:tgtEl>
                                          <p:spTgt spid="22532"/>
                                        </p:tgtEl>
                                        <p:attrNameLst>
                                          <p:attrName>ppt_x</p:attrName>
                                        </p:attrNameLst>
                                      </p:cBhvr>
                                      <p:tavLst>
                                        <p:tav tm="0">
                                          <p:val>
                                            <p:strVal val="#ppt_x"/>
                                          </p:val>
                                        </p:tav>
                                        <p:tav tm="100000">
                                          <p:val>
                                            <p:strVal val="#ppt_x"/>
                                          </p:val>
                                        </p:tav>
                                      </p:tavLst>
                                    </p:anim>
                                    <p:anim calcmode="lin" valueType="num">
                                      <p:cBhvr additive="base">
                                        <p:cTn id="8"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框 20482"/>
          <p:cNvSpPr txBox="1"/>
          <p:nvPr/>
        </p:nvSpPr>
        <p:spPr>
          <a:xfrm>
            <a:off x="2135188" y="5662613"/>
            <a:ext cx="7491412" cy="645160"/>
          </a:xfrm>
          <a:prstGeom prst="rect">
            <a:avLst/>
          </a:prstGeom>
          <a:noFill/>
          <a:ln w="9525">
            <a:noFill/>
          </a:ln>
        </p:spPr>
        <p:txBody>
          <a:bodyPr anchor="t">
            <a:spAutoFit/>
          </a:bodyPr>
          <a:p>
            <a:pPr algn="ctr"/>
            <a:r>
              <a:rPr lang="zh-CN" altLang="en-US">
                <a:latin typeface="Arial" panose="020B0604020202020204" pitchFamily="34" charset="0"/>
                <a:ea typeface="宋体" panose="02010600030101010101" pitchFamily="2" charset="-122"/>
              </a:rPr>
              <a:t>	</a:t>
            </a:r>
            <a:r>
              <a:rPr lang="zh-CN" altLang="en-US" sz="3600" b="1">
                <a:solidFill>
                  <a:schemeClr val="bg2"/>
                </a:solidFill>
                <a:latin typeface="Arial" panose="020B0604020202020204" pitchFamily="34" charset="0"/>
                <a:ea typeface="宋体" panose="02010600030101010101" pitchFamily="2" charset="-122"/>
              </a:rPr>
              <a:t>我是你挂着眼泪笑涡</a:t>
            </a:r>
            <a:endParaRPr lang="zh-CN" altLang="en-US" sz="3600" b="1">
              <a:solidFill>
                <a:schemeClr val="bg2"/>
              </a:solidFill>
              <a:latin typeface="Arial" panose="020B0604020202020204" pitchFamily="34" charset="0"/>
              <a:ea typeface="宋体" panose="02010600030101010101" pitchFamily="2" charset="-122"/>
            </a:endParaRPr>
          </a:p>
        </p:txBody>
      </p:sp>
      <p:pic>
        <p:nvPicPr>
          <p:cNvPr id="3" name="图片 2" descr="u=3155522043,1250888131&amp;fm=26&amp;gp=0"/>
          <p:cNvPicPr>
            <a:picLocks noChangeAspect="1"/>
          </p:cNvPicPr>
          <p:nvPr/>
        </p:nvPicPr>
        <p:blipFill>
          <a:blip r:embed="rId1"/>
          <a:stretch>
            <a:fillRect/>
          </a:stretch>
        </p:blipFill>
        <p:spPr>
          <a:xfrm>
            <a:off x="20955" y="-73025"/>
            <a:ext cx="12089130" cy="680847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6"/>
          <p:cNvPicPr>
            <a:picLocks noChangeAspect="1"/>
          </p:cNvPicPr>
          <p:nvPr/>
        </p:nvPicPr>
        <p:blipFill>
          <a:blip r:embed="rId1"/>
          <a:stretch>
            <a:fillRect/>
          </a:stretch>
        </p:blipFill>
        <p:spPr>
          <a:xfrm>
            <a:off x="-3810" y="-20320"/>
            <a:ext cx="12153900" cy="6899275"/>
          </a:xfrm>
          <a:prstGeom prst="rect">
            <a:avLst/>
          </a:prstGeom>
        </p:spPr>
      </p:pic>
      <p:sp>
        <p:nvSpPr>
          <p:cNvPr id="24578" name="文本框 21505"/>
          <p:cNvSpPr txBox="1"/>
          <p:nvPr/>
        </p:nvSpPr>
        <p:spPr>
          <a:xfrm>
            <a:off x="2191385" y="5502910"/>
            <a:ext cx="7346950" cy="706755"/>
          </a:xfrm>
          <a:prstGeom prst="rect">
            <a:avLst/>
          </a:prstGeom>
          <a:noFill/>
          <a:ln w="9525">
            <a:noFill/>
          </a:ln>
        </p:spPr>
        <p:txBody>
          <a:bodyPr anchor="t">
            <a:spAutoFit/>
          </a:bodyPr>
          <a:p>
            <a:r>
              <a:rPr lang="zh-CN" altLang="en-US" b="1">
                <a:solidFill>
                  <a:schemeClr val="bg2"/>
                </a:solidFill>
                <a:latin typeface="Arial" panose="020B0604020202020204" pitchFamily="34" charset="0"/>
                <a:ea typeface="宋体" panose="02010600030101010101" pitchFamily="2" charset="-122"/>
              </a:rPr>
              <a:t>	</a:t>
            </a:r>
            <a:r>
              <a:rPr lang="zh-CN" altLang="en-US" sz="4000" b="1">
                <a:solidFill>
                  <a:srgbClr val="000066"/>
                </a:solidFill>
                <a:latin typeface="Arial" panose="020B0604020202020204" pitchFamily="34" charset="0"/>
                <a:ea typeface="宋体" panose="02010600030101010101" pitchFamily="2" charset="-122"/>
              </a:rPr>
              <a:t>我是新刷出的雪白的起跑线</a:t>
            </a:r>
            <a:endParaRPr lang="zh-CN" altLang="en-US" sz="4000" b="1">
              <a:solidFill>
                <a:srgbClr val="000066"/>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32)"/>
          <p:cNvPicPr>
            <a:picLocks noChangeAspect="1"/>
          </p:cNvPicPr>
          <p:nvPr/>
        </p:nvPicPr>
        <p:blipFill>
          <a:blip r:embed="rId1"/>
          <a:stretch>
            <a:fillRect/>
          </a:stretch>
        </p:blipFill>
        <p:spPr>
          <a:xfrm>
            <a:off x="26035" y="-39370"/>
            <a:ext cx="12138660" cy="6861175"/>
          </a:xfrm>
          <a:prstGeom prst="rect">
            <a:avLst/>
          </a:prstGeom>
        </p:spPr>
      </p:pic>
      <p:sp>
        <p:nvSpPr>
          <p:cNvPr id="25602" name="文本框 22529"/>
          <p:cNvSpPr txBox="1"/>
          <p:nvPr/>
        </p:nvSpPr>
        <p:spPr>
          <a:xfrm>
            <a:off x="2206625" y="5518150"/>
            <a:ext cx="8278813" cy="1198880"/>
          </a:xfrm>
          <a:prstGeom prst="rect">
            <a:avLst/>
          </a:prstGeom>
          <a:noFill/>
          <a:ln w="9525">
            <a:noFill/>
          </a:ln>
        </p:spPr>
        <p:txBody>
          <a:bodyPr anchor="t">
            <a:spAutoFit/>
          </a:bodyPr>
          <a:p>
            <a:r>
              <a:rPr lang="zh-CN" altLang="en-US" dirty="0">
                <a:latin typeface="Arial" panose="020B0604020202020204" pitchFamily="34" charset="0"/>
                <a:ea typeface="宋体" panose="02010600030101010101" pitchFamily="2" charset="-122"/>
              </a:rPr>
              <a:t>	</a:t>
            </a:r>
            <a:r>
              <a:rPr lang="zh-CN" altLang="en-US" sz="3600" b="1" dirty="0">
                <a:solidFill>
                  <a:schemeClr val="bg2"/>
                </a:solidFill>
                <a:latin typeface="Arial" panose="020B0604020202020204" pitchFamily="34" charset="0"/>
                <a:ea typeface="宋体" panose="02010600030101010101" pitchFamily="2" charset="-122"/>
              </a:rPr>
              <a:t>是绯红的黎明</a:t>
            </a:r>
            <a:endParaRPr lang="zh-CN" altLang="en-US" sz="3600" b="1" dirty="0">
              <a:solidFill>
                <a:schemeClr val="bg2"/>
              </a:solidFill>
              <a:latin typeface="Arial" panose="020B0604020202020204" pitchFamily="34" charset="0"/>
              <a:ea typeface="宋体" panose="02010600030101010101" pitchFamily="2" charset="-122"/>
            </a:endParaRPr>
          </a:p>
          <a:p>
            <a:r>
              <a:rPr lang="zh-CN" altLang="en-US" sz="3600" b="1" dirty="0">
                <a:solidFill>
                  <a:schemeClr val="bg2"/>
                </a:solidFill>
                <a:latin typeface="Arial" panose="020B0604020202020204" pitchFamily="34" charset="0"/>
                <a:ea typeface="宋体" panose="02010600030101010101" pitchFamily="2" charset="-122"/>
              </a:rPr>
              <a:t>	                       正在喷薄</a:t>
            </a:r>
            <a:endParaRPr lang="zh-CN" altLang="en-US" sz="3600" b="1" dirty="0">
              <a:solidFill>
                <a:schemeClr val="bg2"/>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922457767,1886481798&amp;fm=26&amp;gp=0"/>
          <p:cNvPicPr>
            <a:picLocks noChangeAspect="1"/>
          </p:cNvPicPr>
          <p:nvPr/>
        </p:nvPicPr>
        <p:blipFill>
          <a:blip r:embed="rId1"/>
          <a:stretch>
            <a:fillRect/>
          </a:stretch>
        </p:blipFill>
        <p:spPr>
          <a:xfrm>
            <a:off x="20955" y="37465"/>
            <a:ext cx="12149455" cy="6859270"/>
          </a:xfrm>
          <a:prstGeom prst="rect">
            <a:avLst/>
          </a:prstGeom>
        </p:spPr>
      </p:pic>
      <p:sp>
        <p:nvSpPr>
          <p:cNvPr id="26626" name="文本框 23553"/>
          <p:cNvSpPr txBox="1"/>
          <p:nvPr/>
        </p:nvSpPr>
        <p:spPr>
          <a:xfrm>
            <a:off x="2735263" y="5681663"/>
            <a:ext cx="6457950" cy="768350"/>
          </a:xfrm>
          <a:prstGeom prst="rect">
            <a:avLst/>
          </a:prstGeom>
          <a:noFill/>
          <a:ln w="9525">
            <a:noFill/>
          </a:ln>
        </p:spPr>
        <p:txBody>
          <a:bodyPr anchor="t">
            <a:spAutoFit/>
          </a:bodyPr>
          <a:p>
            <a:pPr algn="ctr"/>
            <a:r>
              <a:rPr lang="zh-CN" altLang="en-US" sz="4400" b="1" dirty="0">
                <a:solidFill>
                  <a:schemeClr val="bg2"/>
                </a:solidFill>
                <a:latin typeface="Arial" panose="020B0604020202020204" pitchFamily="34" charset="0"/>
                <a:ea typeface="宋体" panose="02010600030101010101" pitchFamily="2" charset="-122"/>
              </a:rPr>
              <a:t>--祖国啊！</a:t>
            </a:r>
            <a:endParaRPr lang="zh-CN" altLang="en-US" sz="4400" b="1" dirty="0">
              <a:solidFill>
                <a:schemeClr val="bg2"/>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3178642367,2971702660&amp;fm=26&amp;gp=0"/>
          <p:cNvPicPr>
            <a:picLocks noChangeAspect="1"/>
          </p:cNvPicPr>
          <p:nvPr/>
        </p:nvPicPr>
        <p:blipFill>
          <a:blip r:embed="rId1"/>
          <a:stretch>
            <a:fillRect/>
          </a:stretch>
        </p:blipFill>
        <p:spPr>
          <a:xfrm>
            <a:off x="52070" y="-5715"/>
            <a:ext cx="12088495" cy="6869430"/>
          </a:xfrm>
          <a:prstGeom prst="rect">
            <a:avLst/>
          </a:prstGeom>
        </p:spPr>
      </p:pic>
      <p:sp>
        <p:nvSpPr>
          <p:cNvPr id="27650" name="文本框 24577"/>
          <p:cNvSpPr txBox="1"/>
          <p:nvPr/>
        </p:nvSpPr>
        <p:spPr>
          <a:xfrm>
            <a:off x="3636963" y="5467350"/>
            <a:ext cx="6132512" cy="706755"/>
          </a:xfrm>
          <a:prstGeom prst="rect">
            <a:avLst/>
          </a:prstGeom>
          <a:noFill/>
          <a:ln w="9525">
            <a:noFill/>
          </a:ln>
        </p:spPr>
        <p:txBody>
          <a:bodyPr anchor="t">
            <a:spAutoFit/>
          </a:bodyPr>
          <a:p>
            <a:r>
              <a:rPr lang="zh-CN" altLang="en-US" sz="4000" b="1">
                <a:solidFill>
                  <a:srgbClr val="00FF00"/>
                </a:solidFill>
                <a:latin typeface="宋体" panose="02010600030101010101" pitchFamily="2" charset="-122"/>
                <a:ea typeface="宋体" panose="02010600030101010101" pitchFamily="2" charset="-122"/>
              </a:rPr>
              <a:t>我是你十亿分之一</a:t>
            </a:r>
            <a:endParaRPr lang="zh-CN" altLang="en-US" sz="4000" b="1">
              <a:solidFill>
                <a:srgbClr val="00FF00"/>
              </a:solidFill>
              <a:latin typeface="宋体" panose="02010600030101010101" pitchFamily="2" charset="-122"/>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ppt_x"/>
                                          </p:val>
                                        </p:tav>
                                        <p:tav tm="100000">
                                          <p:val>
                                            <p:strVal val="#ppt_x"/>
                                          </p:val>
                                        </p:tav>
                                      </p:tavLst>
                                    </p:anim>
                                    <p:anim calcmode="lin" valueType="num">
                                      <p:cBhvr additive="base">
                                        <p:cTn id="8"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内容占位符 3"/>
          <p:cNvPicPr>
            <a:picLocks noGrp="1" noChangeAspect="1"/>
          </p:cNvPicPr>
          <p:nvPr/>
        </p:nvPicPr>
        <p:blipFill>
          <a:blip r:embed="rId1"/>
          <a:stretch>
            <a:fillRect/>
          </a:stretch>
        </p:blipFill>
        <p:spPr>
          <a:xfrm>
            <a:off x="62865" y="187325"/>
            <a:ext cx="12081510" cy="6629400"/>
          </a:xfrm>
          <a:prstGeom prst="rect">
            <a:avLst/>
          </a:prstGeom>
          <a:noFill/>
          <a:ln w="9525">
            <a:noFill/>
          </a:ln>
        </p:spPr>
      </p:pic>
      <p:sp>
        <p:nvSpPr>
          <p:cNvPr id="28674" name="文本框 25602"/>
          <p:cNvSpPr txBox="1"/>
          <p:nvPr/>
        </p:nvSpPr>
        <p:spPr>
          <a:xfrm>
            <a:off x="9609138" y="260350"/>
            <a:ext cx="736600" cy="6556375"/>
          </a:xfrm>
          <a:prstGeom prst="rect">
            <a:avLst/>
          </a:prstGeom>
          <a:noFill/>
          <a:ln w="9525">
            <a:noFill/>
          </a:ln>
        </p:spPr>
        <p:txBody>
          <a:bodyPr vert="eaVert" anchor="t">
            <a:spAutoFit/>
          </a:bodyPr>
          <a:p>
            <a:r>
              <a:rPr lang="zh-CN" altLang="en-US" sz="3600" b="1">
                <a:solidFill>
                  <a:schemeClr val="bg2"/>
                </a:solidFill>
                <a:latin typeface="Arial" panose="020B0604020202020204" pitchFamily="34" charset="0"/>
                <a:ea typeface="宋体" panose="02010600030101010101" pitchFamily="2" charset="-122"/>
              </a:rPr>
              <a:t>是你九百六十万平方的总和</a:t>
            </a:r>
            <a:endParaRPr lang="zh-CN" altLang="en-US" sz="3600" b="1">
              <a:solidFill>
                <a:schemeClr val="bg2"/>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additive="base">
                                        <p:cTn id="7" dur="500" fill="hold"/>
                                        <p:tgtEl>
                                          <p:spTgt spid="28674"/>
                                        </p:tgtEl>
                                        <p:attrNameLst>
                                          <p:attrName>ppt_x</p:attrName>
                                        </p:attrNameLst>
                                      </p:cBhvr>
                                      <p:tavLst>
                                        <p:tav tm="0">
                                          <p:val>
                                            <p:strVal val="#ppt_x"/>
                                          </p:val>
                                        </p:tav>
                                        <p:tav tm="100000">
                                          <p:val>
                                            <p:strVal val="#ppt_x"/>
                                          </p:val>
                                        </p:tav>
                                      </p:tavLst>
                                    </p:anim>
                                    <p:anim calcmode="lin" valueType="num">
                                      <p:cBhvr additive="base">
                                        <p:cTn id="8"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34)"/>
          <p:cNvPicPr>
            <a:picLocks noChangeAspect="1"/>
          </p:cNvPicPr>
          <p:nvPr/>
        </p:nvPicPr>
        <p:blipFill>
          <a:blip r:embed="rId1"/>
          <a:stretch>
            <a:fillRect/>
          </a:stretch>
        </p:blipFill>
        <p:spPr>
          <a:xfrm>
            <a:off x="110490" y="33655"/>
            <a:ext cx="12030710" cy="6653530"/>
          </a:xfrm>
          <a:prstGeom prst="rect">
            <a:avLst/>
          </a:prstGeom>
        </p:spPr>
      </p:pic>
      <p:sp>
        <p:nvSpPr>
          <p:cNvPr id="29698" name="文本框 26626"/>
          <p:cNvSpPr txBox="1"/>
          <p:nvPr/>
        </p:nvSpPr>
        <p:spPr>
          <a:xfrm>
            <a:off x="9548813" y="836613"/>
            <a:ext cx="736600" cy="5692775"/>
          </a:xfrm>
          <a:prstGeom prst="rect">
            <a:avLst/>
          </a:prstGeom>
          <a:noFill/>
          <a:ln w="9525">
            <a:noFill/>
          </a:ln>
        </p:spPr>
        <p:txBody>
          <a:bodyPr vert="eaVert" anchor="t">
            <a:spAutoFit/>
          </a:bodyPr>
          <a:p>
            <a:r>
              <a:rPr lang="zh-CN" altLang="en-US" sz="3600" b="1" dirty="0">
                <a:solidFill>
                  <a:schemeClr val="bg2"/>
                </a:solidFill>
                <a:latin typeface="Arial" panose="020B0604020202020204" pitchFamily="34" charset="0"/>
                <a:ea typeface="宋体" panose="02010600030101010101" pitchFamily="2" charset="-122"/>
              </a:rPr>
              <a:t>你以伤痕累累的乳房</a:t>
            </a:r>
            <a:endParaRPr lang="zh-CN" altLang="en-US" sz="3600" b="1" dirty="0">
              <a:solidFill>
                <a:schemeClr val="bg2"/>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additive="base">
                                        <p:cTn id="7" dur="500" fill="hold"/>
                                        <p:tgtEl>
                                          <p:spTgt spid="29698"/>
                                        </p:tgtEl>
                                        <p:attrNameLst>
                                          <p:attrName>ppt_x</p:attrName>
                                        </p:attrNameLst>
                                      </p:cBhvr>
                                      <p:tavLst>
                                        <p:tav tm="0">
                                          <p:val>
                                            <p:strVal val="#ppt_x"/>
                                          </p:val>
                                        </p:tav>
                                        <p:tav tm="100000">
                                          <p:val>
                                            <p:strVal val="#ppt_x"/>
                                          </p:val>
                                        </p:tav>
                                      </p:tavLst>
                                    </p:anim>
                                    <p:anim calcmode="lin" valueType="num">
                                      <p:cBhvr additive="base">
                                        <p:cTn id="8" dur="500" fill="hold"/>
                                        <p:tgtEl>
                                          <p:spTgt spid="296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timg (35)"/>
          <p:cNvPicPr>
            <a:picLocks noChangeAspect="1"/>
          </p:cNvPicPr>
          <p:nvPr/>
        </p:nvPicPr>
        <p:blipFill>
          <a:blip r:embed="rId1"/>
          <a:stretch>
            <a:fillRect/>
          </a:stretch>
        </p:blipFill>
        <p:spPr>
          <a:xfrm>
            <a:off x="-16510" y="52705"/>
            <a:ext cx="12164695" cy="6706235"/>
          </a:xfrm>
          <a:prstGeom prst="rect">
            <a:avLst/>
          </a:prstGeom>
        </p:spPr>
      </p:pic>
      <p:sp>
        <p:nvSpPr>
          <p:cNvPr id="30722" name="文本框 27649"/>
          <p:cNvSpPr txBox="1"/>
          <p:nvPr/>
        </p:nvSpPr>
        <p:spPr>
          <a:xfrm>
            <a:off x="9032240" y="187325"/>
            <a:ext cx="1721485" cy="6118225"/>
          </a:xfrm>
          <a:prstGeom prst="rect">
            <a:avLst/>
          </a:prstGeom>
          <a:noFill/>
          <a:ln w="9525">
            <a:noFill/>
          </a:ln>
        </p:spPr>
        <p:txBody>
          <a:bodyPr vert="eaVert" anchor="t">
            <a:spAutoFit/>
          </a:bodyPr>
          <a:p>
            <a:r>
              <a:rPr lang="zh-CN" altLang="en-US">
                <a:latin typeface="Arial" panose="020B0604020202020204" pitchFamily="34" charset="0"/>
                <a:ea typeface="宋体" panose="02010600030101010101" pitchFamily="2" charset="-122"/>
              </a:rPr>
              <a:t>	</a:t>
            </a:r>
            <a:endParaRPr lang="zh-CN" altLang="en-US" sz="3200" b="1">
              <a:solidFill>
                <a:schemeClr val="bg2"/>
              </a:solidFill>
              <a:latin typeface="Arial" panose="020B0604020202020204" pitchFamily="34" charset="0"/>
              <a:ea typeface="宋体" panose="02010600030101010101" pitchFamily="2" charset="-122"/>
            </a:endParaRPr>
          </a:p>
          <a:p>
            <a:endParaRPr lang="zh-CN" altLang="en-US" sz="3200" b="1">
              <a:solidFill>
                <a:schemeClr val="bg2"/>
              </a:solidFill>
              <a:latin typeface="Arial" panose="020B0604020202020204" pitchFamily="34" charset="0"/>
              <a:ea typeface="宋体" panose="02010600030101010101" pitchFamily="2" charset="-122"/>
            </a:endParaRPr>
          </a:p>
          <a:p>
            <a:r>
              <a:rPr lang="zh-CN" altLang="en-US" sz="3200" b="1">
                <a:solidFill>
                  <a:schemeClr val="bg2"/>
                </a:solidFill>
                <a:latin typeface="Arial" panose="020B0604020202020204" pitchFamily="34" charset="0"/>
                <a:ea typeface="宋体" panose="02010600030101010101" pitchFamily="2" charset="-122"/>
              </a:rPr>
              <a:t>	</a:t>
            </a:r>
            <a:endParaRPr lang="zh-CN" altLang="en-US" sz="3200" b="1">
              <a:solidFill>
                <a:schemeClr val="bg2"/>
              </a:solidFill>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30723" name="文本框 27650"/>
          <p:cNvSpPr txBox="1"/>
          <p:nvPr/>
        </p:nvSpPr>
        <p:spPr>
          <a:xfrm>
            <a:off x="1846263" y="5302250"/>
            <a:ext cx="8859837" cy="1322070"/>
          </a:xfrm>
          <a:prstGeom prst="rect">
            <a:avLst/>
          </a:prstGeom>
          <a:noFill/>
          <a:ln w="9525">
            <a:noFill/>
          </a:ln>
        </p:spPr>
        <p:txBody>
          <a:bodyPr anchor="t">
            <a:spAutoFit/>
          </a:bodyPr>
          <a:p>
            <a:r>
              <a:rPr lang="zh-CN" altLang="en-US" sz="4000" b="1">
                <a:solidFill>
                  <a:srgbClr val="CCFF33"/>
                </a:solidFill>
                <a:latin typeface="宋体" panose="02010600030101010101" pitchFamily="2" charset="-122"/>
                <a:ea typeface="宋体" panose="02010600030101010101" pitchFamily="2" charset="-122"/>
              </a:rPr>
              <a:t>喂养了</a:t>
            </a:r>
            <a:endParaRPr lang="zh-CN" altLang="en-US" sz="4000" b="1">
              <a:solidFill>
                <a:srgbClr val="CCFF33"/>
              </a:solidFill>
              <a:latin typeface="宋体" panose="02010600030101010101" pitchFamily="2" charset="-122"/>
              <a:ea typeface="宋体" panose="02010600030101010101" pitchFamily="2" charset="-122"/>
            </a:endParaRPr>
          </a:p>
          <a:p>
            <a:r>
              <a:rPr lang="zh-CN" altLang="en-US" sz="4000" b="1">
                <a:solidFill>
                  <a:srgbClr val="CCFF33"/>
                </a:solidFill>
                <a:latin typeface="宋体" panose="02010600030101010101" pitchFamily="2" charset="-122"/>
                <a:ea typeface="宋体" panose="02010600030101010101" pitchFamily="2" charset="-122"/>
              </a:rPr>
              <a:t>	迷惘的我，深思的我，沸腾的我</a:t>
            </a:r>
            <a:endParaRPr lang="zh-CN" altLang="en-US" sz="4000" b="1">
              <a:solidFill>
                <a:srgbClr val="CCFF33"/>
              </a:solidFill>
              <a:latin typeface="宋体" panose="02010600030101010101" pitchFamily="2" charset="-122"/>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additive="base">
                                        <p:cTn id="7" dur="500" fill="hold"/>
                                        <p:tgtEl>
                                          <p:spTgt spid="30723"/>
                                        </p:tgtEl>
                                        <p:attrNameLst>
                                          <p:attrName>ppt_x</p:attrName>
                                        </p:attrNameLst>
                                      </p:cBhvr>
                                      <p:tavLst>
                                        <p:tav tm="0">
                                          <p:val>
                                            <p:strVal val="#ppt_x"/>
                                          </p:val>
                                        </p:tav>
                                        <p:tav tm="100000">
                                          <p:val>
                                            <p:strVal val="#ppt_x"/>
                                          </p:val>
                                        </p:tav>
                                      </p:tavLst>
                                    </p:anim>
                                    <p:anim calcmode="lin" valueType="num">
                                      <p:cBhvr additive="base">
                                        <p:cTn id="8"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9)"/>
          <p:cNvPicPr>
            <a:picLocks noChangeAspect="1"/>
          </p:cNvPicPr>
          <p:nvPr/>
        </p:nvPicPr>
        <p:blipFill>
          <a:blip r:embed="rId1"/>
          <a:stretch>
            <a:fillRect/>
          </a:stretch>
        </p:blipFill>
        <p:spPr>
          <a:xfrm>
            <a:off x="78740" y="66675"/>
            <a:ext cx="12123420" cy="6710680"/>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1"/>
          <p:cNvSpPr>
            <a:spLocks noGrp="1"/>
          </p:cNvSpPr>
          <p:nvPr>
            <p:ph type="ctrTitle"/>
          </p:nvPr>
        </p:nvSpPr>
        <p:spPr>
          <a:xfrm>
            <a:off x="1981200" y="274638"/>
            <a:ext cx="8229600" cy="1143000"/>
          </a:xfrm>
        </p:spPr>
        <p:txBody>
          <a:bodyPr anchor="ctr"/>
          <a:p>
            <a:pPr marL="0" indent="0" defTabSz="914400">
              <a:buSzPct val="25000"/>
              <a:buNone/>
            </a:pPr>
            <a:endParaRPr lang="zh-CN" altLang="en-US" sz="4400" kern="1200" baseline="0" dirty="0">
              <a:latin typeface="+mj-lt"/>
              <a:ea typeface="+mj-ea"/>
              <a:cs typeface="+mj-cs"/>
              <a:sym typeface="Calibri" panose="020F0502020204030204" charset="0"/>
            </a:endParaRPr>
          </a:p>
        </p:txBody>
      </p:sp>
      <p:pic>
        <p:nvPicPr>
          <p:cNvPr id="31746" name="图片 4"/>
          <p:cNvPicPr>
            <a:picLocks noChangeAspect="1"/>
          </p:cNvPicPr>
          <p:nvPr/>
        </p:nvPicPr>
        <p:blipFill>
          <a:blip r:embed="rId1"/>
          <a:srcRect l="20499" t="375" r="-20499" b="-375"/>
          <a:stretch>
            <a:fillRect/>
          </a:stretch>
        </p:blipFill>
        <p:spPr>
          <a:xfrm>
            <a:off x="1630363" y="44450"/>
            <a:ext cx="5715000" cy="3800475"/>
          </a:xfrm>
          <a:prstGeom prst="rect">
            <a:avLst/>
          </a:prstGeom>
          <a:noFill/>
          <a:ln w="9525">
            <a:noFill/>
          </a:ln>
        </p:spPr>
      </p:pic>
      <p:pic>
        <p:nvPicPr>
          <p:cNvPr id="31747" name="图片 8"/>
          <p:cNvPicPr>
            <a:picLocks noChangeAspect="1"/>
          </p:cNvPicPr>
          <p:nvPr/>
        </p:nvPicPr>
        <p:blipFill>
          <a:blip r:embed="rId2"/>
          <a:stretch>
            <a:fillRect/>
          </a:stretch>
        </p:blipFill>
        <p:spPr>
          <a:xfrm>
            <a:off x="4583113" y="44450"/>
            <a:ext cx="6265862" cy="4178300"/>
          </a:xfrm>
          <a:prstGeom prst="rect">
            <a:avLst/>
          </a:prstGeom>
          <a:noFill/>
          <a:ln w="9525">
            <a:noFill/>
          </a:ln>
        </p:spPr>
      </p:pic>
      <p:pic>
        <p:nvPicPr>
          <p:cNvPr id="31748" name="图片 7"/>
          <p:cNvPicPr>
            <a:picLocks noChangeAspect="1"/>
          </p:cNvPicPr>
          <p:nvPr/>
        </p:nvPicPr>
        <p:blipFill>
          <a:blip r:embed="rId3"/>
          <a:stretch>
            <a:fillRect/>
          </a:stretch>
        </p:blipFill>
        <p:spPr>
          <a:xfrm>
            <a:off x="54610" y="44450"/>
            <a:ext cx="12082780" cy="6795135"/>
          </a:xfrm>
          <a:prstGeom prst="rect">
            <a:avLst/>
          </a:prstGeom>
          <a:noFill/>
          <a:ln w="9525">
            <a:noFill/>
          </a:ln>
        </p:spPr>
      </p:pic>
      <p:sp>
        <p:nvSpPr>
          <p:cNvPr id="31749" name="文本框 28677"/>
          <p:cNvSpPr txBox="1"/>
          <p:nvPr/>
        </p:nvSpPr>
        <p:spPr>
          <a:xfrm>
            <a:off x="1846263" y="5086350"/>
            <a:ext cx="8045450" cy="1753235"/>
          </a:xfrm>
          <a:prstGeom prst="rect">
            <a:avLst/>
          </a:prstGeom>
          <a:noFill/>
          <a:ln w="9525">
            <a:noFill/>
          </a:ln>
        </p:spPr>
        <p:txBody>
          <a:bodyPr anchor="t">
            <a:spAutoFit/>
          </a:bodyPr>
          <a:p>
            <a:r>
              <a:rPr lang="zh-CN" altLang="en-US">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那就从我的血肉之躯上</a:t>
            </a:r>
            <a:endParaRPr lang="zh-CN" altLang="en-US" sz="3600" b="1">
              <a:solidFill>
                <a:srgbClr val="FF0000"/>
              </a:solidFill>
              <a:latin typeface="Arial" panose="020B0604020202020204" pitchFamily="34" charset="0"/>
              <a:ea typeface="宋体" panose="02010600030101010101" pitchFamily="2" charset="-122"/>
            </a:endParaRPr>
          </a:p>
          <a:p>
            <a:r>
              <a:rPr lang="zh-CN" altLang="en-US" sz="3600" b="1">
                <a:solidFill>
                  <a:srgbClr val="FF0000"/>
                </a:solidFill>
                <a:latin typeface="Arial" panose="020B0604020202020204" pitchFamily="34" charset="0"/>
                <a:ea typeface="宋体" panose="02010600030101010101" pitchFamily="2" charset="-122"/>
              </a:rPr>
              <a:t>	去取得</a:t>
            </a:r>
            <a:endParaRPr lang="zh-CN" altLang="en-US" sz="3600" b="1">
              <a:solidFill>
                <a:srgbClr val="FF0000"/>
              </a:solidFill>
              <a:latin typeface="Arial" panose="020B0604020202020204" pitchFamily="34" charset="0"/>
              <a:ea typeface="宋体" panose="02010600030101010101" pitchFamily="2" charset="-122"/>
            </a:endParaRPr>
          </a:p>
          <a:p>
            <a:r>
              <a:rPr lang="zh-CN" altLang="en-US" sz="3600" b="1">
                <a:solidFill>
                  <a:schemeClr val="bg2"/>
                </a:solidFill>
                <a:latin typeface="Arial" panose="020B0604020202020204" pitchFamily="34" charset="0"/>
                <a:ea typeface="宋体" panose="02010600030101010101" pitchFamily="2" charset="-122"/>
              </a:rPr>
              <a:t>	</a:t>
            </a:r>
            <a:endParaRPr lang="zh-CN" altLang="en-US" sz="3600" b="1">
              <a:solidFill>
                <a:schemeClr val="bg2"/>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 calcmode="lin" valueType="num">
                                      <p:cBhvr additive="base">
                                        <p:cTn id="7" dur="500" fill="hold"/>
                                        <p:tgtEl>
                                          <p:spTgt spid="31749"/>
                                        </p:tgtEl>
                                        <p:attrNameLst>
                                          <p:attrName>ppt_x</p:attrName>
                                        </p:attrNameLst>
                                      </p:cBhvr>
                                      <p:tavLst>
                                        <p:tav tm="0">
                                          <p:val>
                                            <p:strVal val="#ppt_x"/>
                                          </p:val>
                                        </p:tav>
                                        <p:tav tm="100000">
                                          <p:val>
                                            <p:strVal val="#ppt_x"/>
                                          </p:val>
                                        </p:tav>
                                      </p:tavLst>
                                    </p:anim>
                                    <p:anim calcmode="lin" valueType="num">
                                      <p:cBhvr additive="base">
                                        <p:cTn id="8"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1" name="图片 29699" descr="未命名5"/>
          <p:cNvPicPr>
            <a:picLocks noChangeAspect="1"/>
          </p:cNvPicPr>
          <p:nvPr/>
        </p:nvPicPr>
        <p:blipFill>
          <a:blip r:embed="rId1"/>
          <a:stretch>
            <a:fillRect/>
          </a:stretch>
        </p:blipFill>
        <p:spPr>
          <a:xfrm>
            <a:off x="-47625" y="-11430"/>
            <a:ext cx="12243435" cy="6891020"/>
          </a:xfrm>
          <a:prstGeom prst="rect">
            <a:avLst/>
          </a:prstGeom>
          <a:noFill/>
          <a:ln w="9525">
            <a:noFill/>
          </a:ln>
        </p:spPr>
      </p:pic>
      <p:sp>
        <p:nvSpPr>
          <p:cNvPr id="32772" name="文本框 29700"/>
          <p:cNvSpPr txBox="1"/>
          <p:nvPr/>
        </p:nvSpPr>
        <p:spPr>
          <a:xfrm>
            <a:off x="2205038" y="5453063"/>
            <a:ext cx="7853362" cy="1198880"/>
          </a:xfrm>
          <a:prstGeom prst="rect">
            <a:avLst/>
          </a:prstGeom>
          <a:noFill/>
          <a:ln w="9525">
            <a:noFill/>
          </a:ln>
        </p:spPr>
        <p:txBody>
          <a:bodyPr anchor="t">
            <a:spAutoFit/>
          </a:bodyPr>
          <a:p>
            <a:r>
              <a:rPr lang="zh-CN" altLang="en-US" sz="3600" b="1">
                <a:solidFill>
                  <a:schemeClr val="bg2"/>
                </a:solidFill>
                <a:latin typeface="Arial" panose="020B0604020202020204" pitchFamily="34" charset="0"/>
                <a:ea typeface="宋体" panose="02010600030101010101" pitchFamily="2" charset="-122"/>
              </a:rPr>
              <a:t>你的富饶、你的荣光、你的自由</a:t>
            </a:r>
            <a:endParaRPr lang="zh-CN" altLang="en-US" sz="3600" b="1">
              <a:solidFill>
                <a:schemeClr val="bg2"/>
              </a:solidFill>
              <a:latin typeface="Arial" panose="020B0604020202020204" pitchFamily="34" charset="0"/>
              <a:ea typeface="宋体" panose="02010600030101010101" pitchFamily="2" charset="-122"/>
            </a:endParaRPr>
          </a:p>
          <a:p>
            <a:endParaRPr lang="zh-CN" altLang="en-US" sz="3600" b="1">
              <a:solidFill>
                <a:schemeClr val="bg2"/>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additive="base">
                                        <p:cTn id="7" dur="500" fill="hold"/>
                                        <p:tgtEl>
                                          <p:spTgt spid="32772"/>
                                        </p:tgtEl>
                                        <p:attrNameLst>
                                          <p:attrName>ppt_x</p:attrName>
                                        </p:attrNameLst>
                                      </p:cBhvr>
                                      <p:tavLst>
                                        <p:tav tm="0">
                                          <p:val>
                                            <p:strVal val="#ppt_x"/>
                                          </p:val>
                                        </p:tav>
                                        <p:tav tm="100000">
                                          <p:val>
                                            <p:strVal val="#ppt_x"/>
                                          </p:val>
                                        </p:tav>
                                      </p:tavLst>
                                    </p:anim>
                                    <p:anim calcmode="lin" valueType="num">
                                      <p:cBhvr additive="base">
                                        <p:cTn id="8" dur="500" fill="hold"/>
                                        <p:tgtEl>
                                          <p:spTgt spid="327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36)"/>
          <p:cNvPicPr>
            <a:picLocks noChangeAspect="1"/>
          </p:cNvPicPr>
          <p:nvPr/>
        </p:nvPicPr>
        <p:blipFill>
          <a:blip r:embed="rId1"/>
          <a:stretch>
            <a:fillRect/>
          </a:stretch>
        </p:blipFill>
        <p:spPr>
          <a:xfrm>
            <a:off x="67310" y="15875"/>
            <a:ext cx="12057380" cy="6825615"/>
          </a:xfrm>
          <a:prstGeom prst="rect">
            <a:avLst/>
          </a:prstGeom>
        </p:spPr>
      </p:pic>
      <p:sp>
        <p:nvSpPr>
          <p:cNvPr id="33794" name="文本框 30721"/>
          <p:cNvSpPr txBox="1"/>
          <p:nvPr/>
        </p:nvSpPr>
        <p:spPr>
          <a:xfrm>
            <a:off x="2854325" y="3286125"/>
            <a:ext cx="8809038" cy="1445260"/>
          </a:xfrm>
          <a:prstGeom prst="rect">
            <a:avLst/>
          </a:prstGeom>
          <a:noFill/>
          <a:ln w="9525">
            <a:noFill/>
          </a:ln>
        </p:spPr>
        <p:txBody>
          <a:bodyPr anchor="t">
            <a:spAutoFit/>
          </a:bodyPr>
          <a:p>
            <a:pPr algn="ctr"/>
            <a:r>
              <a:rPr lang="zh-CN" altLang="en-US" sz="4400" b="1" dirty="0">
                <a:latin typeface="Arial" panose="020B0604020202020204" pitchFamily="34" charset="0"/>
                <a:ea typeface="宋体" panose="02010600030101010101" pitchFamily="2" charset="-122"/>
              </a:rPr>
              <a:t>	</a:t>
            </a:r>
            <a:r>
              <a:rPr lang="zh-CN" altLang="en-US" sz="4400" b="1" dirty="0">
                <a:solidFill>
                  <a:srgbClr val="FFFF00"/>
                </a:solidFill>
                <a:latin typeface="Arial" panose="020B0604020202020204" pitchFamily="34" charset="0"/>
                <a:ea typeface="宋体" panose="02010600030101010101" pitchFamily="2" charset="-122"/>
              </a:rPr>
              <a:t>----祖国啊！</a:t>
            </a:r>
            <a:endParaRPr lang="zh-CN" altLang="en-US" sz="4400" b="1" dirty="0">
              <a:solidFill>
                <a:srgbClr val="FFFF00"/>
              </a:solidFill>
              <a:latin typeface="Arial" panose="020B0604020202020204" pitchFamily="34" charset="0"/>
              <a:ea typeface="宋体" panose="02010600030101010101" pitchFamily="2" charset="-122"/>
            </a:endParaRPr>
          </a:p>
          <a:p>
            <a:pPr algn="ctr"/>
            <a:r>
              <a:rPr lang="zh-CN" altLang="en-US" sz="4400" b="1" dirty="0">
                <a:solidFill>
                  <a:srgbClr val="FFFF00"/>
                </a:solidFill>
                <a:latin typeface="Arial" panose="020B0604020202020204" pitchFamily="34" charset="0"/>
                <a:ea typeface="宋体" panose="02010600030101010101" pitchFamily="2" charset="-122"/>
              </a:rPr>
              <a:t>  我亲爱的祖国</a:t>
            </a:r>
            <a:endParaRPr lang="zh-CN" altLang="en-US" sz="4400" b="1" dirty="0">
              <a:solidFill>
                <a:srgbClr val="FFFF00"/>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fill="hold"/>
                                        <p:tgtEl>
                                          <p:spTgt spid="33794"/>
                                        </p:tgtEl>
                                        <p:attrNameLst>
                                          <p:attrName>ppt_x</p:attrName>
                                        </p:attrNameLst>
                                      </p:cBhvr>
                                      <p:tavLst>
                                        <p:tav tm="0">
                                          <p:val>
                                            <p:strVal val="#ppt_x"/>
                                          </p:val>
                                        </p:tav>
                                        <p:tav tm="100000">
                                          <p:val>
                                            <p:strVal val="#ppt_x"/>
                                          </p:val>
                                        </p:tav>
                                      </p:tavLst>
                                    </p:anim>
                                    <p:anim calcmode="lin" valueType="num">
                                      <p:cBhvr additive="base">
                                        <p:cTn id="8" dur="500" fill="hold"/>
                                        <p:tgtEl>
                                          <p:spTgt spid="337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timg (37)"/>
          <p:cNvPicPr>
            <a:picLocks noChangeAspect="1"/>
          </p:cNvPicPr>
          <p:nvPr>
            <p:ph idx="1"/>
          </p:nvPr>
        </p:nvPicPr>
        <p:blipFill>
          <a:blip r:embed="rId1"/>
          <a:stretch>
            <a:fillRect/>
          </a:stretch>
        </p:blipFill>
        <p:spPr>
          <a:xfrm>
            <a:off x="71120" y="-27305"/>
            <a:ext cx="12094845" cy="6856730"/>
          </a:xfrm>
          <a:prstGeom prst="rect">
            <a:avLst/>
          </a:prstGeom>
        </p:spPr>
      </p:pic>
      <p:sp>
        <p:nvSpPr>
          <p:cNvPr id="2" name="标题 1"/>
          <p:cNvSpPr>
            <a:spLocks noGrp="1"/>
          </p:cNvSpPr>
          <p:nvPr>
            <p:ph type="title"/>
          </p:nvPr>
        </p:nvSpPr>
        <p:spPr/>
        <p:txBody>
          <a:bodyPr/>
          <a:lstStyle/>
          <a:p>
            <a:endParaRPr lang="zh-CN" altLang="en-US" dirty="0"/>
          </a:p>
        </p:txBody>
      </p:sp>
      <p:sp>
        <p:nvSpPr>
          <p:cNvPr id="4" name="矩形​​ 3"/>
          <p:cNvSpPr/>
          <p:nvPr/>
        </p:nvSpPr>
        <p:spPr>
          <a:xfrm>
            <a:off x="1676400" y="2068113"/>
            <a:ext cx="8838553" cy="922020"/>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愿我们伟大的祖国</a:t>
            </a:r>
            <a:r>
              <a:rPr lang="zh-CN" altLang="en-US" sz="5400" b="1" cap="all" spc="0" dirty="0" smtClean="0">
                <a:solidFill>
                  <a:schemeClr val="accent1"/>
                </a:solidFill>
                <a:effectLst>
                  <a:outerShdw blurRad="19685" dist="12700" dir="5400000" algn="tl" rotWithShape="0">
                    <a:schemeClr val="accent1">
                      <a:satMod val="130000"/>
                      <a:alpha val="68000"/>
                    </a:schemeClr>
                  </a:outerShdw>
                  <a:reflection blurRad="10000" stA="55000" endPos="48000" dist="500" dir="5400000" sy="-100000" algn="bl" rotWithShape="0"/>
                </a:effectLst>
              </a:rPr>
              <a:t>繁荣富强</a:t>
            </a:r>
            <a:endParaRPr lang="zh-CN" altLang="en-US" sz="5400" b="1" cap="all" spc="0" dirty="0">
              <a:solidFill>
                <a:schemeClr val="accent1"/>
              </a:solidFill>
              <a:effectLst>
                <a:outerShdw blurRad="19685" dist="12700" dir="5400000" algn="tl" rotWithShape="0">
                  <a:schemeClr val="accent1">
                    <a:satMod val="130000"/>
                    <a:alpha val="68000"/>
                  </a:schemeClr>
                </a:outerShdw>
                <a:reflection blurRad="10000" stA="55000" endPos="48000" dist="500" dir="5400000" sy="-100000" algn="bl" rotWithShape="0"/>
              </a:effectLst>
            </a:endParaRPr>
          </a:p>
        </p:txBody>
      </p:sp>
    </p:spTree>
  </p:cSld>
  <p:clrMapOvr>
    <a:masterClrMapping/>
  </p:clrMapOvr>
  <mc:AlternateContent xmlns:mc="http://schemas.openxmlformats.org/markup-compatibility/2006">
    <mc:Choice xmlns:p14="http://schemas.microsoft.com/office/powerpoint/2010/main" Requires="p14">
      <p:transition spd="med" p14:dur="699"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5410" name="图片 145409" descr="未定标题5"/>
          <p:cNvPicPr>
            <a:picLocks noChangeAspect="1"/>
          </p:cNvPicPr>
          <p:nvPr/>
        </p:nvPicPr>
        <p:blipFill>
          <a:blip r:embed="rId1"/>
          <a:stretch>
            <a:fillRect/>
          </a:stretch>
        </p:blipFill>
        <p:spPr>
          <a:xfrm>
            <a:off x="271145" y="210820"/>
            <a:ext cx="11694795" cy="6364605"/>
          </a:xfrm>
          <a:prstGeom prst="rect">
            <a:avLst/>
          </a:prstGeom>
          <a:noFill/>
          <a:ln w="254000" cap="flat" cmpd="tri">
            <a:solidFill>
              <a:srgbClr val="663300"/>
            </a:solidFill>
            <a:prstDash val="solid"/>
            <a:miter/>
            <a:headEnd type="none" w="med" len="med"/>
            <a:tailEnd type="none" w="med" len="med"/>
          </a:ln>
        </p:spPr>
      </p:pic>
    </p:spTree>
  </p:cSld>
  <p:clrMapOvr>
    <a:masterClrMapping/>
  </p:clrMapOvr>
  <p:transition spd="med" advClick="0" advTm="1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45410"/>
                                        </p:tgtEl>
                                        <p:attrNameLst>
                                          <p:attrName>style.visibility</p:attrName>
                                        </p:attrNameLst>
                                      </p:cBhvr>
                                      <p:to>
                                        <p:strVal val="visible"/>
                                      </p:to>
                                    </p:set>
                                    <p:anim calcmode="lin" valueType="num">
                                      <p:cBhvr>
                                        <p:cTn id="7" dur="500" decel="50000" fill="hold">
                                          <p:stCondLst>
                                            <p:cond delay="0"/>
                                          </p:stCondLst>
                                        </p:cTn>
                                        <p:tgtEl>
                                          <p:spTgt spid="145410"/>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1454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45410"/>
                                        </p:tgtEl>
                                        <p:attrNameLst>
                                          <p:attrName>ppt_w</p:attrName>
                                        </p:attrNameLst>
                                      </p:cBhvr>
                                      <p:tavLst>
                                        <p:tav tm="0">
                                          <p:val>
                                            <p:strVal val="#ppt_w*.05"/>
                                          </p:val>
                                        </p:tav>
                                        <p:tav tm="100000">
                                          <p:val>
                                            <p:strVal val="#ppt_w"/>
                                          </p:val>
                                        </p:tav>
                                      </p:tavLst>
                                    </p:anim>
                                    <p:anim calcmode="lin" valueType="num">
                                      <p:cBhvr>
                                        <p:cTn id="10" dur="1000" fill="hold"/>
                                        <p:tgtEl>
                                          <p:spTgt spid="1454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454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454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454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45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2" name="矩形 2051"/>
          <p:cNvSpPr/>
          <p:nvPr/>
        </p:nvSpPr>
        <p:spPr>
          <a:xfrm>
            <a:off x="66040" y="0"/>
            <a:ext cx="12132310" cy="6858000"/>
          </a:xfrm>
          <a:prstGeom prst="rect">
            <a:avLst/>
          </a:prstGeom>
          <a:solidFill>
            <a:schemeClr val="tx1"/>
          </a:solidFill>
          <a:ln w="9525" cap="flat" cmpd="sng">
            <a:solidFill>
              <a:schemeClr val="tx1"/>
            </a:solidFill>
            <a:prstDash val="solid"/>
            <a:miter/>
            <a:headEnd type="none" w="med" len="med"/>
            <a:tailEnd type="none" w="med" len="med"/>
          </a:ln>
        </p:spPr>
        <p:txBody>
          <a:bodyPr/>
          <a:p>
            <a:endParaRPr lang="zh-CN" altLang="en-US"/>
          </a:p>
        </p:txBody>
      </p:sp>
      <p:pic>
        <p:nvPicPr>
          <p:cNvPr id="2053" name="图片 2052" descr="横扫"/>
          <p:cNvPicPr>
            <a:picLocks noChangeAspect="1"/>
          </p:cNvPicPr>
          <p:nvPr/>
        </p:nvPicPr>
        <p:blipFill>
          <a:blip r:embed="rId1">
            <a:grayscl/>
          </a:blip>
          <a:stretch>
            <a:fillRect/>
          </a:stretch>
        </p:blipFill>
        <p:spPr>
          <a:xfrm>
            <a:off x="611505" y="333375"/>
            <a:ext cx="5484495" cy="2914650"/>
          </a:xfrm>
          <a:prstGeom prst="rect">
            <a:avLst/>
          </a:prstGeom>
          <a:noFill/>
          <a:ln w="9525">
            <a:noFill/>
          </a:ln>
        </p:spPr>
      </p:pic>
      <p:pic>
        <p:nvPicPr>
          <p:cNvPr id="2054" name="图片 2053" descr="紧跟"/>
          <p:cNvPicPr>
            <a:picLocks noChangeAspect="1"/>
          </p:cNvPicPr>
          <p:nvPr/>
        </p:nvPicPr>
        <p:blipFill>
          <a:blip r:embed="rId2">
            <a:grayscl/>
          </a:blip>
          <a:srcRect l="4181" t="7458" r="2428" b="5902"/>
          <a:stretch>
            <a:fillRect/>
          </a:stretch>
        </p:blipFill>
        <p:spPr>
          <a:xfrm>
            <a:off x="6167755" y="333375"/>
            <a:ext cx="5869305" cy="2907030"/>
          </a:xfrm>
          <a:prstGeom prst="rect">
            <a:avLst/>
          </a:prstGeom>
          <a:noFill/>
          <a:ln w="9525">
            <a:noFill/>
          </a:ln>
        </p:spPr>
      </p:pic>
      <p:pic>
        <p:nvPicPr>
          <p:cNvPr id="2059" name="图片 2058" descr="h"/>
          <p:cNvPicPr>
            <a:picLocks noChangeAspect="1"/>
          </p:cNvPicPr>
          <p:nvPr/>
        </p:nvPicPr>
        <p:blipFill>
          <a:blip r:embed="rId3">
            <a:grayscl/>
          </a:blip>
          <a:stretch>
            <a:fillRect/>
          </a:stretch>
        </p:blipFill>
        <p:spPr>
          <a:xfrm>
            <a:off x="610870" y="3429000"/>
            <a:ext cx="5701030" cy="3168650"/>
          </a:xfrm>
          <a:prstGeom prst="rect">
            <a:avLst/>
          </a:prstGeom>
          <a:noFill/>
          <a:ln w="9525">
            <a:noFill/>
          </a:ln>
        </p:spPr>
      </p:pic>
      <p:pic>
        <p:nvPicPr>
          <p:cNvPr id="2060" name="图片 2059" descr="打刘"/>
          <p:cNvPicPr>
            <a:picLocks noChangeAspect="1"/>
          </p:cNvPicPr>
          <p:nvPr/>
        </p:nvPicPr>
        <p:blipFill>
          <a:blip r:embed="rId4">
            <a:grayscl/>
          </a:blip>
          <a:stretch>
            <a:fillRect/>
          </a:stretch>
        </p:blipFill>
        <p:spPr>
          <a:xfrm>
            <a:off x="6311900" y="3284855"/>
            <a:ext cx="5725160" cy="357314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53"/>
                                        </p:tgtEl>
                                        <p:attrNameLst>
                                          <p:attrName>style.visibility</p:attrName>
                                        </p:attrNameLst>
                                      </p:cBhvr>
                                      <p:to>
                                        <p:strVal val="visible"/>
                                      </p:to>
                                    </p:set>
                                    <p:anim calcmode="lin" valueType="num">
                                      <p:cBhvr additive="base">
                                        <p:cTn id="7" dur="3000" fill="hold"/>
                                        <p:tgtEl>
                                          <p:spTgt spid="2053"/>
                                        </p:tgtEl>
                                        <p:attrNameLst>
                                          <p:attrName>ppt_x</p:attrName>
                                        </p:attrNameLst>
                                      </p:cBhvr>
                                      <p:tavLst>
                                        <p:tav tm="0">
                                          <p:val>
                                            <p:strVal val="0-#ppt_w/2"/>
                                          </p:val>
                                        </p:tav>
                                        <p:tav tm="100000">
                                          <p:val>
                                            <p:strVal val="#ppt_x"/>
                                          </p:val>
                                        </p:tav>
                                      </p:tavLst>
                                    </p:anim>
                                    <p:anim calcmode="lin" valueType="num">
                                      <p:cBhvr additive="base">
                                        <p:cTn id="8" dur="3000" fill="hold"/>
                                        <p:tgtEl>
                                          <p:spTgt spid="2053"/>
                                        </p:tgtEl>
                                        <p:attrNameLst>
                                          <p:attrName>ppt_y</p:attrName>
                                        </p:attrNameLst>
                                      </p:cBhvr>
                                      <p:tavLst>
                                        <p:tav tm="0">
                                          <p:val>
                                            <p:strVal val="#ppt_y"/>
                                          </p:val>
                                        </p:tav>
                                        <p:tav tm="100000">
                                          <p:val>
                                            <p:strVal val="#ppt_y"/>
                                          </p:val>
                                        </p:tav>
                                      </p:tavLst>
                                    </p:anim>
                                  </p:childTnLst>
                                </p:cTn>
                              </p:par>
                            </p:childTnLst>
                          </p:cTn>
                        </p:par>
                        <p:par>
                          <p:cTn id="9" fill="hold">
                            <p:stCondLst>
                              <p:cond delay="3000"/>
                            </p:stCondLst>
                            <p:childTnLst>
                              <p:par>
                                <p:cTn id="10" presetID="2" presetClass="entr" presetSubtype="8" fill="hold" nodeType="afterEffect">
                                  <p:stCondLst>
                                    <p:cond delay="0"/>
                                  </p:stCondLst>
                                  <p:childTnLst>
                                    <p:set>
                                      <p:cBhvr>
                                        <p:cTn id="11" dur="1" fill="hold">
                                          <p:stCondLst>
                                            <p:cond delay="0"/>
                                          </p:stCondLst>
                                        </p:cTn>
                                        <p:tgtEl>
                                          <p:spTgt spid="2054"/>
                                        </p:tgtEl>
                                        <p:attrNameLst>
                                          <p:attrName>style.visibility</p:attrName>
                                        </p:attrNameLst>
                                      </p:cBhvr>
                                      <p:to>
                                        <p:strVal val="visible"/>
                                      </p:to>
                                    </p:set>
                                    <p:anim calcmode="lin" valueType="num">
                                      <p:cBhvr additive="base">
                                        <p:cTn id="12" dur="3000" fill="hold"/>
                                        <p:tgtEl>
                                          <p:spTgt spid="2054"/>
                                        </p:tgtEl>
                                        <p:attrNameLst>
                                          <p:attrName>ppt_x</p:attrName>
                                        </p:attrNameLst>
                                      </p:cBhvr>
                                      <p:tavLst>
                                        <p:tav tm="0">
                                          <p:val>
                                            <p:strVal val="0-#ppt_w/2"/>
                                          </p:val>
                                        </p:tav>
                                        <p:tav tm="100000">
                                          <p:val>
                                            <p:strVal val="#ppt_x"/>
                                          </p:val>
                                        </p:tav>
                                      </p:tavLst>
                                    </p:anim>
                                    <p:anim calcmode="lin" valueType="num">
                                      <p:cBhvr additive="base">
                                        <p:cTn id="13" dur="3000" fill="hold"/>
                                        <p:tgtEl>
                                          <p:spTgt spid="2054"/>
                                        </p:tgtEl>
                                        <p:attrNameLst>
                                          <p:attrName>ppt_y</p:attrName>
                                        </p:attrNameLst>
                                      </p:cBhvr>
                                      <p:tavLst>
                                        <p:tav tm="0">
                                          <p:val>
                                            <p:strVal val="#ppt_y"/>
                                          </p:val>
                                        </p:tav>
                                        <p:tav tm="100000">
                                          <p:val>
                                            <p:strVal val="#ppt_y"/>
                                          </p:val>
                                        </p:tav>
                                      </p:tavLst>
                                    </p:anim>
                                  </p:childTnLst>
                                </p:cTn>
                              </p:par>
                            </p:childTnLst>
                          </p:cTn>
                        </p:par>
                        <p:par>
                          <p:cTn id="14" fill="hold">
                            <p:stCondLst>
                              <p:cond delay="6000"/>
                            </p:stCondLst>
                            <p:childTnLst>
                              <p:par>
                                <p:cTn id="15" presetID="2" presetClass="entr" presetSubtype="8" fill="hold" nodeType="afterEffect">
                                  <p:stCondLst>
                                    <p:cond delay="0"/>
                                  </p:stCondLst>
                                  <p:childTnLst>
                                    <p:set>
                                      <p:cBhvr>
                                        <p:cTn id="16" dur="1" fill="hold">
                                          <p:stCondLst>
                                            <p:cond delay="0"/>
                                          </p:stCondLst>
                                        </p:cTn>
                                        <p:tgtEl>
                                          <p:spTgt spid="2059"/>
                                        </p:tgtEl>
                                        <p:attrNameLst>
                                          <p:attrName>style.visibility</p:attrName>
                                        </p:attrNameLst>
                                      </p:cBhvr>
                                      <p:to>
                                        <p:strVal val="visible"/>
                                      </p:to>
                                    </p:set>
                                    <p:anim calcmode="lin" valueType="num">
                                      <p:cBhvr additive="base">
                                        <p:cTn id="17" dur="3000" fill="hold"/>
                                        <p:tgtEl>
                                          <p:spTgt spid="2059"/>
                                        </p:tgtEl>
                                        <p:attrNameLst>
                                          <p:attrName>ppt_x</p:attrName>
                                        </p:attrNameLst>
                                      </p:cBhvr>
                                      <p:tavLst>
                                        <p:tav tm="0">
                                          <p:val>
                                            <p:strVal val="0-#ppt_w/2"/>
                                          </p:val>
                                        </p:tav>
                                        <p:tav tm="100000">
                                          <p:val>
                                            <p:strVal val="#ppt_x"/>
                                          </p:val>
                                        </p:tav>
                                      </p:tavLst>
                                    </p:anim>
                                    <p:anim calcmode="lin" valueType="num">
                                      <p:cBhvr additive="base">
                                        <p:cTn id="18" dur="3000" fill="hold"/>
                                        <p:tgtEl>
                                          <p:spTgt spid="2059"/>
                                        </p:tgtEl>
                                        <p:attrNameLst>
                                          <p:attrName>ppt_y</p:attrName>
                                        </p:attrNameLst>
                                      </p:cBhvr>
                                      <p:tavLst>
                                        <p:tav tm="0">
                                          <p:val>
                                            <p:strVal val="#ppt_y"/>
                                          </p:val>
                                        </p:tav>
                                        <p:tav tm="100000">
                                          <p:val>
                                            <p:strVal val="#ppt_y"/>
                                          </p:val>
                                        </p:tav>
                                      </p:tavLst>
                                    </p:anim>
                                  </p:childTnLst>
                                </p:cTn>
                              </p:par>
                            </p:childTnLst>
                          </p:cTn>
                        </p:par>
                        <p:par>
                          <p:cTn id="19" fill="hold">
                            <p:stCondLst>
                              <p:cond delay="9000"/>
                            </p:stCondLst>
                            <p:childTnLst>
                              <p:par>
                                <p:cTn id="20" presetID="2" presetClass="entr" presetSubtype="8" fill="hold" nodeType="afterEffect">
                                  <p:stCondLst>
                                    <p:cond delay="0"/>
                                  </p:stCondLst>
                                  <p:childTnLst>
                                    <p:set>
                                      <p:cBhvr>
                                        <p:cTn id="21" dur="1" fill="hold">
                                          <p:stCondLst>
                                            <p:cond delay="0"/>
                                          </p:stCondLst>
                                        </p:cTn>
                                        <p:tgtEl>
                                          <p:spTgt spid="2060"/>
                                        </p:tgtEl>
                                        <p:attrNameLst>
                                          <p:attrName>style.visibility</p:attrName>
                                        </p:attrNameLst>
                                      </p:cBhvr>
                                      <p:to>
                                        <p:strVal val="visible"/>
                                      </p:to>
                                    </p:set>
                                    <p:anim calcmode="lin" valueType="num">
                                      <p:cBhvr additive="base">
                                        <p:cTn id="22" dur="3000" fill="hold"/>
                                        <p:tgtEl>
                                          <p:spTgt spid="2060"/>
                                        </p:tgtEl>
                                        <p:attrNameLst>
                                          <p:attrName>ppt_x</p:attrName>
                                        </p:attrNameLst>
                                      </p:cBhvr>
                                      <p:tavLst>
                                        <p:tav tm="0">
                                          <p:val>
                                            <p:strVal val="0-#ppt_w/2"/>
                                          </p:val>
                                        </p:tav>
                                        <p:tav tm="100000">
                                          <p:val>
                                            <p:strVal val="#ppt_x"/>
                                          </p:val>
                                        </p:tav>
                                      </p:tavLst>
                                    </p:anim>
                                    <p:anim calcmode="lin" valueType="num">
                                      <p:cBhvr additive="base">
                                        <p:cTn id="23" dur="3000" fill="hold"/>
                                        <p:tgtEl>
                                          <p:spTgt spid="20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5071</Words>
  <Application>WPS 演示</Application>
  <PresentationFormat>宽屏</PresentationFormat>
  <Paragraphs>568</Paragraphs>
  <Slides>73</Slides>
  <Notes>0</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73</vt:i4>
      </vt:variant>
    </vt:vector>
  </HeadingPairs>
  <TitlesOfParts>
    <vt:vector size="97" baseType="lpstr">
      <vt:lpstr>Arial</vt:lpstr>
      <vt:lpstr>宋体</vt:lpstr>
      <vt:lpstr>Wingdings</vt:lpstr>
      <vt:lpstr>草檀斋毛泽东字体</vt:lpstr>
      <vt:lpstr>方正喵呜体</vt:lpstr>
      <vt:lpstr>華康圓緣體</vt:lpstr>
      <vt:lpstr>黑体</vt:lpstr>
      <vt:lpstr>楷体</vt:lpstr>
      <vt:lpstr>微软雅黑</vt:lpstr>
      <vt:lpstr>Arial Unicode MS</vt:lpstr>
      <vt:lpstr>Calibri Light</vt:lpstr>
      <vt:lpstr>Calibri</vt:lpstr>
      <vt:lpstr>Times New Roman</vt:lpstr>
      <vt:lpstr>隶书</vt:lpstr>
      <vt:lpstr>华文细黑</vt:lpstr>
      <vt:lpstr>隶书</vt:lpstr>
      <vt:lpstr>华文彩云</vt:lpstr>
      <vt:lpstr>华文行楷</vt:lpstr>
      <vt:lpstr>华文隶书</vt:lpstr>
      <vt:lpstr>华文新魏</vt:lpstr>
      <vt:lpstr>楷体_GB2312</vt:lpstr>
      <vt:lpstr>新宋体</vt:lpstr>
      <vt:lpstr>Office 主题</vt:lpstr>
      <vt:lpstr>默认设计模板</vt:lpstr>
      <vt:lpstr>祖国啊，我亲爱的祖国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祖国啊，我亲爱的祖国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空谷幽兰</cp:lastModifiedBy>
  <cp:revision>34</cp:revision>
  <dcterms:created xsi:type="dcterms:W3CDTF">2018-10-02T11:49:00Z</dcterms:created>
  <dcterms:modified xsi:type="dcterms:W3CDTF">2018-10-03T13:57:01Z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