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1227" r:id="rId3"/>
    <p:sldId id="1228" r:id="rId4"/>
    <p:sldId id="1229" r:id="rId5"/>
    <p:sldId id="1230" r:id="rId6"/>
    <p:sldId id="1231" r:id="rId7"/>
    <p:sldId id="1232" r:id="rId8"/>
    <p:sldId id="1233" r:id="rId9"/>
    <p:sldId id="1234" r:id="rId10"/>
    <p:sldId id="1235" r:id="rId11"/>
    <p:sldId id="1236" r:id="rId12"/>
    <p:sldId id="1237" r:id="rId13"/>
    <p:sldId id="1238" r:id="rId14"/>
    <p:sldId id="1239" r:id="rId15"/>
    <p:sldId id="1240" r:id="rId16"/>
    <p:sldId id="1241" r:id="rId17"/>
    <p:sldId id="1242" r:id="rId18"/>
    <p:sldId id="1243" r:id="rId19"/>
    <p:sldId id="1244" r:id="rId20"/>
    <p:sldId id="1245" r:id="rId21"/>
    <p:sldId id="1246" r:id="rId22"/>
    <p:sldId id="1247" r:id="rId23"/>
    <p:sldId id="1248" r:id="rId24"/>
    <p:sldId id="1249" r:id="rId25"/>
    <p:sldId id="1250" r:id="rId26"/>
    <p:sldId id="1251" r:id="rId27"/>
    <p:sldId id="1252" r:id="rId28"/>
    <p:sldId id="1253" r:id="rId29"/>
    <p:sldId id="1254" r:id="rId30"/>
    <p:sldId id="1255" r:id="rId31"/>
    <p:sldId id="1256" r:id="rId32"/>
    <p:sldId id="1257" r:id="rId33"/>
    <p:sldId id="1258" r:id="rId34"/>
    <p:sldId id="1259" r:id="rId35"/>
    <p:sldId id="1260" r:id="rId36"/>
    <p:sldId id="1261" r:id="rId37"/>
    <p:sldId id="1262" r:id="rId38"/>
    <p:sldId id="1263" r:id="rId39"/>
    <p:sldId id="1264" r:id="rId40"/>
    <p:sldId id="1265" r:id="rId41"/>
    <p:sldId id="1266" r:id="rId42"/>
    <p:sldId id="1267" r:id="rId43"/>
    <p:sldId id="1268" r:id="rId44"/>
    <p:sldId id="1269" r:id="rId45"/>
    <p:sldId id="1270" r:id="rId46"/>
    <p:sldId id="1271" r:id="rId47"/>
    <p:sldId id="1272" r:id="rId48"/>
    <p:sldId id="1273" r:id="rId49"/>
    <p:sldId id="1274" r:id="rId50"/>
    <p:sldId id="1275" r:id="rId51"/>
    <p:sldId id="1276" r:id="rId52"/>
    <p:sldId id="1277" r:id="rId53"/>
    <p:sldId id="1278" r:id="rId54"/>
    <p:sldId id="1279" r:id="rId55"/>
    <p:sldId id="1280" r:id="rId56"/>
    <p:sldId id="1281" r:id="rId57"/>
    <p:sldId id="1282" r:id="rId58"/>
    <p:sldId id="1283" r:id="rId59"/>
    <p:sldId id="1284" r:id="rId60"/>
    <p:sldId id="1285" r:id="rId61"/>
    <p:sldId id="1286" r:id="rId62"/>
    <p:sldId id="1287" r:id="rId63"/>
    <p:sldId id="1288" r:id="rId64"/>
    <p:sldId id="1289" r:id="rId65"/>
    <p:sldId id="1290" r:id="rId66"/>
    <p:sldId id="1291" r:id="rId67"/>
    <p:sldId id="1292" r:id="rId68"/>
    <p:sldId id="1293" r:id="rId69"/>
    <p:sldId id="1294" r:id="rId70"/>
    <p:sldId id="1295" r:id="rId71"/>
    <p:sldId id="1296" r:id="rId72"/>
    <p:sldId id="1297" r:id="rId73"/>
    <p:sldId id="1298" r:id="rId74"/>
    <p:sldId id="1299" r:id="rId75"/>
    <p:sldId id="1300" r:id="rId76"/>
    <p:sldId id="1301" r:id="rId77"/>
    <p:sldId id="1302" r:id="rId78"/>
    <p:sldId id="1303" r:id="rId79"/>
    <p:sldId id="1304" r:id="rId80"/>
    <p:sldId id="1305" r:id="rId81"/>
    <p:sldId id="1306" r:id="rId82"/>
    <p:sldId id="1307" r:id="rId83"/>
    <p:sldId id="1308" r:id="rId84"/>
    <p:sldId id="1309" r:id="rId85"/>
    <p:sldId id="1310" r:id="rId86"/>
    <p:sldId id="1311" r:id="rId87"/>
    <p:sldId id="1312" r:id="rId88"/>
    <p:sldId id="1313" r:id="rId89"/>
    <p:sldId id="1314" r:id="rId90"/>
    <p:sldId id="1315" r:id="rId91"/>
    <p:sldId id="1316" r:id="rId92"/>
    <p:sldId id="1317" r:id="rId93"/>
    <p:sldId id="1318" r:id="rId94"/>
    <p:sldId id="1319" r:id="rId95"/>
    <p:sldId id="1320" r:id="rId96"/>
    <p:sldId id="1321" r:id="rId97"/>
    <p:sldId id="1322" r:id="rId98"/>
    <p:sldId id="1323" r:id="rId99"/>
    <p:sldId id="1324" r:id="rId100"/>
    <p:sldId id="1325" r:id="rId101"/>
    <p:sldId id="1326" r:id="rId102"/>
    <p:sldId id="1327" r:id="rId103"/>
    <p:sldId id="1328" r:id="rId104"/>
    <p:sldId id="1329" r:id="rId105"/>
    <p:sldId id="1330" r:id="rId106"/>
    <p:sldId id="1331" r:id="rId107"/>
    <p:sldId id="1332" r:id="rId108"/>
    <p:sldId id="1333" r:id="rId109"/>
    <p:sldId id="1334" r:id="rId110"/>
    <p:sldId id="1335" r:id="rId111"/>
    <p:sldId id="1336" r:id="rId112"/>
    <p:sldId id="1337" r:id="rId113"/>
    <p:sldId id="1338" r:id="rId114"/>
    <p:sldId id="1339" r:id="rId115"/>
    <p:sldId id="1340" r:id="rId116"/>
    <p:sldId id="1341" r:id="rId117"/>
    <p:sldId id="1342" r:id="rId118"/>
    <p:sldId id="1343" r:id="rId119"/>
    <p:sldId id="1344" r:id="rId120"/>
    <p:sldId id="1345" r:id="rId121"/>
    <p:sldId id="1346" r:id="rId122"/>
    <p:sldId id="1347" r:id="rId123"/>
    <p:sldId id="1348" r:id="rId124"/>
    <p:sldId id="1349" r:id="rId125"/>
    <p:sldId id="1350" r:id="rId126"/>
    <p:sldId id="1351" r:id="rId127"/>
    <p:sldId id="1352" r:id="rId128"/>
    <p:sldId id="1353" r:id="rId129"/>
    <p:sldId id="1354" r:id="rId130"/>
    <p:sldId id="1355" r:id="rId131"/>
    <p:sldId id="1356" r:id="rId132"/>
    <p:sldId id="1357" r:id="rId133"/>
    <p:sldId id="1358" r:id="rId134"/>
    <p:sldId id="1359" r:id="rId135"/>
    <p:sldId id="1360" r:id="rId136"/>
    <p:sldId id="1361" r:id="rId137"/>
    <p:sldId id="1362" r:id="rId138"/>
    <p:sldId id="1363" r:id="rId139"/>
    <p:sldId id="1364" r:id="rId140"/>
    <p:sldId id="1365" r:id="rId141"/>
    <p:sldId id="1366" r:id="rId142"/>
    <p:sldId id="1367" r:id="rId143"/>
    <p:sldId id="1368" r:id="rId144"/>
    <p:sldId id="1369" r:id="rId145"/>
    <p:sldId id="1370" r:id="rId146"/>
    <p:sldId id="1371" r:id="rId147"/>
    <p:sldId id="1372" r:id="rId148"/>
    <p:sldId id="1373" r:id="rId149"/>
    <p:sldId id="1374" r:id="rId150"/>
    <p:sldId id="1375" r:id="rId151"/>
    <p:sldId id="1376" r:id="rId152"/>
    <p:sldId id="1377" r:id="rId153"/>
    <p:sldId id="1378" r:id="rId154"/>
    <p:sldId id="1379" r:id="rId155"/>
    <p:sldId id="1380" r:id="rId156"/>
    <p:sldId id="1381" r:id="rId157"/>
    <p:sldId id="1382" r:id="rId158"/>
    <p:sldId id="1383" r:id="rId159"/>
    <p:sldId id="1384" r:id="rId160"/>
    <p:sldId id="1385" r:id="rId161"/>
    <p:sldId id="1386" r:id="rId162"/>
    <p:sldId id="1387" r:id="rId163"/>
    <p:sldId id="1388" r:id="rId164"/>
    <p:sldId id="1389" r:id="rId165"/>
    <p:sldId id="1390" r:id="rId166"/>
    <p:sldId id="1391" r:id="rId167"/>
    <p:sldId id="1392" r:id="rId168"/>
    <p:sldId id="1393" r:id="rId169"/>
    <p:sldId id="1394" r:id="rId170"/>
    <p:sldId id="1395" r:id="rId171"/>
    <p:sldId id="1396" r:id="rId172"/>
    <p:sldId id="1397" r:id="rId173"/>
    <p:sldId id="1398" r:id="rId174"/>
    <p:sldId id="1399" r:id="rId175"/>
    <p:sldId id="1400" r:id="rId176"/>
    <p:sldId id="1401" r:id="rId177"/>
    <p:sldId id="1402" r:id="rId178"/>
    <p:sldId id="1403" r:id="rId179"/>
    <p:sldId id="1404" r:id="rId180"/>
    <p:sldId id="1405" r:id="rId181"/>
    <p:sldId id="1406" r:id="rId182"/>
    <p:sldId id="1407" r:id="rId183"/>
    <p:sldId id="1408" r:id="rId184"/>
    <p:sldId id="1409" r:id="rId185"/>
    <p:sldId id="1410" r:id="rId186"/>
    <p:sldId id="1411" r:id="rId187"/>
    <p:sldId id="1412" r:id="rId188"/>
    <p:sldId id="1413" r:id="rId189"/>
    <p:sldId id="1414" r:id="rId190"/>
    <p:sldId id="1415" r:id="rId191"/>
    <p:sldId id="1416" r:id="rId192"/>
    <p:sldId id="1417" r:id="rId193"/>
    <p:sldId id="1418" r:id="rId194"/>
    <p:sldId id="1419" r:id="rId195"/>
    <p:sldId id="1420" r:id="rId196"/>
    <p:sldId id="1421" r:id="rId197"/>
    <p:sldId id="1422" r:id="rId198"/>
    <p:sldId id="1423" r:id="rId199"/>
    <p:sldId id="1424" r:id="rId200"/>
    <p:sldId id="1425" r:id="rId201"/>
    <p:sldId id="1426" r:id="rId202"/>
    <p:sldId id="1427" r:id="rId203"/>
    <p:sldId id="1428" r:id="rId204"/>
    <p:sldId id="1429" r:id="rId205"/>
    <p:sldId id="1430" r:id="rId206"/>
    <p:sldId id="1431" r:id="rId207"/>
    <p:sldId id="1432" r:id="rId208"/>
    <p:sldId id="1433" r:id="rId209"/>
    <p:sldId id="1434" r:id="rId210"/>
    <p:sldId id="1435" r:id="rId211"/>
    <p:sldId id="1436" r:id="rId212"/>
    <p:sldId id="1437" r:id="rId213"/>
    <p:sldId id="1438" r:id="rId214"/>
    <p:sldId id="1439" r:id="rId215"/>
    <p:sldId id="1440" r:id="rId216"/>
    <p:sldId id="1441" r:id="rId217"/>
    <p:sldId id="1442" r:id="rId218"/>
    <p:sldId id="1443" r:id="rId219"/>
    <p:sldId id="1444" r:id="rId220"/>
    <p:sldId id="1445" r:id="rId221"/>
    <p:sldId id="1446" r:id="rId222"/>
    <p:sldId id="1447" r:id="rId223"/>
    <p:sldId id="1448" r:id="rId224"/>
    <p:sldId id="1449" r:id="rId225"/>
    <p:sldId id="1450" r:id="rId226"/>
    <p:sldId id="1451" r:id="rId227"/>
    <p:sldId id="1452" r:id="rId228"/>
    <p:sldId id="1453" r:id="rId229"/>
    <p:sldId id="1454" r:id="rId230"/>
    <p:sldId id="1455" r:id="rId231"/>
    <p:sldId id="1456" r:id="rId232"/>
    <p:sldId id="1457" r:id="rId233"/>
    <p:sldId id="1458" r:id="rId234"/>
    <p:sldId id="1459" r:id="rId235"/>
    <p:sldId id="1460" r:id="rId236"/>
    <p:sldId id="1461" r:id="rId237"/>
    <p:sldId id="1462" r:id="rId238"/>
    <p:sldId id="1463" r:id="rId239"/>
    <p:sldId id="1464" r:id="rId240"/>
    <p:sldId id="1465" r:id="rId241"/>
    <p:sldId id="1466" r:id="rId242"/>
    <p:sldId id="1467" r:id="rId243"/>
    <p:sldId id="1468" r:id="rId244"/>
    <p:sldId id="1469" r:id="rId245"/>
    <p:sldId id="1470" r:id="rId246"/>
    <p:sldId id="1471" r:id="rId247"/>
    <p:sldId id="1472" r:id="rId248"/>
    <p:sldId id="1473" r:id="rId249"/>
    <p:sldId id="1474" r:id="rId250"/>
    <p:sldId id="1475" r:id="rId251"/>
    <p:sldId id="1476" r:id="rId252"/>
    <p:sldId id="1477" r:id="rId253"/>
    <p:sldId id="1478" r:id="rId254"/>
    <p:sldId id="1479" r:id="rId255"/>
    <p:sldId id="1480" r:id="rId256"/>
    <p:sldId id="1481" r:id="rId257"/>
    <p:sldId id="1482" r:id="rId258"/>
    <p:sldId id="1483" r:id="rId259"/>
    <p:sldId id="1484" r:id="rId260"/>
    <p:sldId id="1485" r:id="rId261"/>
    <p:sldId id="1486" r:id="rId262"/>
    <p:sldId id="1487" r:id="rId263"/>
    <p:sldId id="1488" r:id="rId264"/>
    <p:sldId id="1489" r:id="rId265"/>
    <p:sldId id="1490" r:id="rId266"/>
    <p:sldId id="1491" r:id="rId267"/>
    <p:sldId id="1492" r:id="rId268"/>
    <p:sldId id="1493" r:id="rId269"/>
    <p:sldId id="1494" r:id="rId270"/>
    <p:sldId id="1495" r:id="rId271"/>
    <p:sldId id="1496" r:id="rId272"/>
    <p:sldId id="1497" r:id="rId273"/>
    <p:sldId id="1498" r:id="rId274"/>
    <p:sldId id="1499" r:id="rId275"/>
    <p:sldId id="1500" r:id="rId276"/>
    <p:sldId id="1501" r:id="rId277"/>
    <p:sldId id="1502" r:id="rId278"/>
    <p:sldId id="1503" r:id="rId279"/>
    <p:sldId id="1504" r:id="rId280"/>
    <p:sldId id="1505" r:id="rId281"/>
    <p:sldId id="1506" r:id="rId282"/>
    <p:sldId id="1507" r:id="rId283"/>
    <p:sldId id="1508" r:id="rId284"/>
    <p:sldId id="1509" r:id="rId285"/>
    <p:sldId id="1510" r:id="rId286"/>
    <p:sldId id="1511" r:id="rId287"/>
    <p:sldId id="1512" r:id="rId288"/>
    <p:sldId id="1513" r:id="rId289"/>
    <p:sldId id="1514" r:id="rId290"/>
    <p:sldId id="1515" r:id="rId291"/>
    <p:sldId id="1516" r:id="rId292"/>
    <p:sldId id="1517" r:id="rId293"/>
    <p:sldId id="1518" r:id="rId294"/>
    <p:sldId id="1519" r:id="rId295"/>
    <p:sldId id="1520" r:id="rId296"/>
    <p:sldId id="1521" r:id="rId297"/>
    <p:sldId id="1522" r:id="rId298"/>
    <p:sldId id="1523" r:id="rId299"/>
    <p:sldId id="1524" r:id="rId300"/>
    <p:sldId id="1525" r:id="rId301"/>
    <p:sldId id="1526" r:id="rId302"/>
    <p:sldId id="1527" r:id="rId303"/>
    <p:sldId id="1528" r:id="rId304"/>
    <p:sldId id="1529" r:id="rId305"/>
    <p:sldId id="1530" r:id="rId306"/>
    <p:sldId id="1531" r:id="rId307"/>
    <p:sldId id="1532" r:id="rId308"/>
    <p:sldId id="1533" r:id="rId309"/>
    <p:sldId id="1534" r:id="rId310"/>
    <p:sldId id="1535" r:id="rId311"/>
    <p:sldId id="1536" r:id="rId312"/>
    <p:sldId id="1537" r:id="rId313"/>
    <p:sldId id="1538" r:id="rId314"/>
    <p:sldId id="1539" r:id="rId315"/>
    <p:sldId id="1540" r:id="rId316"/>
    <p:sldId id="1541" r:id="rId317"/>
    <p:sldId id="1542" r:id="rId318"/>
    <p:sldId id="1543" r:id="rId319"/>
    <p:sldId id="1544" r:id="rId320"/>
    <p:sldId id="1545" r:id="rId321"/>
    <p:sldId id="1546" r:id="rId322"/>
    <p:sldId id="1547" r:id="rId323"/>
    <p:sldId id="1548" r:id="rId324"/>
    <p:sldId id="1549" r:id="rId325"/>
    <p:sldId id="1550" r:id="rId326"/>
    <p:sldId id="1551" r:id="rId327"/>
    <p:sldId id="1552" r:id="rId328"/>
    <p:sldId id="1553" r:id="rId329"/>
    <p:sldId id="1554" r:id="rId330"/>
    <p:sldId id="1555" r:id="rId331"/>
    <p:sldId id="1556" r:id="rId332"/>
    <p:sldId id="1557" r:id="rId333"/>
    <p:sldId id="1558" r:id="rId334"/>
    <p:sldId id="1559" r:id="rId335"/>
    <p:sldId id="1560" r:id="rId336"/>
    <p:sldId id="1561" r:id="rId337"/>
    <p:sldId id="1562" r:id="rId338"/>
    <p:sldId id="1563" r:id="rId339"/>
    <p:sldId id="1564" r:id="rId340"/>
    <p:sldId id="1565" r:id="rId341"/>
    <p:sldId id="1566" r:id="rId342"/>
    <p:sldId id="1567" r:id="rId343"/>
    <p:sldId id="1568" r:id="rId344"/>
    <p:sldId id="1569" r:id="rId345"/>
    <p:sldId id="1570" r:id="rId346"/>
    <p:sldId id="1571" r:id="rId347"/>
    <p:sldId id="1572" r:id="rId348"/>
    <p:sldId id="1573" r:id="rId349"/>
  </p:sldIdLst>
  <p:sldSz cx="9144000" cy="6858000" type="screen4x3"/>
  <p:notesSz cx="6858000" cy="9144000"/>
  <p:custDataLst>
    <p:tags r:id="rId3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389"/>
    <a:srgbClr val="E75E22"/>
    <a:srgbClr val="FFEDAB"/>
    <a:srgbClr val="E20000"/>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3" d="100"/>
          <a:sy n="93" d="100"/>
        </p:scale>
        <p:origin x="1314" y="90"/>
      </p:cViewPr>
      <p:guideLst>
        <p:guide orient="horz" pos="845"/>
        <p:guide pos="5759"/>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00" Type="http://schemas.openxmlformats.org/officeDocument/2006/relationships/slide" Target="slides/slide98.xml" /><Relationship Id="rId101" Type="http://schemas.openxmlformats.org/officeDocument/2006/relationships/slide" Target="slides/slide99.xml" /><Relationship Id="rId102" Type="http://schemas.openxmlformats.org/officeDocument/2006/relationships/slide" Target="slides/slide100.xml" /><Relationship Id="rId103" Type="http://schemas.openxmlformats.org/officeDocument/2006/relationships/slide" Target="slides/slide101.xml" /><Relationship Id="rId104" Type="http://schemas.openxmlformats.org/officeDocument/2006/relationships/slide" Target="slides/slide102.xml" /><Relationship Id="rId105" Type="http://schemas.openxmlformats.org/officeDocument/2006/relationships/slide" Target="slides/slide103.xml" /><Relationship Id="rId106" Type="http://schemas.openxmlformats.org/officeDocument/2006/relationships/slide" Target="slides/slide104.xml" /><Relationship Id="rId107" Type="http://schemas.openxmlformats.org/officeDocument/2006/relationships/slide" Target="slides/slide105.xml" /><Relationship Id="rId108" Type="http://schemas.openxmlformats.org/officeDocument/2006/relationships/slide" Target="slides/slide106.xml" /><Relationship Id="rId109" Type="http://schemas.openxmlformats.org/officeDocument/2006/relationships/slide" Target="slides/slide107.xml" /><Relationship Id="rId11" Type="http://schemas.openxmlformats.org/officeDocument/2006/relationships/slide" Target="slides/slide9.xml" /><Relationship Id="rId110" Type="http://schemas.openxmlformats.org/officeDocument/2006/relationships/slide" Target="slides/slide108.xml" /><Relationship Id="rId111" Type="http://schemas.openxmlformats.org/officeDocument/2006/relationships/slide" Target="slides/slide109.xml" /><Relationship Id="rId112" Type="http://schemas.openxmlformats.org/officeDocument/2006/relationships/slide" Target="slides/slide110.xml" /><Relationship Id="rId113" Type="http://schemas.openxmlformats.org/officeDocument/2006/relationships/slide" Target="slides/slide111.xml" /><Relationship Id="rId114" Type="http://schemas.openxmlformats.org/officeDocument/2006/relationships/slide" Target="slides/slide112.xml" /><Relationship Id="rId115" Type="http://schemas.openxmlformats.org/officeDocument/2006/relationships/slide" Target="slides/slide113.xml" /><Relationship Id="rId116" Type="http://schemas.openxmlformats.org/officeDocument/2006/relationships/slide" Target="slides/slide114.xml" /><Relationship Id="rId117" Type="http://schemas.openxmlformats.org/officeDocument/2006/relationships/slide" Target="slides/slide115.xml" /><Relationship Id="rId118" Type="http://schemas.openxmlformats.org/officeDocument/2006/relationships/slide" Target="slides/slide116.xml" /><Relationship Id="rId119" Type="http://schemas.openxmlformats.org/officeDocument/2006/relationships/slide" Target="slides/slide117.xml" /><Relationship Id="rId12" Type="http://schemas.openxmlformats.org/officeDocument/2006/relationships/slide" Target="slides/slide10.xml" /><Relationship Id="rId120" Type="http://schemas.openxmlformats.org/officeDocument/2006/relationships/slide" Target="slides/slide118.xml" /><Relationship Id="rId121" Type="http://schemas.openxmlformats.org/officeDocument/2006/relationships/slide" Target="slides/slide119.xml" /><Relationship Id="rId122" Type="http://schemas.openxmlformats.org/officeDocument/2006/relationships/slide" Target="slides/slide120.xml" /><Relationship Id="rId123" Type="http://schemas.openxmlformats.org/officeDocument/2006/relationships/slide" Target="slides/slide121.xml" /><Relationship Id="rId124" Type="http://schemas.openxmlformats.org/officeDocument/2006/relationships/slide" Target="slides/slide122.xml" /><Relationship Id="rId125" Type="http://schemas.openxmlformats.org/officeDocument/2006/relationships/slide" Target="slides/slide123.xml" /><Relationship Id="rId126" Type="http://schemas.openxmlformats.org/officeDocument/2006/relationships/slide" Target="slides/slide124.xml" /><Relationship Id="rId127" Type="http://schemas.openxmlformats.org/officeDocument/2006/relationships/slide" Target="slides/slide125.xml" /><Relationship Id="rId128" Type="http://schemas.openxmlformats.org/officeDocument/2006/relationships/slide" Target="slides/slide126.xml" /><Relationship Id="rId129" Type="http://schemas.openxmlformats.org/officeDocument/2006/relationships/slide" Target="slides/slide127.xml" /><Relationship Id="rId13" Type="http://schemas.openxmlformats.org/officeDocument/2006/relationships/slide" Target="slides/slide11.xml" /><Relationship Id="rId130" Type="http://schemas.openxmlformats.org/officeDocument/2006/relationships/slide" Target="slides/slide128.xml" /><Relationship Id="rId131" Type="http://schemas.openxmlformats.org/officeDocument/2006/relationships/slide" Target="slides/slide129.xml" /><Relationship Id="rId132" Type="http://schemas.openxmlformats.org/officeDocument/2006/relationships/slide" Target="slides/slide130.xml" /><Relationship Id="rId133" Type="http://schemas.openxmlformats.org/officeDocument/2006/relationships/slide" Target="slides/slide131.xml" /><Relationship Id="rId134" Type="http://schemas.openxmlformats.org/officeDocument/2006/relationships/slide" Target="slides/slide132.xml" /><Relationship Id="rId135" Type="http://schemas.openxmlformats.org/officeDocument/2006/relationships/slide" Target="slides/slide133.xml" /><Relationship Id="rId136" Type="http://schemas.openxmlformats.org/officeDocument/2006/relationships/slide" Target="slides/slide134.xml" /><Relationship Id="rId137" Type="http://schemas.openxmlformats.org/officeDocument/2006/relationships/slide" Target="slides/slide135.xml" /><Relationship Id="rId138" Type="http://schemas.openxmlformats.org/officeDocument/2006/relationships/slide" Target="slides/slide136.xml" /><Relationship Id="rId139" Type="http://schemas.openxmlformats.org/officeDocument/2006/relationships/slide" Target="slides/slide137.xml" /><Relationship Id="rId14" Type="http://schemas.openxmlformats.org/officeDocument/2006/relationships/slide" Target="slides/slide12.xml" /><Relationship Id="rId140" Type="http://schemas.openxmlformats.org/officeDocument/2006/relationships/slide" Target="slides/slide138.xml" /><Relationship Id="rId141" Type="http://schemas.openxmlformats.org/officeDocument/2006/relationships/slide" Target="slides/slide139.xml" /><Relationship Id="rId142" Type="http://schemas.openxmlformats.org/officeDocument/2006/relationships/slide" Target="slides/slide140.xml" /><Relationship Id="rId143" Type="http://schemas.openxmlformats.org/officeDocument/2006/relationships/slide" Target="slides/slide141.xml" /><Relationship Id="rId144" Type="http://schemas.openxmlformats.org/officeDocument/2006/relationships/slide" Target="slides/slide142.xml" /><Relationship Id="rId145" Type="http://schemas.openxmlformats.org/officeDocument/2006/relationships/slide" Target="slides/slide143.xml" /><Relationship Id="rId146" Type="http://schemas.openxmlformats.org/officeDocument/2006/relationships/slide" Target="slides/slide144.xml" /><Relationship Id="rId147" Type="http://schemas.openxmlformats.org/officeDocument/2006/relationships/slide" Target="slides/slide145.xml" /><Relationship Id="rId148" Type="http://schemas.openxmlformats.org/officeDocument/2006/relationships/slide" Target="slides/slide146.xml" /><Relationship Id="rId149" Type="http://schemas.openxmlformats.org/officeDocument/2006/relationships/slide" Target="slides/slide147.xml" /><Relationship Id="rId15" Type="http://schemas.openxmlformats.org/officeDocument/2006/relationships/slide" Target="slides/slide13.xml" /><Relationship Id="rId150" Type="http://schemas.openxmlformats.org/officeDocument/2006/relationships/slide" Target="slides/slide148.xml" /><Relationship Id="rId151" Type="http://schemas.openxmlformats.org/officeDocument/2006/relationships/slide" Target="slides/slide149.xml" /><Relationship Id="rId152" Type="http://schemas.openxmlformats.org/officeDocument/2006/relationships/slide" Target="slides/slide150.xml" /><Relationship Id="rId153" Type="http://schemas.openxmlformats.org/officeDocument/2006/relationships/slide" Target="slides/slide151.xml" /><Relationship Id="rId154" Type="http://schemas.openxmlformats.org/officeDocument/2006/relationships/slide" Target="slides/slide152.xml" /><Relationship Id="rId155" Type="http://schemas.openxmlformats.org/officeDocument/2006/relationships/slide" Target="slides/slide153.xml" /><Relationship Id="rId156" Type="http://schemas.openxmlformats.org/officeDocument/2006/relationships/slide" Target="slides/slide154.xml" /><Relationship Id="rId157" Type="http://schemas.openxmlformats.org/officeDocument/2006/relationships/slide" Target="slides/slide155.xml" /><Relationship Id="rId158" Type="http://schemas.openxmlformats.org/officeDocument/2006/relationships/slide" Target="slides/slide156.xml" /><Relationship Id="rId159" Type="http://schemas.openxmlformats.org/officeDocument/2006/relationships/slide" Target="slides/slide157.xml" /><Relationship Id="rId16" Type="http://schemas.openxmlformats.org/officeDocument/2006/relationships/slide" Target="slides/slide14.xml" /><Relationship Id="rId160" Type="http://schemas.openxmlformats.org/officeDocument/2006/relationships/slide" Target="slides/slide158.xml" /><Relationship Id="rId161" Type="http://schemas.openxmlformats.org/officeDocument/2006/relationships/slide" Target="slides/slide159.xml" /><Relationship Id="rId162" Type="http://schemas.openxmlformats.org/officeDocument/2006/relationships/slide" Target="slides/slide160.xml" /><Relationship Id="rId163" Type="http://schemas.openxmlformats.org/officeDocument/2006/relationships/slide" Target="slides/slide161.xml" /><Relationship Id="rId164" Type="http://schemas.openxmlformats.org/officeDocument/2006/relationships/slide" Target="slides/slide162.xml" /><Relationship Id="rId165" Type="http://schemas.openxmlformats.org/officeDocument/2006/relationships/slide" Target="slides/slide163.xml" /><Relationship Id="rId166" Type="http://schemas.openxmlformats.org/officeDocument/2006/relationships/slide" Target="slides/slide164.xml" /><Relationship Id="rId167" Type="http://schemas.openxmlformats.org/officeDocument/2006/relationships/slide" Target="slides/slide165.xml" /><Relationship Id="rId168" Type="http://schemas.openxmlformats.org/officeDocument/2006/relationships/slide" Target="slides/slide166.xml" /><Relationship Id="rId169" Type="http://schemas.openxmlformats.org/officeDocument/2006/relationships/slide" Target="slides/slide167.xml" /><Relationship Id="rId17" Type="http://schemas.openxmlformats.org/officeDocument/2006/relationships/slide" Target="slides/slide15.xml" /><Relationship Id="rId170" Type="http://schemas.openxmlformats.org/officeDocument/2006/relationships/slide" Target="slides/slide168.xml" /><Relationship Id="rId171" Type="http://schemas.openxmlformats.org/officeDocument/2006/relationships/slide" Target="slides/slide169.xml" /><Relationship Id="rId172" Type="http://schemas.openxmlformats.org/officeDocument/2006/relationships/slide" Target="slides/slide170.xml" /><Relationship Id="rId173" Type="http://schemas.openxmlformats.org/officeDocument/2006/relationships/slide" Target="slides/slide171.xml" /><Relationship Id="rId174" Type="http://schemas.openxmlformats.org/officeDocument/2006/relationships/slide" Target="slides/slide172.xml" /><Relationship Id="rId175" Type="http://schemas.openxmlformats.org/officeDocument/2006/relationships/slide" Target="slides/slide173.xml" /><Relationship Id="rId176" Type="http://schemas.openxmlformats.org/officeDocument/2006/relationships/slide" Target="slides/slide174.xml" /><Relationship Id="rId177" Type="http://schemas.openxmlformats.org/officeDocument/2006/relationships/slide" Target="slides/slide175.xml" /><Relationship Id="rId178" Type="http://schemas.openxmlformats.org/officeDocument/2006/relationships/slide" Target="slides/slide176.xml" /><Relationship Id="rId179" Type="http://schemas.openxmlformats.org/officeDocument/2006/relationships/slide" Target="slides/slide177.xml" /><Relationship Id="rId18" Type="http://schemas.openxmlformats.org/officeDocument/2006/relationships/slide" Target="slides/slide16.xml" /><Relationship Id="rId180" Type="http://schemas.openxmlformats.org/officeDocument/2006/relationships/slide" Target="slides/slide178.xml" /><Relationship Id="rId181" Type="http://schemas.openxmlformats.org/officeDocument/2006/relationships/slide" Target="slides/slide179.xml" /><Relationship Id="rId182" Type="http://schemas.openxmlformats.org/officeDocument/2006/relationships/slide" Target="slides/slide180.xml" /><Relationship Id="rId183" Type="http://schemas.openxmlformats.org/officeDocument/2006/relationships/slide" Target="slides/slide181.xml" /><Relationship Id="rId184" Type="http://schemas.openxmlformats.org/officeDocument/2006/relationships/slide" Target="slides/slide182.xml" /><Relationship Id="rId185" Type="http://schemas.openxmlformats.org/officeDocument/2006/relationships/slide" Target="slides/slide183.xml" /><Relationship Id="rId186" Type="http://schemas.openxmlformats.org/officeDocument/2006/relationships/slide" Target="slides/slide184.xml" /><Relationship Id="rId187" Type="http://schemas.openxmlformats.org/officeDocument/2006/relationships/slide" Target="slides/slide185.xml" /><Relationship Id="rId188" Type="http://schemas.openxmlformats.org/officeDocument/2006/relationships/slide" Target="slides/slide186.xml" /><Relationship Id="rId189" Type="http://schemas.openxmlformats.org/officeDocument/2006/relationships/slide" Target="slides/slide187.xml" /><Relationship Id="rId19" Type="http://schemas.openxmlformats.org/officeDocument/2006/relationships/slide" Target="slides/slide17.xml" /><Relationship Id="rId190" Type="http://schemas.openxmlformats.org/officeDocument/2006/relationships/slide" Target="slides/slide188.xml" /><Relationship Id="rId191" Type="http://schemas.openxmlformats.org/officeDocument/2006/relationships/slide" Target="slides/slide189.xml" /><Relationship Id="rId192" Type="http://schemas.openxmlformats.org/officeDocument/2006/relationships/slide" Target="slides/slide190.xml" /><Relationship Id="rId193" Type="http://schemas.openxmlformats.org/officeDocument/2006/relationships/slide" Target="slides/slide191.xml" /><Relationship Id="rId194" Type="http://schemas.openxmlformats.org/officeDocument/2006/relationships/slide" Target="slides/slide192.xml" /><Relationship Id="rId195" Type="http://schemas.openxmlformats.org/officeDocument/2006/relationships/slide" Target="slides/slide193.xml" /><Relationship Id="rId196" Type="http://schemas.openxmlformats.org/officeDocument/2006/relationships/slide" Target="slides/slide194.xml" /><Relationship Id="rId197" Type="http://schemas.openxmlformats.org/officeDocument/2006/relationships/slide" Target="slides/slide195.xml" /><Relationship Id="rId198" Type="http://schemas.openxmlformats.org/officeDocument/2006/relationships/slide" Target="slides/slide196.xml" /><Relationship Id="rId199" Type="http://schemas.openxmlformats.org/officeDocument/2006/relationships/slide" Target="slides/slide197.xml" /><Relationship Id="rId2" Type="http://schemas.openxmlformats.org/officeDocument/2006/relationships/notesMaster" Target="notesMasters/notesMaster1.xml" /><Relationship Id="rId20" Type="http://schemas.openxmlformats.org/officeDocument/2006/relationships/slide" Target="slides/slide18.xml" /><Relationship Id="rId200" Type="http://schemas.openxmlformats.org/officeDocument/2006/relationships/slide" Target="slides/slide198.xml" /><Relationship Id="rId201" Type="http://schemas.openxmlformats.org/officeDocument/2006/relationships/slide" Target="slides/slide199.xml" /><Relationship Id="rId202" Type="http://schemas.openxmlformats.org/officeDocument/2006/relationships/slide" Target="slides/slide200.xml" /><Relationship Id="rId203" Type="http://schemas.openxmlformats.org/officeDocument/2006/relationships/slide" Target="slides/slide201.xml" /><Relationship Id="rId204" Type="http://schemas.openxmlformats.org/officeDocument/2006/relationships/slide" Target="slides/slide202.xml" /><Relationship Id="rId205" Type="http://schemas.openxmlformats.org/officeDocument/2006/relationships/slide" Target="slides/slide203.xml" /><Relationship Id="rId206" Type="http://schemas.openxmlformats.org/officeDocument/2006/relationships/slide" Target="slides/slide204.xml" /><Relationship Id="rId207" Type="http://schemas.openxmlformats.org/officeDocument/2006/relationships/slide" Target="slides/slide205.xml" /><Relationship Id="rId208" Type="http://schemas.openxmlformats.org/officeDocument/2006/relationships/slide" Target="slides/slide206.xml" /><Relationship Id="rId209" Type="http://schemas.openxmlformats.org/officeDocument/2006/relationships/slide" Target="slides/slide207.xml" /><Relationship Id="rId21" Type="http://schemas.openxmlformats.org/officeDocument/2006/relationships/slide" Target="slides/slide19.xml" /><Relationship Id="rId210" Type="http://schemas.openxmlformats.org/officeDocument/2006/relationships/slide" Target="slides/slide208.xml" /><Relationship Id="rId211" Type="http://schemas.openxmlformats.org/officeDocument/2006/relationships/slide" Target="slides/slide209.xml" /><Relationship Id="rId212" Type="http://schemas.openxmlformats.org/officeDocument/2006/relationships/slide" Target="slides/slide210.xml" /><Relationship Id="rId213" Type="http://schemas.openxmlformats.org/officeDocument/2006/relationships/slide" Target="slides/slide211.xml" /><Relationship Id="rId214" Type="http://schemas.openxmlformats.org/officeDocument/2006/relationships/slide" Target="slides/slide212.xml" /><Relationship Id="rId215" Type="http://schemas.openxmlformats.org/officeDocument/2006/relationships/slide" Target="slides/slide213.xml" /><Relationship Id="rId216" Type="http://schemas.openxmlformats.org/officeDocument/2006/relationships/slide" Target="slides/slide214.xml" /><Relationship Id="rId217" Type="http://schemas.openxmlformats.org/officeDocument/2006/relationships/slide" Target="slides/slide215.xml" /><Relationship Id="rId218" Type="http://schemas.openxmlformats.org/officeDocument/2006/relationships/slide" Target="slides/slide216.xml" /><Relationship Id="rId219" Type="http://schemas.openxmlformats.org/officeDocument/2006/relationships/slide" Target="slides/slide217.xml" /><Relationship Id="rId22" Type="http://schemas.openxmlformats.org/officeDocument/2006/relationships/slide" Target="slides/slide20.xml" /><Relationship Id="rId220" Type="http://schemas.openxmlformats.org/officeDocument/2006/relationships/slide" Target="slides/slide218.xml" /><Relationship Id="rId221" Type="http://schemas.openxmlformats.org/officeDocument/2006/relationships/slide" Target="slides/slide219.xml" /><Relationship Id="rId222" Type="http://schemas.openxmlformats.org/officeDocument/2006/relationships/slide" Target="slides/slide220.xml" /><Relationship Id="rId223" Type="http://schemas.openxmlformats.org/officeDocument/2006/relationships/slide" Target="slides/slide221.xml" /><Relationship Id="rId224" Type="http://schemas.openxmlformats.org/officeDocument/2006/relationships/slide" Target="slides/slide222.xml" /><Relationship Id="rId225" Type="http://schemas.openxmlformats.org/officeDocument/2006/relationships/slide" Target="slides/slide223.xml" /><Relationship Id="rId226" Type="http://schemas.openxmlformats.org/officeDocument/2006/relationships/slide" Target="slides/slide224.xml" /><Relationship Id="rId227" Type="http://schemas.openxmlformats.org/officeDocument/2006/relationships/slide" Target="slides/slide225.xml" /><Relationship Id="rId228" Type="http://schemas.openxmlformats.org/officeDocument/2006/relationships/slide" Target="slides/slide226.xml" /><Relationship Id="rId229" Type="http://schemas.openxmlformats.org/officeDocument/2006/relationships/slide" Target="slides/slide227.xml" /><Relationship Id="rId23" Type="http://schemas.openxmlformats.org/officeDocument/2006/relationships/slide" Target="slides/slide21.xml" /><Relationship Id="rId230" Type="http://schemas.openxmlformats.org/officeDocument/2006/relationships/slide" Target="slides/slide228.xml" /><Relationship Id="rId231" Type="http://schemas.openxmlformats.org/officeDocument/2006/relationships/slide" Target="slides/slide229.xml" /><Relationship Id="rId232" Type="http://schemas.openxmlformats.org/officeDocument/2006/relationships/slide" Target="slides/slide230.xml" /><Relationship Id="rId233" Type="http://schemas.openxmlformats.org/officeDocument/2006/relationships/slide" Target="slides/slide231.xml" /><Relationship Id="rId234" Type="http://schemas.openxmlformats.org/officeDocument/2006/relationships/slide" Target="slides/slide232.xml" /><Relationship Id="rId235" Type="http://schemas.openxmlformats.org/officeDocument/2006/relationships/slide" Target="slides/slide233.xml" /><Relationship Id="rId236" Type="http://schemas.openxmlformats.org/officeDocument/2006/relationships/slide" Target="slides/slide234.xml" /><Relationship Id="rId237" Type="http://schemas.openxmlformats.org/officeDocument/2006/relationships/slide" Target="slides/slide235.xml" /><Relationship Id="rId238" Type="http://schemas.openxmlformats.org/officeDocument/2006/relationships/slide" Target="slides/slide236.xml" /><Relationship Id="rId239" Type="http://schemas.openxmlformats.org/officeDocument/2006/relationships/slide" Target="slides/slide237.xml" /><Relationship Id="rId24" Type="http://schemas.openxmlformats.org/officeDocument/2006/relationships/slide" Target="slides/slide22.xml" /><Relationship Id="rId240" Type="http://schemas.openxmlformats.org/officeDocument/2006/relationships/slide" Target="slides/slide238.xml" /><Relationship Id="rId241" Type="http://schemas.openxmlformats.org/officeDocument/2006/relationships/slide" Target="slides/slide239.xml" /><Relationship Id="rId242" Type="http://schemas.openxmlformats.org/officeDocument/2006/relationships/slide" Target="slides/slide240.xml" /><Relationship Id="rId243" Type="http://schemas.openxmlformats.org/officeDocument/2006/relationships/slide" Target="slides/slide241.xml" /><Relationship Id="rId244" Type="http://schemas.openxmlformats.org/officeDocument/2006/relationships/slide" Target="slides/slide242.xml" /><Relationship Id="rId245" Type="http://schemas.openxmlformats.org/officeDocument/2006/relationships/slide" Target="slides/slide243.xml" /><Relationship Id="rId246" Type="http://schemas.openxmlformats.org/officeDocument/2006/relationships/slide" Target="slides/slide244.xml" /><Relationship Id="rId247" Type="http://schemas.openxmlformats.org/officeDocument/2006/relationships/slide" Target="slides/slide245.xml" /><Relationship Id="rId248" Type="http://schemas.openxmlformats.org/officeDocument/2006/relationships/slide" Target="slides/slide246.xml" /><Relationship Id="rId249" Type="http://schemas.openxmlformats.org/officeDocument/2006/relationships/slide" Target="slides/slide247.xml" /><Relationship Id="rId25" Type="http://schemas.openxmlformats.org/officeDocument/2006/relationships/slide" Target="slides/slide23.xml" /><Relationship Id="rId250" Type="http://schemas.openxmlformats.org/officeDocument/2006/relationships/slide" Target="slides/slide248.xml" /><Relationship Id="rId251" Type="http://schemas.openxmlformats.org/officeDocument/2006/relationships/slide" Target="slides/slide249.xml" /><Relationship Id="rId252" Type="http://schemas.openxmlformats.org/officeDocument/2006/relationships/slide" Target="slides/slide250.xml" /><Relationship Id="rId253" Type="http://schemas.openxmlformats.org/officeDocument/2006/relationships/slide" Target="slides/slide251.xml" /><Relationship Id="rId254" Type="http://schemas.openxmlformats.org/officeDocument/2006/relationships/slide" Target="slides/slide252.xml" /><Relationship Id="rId255" Type="http://schemas.openxmlformats.org/officeDocument/2006/relationships/slide" Target="slides/slide253.xml" /><Relationship Id="rId256" Type="http://schemas.openxmlformats.org/officeDocument/2006/relationships/slide" Target="slides/slide254.xml" /><Relationship Id="rId257" Type="http://schemas.openxmlformats.org/officeDocument/2006/relationships/slide" Target="slides/slide255.xml" /><Relationship Id="rId258" Type="http://schemas.openxmlformats.org/officeDocument/2006/relationships/slide" Target="slides/slide256.xml" /><Relationship Id="rId259" Type="http://schemas.openxmlformats.org/officeDocument/2006/relationships/slide" Target="slides/slide257.xml" /><Relationship Id="rId26" Type="http://schemas.openxmlformats.org/officeDocument/2006/relationships/slide" Target="slides/slide24.xml" /><Relationship Id="rId260" Type="http://schemas.openxmlformats.org/officeDocument/2006/relationships/slide" Target="slides/slide258.xml" /><Relationship Id="rId261" Type="http://schemas.openxmlformats.org/officeDocument/2006/relationships/slide" Target="slides/slide259.xml" /><Relationship Id="rId262" Type="http://schemas.openxmlformats.org/officeDocument/2006/relationships/slide" Target="slides/slide260.xml" /><Relationship Id="rId263" Type="http://schemas.openxmlformats.org/officeDocument/2006/relationships/slide" Target="slides/slide261.xml" /><Relationship Id="rId264" Type="http://schemas.openxmlformats.org/officeDocument/2006/relationships/slide" Target="slides/slide262.xml" /><Relationship Id="rId265" Type="http://schemas.openxmlformats.org/officeDocument/2006/relationships/slide" Target="slides/slide263.xml" /><Relationship Id="rId266" Type="http://schemas.openxmlformats.org/officeDocument/2006/relationships/slide" Target="slides/slide264.xml" /><Relationship Id="rId267" Type="http://schemas.openxmlformats.org/officeDocument/2006/relationships/slide" Target="slides/slide265.xml" /><Relationship Id="rId268" Type="http://schemas.openxmlformats.org/officeDocument/2006/relationships/slide" Target="slides/slide266.xml" /><Relationship Id="rId269" Type="http://schemas.openxmlformats.org/officeDocument/2006/relationships/slide" Target="slides/slide267.xml" /><Relationship Id="rId27" Type="http://schemas.openxmlformats.org/officeDocument/2006/relationships/slide" Target="slides/slide25.xml" /><Relationship Id="rId270" Type="http://schemas.openxmlformats.org/officeDocument/2006/relationships/slide" Target="slides/slide268.xml" /><Relationship Id="rId271" Type="http://schemas.openxmlformats.org/officeDocument/2006/relationships/slide" Target="slides/slide269.xml" /><Relationship Id="rId272" Type="http://schemas.openxmlformats.org/officeDocument/2006/relationships/slide" Target="slides/slide270.xml" /><Relationship Id="rId273" Type="http://schemas.openxmlformats.org/officeDocument/2006/relationships/slide" Target="slides/slide271.xml" /><Relationship Id="rId274" Type="http://schemas.openxmlformats.org/officeDocument/2006/relationships/slide" Target="slides/slide272.xml" /><Relationship Id="rId275" Type="http://schemas.openxmlformats.org/officeDocument/2006/relationships/slide" Target="slides/slide273.xml" /><Relationship Id="rId276" Type="http://schemas.openxmlformats.org/officeDocument/2006/relationships/slide" Target="slides/slide274.xml" /><Relationship Id="rId277" Type="http://schemas.openxmlformats.org/officeDocument/2006/relationships/slide" Target="slides/slide275.xml" /><Relationship Id="rId278" Type="http://schemas.openxmlformats.org/officeDocument/2006/relationships/slide" Target="slides/slide276.xml" /><Relationship Id="rId279" Type="http://schemas.openxmlformats.org/officeDocument/2006/relationships/slide" Target="slides/slide277.xml" /><Relationship Id="rId28" Type="http://schemas.openxmlformats.org/officeDocument/2006/relationships/slide" Target="slides/slide26.xml" /><Relationship Id="rId280" Type="http://schemas.openxmlformats.org/officeDocument/2006/relationships/slide" Target="slides/slide278.xml" /><Relationship Id="rId281" Type="http://schemas.openxmlformats.org/officeDocument/2006/relationships/slide" Target="slides/slide279.xml" /><Relationship Id="rId282" Type="http://schemas.openxmlformats.org/officeDocument/2006/relationships/slide" Target="slides/slide280.xml" /><Relationship Id="rId283" Type="http://schemas.openxmlformats.org/officeDocument/2006/relationships/slide" Target="slides/slide281.xml" /><Relationship Id="rId284" Type="http://schemas.openxmlformats.org/officeDocument/2006/relationships/slide" Target="slides/slide282.xml" /><Relationship Id="rId285" Type="http://schemas.openxmlformats.org/officeDocument/2006/relationships/slide" Target="slides/slide283.xml" /><Relationship Id="rId286" Type="http://schemas.openxmlformats.org/officeDocument/2006/relationships/slide" Target="slides/slide284.xml" /><Relationship Id="rId287" Type="http://schemas.openxmlformats.org/officeDocument/2006/relationships/slide" Target="slides/slide285.xml" /><Relationship Id="rId288" Type="http://schemas.openxmlformats.org/officeDocument/2006/relationships/slide" Target="slides/slide286.xml" /><Relationship Id="rId289" Type="http://schemas.openxmlformats.org/officeDocument/2006/relationships/slide" Target="slides/slide287.xml" /><Relationship Id="rId29" Type="http://schemas.openxmlformats.org/officeDocument/2006/relationships/slide" Target="slides/slide27.xml" /><Relationship Id="rId290" Type="http://schemas.openxmlformats.org/officeDocument/2006/relationships/slide" Target="slides/slide288.xml" /><Relationship Id="rId291" Type="http://schemas.openxmlformats.org/officeDocument/2006/relationships/slide" Target="slides/slide289.xml" /><Relationship Id="rId292" Type="http://schemas.openxmlformats.org/officeDocument/2006/relationships/slide" Target="slides/slide290.xml" /><Relationship Id="rId293" Type="http://schemas.openxmlformats.org/officeDocument/2006/relationships/slide" Target="slides/slide291.xml" /><Relationship Id="rId294" Type="http://schemas.openxmlformats.org/officeDocument/2006/relationships/slide" Target="slides/slide292.xml" /><Relationship Id="rId295" Type="http://schemas.openxmlformats.org/officeDocument/2006/relationships/slide" Target="slides/slide293.xml" /><Relationship Id="rId296" Type="http://schemas.openxmlformats.org/officeDocument/2006/relationships/slide" Target="slides/slide294.xml" /><Relationship Id="rId297" Type="http://schemas.openxmlformats.org/officeDocument/2006/relationships/slide" Target="slides/slide295.xml" /><Relationship Id="rId298" Type="http://schemas.openxmlformats.org/officeDocument/2006/relationships/slide" Target="slides/slide296.xml" /><Relationship Id="rId299" Type="http://schemas.openxmlformats.org/officeDocument/2006/relationships/slide" Target="slides/slide297.xml" /><Relationship Id="rId3" Type="http://schemas.openxmlformats.org/officeDocument/2006/relationships/slide" Target="slides/slide1.xml" /><Relationship Id="rId30" Type="http://schemas.openxmlformats.org/officeDocument/2006/relationships/slide" Target="slides/slide28.xml" /><Relationship Id="rId300" Type="http://schemas.openxmlformats.org/officeDocument/2006/relationships/slide" Target="slides/slide298.xml" /><Relationship Id="rId301" Type="http://schemas.openxmlformats.org/officeDocument/2006/relationships/slide" Target="slides/slide299.xml" /><Relationship Id="rId302" Type="http://schemas.openxmlformats.org/officeDocument/2006/relationships/slide" Target="slides/slide300.xml" /><Relationship Id="rId303" Type="http://schemas.openxmlformats.org/officeDocument/2006/relationships/slide" Target="slides/slide301.xml" /><Relationship Id="rId304" Type="http://schemas.openxmlformats.org/officeDocument/2006/relationships/slide" Target="slides/slide302.xml" /><Relationship Id="rId305" Type="http://schemas.openxmlformats.org/officeDocument/2006/relationships/slide" Target="slides/slide303.xml" /><Relationship Id="rId306" Type="http://schemas.openxmlformats.org/officeDocument/2006/relationships/slide" Target="slides/slide304.xml" /><Relationship Id="rId307" Type="http://schemas.openxmlformats.org/officeDocument/2006/relationships/slide" Target="slides/slide305.xml" /><Relationship Id="rId308" Type="http://schemas.openxmlformats.org/officeDocument/2006/relationships/slide" Target="slides/slide306.xml" /><Relationship Id="rId309" Type="http://schemas.openxmlformats.org/officeDocument/2006/relationships/slide" Target="slides/slide307.xml" /><Relationship Id="rId31" Type="http://schemas.openxmlformats.org/officeDocument/2006/relationships/slide" Target="slides/slide29.xml" /><Relationship Id="rId310" Type="http://schemas.openxmlformats.org/officeDocument/2006/relationships/slide" Target="slides/slide308.xml" /><Relationship Id="rId311" Type="http://schemas.openxmlformats.org/officeDocument/2006/relationships/slide" Target="slides/slide309.xml" /><Relationship Id="rId312" Type="http://schemas.openxmlformats.org/officeDocument/2006/relationships/slide" Target="slides/slide310.xml" /><Relationship Id="rId313" Type="http://schemas.openxmlformats.org/officeDocument/2006/relationships/slide" Target="slides/slide311.xml" /><Relationship Id="rId314" Type="http://schemas.openxmlformats.org/officeDocument/2006/relationships/slide" Target="slides/slide312.xml" /><Relationship Id="rId315" Type="http://schemas.openxmlformats.org/officeDocument/2006/relationships/slide" Target="slides/slide313.xml" /><Relationship Id="rId316" Type="http://schemas.openxmlformats.org/officeDocument/2006/relationships/slide" Target="slides/slide314.xml" /><Relationship Id="rId317" Type="http://schemas.openxmlformats.org/officeDocument/2006/relationships/slide" Target="slides/slide315.xml" /><Relationship Id="rId318" Type="http://schemas.openxmlformats.org/officeDocument/2006/relationships/slide" Target="slides/slide316.xml" /><Relationship Id="rId319" Type="http://schemas.openxmlformats.org/officeDocument/2006/relationships/slide" Target="slides/slide317.xml" /><Relationship Id="rId32" Type="http://schemas.openxmlformats.org/officeDocument/2006/relationships/slide" Target="slides/slide30.xml" /><Relationship Id="rId320" Type="http://schemas.openxmlformats.org/officeDocument/2006/relationships/slide" Target="slides/slide318.xml" /><Relationship Id="rId321" Type="http://schemas.openxmlformats.org/officeDocument/2006/relationships/slide" Target="slides/slide319.xml" /><Relationship Id="rId322" Type="http://schemas.openxmlformats.org/officeDocument/2006/relationships/slide" Target="slides/slide320.xml" /><Relationship Id="rId323" Type="http://schemas.openxmlformats.org/officeDocument/2006/relationships/slide" Target="slides/slide321.xml" /><Relationship Id="rId324" Type="http://schemas.openxmlformats.org/officeDocument/2006/relationships/slide" Target="slides/slide322.xml" /><Relationship Id="rId325" Type="http://schemas.openxmlformats.org/officeDocument/2006/relationships/slide" Target="slides/slide323.xml" /><Relationship Id="rId326" Type="http://schemas.openxmlformats.org/officeDocument/2006/relationships/slide" Target="slides/slide324.xml" /><Relationship Id="rId327" Type="http://schemas.openxmlformats.org/officeDocument/2006/relationships/slide" Target="slides/slide325.xml" /><Relationship Id="rId328" Type="http://schemas.openxmlformats.org/officeDocument/2006/relationships/slide" Target="slides/slide326.xml" /><Relationship Id="rId329" Type="http://schemas.openxmlformats.org/officeDocument/2006/relationships/slide" Target="slides/slide327.xml" /><Relationship Id="rId33" Type="http://schemas.openxmlformats.org/officeDocument/2006/relationships/slide" Target="slides/slide31.xml" /><Relationship Id="rId330" Type="http://schemas.openxmlformats.org/officeDocument/2006/relationships/slide" Target="slides/slide328.xml" /><Relationship Id="rId331" Type="http://schemas.openxmlformats.org/officeDocument/2006/relationships/slide" Target="slides/slide329.xml" /><Relationship Id="rId332" Type="http://schemas.openxmlformats.org/officeDocument/2006/relationships/slide" Target="slides/slide330.xml" /><Relationship Id="rId333" Type="http://schemas.openxmlformats.org/officeDocument/2006/relationships/slide" Target="slides/slide331.xml" /><Relationship Id="rId334" Type="http://schemas.openxmlformats.org/officeDocument/2006/relationships/slide" Target="slides/slide332.xml" /><Relationship Id="rId335" Type="http://schemas.openxmlformats.org/officeDocument/2006/relationships/slide" Target="slides/slide333.xml" /><Relationship Id="rId336" Type="http://schemas.openxmlformats.org/officeDocument/2006/relationships/slide" Target="slides/slide334.xml" /><Relationship Id="rId337" Type="http://schemas.openxmlformats.org/officeDocument/2006/relationships/slide" Target="slides/slide335.xml" /><Relationship Id="rId338" Type="http://schemas.openxmlformats.org/officeDocument/2006/relationships/slide" Target="slides/slide336.xml" /><Relationship Id="rId339" Type="http://schemas.openxmlformats.org/officeDocument/2006/relationships/slide" Target="slides/slide337.xml" /><Relationship Id="rId34" Type="http://schemas.openxmlformats.org/officeDocument/2006/relationships/slide" Target="slides/slide32.xml" /><Relationship Id="rId340" Type="http://schemas.openxmlformats.org/officeDocument/2006/relationships/slide" Target="slides/slide338.xml" /><Relationship Id="rId341" Type="http://schemas.openxmlformats.org/officeDocument/2006/relationships/slide" Target="slides/slide339.xml" /><Relationship Id="rId342" Type="http://schemas.openxmlformats.org/officeDocument/2006/relationships/slide" Target="slides/slide340.xml" /><Relationship Id="rId343" Type="http://schemas.openxmlformats.org/officeDocument/2006/relationships/slide" Target="slides/slide341.xml" /><Relationship Id="rId344" Type="http://schemas.openxmlformats.org/officeDocument/2006/relationships/slide" Target="slides/slide342.xml" /><Relationship Id="rId345" Type="http://schemas.openxmlformats.org/officeDocument/2006/relationships/slide" Target="slides/slide343.xml" /><Relationship Id="rId346" Type="http://schemas.openxmlformats.org/officeDocument/2006/relationships/slide" Target="slides/slide344.xml" /><Relationship Id="rId347" Type="http://schemas.openxmlformats.org/officeDocument/2006/relationships/slide" Target="slides/slide345.xml" /><Relationship Id="rId348" Type="http://schemas.openxmlformats.org/officeDocument/2006/relationships/slide" Target="slides/slide346.xml" /><Relationship Id="rId349" Type="http://schemas.openxmlformats.org/officeDocument/2006/relationships/slide" Target="slides/slide347.xml" /><Relationship Id="rId35" Type="http://schemas.openxmlformats.org/officeDocument/2006/relationships/slide" Target="slides/slide33.xml" /><Relationship Id="rId350" Type="http://schemas.openxmlformats.org/officeDocument/2006/relationships/tags" Target="tags/tag63.xml" /><Relationship Id="rId351" Type="http://schemas.openxmlformats.org/officeDocument/2006/relationships/presProps" Target="presProps.xml" /><Relationship Id="rId352" Type="http://schemas.openxmlformats.org/officeDocument/2006/relationships/viewProps" Target="viewProps.xml" /><Relationship Id="rId353" Type="http://schemas.openxmlformats.org/officeDocument/2006/relationships/theme" Target="theme/theme1.xml" /><Relationship Id="rId354" Type="http://schemas.openxmlformats.org/officeDocument/2006/relationships/tableStyles" Target="tableStyles.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slide" Target="slides/slide9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2.emf" /></Relationships>
</file>

<file path=ppt/drawings/_rels/vmlDrawing100.vml.rels>&#65279;<?xml version="1.0" encoding="utf-8" standalone="yes"?><Relationships xmlns="http://schemas.openxmlformats.org/package/2006/relationships"><Relationship Id="rId1" Type="http://schemas.openxmlformats.org/officeDocument/2006/relationships/image" Target="../media/image104.emf" /></Relationships>
</file>

<file path=ppt/drawings/_rels/vmlDrawing101.vml.rels>&#65279;<?xml version="1.0" encoding="utf-8" standalone="yes"?><Relationships xmlns="http://schemas.openxmlformats.org/package/2006/relationships"><Relationship Id="rId1" Type="http://schemas.openxmlformats.org/officeDocument/2006/relationships/image" Target="../media/image105.emf" /></Relationships>
</file>

<file path=ppt/drawings/_rels/vmlDrawing102.vml.rels>&#65279;<?xml version="1.0" encoding="utf-8" standalone="yes"?><Relationships xmlns="http://schemas.openxmlformats.org/package/2006/relationships"><Relationship Id="rId1" Type="http://schemas.openxmlformats.org/officeDocument/2006/relationships/image" Target="../media/image106.emf" /></Relationships>
</file>

<file path=ppt/drawings/_rels/vmlDrawing103.vml.rels>&#65279;<?xml version="1.0" encoding="utf-8" standalone="yes"?><Relationships xmlns="http://schemas.openxmlformats.org/package/2006/relationships"><Relationship Id="rId1" Type="http://schemas.openxmlformats.org/officeDocument/2006/relationships/image" Target="../media/image107.emf" /></Relationships>
</file>

<file path=ppt/drawings/_rels/vmlDrawing104.vml.rels>&#65279;<?xml version="1.0" encoding="utf-8" standalone="yes"?><Relationships xmlns="http://schemas.openxmlformats.org/package/2006/relationships"><Relationship Id="rId1" Type="http://schemas.openxmlformats.org/officeDocument/2006/relationships/image" Target="../media/image108.emf" /></Relationships>
</file>

<file path=ppt/drawings/_rels/vmlDrawing105.vml.rels>&#65279;<?xml version="1.0" encoding="utf-8" standalone="yes"?><Relationships xmlns="http://schemas.openxmlformats.org/package/2006/relationships"><Relationship Id="rId1" Type="http://schemas.openxmlformats.org/officeDocument/2006/relationships/image" Target="../media/image109.emf" /></Relationships>
</file>

<file path=ppt/drawings/_rels/vmlDrawing106.vml.rels>&#65279;<?xml version="1.0" encoding="utf-8" standalone="yes"?><Relationships xmlns="http://schemas.openxmlformats.org/package/2006/relationships"><Relationship Id="rId1" Type="http://schemas.openxmlformats.org/officeDocument/2006/relationships/image" Target="../media/image110.emf" /></Relationships>
</file>

<file path=ppt/drawings/_rels/vmlDrawing107.vml.rels>&#65279;<?xml version="1.0" encoding="utf-8" standalone="yes"?><Relationships xmlns="http://schemas.openxmlformats.org/package/2006/relationships"><Relationship Id="rId1" Type="http://schemas.openxmlformats.org/officeDocument/2006/relationships/image" Target="../media/image111.emf" /></Relationships>
</file>

<file path=ppt/drawings/_rels/vmlDrawing108.vml.rels>&#65279;<?xml version="1.0" encoding="utf-8" standalone="yes"?><Relationships xmlns="http://schemas.openxmlformats.org/package/2006/relationships"><Relationship Id="rId1" Type="http://schemas.openxmlformats.org/officeDocument/2006/relationships/image" Target="../media/image112.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5.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6.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19.emf"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20.emf"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21.emf" /></Relationships>
</file>

<file path=ppt/drawings/_rels/vmlDrawing19.vml.rels>&#65279;<?xml version="1.0" encoding="utf-8" standalone="yes"?><Relationships xmlns="http://schemas.openxmlformats.org/package/2006/relationships"><Relationship Id="rId1" Type="http://schemas.openxmlformats.org/officeDocument/2006/relationships/image" Target="../media/image22.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20.vml.rels>&#65279;<?xml version="1.0" encoding="utf-8" standalone="yes"?><Relationships xmlns="http://schemas.openxmlformats.org/package/2006/relationships"><Relationship Id="rId1" Type="http://schemas.openxmlformats.org/officeDocument/2006/relationships/image" Target="../media/image23.emf" /></Relationships>
</file>

<file path=ppt/drawings/_rels/vmlDrawing21.vml.rels>&#65279;<?xml version="1.0" encoding="utf-8" standalone="yes"?><Relationships xmlns="http://schemas.openxmlformats.org/package/2006/relationships"><Relationship Id="rId1" Type="http://schemas.openxmlformats.org/officeDocument/2006/relationships/image" Target="../media/image24.emf" /></Relationships>
</file>

<file path=ppt/drawings/_rels/vmlDrawing22.vml.rels>&#65279;<?xml version="1.0" encoding="utf-8" standalone="yes"?><Relationships xmlns="http://schemas.openxmlformats.org/package/2006/relationships"><Relationship Id="rId1" Type="http://schemas.openxmlformats.org/officeDocument/2006/relationships/image" Target="../media/image25.emf" /></Relationships>
</file>

<file path=ppt/drawings/_rels/vmlDrawing23.vml.rels>&#65279;<?xml version="1.0" encoding="utf-8" standalone="yes"?><Relationships xmlns="http://schemas.openxmlformats.org/package/2006/relationships"><Relationship Id="rId1" Type="http://schemas.openxmlformats.org/officeDocument/2006/relationships/image" Target="../media/image26.emf" /></Relationships>
</file>

<file path=ppt/drawings/_rels/vmlDrawing24.vml.rels>&#65279;<?xml version="1.0" encoding="utf-8" standalone="yes"?><Relationships xmlns="http://schemas.openxmlformats.org/package/2006/relationships"><Relationship Id="rId1" Type="http://schemas.openxmlformats.org/officeDocument/2006/relationships/image" Target="../media/image27.emf" /></Relationships>
</file>

<file path=ppt/drawings/_rels/vmlDrawing25.vml.rels>&#65279;<?xml version="1.0" encoding="utf-8" standalone="yes"?><Relationships xmlns="http://schemas.openxmlformats.org/package/2006/relationships"><Relationship Id="rId1" Type="http://schemas.openxmlformats.org/officeDocument/2006/relationships/image" Target="../media/image28.emf" /></Relationships>
</file>

<file path=ppt/drawings/_rels/vmlDrawing26.vml.rels>&#65279;<?xml version="1.0" encoding="utf-8" standalone="yes"?><Relationships xmlns="http://schemas.openxmlformats.org/package/2006/relationships"><Relationship Id="rId1" Type="http://schemas.openxmlformats.org/officeDocument/2006/relationships/image" Target="../media/image29.emf" /></Relationships>
</file>

<file path=ppt/drawings/_rels/vmlDrawing27.vml.rels>&#65279;<?xml version="1.0" encoding="utf-8" standalone="yes"?><Relationships xmlns="http://schemas.openxmlformats.org/package/2006/relationships"><Relationship Id="rId1" Type="http://schemas.openxmlformats.org/officeDocument/2006/relationships/image" Target="../media/image30.emf" /></Relationships>
</file>

<file path=ppt/drawings/_rels/vmlDrawing28.vml.rels>&#65279;<?xml version="1.0" encoding="utf-8" standalone="yes"?><Relationships xmlns="http://schemas.openxmlformats.org/package/2006/relationships"><Relationship Id="rId1" Type="http://schemas.openxmlformats.org/officeDocument/2006/relationships/image" Target="../media/image32.emf" /></Relationships>
</file>

<file path=ppt/drawings/_rels/vmlDrawing29.vml.rels>&#65279;<?xml version="1.0" encoding="utf-8" standalone="yes"?><Relationships xmlns="http://schemas.openxmlformats.org/package/2006/relationships"><Relationship Id="rId1" Type="http://schemas.openxmlformats.org/officeDocument/2006/relationships/image" Target="../media/image33.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30.vml.rels>&#65279;<?xml version="1.0" encoding="utf-8" standalone="yes"?><Relationships xmlns="http://schemas.openxmlformats.org/package/2006/relationships"><Relationship Id="rId1" Type="http://schemas.openxmlformats.org/officeDocument/2006/relationships/image" Target="../media/image34.emf" /></Relationships>
</file>

<file path=ppt/drawings/_rels/vmlDrawing31.vml.rels>&#65279;<?xml version="1.0" encoding="utf-8" standalone="yes"?><Relationships xmlns="http://schemas.openxmlformats.org/package/2006/relationships"><Relationship Id="rId1" Type="http://schemas.openxmlformats.org/officeDocument/2006/relationships/image" Target="../media/image35.emf" /></Relationships>
</file>

<file path=ppt/drawings/_rels/vmlDrawing32.vml.rels>&#65279;<?xml version="1.0" encoding="utf-8" standalone="yes"?><Relationships xmlns="http://schemas.openxmlformats.org/package/2006/relationships"><Relationship Id="rId1" Type="http://schemas.openxmlformats.org/officeDocument/2006/relationships/image" Target="../media/image36.emf" /></Relationships>
</file>

<file path=ppt/drawings/_rels/vmlDrawing33.vml.rels>&#65279;<?xml version="1.0" encoding="utf-8" standalone="yes"?><Relationships xmlns="http://schemas.openxmlformats.org/package/2006/relationships"><Relationship Id="rId1" Type="http://schemas.openxmlformats.org/officeDocument/2006/relationships/image" Target="../media/image37.emf" /></Relationships>
</file>

<file path=ppt/drawings/_rels/vmlDrawing34.vml.rels>&#65279;<?xml version="1.0" encoding="utf-8" standalone="yes"?><Relationships xmlns="http://schemas.openxmlformats.org/package/2006/relationships"><Relationship Id="rId1" Type="http://schemas.openxmlformats.org/officeDocument/2006/relationships/image" Target="../media/image38.emf" /></Relationships>
</file>

<file path=ppt/drawings/_rels/vmlDrawing35.vml.rels>&#65279;<?xml version="1.0" encoding="utf-8" standalone="yes"?><Relationships xmlns="http://schemas.openxmlformats.org/package/2006/relationships"><Relationship Id="rId1" Type="http://schemas.openxmlformats.org/officeDocument/2006/relationships/image" Target="../media/image39.emf" /></Relationships>
</file>

<file path=ppt/drawings/_rels/vmlDrawing36.vml.rels>&#65279;<?xml version="1.0" encoding="utf-8" standalone="yes"?><Relationships xmlns="http://schemas.openxmlformats.org/package/2006/relationships"><Relationship Id="rId1" Type="http://schemas.openxmlformats.org/officeDocument/2006/relationships/image" Target="../media/image40.emf" /></Relationships>
</file>

<file path=ppt/drawings/_rels/vmlDrawing37.vml.rels>&#65279;<?xml version="1.0" encoding="utf-8" standalone="yes"?><Relationships xmlns="http://schemas.openxmlformats.org/package/2006/relationships"><Relationship Id="rId1" Type="http://schemas.openxmlformats.org/officeDocument/2006/relationships/image" Target="../media/image41.emf" /></Relationships>
</file>

<file path=ppt/drawings/_rels/vmlDrawing38.vml.rels>&#65279;<?xml version="1.0" encoding="utf-8" standalone="yes"?><Relationships xmlns="http://schemas.openxmlformats.org/package/2006/relationships"><Relationship Id="rId1" Type="http://schemas.openxmlformats.org/officeDocument/2006/relationships/image" Target="../media/image42.emf" /></Relationships>
</file>

<file path=ppt/drawings/_rels/vmlDrawing39.vml.rels>&#65279;<?xml version="1.0" encoding="utf-8" standalone="yes"?><Relationships xmlns="http://schemas.openxmlformats.org/package/2006/relationships"><Relationship Id="rId1" Type="http://schemas.openxmlformats.org/officeDocument/2006/relationships/image" Target="../media/image43.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40.vml.rels>&#65279;<?xml version="1.0" encoding="utf-8" standalone="yes"?><Relationships xmlns="http://schemas.openxmlformats.org/package/2006/relationships"><Relationship Id="rId1" Type="http://schemas.openxmlformats.org/officeDocument/2006/relationships/image" Target="../media/image44.emf" /></Relationships>
</file>

<file path=ppt/drawings/_rels/vmlDrawing41.vml.rels>&#65279;<?xml version="1.0" encoding="utf-8" standalone="yes"?><Relationships xmlns="http://schemas.openxmlformats.org/package/2006/relationships"><Relationship Id="rId1" Type="http://schemas.openxmlformats.org/officeDocument/2006/relationships/image" Target="../media/image45.emf" /></Relationships>
</file>

<file path=ppt/drawings/_rels/vmlDrawing42.vml.rels>&#65279;<?xml version="1.0" encoding="utf-8" standalone="yes"?><Relationships xmlns="http://schemas.openxmlformats.org/package/2006/relationships"><Relationship Id="rId1" Type="http://schemas.openxmlformats.org/officeDocument/2006/relationships/image" Target="../media/image46.emf" /></Relationships>
</file>

<file path=ppt/drawings/_rels/vmlDrawing43.vml.rels>&#65279;<?xml version="1.0" encoding="utf-8" standalone="yes"?><Relationships xmlns="http://schemas.openxmlformats.org/package/2006/relationships"><Relationship Id="rId1" Type="http://schemas.openxmlformats.org/officeDocument/2006/relationships/image" Target="../media/image47.emf" /></Relationships>
</file>

<file path=ppt/drawings/_rels/vmlDrawing44.vml.rels>&#65279;<?xml version="1.0" encoding="utf-8" standalone="yes"?><Relationships xmlns="http://schemas.openxmlformats.org/package/2006/relationships"><Relationship Id="rId1" Type="http://schemas.openxmlformats.org/officeDocument/2006/relationships/image" Target="../media/image48.emf" /></Relationships>
</file>

<file path=ppt/drawings/_rels/vmlDrawing45.vml.rels>&#65279;<?xml version="1.0" encoding="utf-8" standalone="yes"?><Relationships xmlns="http://schemas.openxmlformats.org/package/2006/relationships"><Relationship Id="rId1" Type="http://schemas.openxmlformats.org/officeDocument/2006/relationships/image" Target="../media/image49.emf" /></Relationships>
</file>

<file path=ppt/drawings/_rels/vmlDrawing46.vml.rels>&#65279;<?xml version="1.0" encoding="utf-8" standalone="yes"?><Relationships xmlns="http://schemas.openxmlformats.org/package/2006/relationships"><Relationship Id="rId1" Type="http://schemas.openxmlformats.org/officeDocument/2006/relationships/image" Target="../media/image50.emf" /></Relationships>
</file>

<file path=ppt/drawings/_rels/vmlDrawing47.vml.rels>&#65279;<?xml version="1.0" encoding="utf-8" standalone="yes"?><Relationships xmlns="http://schemas.openxmlformats.org/package/2006/relationships"><Relationship Id="rId1" Type="http://schemas.openxmlformats.org/officeDocument/2006/relationships/image" Target="../media/image51.emf" /></Relationships>
</file>

<file path=ppt/drawings/_rels/vmlDrawing48.vml.rels>&#65279;<?xml version="1.0" encoding="utf-8" standalone="yes"?><Relationships xmlns="http://schemas.openxmlformats.org/package/2006/relationships"><Relationship Id="rId1" Type="http://schemas.openxmlformats.org/officeDocument/2006/relationships/image" Target="../media/image52.emf" /></Relationships>
</file>

<file path=ppt/drawings/_rels/vmlDrawing49.vml.rels>&#65279;<?xml version="1.0" encoding="utf-8" standalone="yes"?><Relationships xmlns="http://schemas.openxmlformats.org/package/2006/relationships"><Relationship Id="rId1" Type="http://schemas.openxmlformats.org/officeDocument/2006/relationships/image" Target="../media/image53.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50.vml.rels>&#65279;<?xml version="1.0" encoding="utf-8" standalone="yes"?><Relationships xmlns="http://schemas.openxmlformats.org/package/2006/relationships"><Relationship Id="rId1" Type="http://schemas.openxmlformats.org/officeDocument/2006/relationships/image" Target="../media/image54.emf" /></Relationships>
</file>

<file path=ppt/drawings/_rels/vmlDrawing51.vml.rels>&#65279;<?xml version="1.0" encoding="utf-8" standalone="yes"?><Relationships xmlns="http://schemas.openxmlformats.org/package/2006/relationships"><Relationship Id="rId1" Type="http://schemas.openxmlformats.org/officeDocument/2006/relationships/image" Target="../media/image55.emf" /></Relationships>
</file>

<file path=ppt/drawings/_rels/vmlDrawing52.vml.rels>&#65279;<?xml version="1.0" encoding="utf-8" standalone="yes"?><Relationships xmlns="http://schemas.openxmlformats.org/package/2006/relationships"><Relationship Id="rId1" Type="http://schemas.openxmlformats.org/officeDocument/2006/relationships/image" Target="../media/image56.emf" /></Relationships>
</file>

<file path=ppt/drawings/_rels/vmlDrawing53.vml.rels>&#65279;<?xml version="1.0" encoding="utf-8" standalone="yes"?><Relationships xmlns="http://schemas.openxmlformats.org/package/2006/relationships"><Relationship Id="rId1" Type="http://schemas.openxmlformats.org/officeDocument/2006/relationships/image" Target="../media/image57.emf" /></Relationships>
</file>

<file path=ppt/drawings/_rels/vmlDrawing54.vml.rels>&#65279;<?xml version="1.0" encoding="utf-8" standalone="yes"?><Relationships xmlns="http://schemas.openxmlformats.org/package/2006/relationships"><Relationship Id="rId1" Type="http://schemas.openxmlformats.org/officeDocument/2006/relationships/image" Target="../media/image58.emf" /></Relationships>
</file>

<file path=ppt/drawings/_rels/vmlDrawing55.vml.rels>&#65279;<?xml version="1.0" encoding="utf-8" standalone="yes"?><Relationships xmlns="http://schemas.openxmlformats.org/package/2006/relationships"><Relationship Id="rId1" Type="http://schemas.openxmlformats.org/officeDocument/2006/relationships/image" Target="../media/image59.emf" /></Relationships>
</file>

<file path=ppt/drawings/_rels/vmlDrawing56.vml.rels>&#65279;<?xml version="1.0" encoding="utf-8" standalone="yes"?><Relationships xmlns="http://schemas.openxmlformats.org/package/2006/relationships"><Relationship Id="rId1" Type="http://schemas.openxmlformats.org/officeDocument/2006/relationships/image" Target="../media/image60.emf" /></Relationships>
</file>

<file path=ppt/drawings/_rels/vmlDrawing57.vml.rels>&#65279;<?xml version="1.0" encoding="utf-8" standalone="yes"?><Relationships xmlns="http://schemas.openxmlformats.org/package/2006/relationships"><Relationship Id="rId1" Type="http://schemas.openxmlformats.org/officeDocument/2006/relationships/image" Target="../media/image61.emf" /></Relationships>
</file>

<file path=ppt/drawings/_rels/vmlDrawing58.vml.rels>&#65279;<?xml version="1.0" encoding="utf-8" standalone="yes"?><Relationships xmlns="http://schemas.openxmlformats.org/package/2006/relationships"><Relationship Id="rId1" Type="http://schemas.openxmlformats.org/officeDocument/2006/relationships/image" Target="../media/image62.emf" /></Relationships>
</file>

<file path=ppt/drawings/_rels/vmlDrawing59.vml.rels>&#65279;<?xml version="1.0" encoding="utf-8" standalone="yes"?><Relationships xmlns="http://schemas.openxmlformats.org/package/2006/relationships"><Relationship Id="rId1" Type="http://schemas.openxmlformats.org/officeDocument/2006/relationships/image" Target="../media/image63.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60.vml.rels>&#65279;<?xml version="1.0" encoding="utf-8" standalone="yes"?><Relationships xmlns="http://schemas.openxmlformats.org/package/2006/relationships"><Relationship Id="rId1" Type="http://schemas.openxmlformats.org/officeDocument/2006/relationships/image" Target="../media/image64.emf" /></Relationships>
</file>

<file path=ppt/drawings/_rels/vmlDrawing61.vml.rels>&#65279;<?xml version="1.0" encoding="utf-8" standalone="yes"?><Relationships xmlns="http://schemas.openxmlformats.org/package/2006/relationships"><Relationship Id="rId1" Type="http://schemas.openxmlformats.org/officeDocument/2006/relationships/image" Target="../media/image65.emf" /></Relationships>
</file>

<file path=ppt/drawings/_rels/vmlDrawing62.vml.rels>&#65279;<?xml version="1.0" encoding="utf-8" standalone="yes"?><Relationships xmlns="http://schemas.openxmlformats.org/package/2006/relationships"><Relationship Id="rId1" Type="http://schemas.openxmlformats.org/officeDocument/2006/relationships/image" Target="../media/image66.emf" /></Relationships>
</file>

<file path=ppt/drawings/_rels/vmlDrawing63.vml.rels>&#65279;<?xml version="1.0" encoding="utf-8" standalone="yes"?><Relationships xmlns="http://schemas.openxmlformats.org/package/2006/relationships"><Relationship Id="rId1" Type="http://schemas.openxmlformats.org/officeDocument/2006/relationships/image" Target="../media/image67.emf" /></Relationships>
</file>

<file path=ppt/drawings/_rels/vmlDrawing64.vml.rels>&#65279;<?xml version="1.0" encoding="utf-8" standalone="yes"?><Relationships xmlns="http://schemas.openxmlformats.org/package/2006/relationships"><Relationship Id="rId1" Type="http://schemas.openxmlformats.org/officeDocument/2006/relationships/image" Target="../media/image68.emf" /></Relationships>
</file>

<file path=ppt/drawings/_rels/vmlDrawing65.vml.rels>&#65279;<?xml version="1.0" encoding="utf-8" standalone="yes"?><Relationships xmlns="http://schemas.openxmlformats.org/package/2006/relationships"><Relationship Id="rId1" Type="http://schemas.openxmlformats.org/officeDocument/2006/relationships/image" Target="../media/image69.emf" /></Relationships>
</file>

<file path=ppt/drawings/_rels/vmlDrawing66.vml.rels>&#65279;<?xml version="1.0" encoding="utf-8" standalone="yes"?><Relationships xmlns="http://schemas.openxmlformats.org/package/2006/relationships"><Relationship Id="rId1" Type="http://schemas.openxmlformats.org/officeDocument/2006/relationships/image" Target="../media/image70.emf" /></Relationships>
</file>

<file path=ppt/drawings/_rels/vmlDrawing67.vml.rels>&#65279;<?xml version="1.0" encoding="utf-8" standalone="yes"?><Relationships xmlns="http://schemas.openxmlformats.org/package/2006/relationships"><Relationship Id="rId1" Type="http://schemas.openxmlformats.org/officeDocument/2006/relationships/image" Target="../media/image71.emf" /></Relationships>
</file>

<file path=ppt/drawings/_rels/vmlDrawing68.vml.rels>&#65279;<?xml version="1.0" encoding="utf-8" standalone="yes"?><Relationships xmlns="http://schemas.openxmlformats.org/package/2006/relationships"><Relationship Id="rId1" Type="http://schemas.openxmlformats.org/officeDocument/2006/relationships/image" Target="../media/image72.emf" /></Relationships>
</file>

<file path=ppt/drawings/_rels/vmlDrawing69.vml.rels>&#65279;<?xml version="1.0" encoding="utf-8" standalone="yes"?><Relationships xmlns="http://schemas.openxmlformats.org/package/2006/relationships"><Relationship Id="rId1" Type="http://schemas.openxmlformats.org/officeDocument/2006/relationships/image" Target="../media/image73.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70.vml.rels>&#65279;<?xml version="1.0" encoding="utf-8" standalone="yes"?><Relationships xmlns="http://schemas.openxmlformats.org/package/2006/relationships"><Relationship Id="rId1" Type="http://schemas.openxmlformats.org/officeDocument/2006/relationships/image" Target="../media/image74.emf" /></Relationships>
</file>

<file path=ppt/drawings/_rels/vmlDrawing71.vml.rels>&#65279;<?xml version="1.0" encoding="utf-8" standalone="yes"?><Relationships xmlns="http://schemas.openxmlformats.org/package/2006/relationships"><Relationship Id="rId1" Type="http://schemas.openxmlformats.org/officeDocument/2006/relationships/image" Target="../media/image75.emf" /></Relationships>
</file>

<file path=ppt/drawings/_rels/vmlDrawing72.vml.rels>&#65279;<?xml version="1.0" encoding="utf-8" standalone="yes"?><Relationships xmlns="http://schemas.openxmlformats.org/package/2006/relationships"><Relationship Id="rId1" Type="http://schemas.openxmlformats.org/officeDocument/2006/relationships/image" Target="../media/image76.emf" /></Relationships>
</file>

<file path=ppt/drawings/_rels/vmlDrawing73.vml.rels>&#65279;<?xml version="1.0" encoding="utf-8" standalone="yes"?><Relationships xmlns="http://schemas.openxmlformats.org/package/2006/relationships"><Relationship Id="rId1" Type="http://schemas.openxmlformats.org/officeDocument/2006/relationships/image" Target="../media/image77.emf" /></Relationships>
</file>

<file path=ppt/drawings/_rels/vmlDrawing74.vml.rels>&#65279;<?xml version="1.0" encoding="utf-8" standalone="yes"?><Relationships xmlns="http://schemas.openxmlformats.org/package/2006/relationships"><Relationship Id="rId1" Type="http://schemas.openxmlformats.org/officeDocument/2006/relationships/image" Target="../media/image78.emf" /></Relationships>
</file>

<file path=ppt/drawings/_rels/vmlDrawing75.vml.rels>&#65279;<?xml version="1.0" encoding="utf-8" standalone="yes"?><Relationships xmlns="http://schemas.openxmlformats.org/package/2006/relationships"><Relationship Id="rId1" Type="http://schemas.openxmlformats.org/officeDocument/2006/relationships/image" Target="../media/image79.emf" /></Relationships>
</file>

<file path=ppt/drawings/_rels/vmlDrawing76.vml.rels>&#65279;<?xml version="1.0" encoding="utf-8" standalone="yes"?><Relationships xmlns="http://schemas.openxmlformats.org/package/2006/relationships"><Relationship Id="rId1" Type="http://schemas.openxmlformats.org/officeDocument/2006/relationships/image" Target="../media/image80.emf" /></Relationships>
</file>

<file path=ppt/drawings/_rels/vmlDrawing77.vml.rels>&#65279;<?xml version="1.0" encoding="utf-8" standalone="yes"?><Relationships xmlns="http://schemas.openxmlformats.org/package/2006/relationships"><Relationship Id="rId1" Type="http://schemas.openxmlformats.org/officeDocument/2006/relationships/image" Target="../media/image81.emf" /></Relationships>
</file>

<file path=ppt/drawings/_rels/vmlDrawing78.vml.rels>&#65279;<?xml version="1.0" encoding="utf-8" standalone="yes"?><Relationships xmlns="http://schemas.openxmlformats.org/package/2006/relationships"><Relationship Id="rId1" Type="http://schemas.openxmlformats.org/officeDocument/2006/relationships/image" Target="../media/image82.emf" /></Relationships>
</file>

<file path=ppt/drawings/_rels/vmlDrawing79.vml.rels>&#65279;<?xml version="1.0" encoding="utf-8" standalone="yes"?><Relationships xmlns="http://schemas.openxmlformats.org/package/2006/relationships"><Relationship Id="rId1" Type="http://schemas.openxmlformats.org/officeDocument/2006/relationships/image" Target="../media/image83.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10.emf" /></Relationships>
</file>

<file path=ppt/drawings/_rels/vmlDrawing80.vml.rels>&#65279;<?xml version="1.0" encoding="utf-8" standalone="yes"?><Relationships xmlns="http://schemas.openxmlformats.org/package/2006/relationships"><Relationship Id="rId1" Type="http://schemas.openxmlformats.org/officeDocument/2006/relationships/image" Target="../media/image84.emf" /></Relationships>
</file>

<file path=ppt/drawings/_rels/vmlDrawing81.vml.rels>&#65279;<?xml version="1.0" encoding="utf-8" standalone="yes"?><Relationships xmlns="http://schemas.openxmlformats.org/package/2006/relationships"><Relationship Id="rId1" Type="http://schemas.openxmlformats.org/officeDocument/2006/relationships/image" Target="../media/image85.emf" /></Relationships>
</file>

<file path=ppt/drawings/_rels/vmlDrawing82.vml.rels>&#65279;<?xml version="1.0" encoding="utf-8" standalone="yes"?><Relationships xmlns="http://schemas.openxmlformats.org/package/2006/relationships"><Relationship Id="rId1" Type="http://schemas.openxmlformats.org/officeDocument/2006/relationships/image" Target="../media/image86.emf" /></Relationships>
</file>

<file path=ppt/drawings/_rels/vmlDrawing83.vml.rels>&#65279;<?xml version="1.0" encoding="utf-8" standalone="yes"?><Relationships xmlns="http://schemas.openxmlformats.org/package/2006/relationships"><Relationship Id="rId1" Type="http://schemas.openxmlformats.org/officeDocument/2006/relationships/image" Target="../media/image87.emf" /></Relationships>
</file>

<file path=ppt/drawings/_rels/vmlDrawing84.vml.rels>&#65279;<?xml version="1.0" encoding="utf-8" standalone="yes"?><Relationships xmlns="http://schemas.openxmlformats.org/package/2006/relationships"><Relationship Id="rId1" Type="http://schemas.openxmlformats.org/officeDocument/2006/relationships/image" Target="../media/image88.emf" /></Relationships>
</file>

<file path=ppt/drawings/_rels/vmlDrawing85.vml.rels>&#65279;<?xml version="1.0" encoding="utf-8" standalone="yes"?><Relationships xmlns="http://schemas.openxmlformats.org/package/2006/relationships"><Relationship Id="rId1" Type="http://schemas.openxmlformats.org/officeDocument/2006/relationships/image" Target="../media/image89.emf" /></Relationships>
</file>

<file path=ppt/drawings/_rels/vmlDrawing86.vml.rels>&#65279;<?xml version="1.0" encoding="utf-8" standalone="yes"?><Relationships xmlns="http://schemas.openxmlformats.org/package/2006/relationships"><Relationship Id="rId1" Type="http://schemas.openxmlformats.org/officeDocument/2006/relationships/image" Target="../media/image90.emf" /></Relationships>
</file>

<file path=ppt/drawings/_rels/vmlDrawing87.vml.rels>&#65279;<?xml version="1.0" encoding="utf-8" standalone="yes"?><Relationships xmlns="http://schemas.openxmlformats.org/package/2006/relationships"><Relationship Id="rId1" Type="http://schemas.openxmlformats.org/officeDocument/2006/relationships/image" Target="../media/image91.emf" /></Relationships>
</file>

<file path=ppt/drawings/_rels/vmlDrawing88.vml.rels>&#65279;<?xml version="1.0" encoding="utf-8" standalone="yes"?><Relationships xmlns="http://schemas.openxmlformats.org/package/2006/relationships"><Relationship Id="rId1" Type="http://schemas.openxmlformats.org/officeDocument/2006/relationships/image" Target="../media/image92.emf" /></Relationships>
</file>

<file path=ppt/drawings/_rels/vmlDrawing89.vml.rels>&#65279;<?xml version="1.0" encoding="utf-8" standalone="yes"?><Relationships xmlns="http://schemas.openxmlformats.org/package/2006/relationships"><Relationship Id="rId1" Type="http://schemas.openxmlformats.org/officeDocument/2006/relationships/image" Target="../media/image93.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11.emf" /></Relationships>
</file>

<file path=ppt/drawings/_rels/vmlDrawing90.vml.rels>&#65279;<?xml version="1.0" encoding="utf-8" standalone="yes"?><Relationships xmlns="http://schemas.openxmlformats.org/package/2006/relationships"><Relationship Id="rId1" Type="http://schemas.openxmlformats.org/officeDocument/2006/relationships/image" Target="../media/image94.emf" /></Relationships>
</file>

<file path=ppt/drawings/_rels/vmlDrawing91.vml.rels>&#65279;<?xml version="1.0" encoding="utf-8" standalone="yes"?><Relationships xmlns="http://schemas.openxmlformats.org/package/2006/relationships"><Relationship Id="rId1" Type="http://schemas.openxmlformats.org/officeDocument/2006/relationships/image" Target="../media/image95.emf" /></Relationships>
</file>

<file path=ppt/drawings/_rels/vmlDrawing92.vml.rels>&#65279;<?xml version="1.0" encoding="utf-8" standalone="yes"?><Relationships xmlns="http://schemas.openxmlformats.org/package/2006/relationships"><Relationship Id="rId1" Type="http://schemas.openxmlformats.org/officeDocument/2006/relationships/image" Target="../media/image96.emf" /></Relationships>
</file>

<file path=ppt/drawings/_rels/vmlDrawing93.vml.rels>&#65279;<?xml version="1.0" encoding="utf-8" standalone="yes"?><Relationships xmlns="http://schemas.openxmlformats.org/package/2006/relationships"><Relationship Id="rId1" Type="http://schemas.openxmlformats.org/officeDocument/2006/relationships/image" Target="../media/image97.emf" /></Relationships>
</file>

<file path=ppt/drawings/_rels/vmlDrawing94.vml.rels>&#65279;<?xml version="1.0" encoding="utf-8" standalone="yes"?><Relationships xmlns="http://schemas.openxmlformats.org/package/2006/relationships"><Relationship Id="rId1" Type="http://schemas.openxmlformats.org/officeDocument/2006/relationships/image" Target="../media/image98.emf" /></Relationships>
</file>

<file path=ppt/drawings/_rels/vmlDrawing95.vml.rels>&#65279;<?xml version="1.0" encoding="utf-8" standalone="yes"?><Relationships xmlns="http://schemas.openxmlformats.org/package/2006/relationships"><Relationship Id="rId1" Type="http://schemas.openxmlformats.org/officeDocument/2006/relationships/image" Target="../media/image99.emf" /></Relationships>
</file>

<file path=ppt/drawings/_rels/vmlDrawing96.vml.rels>&#65279;<?xml version="1.0" encoding="utf-8" standalone="yes"?><Relationships xmlns="http://schemas.openxmlformats.org/package/2006/relationships"><Relationship Id="rId1" Type="http://schemas.openxmlformats.org/officeDocument/2006/relationships/image" Target="../media/image100.emf" /></Relationships>
</file>

<file path=ppt/drawings/_rels/vmlDrawing97.vml.rels>&#65279;<?xml version="1.0" encoding="utf-8" standalone="yes"?><Relationships xmlns="http://schemas.openxmlformats.org/package/2006/relationships"><Relationship Id="rId1" Type="http://schemas.openxmlformats.org/officeDocument/2006/relationships/image" Target="../media/image101.emf" /></Relationships>
</file>

<file path=ppt/drawings/_rels/vmlDrawing98.vml.rels>&#65279;<?xml version="1.0" encoding="utf-8" standalone="yes"?><Relationships xmlns="http://schemas.openxmlformats.org/package/2006/relationships"><Relationship Id="rId1" Type="http://schemas.openxmlformats.org/officeDocument/2006/relationships/image" Target="../media/image102.emf" /></Relationships>
</file>

<file path=ppt/drawings/_rels/vmlDrawing99.vml.rels>&#65279;<?xml version="1.0" encoding="utf-8" standalone="yes"?><Relationships xmlns="http://schemas.openxmlformats.org/package/2006/relationships"><Relationship Id="rId1" Type="http://schemas.openxmlformats.org/officeDocument/2006/relationships/image" Target="../media/image103.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00.xml.rels>&#65279;<?xml version="1.0" encoding="utf-8" standalone="yes"?><Relationships xmlns="http://schemas.openxmlformats.org/package/2006/relationships"><Relationship Id="rId1" Type="http://schemas.openxmlformats.org/officeDocument/2006/relationships/slide" Target="../slides/slide103.xml" /><Relationship Id="rId2" Type="http://schemas.openxmlformats.org/officeDocument/2006/relationships/notesMaster" Target="../notesMasters/notesMaster1.xml" /></Relationships>
</file>

<file path=ppt/notesSlides/_rels/notesSlide101.xml.rels>&#65279;<?xml version="1.0" encoding="utf-8" standalone="yes"?><Relationships xmlns="http://schemas.openxmlformats.org/package/2006/relationships"><Relationship Id="rId1" Type="http://schemas.openxmlformats.org/officeDocument/2006/relationships/slide" Target="../slides/slide104.xml" /><Relationship Id="rId2" Type="http://schemas.openxmlformats.org/officeDocument/2006/relationships/notesMaster" Target="../notesMasters/notesMaster1.xml" /></Relationships>
</file>

<file path=ppt/notesSlides/_rels/notesSlide102.xml.rels>&#65279;<?xml version="1.0" encoding="utf-8" standalone="yes"?><Relationships xmlns="http://schemas.openxmlformats.org/package/2006/relationships"><Relationship Id="rId1" Type="http://schemas.openxmlformats.org/officeDocument/2006/relationships/slide" Target="../slides/slide105.xml" /><Relationship Id="rId2" Type="http://schemas.openxmlformats.org/officeDocument/2006/relationships/notesMaster" Target="../notesMasters/notesMaster1.xml" /></Relationships>
</file>

<file path=ppt/notesSlides/_rels/notesSlide103.xml.rels>&#65279;<?xml version="1.0" encoding="utf-8" standalone="yes"?><Relationships xmlns="http://schemas.openxmlformats.org/package/2006/relationships"><Relationship Id="rId1" Type="http://schemas.openxmlformats.org/officeDocument/2006/relationships/slide" Target="../slides/slide106.xml" /><Relationship Id="rId2" Type="http://schemas.openxmlformats.org/officeDocument/2006/relationships/notesMaster" Target="../notesMasters/notesMaster1.xml" /></Relationships>
</file>

<file path=ppt/notesSlides/_rels/notesSlide104.xml.rels>&#65279;<?xml version="1.0" encoding="utf-8" standalone="yes"?><Relationships xmlns="http://schemas.openxmlformats.org/package/2006/relationships"><Relationship Id="rId1" Type="http://schemas.openxmlformats.org/officeDocument/2006/relationships/slide" Target="../slides/slide107.xml" /><Relationship Id="rId2" Type="http://schemas.openxmlformats.org/officeDocument/2006/relationships/notesMaster" Target="../notesMasters/notesMaster1.xml" /></Relationships>
</file>

<file path=ppt/notesSlides/_rels/notesSlide105.xml.rels>&#65279;<?xml version="1.0" encoding="utf-8" standalone="yes"?><Relationships xmlns="http://schemas.openxmlformats.org/package/2006/relationships"><Relationship Id="rId1" Type="http://schemas.openxmlformats.org/officeDocument/2006/relationships/slide" Target="../slides/slide108.xml" /><Relationship Id="rId2" Type="http://schemas.openxmlformats.org/officeDocument/2006/relationships/notesMaster" Target="../notesMasters/notesMaster1.xml" /></Relationships>
</file>

<file path=ppt/notesSlides/_rels/notesSlide106.xml.rels>&#65279;<?xml version="1.0" encoding="utf-8" standalone="yes"?><Relationships xmlns="http://schemas.openxmlformats.org/package/2006/relationships"><Relationship Id="rId1" Type="http://schemas.openxmlformats.org/officeDocument/2006/relationships/slide" Target="../slides/slide109.xml" /><Relationship Id="rId2" Type="http://schemas.openxmlformats.org/officeDocument/2006/relationships/notesMaster" Target="../notesMasters/notesMaster1.xml" /></Relationships>
</file>

<file path=ppt/notesSlides/_rels/notesSlide107.xml.rels>&#65279;<?xml version="1.0" encoding="utf-8" standalone="yes"?><Relationships xmlns="http://schemas.openxmlformats.org/package/2006/relationships"><Relationship Id="rId1" Type="http://schemas.openxmlformats.org/officeDocument/2006/relationships/slide" Target="../slides/slide110.xml" /><Relationship Id="rId2" Type="http://schemas.openxmlformats.org/officeDocument/2006/relationships/notesMaster" Target="../notesMasters/notesMaster1.xml" /></Relationships>
</file>

<file path=ppt/notesSlides/_rels/notesSlide108.xml.rels>&#65279;<?xml version="1.0" encoding="utf-8" standalone="yes"?><Relationships xmlns="http://schemas.openxmlformats.org/package/2006/relationships"><Relationship Id="rId1" Type="http://schemas.openxmlformats.org/officeDocument/2006/relationships/slide" Target="../slides/slide111.xml" /><Relationship Id="rId2" Type="http://schemas.openxmlformats.org/officeDocument/2006/relationships/notesMaster" Target="../notesMasters/notesMaster1.xml" /></Relationships>
</file>

<file path=ppt/notesSlides/_rels/notesSlide109.xml.rels>&#65279;<?xml version="1.0" encoding="utf-8" standalone="yes"?><Relationships xmlns="http://schemas.openxmlformats.org/package/2006/relationships"><Relationship Id="rId1" Type="http://schemas.openxmlformats.org/officeDocument/2006/relationships/slide" Target="../slides/slide11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10.xml.rels>&#65279;<?xml version="1.0" encoding="utf-8" standalone="yes"?><Relationships xmlns="http://schemas.openxmlformats.org/package/2006/relationships"><Relationship Id="rId1" Type="http://schemas.openxmlformats.org/officeDocument/2006/relationships/slide" Target="../slides/slide113.xml" /><Relationship Id="rId2" Type="http://schemas.openxmlformats.org/officeDocument/2006/relationships/notesMaster" Target="../notesMasters/notesMaster1.xml" /></Relationships>
</file>

<file path=ppt/notesSlides/_rels/notesSlide111.xml.rels>&#65279;<?xml version="1.0" encoding="utf-8" standalone="yes"?><Relationships xmlns="http://schemas.openxmlformats.org/package/2006/relationships"><Relationship Id="rId1" Type="http://schemas.openxmlformats.org/officeDocument/2006/relationships/slide" Target="../slides/slide114.xml" /><Relationship Id="rId2" Type="http://schemas.openxmlformats.org/officeDocument/2006/relationships/notesMaster" Target="../notesMasters/notesMaster1.xml" /></Relationships>
</file>

<file path=ppt/notesSlides/_rels/notesSlide112.xml.rels>&#65279;<?xml version="1.0" encoding="utf-8" standalone="yes"?><Relationships xmlns="http://schemas.openxmlformats.org/package/2006/relationships"><Relationship Id="rId1" Type="http://schemas.openxmlformats.org/officeDocument/2006/relationships/slide" Target="../slides/slide115.xml" /><Relationship Id="rId2" Type="http://schemas.openxmlformats.org/officeDocument/2006/relationships/notesMaster" Target="../notesMasters/notesMaster1.xml" /></Relationships>
</file>

<file path=ppt/notesSlides/_rels/notesSlide113.xml.rels>&#65279;<?xml version="1.0" encoding="utf-8" standalone="yes"?><Relationships xmlns="http://schemas.openxmlformats.org/package/2006/relationships"><Relationship Id="rId1" Type="http://schemas.openxmlformats.org/officeDocument/2006/relationships/slide" Target="../slides/slide116.xml" /><Relationship Id="rId2" Type="http://schemas.openxmlformats.org/officeDocument/2006/relationships/notesMaster" Target="../notesMasters/notesMaster1.xml" /></Relationships>
</file>

<file path=ppt/notesSlides/_rels/notesSlide114.xml.rels>&#65279;<?xml version="1.0" encoding="utf-8" standalone="yes"?><Relationships xmlns="http://schemas.openxmlformats.org/package/2006/relationships"><Relationship Id="rId1" Type="http://schemas.openxmlformats.org/officeDocument/2006/relationships/slide" Target="../slides/slide117.xml" /><Relationship Id="rId2" Type="http://schemas.openxmlformats.org/officeDocument/2006/relationships/notesMaster" Target="../notesMasters/notesMaster1.xml" /></Relationships>
</file>

<file path=ppt/notesSlides/_rels/notesSlide115.xml.rels>&#65279;<?xml version="1.0" encoding="utf-8" standalone="yes"?><Relationships xmlns="http://schemas.openxmlformats.org/package/2006/relationships"><Relationship Id="rId1" Type="http://schemas.openxmlformats.org/officeDocument/2006/relationships/slide" Target="../slides/slide118.xml" /><Relationship Id="rId2" Type="http://schemas.openxmlformats.org/officeDocument/2006/relationships/notesMaster" Target="../notesMasters/notesMaster1.xml" /></Relationships>
</file>

<file path=ppt/notesSlides/_rels/notesSlide116.xml.rels>&#65279;<?xml version="1.0" encoding="utf-8" standalone="yes"?><Relationships xmlns="http://schemas.openxmlformats.org/package/2006/relationships"><Relationship Id="rId1" Type="http://schemas.openxmlformats.org/officeDocument/2006/relationships/slide" Target="../slides/slide119.xml" /><Relationship Id="rId2" Type="http://schemas.openxmlformats.org/officeDocument/2006/relationships/notesMaster" Target="../notesMasters/notesMaster1.xml" /></Relationships>
</file>

<file path=ppt/notesSlides/_rels/notesSlide117.xml.rels>&#65279;<?xml version="1.0" encoding="utf-8" standalone="yes"?><Relationships xmlns="http://schemas.openxmlformats.org/package/2006/relationships"><Relationship Id="rId1" Type="http://schemas.openxmlformats.org/officeDocument/2006/relationships/slide" Target="../slides/slide120.xml" /><Relationship Id="rId2" Type="http://schemas.openxmlformats.org/officeDocument/2006/relationships/notesMaster" Target="../notesMasters/notesMaster1.xml" /></Relationships>
</file>

<file path=ppt/notesSlides/_rels/notesSlide118.xml.rels>&#65279;<?xml version="1.0" encoding="utf-8" standalone="yes"?><Relationships xmlns="http://schemas.openxmlformats.org/package/2006/relationships"><Relationship Id="rId1" Type="http://schemas.openxmlformats.org/officeDocument/2006/relationships/slide" Target="../slides/slide121.xml" /><Relationship Id="rId2" Type="http://schemas.openxmlformats.org/officeDocument/2006/relationships/notesMaster" Target="../notesMasters/notesMaster1.xml" /></Relationships>
</file>

<file path=ppt/notesSlides/_rels/notesSlide119.xml.rels>&#65279;<?xml version="1.0" encoding="utf-8" standalone="yes"?><Relationships xmlns="http://schemas.openxmlformats.org/package/2006/relationships"><Relationship Id="rId1" Type="http://schemas.openxmlformats.org/officeDocument/2006/relationships/slide" Target="../slides/slide12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20.xml.rels>&#65279;<?xml version="1.0" encoding="utf-8" standalone="yes"?><Relationships xmlns="http://schemas.openxmlformats.org/package/2006/relationships"><Relationship Id="rId1" Type="http://schemas.openxmlformats.org/officeDocument/2006/relationships/slide" Target="../slides/slide123.xml" /><Relationship Id="rId2" Type="http://schemas.openxmlformats.org/officeDocument/2006/relationships/notesMaster" Target="../notesMasters/notesMaster1.xml" /></Relationships>
</file>

<file path=ppt/notesSlides/_rels/notesSlide121.xml.rels>&#65279;<?xml version="1.0" encoding="utf-8" standalone="yes"?><Relationships xmlns="http://schemas.openxmlformats.org/package/2006/relationships"><Relationship Id="rId1" Type="http://schemas.openxmlformats.org/officeDocument/2006/relationships/slide" Target="../slides/slide124.xml" /><Relationship Id="rId2" Type="http://schemas.openxmlformats.org/officeDocument/2006/relationships/notesMaster" Target="../notesMasters/notesMaster1.xml" /></Relationships>
</file>

<file path=ppt/notesSlides/_rels/notesSlide122.xml.rels>&#65279;<?xml version="1.0" encoding="utf-8" standalone="yes"?><Relationships xmlns="http://schemas.openxmlformats.org/package/2006/relationships"><Relationship Id="rId1" Type="http://schemas.openxmlformats.org/officeDocument/2006/relationships/slide" Target="../slides/slide125.xml" /><Relationship Id="rId2" Type="http://schemas.openxmlformats.org/officeDocument/2006/relationships/notesMaster" Target="../notesMasters/notesMaster1.xml" /></Relationships>
</file>

<file path=ppt/notesSlides/_rels/notesSlide123.xml.rels>&#65279;<?xml version="1.0" encoding="utf-8" standalone="yes"?><Relationships xmlns="http://schemas.openxmlformats.org/package/2006/relationships"><Relationship Id="rId1" Type="http://schemas.openxmlformats.org/officeDocument/2006/relationships/slide" Target="../slides/slide126.xml" /><Relationship Id="rId2" Type="http://schemas.openxmlformats.org/officeDocument/2006/relationships/notesMaster" Target="../notesMasters/notesMaster1.xml" /></Relationships>
</file>

<file path=ppt/notesSlides/_rels/notesSlide124.xml.rels>&#65279;<?xml version="1.0" encoding="utf-8" standalone="yes"?><Relationships xmlns="http://schemas.openxmlformats.org/package/2006/relationships"><Relationship Id="rId1" Type="http://schemas.openxmlformats.org/officeDocument/2006/relationships/slide" Target="../slides/slide127.xml" /><Relationship Id="rId2" Type="http://schemas.openxmlformats.org/officeDocument/2006/relationships/notesMaster" Target="../notesMasters/notesMaster1.xml" /></Relationships>
</file>

<file path=ppt/notesSlides/_rels/notesSlide125.xml.rels>&#65279;<?xml version="1.0" encoding="utf-8" standalone="yes"?><Relationships xmlns="http://schemas.openxmlformats.org/package/2006/relationships"><Relationship Id="rId1" Type="http://schemas.openxmlformats.org/officeDocument/2006/relationships/slide" Target="../slides/slide128.xml" /><Relationship Id="rId2" Type="http://schemas.openxmlformats.org/officeDocument/2006/relationships/notesMaster" Target="../notesMasters/notesMaster1.xml" /></Relationships>
</file>

<file path=ppt/notesSlides/_rels/notesSlide126.xml.rels>&#65279;<?xml version="1.0" encoding="utf-8" standalone="yes"?><Relationships xmlns="http://schemas.openxmlformats.org/package/2006/relationships"><Relationship Id="rId1" Type="http://schemas.openxmlformats.org/officeDocument/2006/relationships/slide" Target="../slides/slide129.xml" /><Relationship Id="rId2" Type="http://schemas.openxmlformats.org/officeDocument/2006/relationships/notesMaster" Target="../notesMasters/notesMaster1.xml" /></Relationships>
</file>

<file path=ppt/notesSlides/_rels/notesSlide127.xml.rels>&#65279;<?xml version="1.0" encoding="utf-8" standalone="yes"?><Relationships xmlns="http://schemas.openxmlformats.org/package/2006/relationships"><Relationship Id="rId1" Type="http://schemas.openxmlformats.org/officeDocument/2006/relationships/slide" Target="../slides/slide130.xml" /><Relationship Id="rId2" Type="http://schemas.openxmlformats.org/officeDocument/2006/relationships/notesMaster" Target="../notesMasters/notesMaster1.xml" /></Relationships>
</file>

<file path=ppt/notesSlides/_rels/notesSlide128.xml.rels>&#65279;<?xml version="1.0" encoding="utf-8" standalone="yes"?><Relationships xmlns="http://schemas.openxmlformats.org/package/2006/relationships"><Relationship Id="rId1" Type="http://schemas.openxmlformats.org/officeDocument/2006/relationships/slide" Target="../slides/slide131.xml" /><Relationship Id="rId2" Type="http://schemas.openxmlformats.org/officeDocument/2006/relationships/notesMaster" Target="../notesMasters/notesMaster1.xml" /></Relationships>
</file>

<file path=ppt/notesSlides/_rels/notesSlide129.xml.rels>&#65279;<?xml version="1.0" encoding="utf-8" standalone="yes"?><Relationships xmlns="http://schemas.openxmlformats.org/package/2006/relationships"><Relationship Id="rId1" Type="http://schemas.openxmlformats.org/officeDocument/2006/relationships/slide" Target="../slides/slide13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30.xml.rels>&#65279;<?xml version="1.0" encoding="utf-8" standalone="yes"?><Relationships xmlns="http://schemas.openxmlformats.org/package/2006/relationships"><Relationship Id="rId1" Type="http://schemas.openxmlformats.org/officeDocument/2006/relationships/slide" Target="../slides/slide133.xml" /><Relationship Id="rId2" Type="http://schemas.openxmlformats.org/officeDocument/2006/relationships/notesMaster" Target="../notesMasters/notesMaster1.xml" /></Relationships>
</file>

<file path=ppt/notesSlides/_rels/notesSlide131.xml.rels>&#65279;<?xml version="1.0" encoding="utf-8" standalone="yes"?><Relationships xmlns="http://schemas.openxmlformats.org/package/2006/relationships"><Relationship Id="rId1" Type="http://schemas.openxmlformats.org/officeDocument/2006/relationships/slide" Target="../slides/slide134.xml" /><Relationship Id="rId2" Type="http://schemas.openxmlformats.org/officeDocument/2006/relationships/notesMaster" Target="../notesMasters/notesMaster1.xml" /></Relationships>
</file>

<file path=ppt/notesSlides/_rels/notesSlide132.xml.rels>&#65279;<?xml version="1.0" encoding="utf-8" standalone="yes"?><Relationships xmlns="http://schemas.openxmlformats.org/package/2006/relationships"><Relationship Id="rId1" Type="http://schemas.openxmlformats.org/officeDocument/2006/relationships/slide" Target="../slides/slide135.xml" /><Relationship Id="rId2" Type="http://schemas.openxmlformats.org/officeDocument/2006/relationships/notesMaster" Target="../notesMasters/notesMaster1.xml" /></Relationships>
</file>

<file path=ppt/notesSlides/_rels/notesSlide133.xml.rels>&#65279;<?xml version="1.0" encoding="utf-8" standalone="yes"?><Relationships xmlns="http://schemas.openxmlformats.org/package/2006/relationships"><Relationship Id="rId1" Type="http://schemas.openxmlformats.org/officeDocument/2006/relationships/slide" Target="../slides/slide136.xml" /><Relationship Id="rId2" Type="http://schemas.openxmlformats.org/officeDocument/2006/relationships/notesMaster" Target="../notesMasters/notesMaster1.xml" /></Relationships>
</file>

<file path=ppt/notesSlides/_rels/notesSlide134.xml.rels>&#65279;<?xml version="1.0" encoding="utf-8" standalone="yes"?><Relationships xmlns="http://schemas.openxmlformats.org/package/2006/relationships"><Relationship Id="rId1" Type="http://schemas.openxmlformats.org/officeDocument/2006/relationships/slide" Target="../slides/slide137.xml" /><Relationship Id="rId2" Type="http://schemas.openxmlformats.org/officeDocument/2006/relationships/notesMaster" Target="../notesMasters/notesMaster1.xml" /></Relationships>
</file>

<file path=ppt/notesSlides/_rels/notesSlide135.xml.rels>&#65279;<?xml version="1.0" encoding="utf-8" standalone="yes"?><Relationships xmlns="http://schemas.openxmlformats.org/package/2006/relationships"><Relationship Id="rId1" Type="http://schemas.openxmlformats.org/officeDocument/2006/relationships/slide" Target="../slides/slide138.xml" /><Relationship Id="rId2" Type="http://schemas.openxmlformats.org/officeDocument/2006/relationships/notesMaster" Target="../notesMasters/notesMaster1.xml" /></Relationships>
</file>

<file path=ppt/notesSlides/_rels/notesSlide136.xml.rels>&#65279;<?xml version="1.0" encoding="utf-8" standalone="yes"?><Relationships xmlns="http://schemas.openxmlformats.org/package/2006/relationships"><Relationship Id="rId1" Type="http://schemas.openxmlformats.org/officeDocument/2006/relationships/slide" Target="../slides/slide139.xml" /><Relationship Id="rId2" Type="http://schemas.openxmlformats.org/officeDocument/2006/relationships/notesMaster" Target="../notesMasters/notesMaster1.xml" /></Relationships>
</file>

<file path=ppt/notesSlides/_rels/notesSlide137.xml.rels>&#65279;<?xml version="1.0" encoding="utf-8" standalone="yes"?><Relationships xmlns="http://schemas.openxmlformats.org/package/2006/relationships"><Relationship Id="rId1" Type="http://schemas.openxmlformats.org/officeDocument/2006/relationships/slide" Target="../slides/slide140.xml" /><Relationship Id="rId2" Type="http://schemas.openxmlformats.org/officeDocument/2006/relationships/notesMaster" Target="../notesMasters/notesMaster1.xml" /></Relationships>
</file>

<file path=ppt/notesSlides/_rels/notesSlide138.xml.rels>&#65279;<?xml version="1.0" encoding="utf-8" standalone="yes"?><Relationships xmlns="http://schemas.openxmlformats.org/package/2006/relationships"><Relationship Id="rId1" Type="http://schemas.openxmlformats.org/officeDocument/2006/relationships/slide" Target="../slides/slide141.xml" /><Relationship Id="rId2" Type="http://schemas.openxmlformats.org/officeDocument/2006/relationships/notesMaster" Target="../notesMasters/notesMaster1.xml" /></Relationships>
</file>

<file path=ppt/notesSlides/_rels/notesSlide139.xml.rels>&#65279;<?xml version="1.0" encoding="utf-8" standalone="yes"?><Relationships xmlns="http://schemas.openxmlformats.org/package/2006/relationships"><Relationship Id="rId1" Type="http://schemas.openxmlformats.org/officeDocument/2006/relationships/slide" Target="../slides/slide142.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40.xml.rels>&#65279;<?xml version="1.0" encoding="utf-8" standalone="yes"?><Relationships xmlns="http://schemas.openxmlformats.org/package/2006/relationships"><Relationship Id="rId1" Type="http://schemas.openxmlformats.org/officeDocument/2006/relationships/slide" Target="../slides/slide143.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s>
</file>

<file path=ppt/notesSlides/_rels/notesSlide53.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s>
</file>

<file path=ppt/notesSlides/_rels/notesSlide54.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55.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_rels/notesSlide56.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57.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_rels/notesSlide58.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s>
</file>

<file path=ppt/notesSlides/_rels/notesSlide59.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0.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s>
</file>

<file path=ppt/notesSlides/_rels/notesSlide61.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_rels/notesSlide62.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s>
</file>

<file path=ppt/notesSlides/_rels/notesSlide63.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s>
</file>

<file path=ppt/notesSlides/_rels/notesSlide64.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s>
</file>

<file path=ppt/notesSlides/_rels/notesSlide65.xml.rels>&#65279;<?xml version="1.0" encoding="utf-8" standalone="yes"?><Relationships xmlns="http://schemas.openxmlformats.org/package/2006/relationships"><Relationship Id="rId1" Type="http://schemas.openxmlformats.org/officeDocument/2006/relationships/slide" Target="../slides/slide68.xml" /><Relationship Id="rId2" Type="http://schemas.openxmlformats.org/officeDocument/2006/relationships/notesMaster" Target="../notesMasters/notesMaster1.xml" /></Relationships>
</file>

<file path=ppt/notesSlides/_rels/notesSlide66.xml.rels>&#65279;<?xml version="1.0" encoding="utf-8" standalone="yes"?><Relationships xmlns="http://schemas.openxmlformats.org/package/2006/relationships"><Relationship Id="rId1" Type="http://schemas.openxmlformats.org/officeDocument/2006/relationships/slide" Target="../slides/slide69.xml" /><Relationship Id="rId2" Type="http://schemas.openxmlformats.org/officeDocument/2006/relationships/notesMaster" Target="../notesMasters/notesMaster1.xml" /></Relationships>
</file>

<file path=ppt/notesSlides/_rels/notesSlide67.xml.rels>&#65279;<?xml version="1.0" encoding="utf-8" standalone="yes"?><Relationships xmlns="http://schemas.openxmlformats.org/package/2006/relationships"><Relationship Id="rId1" Type="http://schemas.openxmlformats.org/officeDocument/2006/relationships/slide" Target="../slides/slide70.xml" /><Relationship Id="rId2" Type="http://schemas.openxmlformats.org/officeDocument/2006/relationships/notesMaster" Target="../notesMasters/notesMaster1.xml" /></Relationships>
</file>

<file path=ppt/notesSlides/_rels/notesSlide68.xml.rels>&#65279;<?xml version="1.0" encoding="utf-8" standalone="yes"?><Relationships xmlns="http://schemas.openxmlformats.org/package/2006/relationships"><Relationship Id="rId1" Type="http://schemas.openxmlformats.org/officeDocument/2006/relationships/slide" Target="../slides/slide71.xml" /><Relationship Id="rId2" Type="http://schemas.openxmlformats.org/officeDocument/2006/relationships/notesMaster" Target="../notesMasters/notesMaster1.xml" /></Relationships>
</file>

<file path=ppt/notesSlides/_rels/notesSlide69.xml.rels>&#65279;<?xml version="1.0" encoding="utf-8" standalone="yes"?><Relationships xmlns="http://schemas.openxmlformats.org/package/2006/relationships"><Relationship Id="rId1" Type="http://schemas.openxmlformats.org/officeDocument/2006/relationships/slide" Target="../slides/slide72.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0.xml.rels>&#65279;<?xml version="1.0" encoding="utf-8" standalone="yes"?><Relationships xmlns="http://schemas.openxmlformats.org/package/2006/relationships"><Relationship Id="rId1" Type="http://schemas.openxmlformats.org/officeDocument/2006/relationships/slide" Target="../slides/slide73.xml" /><Relationship Id="rId2" Type="http://schemas.openxmlformats.org/officeDocument/2006/relationships/notesMaster" Target="../notesMasters/notesMaster1.xml" /></Relationships>
</file>

<file path=ppt/notesSlides/_rels/notesSlide71.xml.rels>&#65279;<?xml version="1.0" encoding="utf-8" standalone="yes"?><Relationships xmlns="http://schemas.openxmlformats.org/package/2006/relationships"><Relationship Id="rId1" Type="http://schemas.openxmlformats.org/officeDocument/2006/relationships/slide" Target="../slides/slide74.xml" /><Relationship Id="rId2" Type="http://schemas.openxmlformats.org/officeDocument/2006/relationships/notesMaster" Target="../notesMasters/notesMaster1.xml" /></Relationships>
</file>

<file path=ppt/notesSlides/_rels/notesSlide72.xml.rels>&#65279;<?xml version="1.0" encoding="utf-8" standalone="yes"?><Relationships xmlns="http://schemas.openxmlformats.org/package/2006/relationships"><Relationship Id="rId1" Type="http://schemas.openxmlformats.org/officeDocument/2006/relationships/slide" Target="../slides/slide75.xml" /><Relationship Id="rId2" Type="http://schemas.openxmlformats.org/officeDocument/2006/relationships/notesMaster" Target="../notesMasters/notesMaster1.xml" /></Relationships>
</file>

<file path=ppt/notesSlides/_rels/notesSlide73.xml.rels>&#65279;<?xml version="1.0" encoding="utf-8" standalone="yes"?><Relationships xmlns="http://schemas.openxmlformats.org/package/2006/relationships"><Relationship Id="rId1" Type="http://schemas.openxmlformats.org/officeDocument/2006/relationships/slide" Target="../slides/slide76.xml" /><Relationship Id="rId2" Type="http://schemas.openxmlformats.org/officeDocument/2006/relationships/notesMaster" Target="../notesMasters/notesMaster1.xml" /></Relationships>
</file>

<file path=ppt/notesSlides/_rels/notesSlide74.xml.rels>&#65279;<?xml version="1.0" encoding="utf-8" standalone="yes"?><Relationships xmlns="http://schemas.openxmlformats.org/package/2006/relationships"><Relationship Id="rId1" Type="http://schemas.openxmlformats.org/officeDocument/2006/relationships/slide" Target="../slides/slide77.xml" /><Relationship Id="rId2" Type="http://schemas.openxmlformats.org/officeDocument/2006/relationships/notesMaster" Target="../notesMasters/notesMaster1.xml" /></Relationships>
</file>

<file path=ppt/notesSlides/_rels/notesSlide75.xml.rels>&#65279;<?xml version="1.0" encoding="utf-8" standalone="yes"?><Relationships xmlns="http://schemas.openxmlformats.org/package/2006/relationships"><Relationship Id="rId1" Type="http://schemas.openxmlformats.org/officeDocument/2006/relationships/slide" Target="../slides/slide78.xml" /><Relationship Id="rId2" Type="http://schemas.openxmlformats.org/officeDocument/2006/relationships/notesMaster" Target="../notesMasters/notesMaster1.xml" /></Relationships>
</file>

<file path=ppt/notesSlides/_rels/notesSlide76.xml.rels>&#65279;<?xml version="1.0" encoding="utf-8" standalone="yes"?><Relationships xmlns="http://schemas.openxmlformats.org/package/2006/relationships"><Relationship Id="rId1" Type="http://schemas.openxmlformats.org/officeDocument/2006/relationships/slide" Target="../slides/slide79.xml" /><Relationship Id="rId2" Type="http://schemas.openxmlformats.org/officeDocument/2006/relationships/notesMaster" Target="../notesMasters/notesMaster1.xml" /></Relationships>
</file>

<file path=ppt/notesSlides/_rels/notesSlide77.xml.rels>&#65279;<?xml version="1.0" encoding="utf-8" standalone="yes"?><Relationships xmlns="http://schemas.openxmlformats.org/package/2006/relationships"><Relationship Id="rId1" Type="http://schemas.openxmlformats.org/officeDocument/2006/relationships/slide" Target="../slides/slide80.xml" /><Relationship Id="rId2" Type="http://schemas.openxmlformats.org/officeDocument/2006/relationships/notesMaster" Target="../notesMasters/notesMaster1.xml" /></Relationships>
</file>

<file path=ppt/notesSlides/_rels/notesSlide78.xml.rels>&#65279;<?xml version="1.0" encoding="utf-8" standalone="yes"?><Relationships xmlns="http://schemas.openxmlformats.org/package/2006/relationships"><Relationship Id="rId1" Type="http://schemas.openxmlformats.org/officeDocument/2006/relationships/slide" Target="../slides/slide81.xml" /><Relationship Id="rId2" Type="http://schemas.openxmlformats.org/officeDocument/2006/relationships/notesMaster" Target="../notesMasters/notesMaster1.xml" /></Relationships>
</file>

<file path=ppt/notesSlides/_rels/notesSlide79.xml.rels>&#65279;<?xml version="1.0" encoding="utf-8" standalone="yes"?><Relationships xmlns="http://schemas.openxmlformats.org/package/2006/relationships"><Relationship Id="rId1" Type="http://schemas.openxmlformats.org/officeDocument/2006/relationships/slide" Target="../slides/slide82.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0.xml.rels>&#65279;<?xml version="1.0" encoding="utf-8" standalone="yes"?><Relationships xmlns="http://schemas.openxmlformats.org/package/2006/relationships"><Relationship Id="rId1" Type="http://schemas.openxmlformats.org/officeDocument/2006/relationships/slide" Target="../slides/slide83.xml" /><Relationship Id="rId2" Type="http://schemas.openxmlformats.org/officeDocument/2006/relationships/notesMaster" Target="../notesMasters/notesMaster1.xml" /></Relationships>
</file>

<file path=ppt/notesSlides/_rels/notesSlide81.xml.rels>&#65279;<?xml version="1.0" encoding="utf-8" standalone="yes"?><Relationships xmlns="http://schemas.openxmlformats.org/package/2006/relationships"><Relationship Id="rId1" Type="http://schemas.openxmlformats.org/officeDocument/2006/relationships/slide" Target="../slides/slide84.xml" /><Relationship Id="rId2" Type="http://schemas.openxmlformats.org/officeDocument/2006/relationships/notesMaster" Target="../notesMasters/notesMaster1.xml" /></Relationships>
</file>

<file path=ppt/notesSlides/_rels/notesSlide82.xml.rels>&#65279;<?xml version="1.0" encoding="utf-8" standalone="yes"?><Relationships xmlns="http://schemas.openxmlformats.org/package/2006/relationships"><Relationship Id="rId1" Type="http://schemas.openxmlformats.org/officeDocument/2006/relationships/slide" Target="../slides/slide85.xml" /><Relationship Id="rId2" Type="http://schemas.openxmlformats.org/officeDocument/2006/relationships/notesMaster" Target="../notesMasters/notesMaster1.xml" /></Relationships>
</file>

<file path=ppt/notesSlides/_rels/notesSlide83.xml.rels>&#65279;<?xml version="1.0" encoding="utf-8" standalone="yes"?><Relationships xmlns="http://schemas.openxmlformats.org/package/2006/relationships"><Relationship Id="rId1" Type="http://schemas.openxmlformats.org/officeDocument/2006/relationships/slide" Target="../slides/slide86.xml" /><Relationship Id="rId2" Type="http://schemas.openxmlformats.org/officeDocument/2006/relationships/notesMaster" Target="../notesMasters/notesMaster1.xml" /></Relationships>
</file>

<file path=ppt/notesSlides/_rels/notesSlide84.xml.rels>&#65279;<?xml version="1.0" encoding="utf-8" standalone="yes"?><Relationships xmlns="http://schemas.openxmlformats.org/package/2006/relationships"><Relationship Id="rId1" Type="http://schemas.openxmlformats.org/officeDocument/2006/relationships/slide" Target="../slides/slide87.xml" /><Relationship Id="rId2" Type="http://schemas.openxmlformats.org/officeDocument/2006/relationships/notesMaster" Target="../notesMasters/notesMaster1.xml" /></Relationships>
</file>

<file path=ppt/notesSlides/_rels/notesSlide85.xml.rels>&#65279;<?xml version="1.0" encoding="utf-8" standalone="yes"?><Relationships xmlns="http://schemas.openxmlformats.org/package/2006/relationships"><Relationship Id="rId1" Type="http://schemas.openxmlformats.org/officeDocument/2006/relationships/slide" Target="../slides/slide88.xml" /><Relationship Id="rId2" Type="http://schemas.openxmlformats.org/officeDocument/2006/relationships/notesMaster" Target="../notesMasters/notesMaster1.xml" /></Relationships>
</file>

<file path=ppt/notesSlides/_rels/notesSlide86.xml.rels>&#65279;<?xml version="1.0" encoding="utf-8" standalone="yes"?><Relationships xmlns="http://schemas.openxmlformats.org/package/2006/relationships"><Relationship Id="rId1" Type="http://schemas.openxmlformats.org/officeDocument/2006/relationships/slide" Target="../slides/slide89.xml" /><Relationship Id="rId2" Type="http://schemas.openxmlformats.org/officeDocument/2006/relationships/notesMaster" Target="../notesMasters/notesMaster1.xml" /></Relationships>
</file>

<file path=ppt/notesSlides/_rels/notesSlide87.xml.rels>&#65279;<?xml version="1.0" encoding="utf-8" standalone="yes"?><Relationships xmlns="http://schemas.openxmlformats.org/package/2006/relationships"><Relationship Id="rId1" Type="http://schemas.openxmlformats.org/officeDocument/2006/relationships/slide" Target="../slides/slide90.xml" /><Relationship Id="rId2" Type="http://schemas.openxmlformats.org/officeDocument/2006/relationships/notesMaster" Target="../notesMasters/notesMaster1.xml" /></Relationships>
</file>

<file path=ppt/notesSlides/_rels/notesSlide88.xml.rels>&#65279;<?xml version="1.0" encoding="utf-8" standalone="yes"?><Relationships xmlns="http://schemas.openxmlformats.org/package/2006/relationships"><Relationship Id="rId1" Type="http://schemas.openxmlformats.org/officeDocument/2006/relationships/slide" Target="../slides/slide91.xml" /><Relationship Id="rId2" Type="http://schemas.openxmlformats.org/officeDocument/2006/relationships/notesMaster" Target="../notesMasters/notesMaster1.xml" /></Relationships>
</file>

<file path=ppt/notesSlides/_rels/notesSlide89.xml.rels>&#65279;<?xml version="1.0" encoding="utf-8" standalone="yes"?><Relationships xmlns="http://schemas.openxmlformats.org/package/2006/relationships"><Relationship Id="rId1" Type="http://schemas.openxmlformats.org/officeDocument/2006/relationships/slide" Target="../slides/slide9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0.xml.rels>&#65279;<?xml version="1.0" encoding="utf-8" standalone="yes"?><Relationships xmlns="http://schemas.openxmlformats.org/package/2006/relationships"><Relationship Id="rId1" Type="http://schemas.openxmlformats.org/officeDocument/2006/relationships/slide" Target="../slides/slide93.xml" /><Relationship Id="rId2" Type="http://schemas.openxmlformats.org/officeDocument/2006/relationships/notesMaster" Target="../notesMasters/notesMaster1.xml" /></Relationships>
</file>

<file path=ppt/notesSlides/_rels/notesSlide91.xml.rels>&#65279;<?xml version="1.0" encoding="utf-8" standalone="yes"?><Relationships xmlns="http://schemas.openxmlformats.org/package/2006/relationships"><Relationship Id="rId1" Type="http://schemas.openxmlformats.org/officeDocument/2006/relationships/slide" Target="../slides/slide94.xml" /><Relationship Id="rId2" Type="http://schemas.openxmlformats.org/officeDocument/2006/relationships/notesMaster" Target="../notesMasters/notesMaster1.xml" /></Relationships>
</file>

<file path=ppt/notesSlides/_rels/notesSlide92.xml.rels>&#65279;<?xml version="1.0" encoding="utf-8" standalone="yes"?><Relationships xmlns="http://schemas.openxmlformats.org/package/2006/relationships"><Relationship Id="rId1" Type="http://schemas.openxmlformats.org/officeDocument/2006/relationships/slide" Target="../slides/slide95.xml" /><Relationship Id="rId2" Type="http://schemas.openxmlformats.org/officeDocument/2006/relationships/notesMaster" Target="../notesMasters/notesMaster1.xml" /></Relationships>
</file>

<file path=ppt/notesSlides/_rels/notesSlide93.xml.rels>&#65279;<?xml version="1.0" encoding="utf-8" standalone="yes"?><Relationships xmlns="http://schemas.openxmlformats.org/package/2006/relationships"><Relationship Id="rId1" Type="http://schemas.openxmlformats.org/officeDocument/2006/relationships/slide" Target="../slides/slide96.xml" /><Relationship Id="rId2" Type="http://schemas.openxmlformats.org/officeDocument/2006/relationships/notesMaster" Target="../notesMasters/notesMaster1.xml" /></Relationships>
</file>

<file path=ppt/notesSlides/_rels/notesSlide94.xml.rels>&#65279;<?xml version="1.0" encoding="utf-8" standalone="yes"?><Relationships xmlns="http://schemas.openxmlformats.org/package/2006/relationships"><Relationship Id="rId1" Type="http://schemas.openxmlformats.org/officeDocument/2006/relationships/slide" Target="../slides/slide97.xml" /><Relationship Id="rId2" Type="http://schemas.openxmlformats.org/officeDocument/2006/relationships/notesMaster" Target="../notesMasters/notesMaster1.xml" /></Relationships>
</file>

<file path=ppt/notesSlides/_rels/notesSlide95.xml.rels>&#65279;<?xml version="1.0" encoding="utf-8" standalone="yes"?><Relationships xmlns="http://schemas.openxmlformats.org/package/2006/relationships"><Relationship Id="rId1" Type="http://schemas.openxmlformats.org/officeDocument/2006/relationships/slide" Target="../slides/slide98.xml" /><Relationship Id="rId2" Type="http://schemas.openxmlformats.org/officeDocument/2006/relationships/notesMaster" Target="../notesMasters/notesMaster1.xml" /></Relationships>
</file>

<file path=ppt/notesSlides/_rels/notesSlide96.xml.rels>&#65279;<?xml version="1.0" encoding="utf-8" standalone="yes"?><Relationships xmlns="http://schemas.openxmlformats.org/package/2006/relationships"><Relationship Id="rId1" Type="http://schemas.openxmlformats.org/officeDocument/2006/relationships/slide" Target="../slides/slide99.xml" /><Relationship Id="rId2" Type="http://schemas.openxmlformats.org/officeDocument/2006/relationships/notesMaster" Target="../notesMasters/notesMaster1.xml" /></Relationships>
</file>

<file path=ppt/notesSlides/_rels/notesSlide97.xml.rels>&#65279;<?xml version="1.0" encoding="utf-8" standalone="yes"?><Relationships xmlns="http://schemas.openxmlformats.org/package/2006/relationships"><Relationship Id="rId1" Type="http://schemas.openxmlformats.org/officeDocument/2006/relationships/slide" Target="../slides/slide100.xml" /><Relationship Id="rId2" Type="http://schemas.openxmlformats.org/officeDocument/2006/relationships/notesMaster" Target="../notesMasters/notesMaster1.xml" /></Relationships>
</file>

<file path=ppt/notesSlides/_rels/notesSlide98.xml.rels>&#65279;<?xml version="1.0" encoding="utf-8" standalone="yes"?><Relationships xmlns="http://schemas.openxmlformats.org/package/2006/relationships"><Relationship Id="rId1" Type="http://schemas.openxmlformats.org/officeDocument/2006/relationships/slide" Target="../slides/slide101.xml" /><Relationship Id="rId2" Type="http://schemas.openxmlformats.org/officeDocument/2006/relationships/notesMaster" Target="../notesMasters/notesMaster1.xml" /></Relationships>
</file>

<file path=ppt/notesSlides/_rels/notesSlide99.xml.rels>&#65279;<?xml version="1.0" encoding="utf-8" standalone="yes"?><Relationships xmlns="http://schemas.openxmlformats.org/package/2006/relationships"><Relationship Id="rId1" Type="http://schemas.openxmlformats.org/officeDocument/2006/relationships/slide" Target="../slides/slide10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103</a:t>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104</a:t>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105</a:t>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106</a:t>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107</a:t>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108</a:t>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109</a:t>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110</a:t>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111</a:t>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113</a:t>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114</a:t>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115</a:t>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116</a:t>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117</a:t>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118</a:t>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119</a:t>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120</a:t>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121</a:t>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123</a:t>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124</a:t>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125</a:t>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126</a:t>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127</a:t>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128</a:t>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129</a:t>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130</a:t>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131</a:t>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133</a:t>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134</a:t>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135</a:t>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136</a:t>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137</a:t>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138</a:t>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139</a:t>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140</a:t>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141</a:t>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142</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143</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26</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27</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28</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29</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30</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31</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33</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34</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35</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36</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37</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38</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39</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40</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41</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43</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44</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45</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46</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47</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48</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49</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50</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51</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53</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54</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55</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56</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57</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58</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59</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60</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61</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63</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64</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65</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66</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67</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68</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69</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70</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71</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72</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73</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74</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75</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76</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77</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78</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79</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80</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81</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83</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84</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85</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86</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87</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88</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89</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90</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91</a:t>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93</a:t>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94</a:t>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95</a:t>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96</a:t>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97</a:t>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98</a:t>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99</a:t>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100</a:t>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101</a:t>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102</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17145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itchFamily="34" charset="0"/>
              <a:buChar char="●"/>
              <a:defRPr sz="1200" u="none" strike="noStrike" kern="1200" cap="none" spc="150" normalizeH="0" baseline="0">
                <a:solidFill>
                  <a:schemeClr val="tx1">
                    <a:lumMod val="65000"/>
                    <a:lumOff val="35000"/>
                  </a:schemeClr>
                </a:solidFill>
                <a:latin typeface="Arial" pitchFamily="34" charset="0"/>
                <a:ea typeface="微软雅黑" pitchFamily="34" charset="-122"/>
              </a:defRPr>
            </a:lvl1pPr>
            <a:lvl2pPr marL="514350" indent="-171450" defTabSz="914400" eaLnBrk="1" fontAlgn="auto" latinLnBrk="0" hangingPunct="1">
              <a:lnSpc>
                <a:spcPct val="120000"/>
              </a:lnSpc>
              <a:buFont typeface="Arial" pitchFamily="34" charset="0"/>
              <a:buChar char="●"/>
              <a:tabLst>
                <a:tab pos="1609725"/>
              </a:tabLst>
              <a:defRPr sz="1200" u="none" strike="noStrike" kern="1200" cap="none" spc="150" normalizeH="0" baseline="0">
                <a:solidFill>
                  <a:schemeClr val="tx1">
                    <a:lumMod val="65000"/>
                    <a:lumOff val="35000"/>
                  </a:schemeClr>
                </a:solidFill>
                <a:latin typeface="Arial" pitchFamily="34" charset="0"/>
                <a:ea typeface="微软雅黑" pitchFamily="34" charset="-122"/>
              </a:defRPr>
            </a:lvl2pPr>
            <a:lvl3pPr marL="857250" indent="-171450" eaLnBrk="1" fontAlgn="auto" latinLnBrk="0" hangingPunct="1">
              <a:lnSpc>
                <a:spcPct val="120000"/>
              </a:lnSpc>
              <a:buFont typeface="Arial" pitchFamily="34" charset="0"/>
              <a:buChar char="●"/>
              <a:defRPr sz="1200" u="none" strike="noStrike" kern="1200" cap="none" spc="150" normalizeH="0" baseline="0">
                <a:solidFill>
                  <a:schemeClr val="tx1">
                    <a:lumMod val="65000"/>
                    <a:lumOff val="35000"/>
                  </a:schemeClr>
                </a:solidFill>
                <a:latin typeface="Arial" pitchFamily="34" charset="0"/>
                <a:ea typeface="微软雅黑" pitchFamily="34" charset="-122"/>
              </a:defRPr>
            </a:lvl3pPr>
            <a:lvl4pPr marL="1200150" indent="-171450" eaLnBrk="1" fontAlgn="auto" latinLnBrk="0" hangingPunct="1">
              <a:lnSpc>
                <a:spcPct val="120000"/>
              </a:lnSpc>
              <a:buFont typeface="Wingdings"/>
              <a:buChar char=""/>
              <a:defRPr sz="1050"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50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20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2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342900" indent="0" defTabSz="914400" eaLnBrk="1" fontAlgn="auto" latinLnBrk="0" hangingPunct="1">
              <a:buFont typeface="Arial" pitchFamily="34" charset="0"/>
              <a:buNone/>
              <a:tabLst>
                <a:tab pos="1609725"/>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ags" Target="../tags/tag62.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3"/>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0</a:t>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itchFamily="34" charset="0"/>
        <a:buChar char="●"/>
        <a:defRPr sz="135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itchFamily="34" charset="0"/>
        <a:buChar char="●"/>
        <a:tabLst>
          <a:tab pos="1207135"/>
        </a:tabLst>
        <a:defRPr sz="12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itchFamily="34" charset="0"/>
        <a:buChar char="●"/>
        <a:defRPr sz="12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a:buChar char=""/>
        <a:defRPr sz="105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itchFamily="34" charset="0"/>
        <a:buChar char="•"/>
        <a:defRPr sz="105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7.xml" /><Relationship Id="rId3" Type="http://schemas.openxmlformats.org/officeDocument/2006/relationships/slide" Target="slide1.xml" TargetMode="Internal" /><Relationship Id="rId4" Type="http://schemas.openxmlformats.org/officeDocument/2006/relationships/package" Target="../embeddings/Document49.docx" TargetMode="Internal" /><Relationship Id="rId5" Type="http://schemas.openxmlformats.org/officeDocument/2006/relationships/image" Target="../media/image53.emf" /><Relationship Id="rId6" Type="http://schemas.openxmlformats.org/officeDocument/2006/relationships/vmlDrawing" Target="../drawings/vmlDrawing49.v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8.xml" /><Relationship Id="rId3" Type="http://schemas.openxmlformats.org/officeDocument/2006/relationships/slide" Target="slide1.xml" TargetMode="Internal" /><Relationship Id="rId4" Type="http://schemas.openxmlformats.org/officeDocument/2006/relationships/package" Target="../embeddings/Document50.docx" TargetMode="Internal" /><Relationship Id="rId5" Type="http://schemas.openxmlformats.org/officeDocument/2006/relationships/image" Target="../media/image54.emf" /><Relationship Id="rId6" Type="http://schemas.openxmlformats.org/officeDocument/2006/relationships/vmlDrawing" Target="../drawings/vmlDrawing50.vm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9.xml" /><Relationship Id="rId3" Type="http://schemas.openxmlformats.org/officeDocument/2006/relationships/slide" Target="slide1.xml" TargetMode="Internal" /><Relationship Id="rId4" Type="http://schemas.openxmlformats.org/officeDocument/2006/relationships/package" Target="../embeddings/Document51.docx" TargetMode="Internal" /><Relationship Id="rId5" Type="http://schemas.openxmlformats.org/officeDocument/2006/relationships/image" Target="../media/image55.emf" /><Relationship Id="rId6" Type="http://schemas.openxmlformats.org/officeDocument/2006/relationships/vmlDrawing" Target="../drawings/vmlDrawing51.vm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0.xml" /><Relationship Id="rId3" Type="http://schemas.openxmlformats.org/officeDocument/2006/relationships/slide" Target="slide1.xml" TargetMode="Internal" /><Relationship Id="rId4" Type="http://schemas.openxmlformats.org/officeDocument/2006/relationships/package" Target="../embeddings/Document52.docx" TargetMode="Internal" /><Relationship Id="rId5" Type="http://schemas.openxmlformats.org/officeDocument/2006/relationships/image" Target="../media/image56.emf" /><Relationship Id="rId6" Type="http://schemas.openxmlformats.org/officeDocument/2006/relationships/vmlDrawing" Target="../drawings/vmlDrawing52.vml"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1.xml" /><Relationship Id="rId3" Type="http://schemas.openxmlformats.org/officeDocument/2006/relationships/slide" Target="slide1.xml" TargetMode="Internal" /><Relationship Id="rId4" Type="http://schemas.openxmlformats.org/officeDocument/2006/relationships/package" Target="../embeddings/Document53.docx" TargetMode="Internal" /><Relationship Id="rId5" Type="http://schemas.openxmlformats.org/officeDocument/2006/relationships/image" Target="../media/image57.emf" /><Relationship Id="rId6" Type="http://schemas.openxmlformats.org/officeDocument/2006/relationships/vmlDrawing" Target="../drawings/vmlDrawing53.vm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2.xml" /><Relationship Id="rId3" Type="http://schemas.openxmlformats.org/officeDocument/2006/relationships/slide" Target="slide1.xml" TargetMode="Internal" /><Relationship Id="rId4" Type="http://schemas.openxmlformats.org/officeDocument/2006/relationships/package" Target="../embeddings/Document54.docx" TargetMode="Internal" /><Relationship Id="rId5" Type="http://schemas.openxmlformats.org/officeDocument/2006/relationships/image" Target="../media/image58.emf" /><Relationship Id="rId6" Type="http://schemas.openxmlformats.org/officeDocument/2006/relationships/vmlDrawing" Target="../drawings/vmlDrawing54.vm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3.xml" /><Relationship Id="rId3" Type="http://schemas.openxmlformats.org/officeDocument/2006/relationships/slide" Target="slide1.xml" TargetMode="Internal" /><Relationship Id="rId4" Type="http://schemas.openxmlformats.org/officeDocument/2006/relationships/package" Target="../embeddings/Document55.docx" TargetMode="Internal" /><Relationship Id="rId5" Type="http://schemas.openxmlformats.org/officeDocument/2006/relationships/image" Target="../media/image59.emf" /><Relationship Id="rId6" Type="http://schemas.openxmlformats.org/officeDocument/2006/relationships/vmlDrawing" Target="../drawings/vmlDrawing55.vm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4.xml" /><Relationship Id="rId3" Type="http://schemas.openxmlformats.org/officeDocument/2006/relationships/slide" Target="slide1.xml" TargetMode="Internal" /><Relationship Id="rId4" Type="http://schemas.openxmlformats.org/officeDocument/2006/relationships/package" Target="../embeddings/Document56.docx" TargetMode="Internal" /><Relationship Id="rId5" Type="http://schemas.openxmlformats.org/officeDocument/2006/relationships/image" Target="../media/image60.emf" /><Relationship Id="rId6" Type="http://schemas.openxmlformats.org/officeDocument/2006/relationships/vmlDrawing" Target="../drawings/vmlDrawing56.vm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5.xml" /><Relationship Id="rId3" Type="http://schemas.openxmlformats.org/officeDocument/2006/relationships/slide" Target="slide1.xml" TargetMode="Internal" /><Relationship Id="rId4" Type="http://schemas.openxmlformats.org/officeDocument/2006/relationships/package" Target="../embeddings/Document57.docx" TargetMode="Internal" /><Relationship Id="rId5" Type="http://schemas.openxmlformats.org/officeDocument/2006/relationships/image" Target="../media/image61.emf" /><Relationship Id="rId6" Type="http://schemas.openxmlformats.org/officeDocument/2006/relationships/vmlDrawing" Target="../drawings/vmlDrawing57.vm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6.xml" /><Relationship Id="rId3" Type="http://schemas.openxmlformats.org/officeDocument/2006/relationships/slide" Target="slide1.xml" TargetMode="Internal" /><Relationship Id="rId4" Type="http://schemas.openxmlformats.org/officeDocument/2006/relationships/package" Target="../embeddings/Document58.docx" TargetMode="Internal" /><Relationship Id="rId5" Type="http://schemas.openxmlformats.org/officeDocument/2006/relationships/image" Target="../media/image62.emf" /><Relationship Id="rId6" Type="http://schemas.openxmlformats.org/officeDocument/2006/relationships/vmlDrawing" Target="../drawings/vmlDrawing58.v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7.xml" /><Relationship Id="rId3" Type="http://schemas.openxmlformats.org/officeDocument/2006/relationships/slide" Target="slide1.xml" TargetMode="Internal" /><Relationship Id="rId4" Type="http://schemas.openxmlformats.org/officeDocument/2006/relationships/package" Target="../embeddings/Document59.docx" TargetMode="Internal" /><Relationship Id="rId5" Type="http://schemas.openxmlformats.org/officeDocument/2006/relationships/image" Target="../media/image63.emf" /><Relationship Id="rId6" Type="http://schemas.openxmlformats.org/officeDocument/2006/relationships/vmlDrawing" Target="../drawings/vmlDrawing59.vm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8.xml" /><Relationship Id="rId3" Type="http://schemas.openxmlformats.org/officeDocument/2006/relationships/slide" Target="slide1.xml" TargetMode="Internal" /><Relationship Id="rId4" Type="http://schemas.openxmlformats.org/officeDocument/2006/relationships/package" Target="../embeddings/Document60.docx" TargetMode="Internal" /><Relationship Id="rId5" Type="http://schemas.openxmlformats.org/officeDocument/2006/relationships/image" Target="../media/image64.emf" /><Relationship Id="rId6" Type="http://schemas.openxmlformats.org/officeDocument/2006/relationships/vmlDrawing" Target="../drawings/vmlDrawing60.vm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9.xml" /><Relationship Id="rId3" Type="http://schemas.openxmlformats.org/officeDocument/2006/relationships/slide" Target="slide1.xml" TargetMode="Internal" /><Relationship Id="rId4" Type="http://schemas.openxmlformats.org/officeDocument/2006/relationships/package" Target="../embeddings/Document61.docx" TargetMode="Internal" /><Relationship Id="rId5" Type="http://schemas.openxmlformats.org/officeDocument/2006/relationships/image" Target="../media/image65.emf" /><Relationship Id="rId6" Type="http://schemas.openxmlformats.org/officeDocument/2006/relationships/vmlDrawing" Target="../drawings/vmlDrawing61.vml"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0.xml" /><Relationship Id="rId3" Type="http://schemas.openxmlformats.org/officeDocument/2006/relationships/slide" Target="slide1.xml" TargetMode="Internal" /><Relationship Id="rId4" Type="http://schemas.openxmlformats.org/officeDocument/2006/relationships/package" Target="../embeddings/Document62.docx" TargetMode="Internal" /><Relationship Id="rId5" Type="http://schemas.openxmlformats.org/officeDocument/2006/relationships/image" Target="../media/image66.emf" /><Relationship Id="rId6" Type="http://schemas.openxmlformats.org/officeDocument/2006/relationships/vmlDrawing" Target="../drawings/vmlDrawing62.vml"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1.xml" /><Relationship Id="rId3" Type="http://schemas.openxmlformats.org/officeDocument/2006/relationships/slide" Target="slide1.xml" TargetMode="Internal" /><Relationship Id="rId4" Type="http://schemas.openxmlformats.org/officeDocument/2006/relationships/package" Target="../embeddings/Document63.docx" TargetMode="Internal" /><Relationship Id="rId5" Type="http://schemas.openxmlformats.org/officeDocument/2006/relationships/image" Target="../media/image67.emf" /><Relationship Id="rId6" Type="http://schemas.openxmlformats.org/officeDocument/2006/relationships/vmlDrawing" Target="../drawings/vmlDrawing63.vml"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2.xml" /><Relationship Id="rId3" Type="http://schemas.openxmlformats.org/officeDocument/2006/relationships/slide" Target="slide1.xml" TargetMode="Internal" /><Relationship Id="rId4" Type="http://schemas.openxmlformats.org/officeDocument/2006/relationships/package" Target="../embeddings/Document64.docx" TargetMode="Internal" /><Relationship Id="rId5" Type="http://schemas.openxmlformats.org/officeDocument/2006/relationships/image" Target="../media/image68.emf" /><Relationship Id="rId6" Type="http://schemas.openxmlformats.org/officeDocument/2006/relationships/vmlDrawing" Target="../drawings/vmlDrawing64.vml"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3.xml" /><Relationship Id="rId3" Type="http://schemas.openxmlformats.org/officeDocument/2006/relationships/slide" Target="slide1.xml" TargetMode="Internal" /><Relationship Id="rId4" Type="http://schemas.openxmlformats.org/officeDocument/2006/relationships/package" Target="../embeddings/Document65.docx" TargetMode="Internal" /><Relationship Id="rId5" Type="http://schemas.openxmlformats.org/officeDocument/2006/relationships/image" Target="../media/image69.emf" /><Relationship Id="rId6" Type="http://schemas.openxmlformats.org/officeDocument/2006/relationships/vmlDrawing" Target="../drawings/vmlDrawing65.vml"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4.xml" /><Relationship Id="rId3" Type="http://schemas.openxmlformats.org/officeDocument/2006/relationships/slide" Target="slide1.xml" TargetMode="Internal" /><Relationship Id="rId4" Type="http://schemas.openxmlformats.org/officeDocument/2006/relationships/package" Target="../embeddings/Document66.docx" TargetMode="Internal" /><Relationship Id="rId5" Type="http://schemas.openxmlformats.org/officeDocument/2006/relationships/image" Target="../media/image70.emf" /><Relationship Id="rId6" Type="http://schemas.openxmlformats.org/officeDocument/2006/relationships/vmlDrawing" Target="../drawings/vmlDrawing66.vml"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5.xml" /><Relationship Id="rId3" Type="http://schemas.openxmlformats.org/officeDocument/2006/relationships/slide" Target="slide1.xml" TargetMode="Internal" /><Relationship Id="rId4" Type="http://schemas.openxmlformats.org/officeDocument/2006/relationships/package" Target="../embeddings/Document67.docx" TargetMode="Internal" /><Relationship Id="rId5" Type="http://schemas.openxmlformats.org/officeDocument/2006/relationships/image" Target="../media/image71.emf" /><Relationship Id="rId6" Type="http://schemas.openxmlformats.org/officeDocument/2006/relationships/vmlDrawing" Target="../drawings/vmlDrawing67.vml"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6.xml" /><Relationship Id="rId3" Type="http://schemas.openxmlformats.org/officeDocument/2006/relationships/slide" Target="slide1.xml" TargetMode="Internal" /><Relationship Id="rId4" Type="http://schemas.openxmlformats.org/officeDocument/2006/relationships/package" Target="../embeddings/Document68.docx" TargetMode="Internal" /><Relationship Id="rId5" Type="http://schemas.openxmlformats.org/officeDocument/2006/relationships/image" Target="../media/image72.emf" /><Relationship Id="rId6" Type="http://schemas.openxmlformats.org/officeDocument/2006/relationships/vmlDrawing" Target="../drawings/vmlDrawing68.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xml" /><Relationship Id="rId3" Type="http://schemas.openxmlformats.org/officeDocument/2006/relationships/package" Target="../embeddings/Document1.docx" TargetMode="Internal" /><Relationship Id="rId4" Type="http://schemas.openxmlformats.org/officeDocument/2006/relationships/image" Target="../media/image1.emf" /><Relationship Id="rId5" Type="http://schemas.openxmlformats.org/officeDocument/2006/relationships/vmlDrawing" Target="../drawings/vmlDrawing1.v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7.xml" /><Relationship Id="rId3" Type="http://schemas.openxmlformats.org/officeDocument/2006/relationships/slide" Target="slide1.xml" TargetMode="Internal" /><Relationship Id="rId4" Type="http://schemas.openxmlformats.org/officeDocument/2006/relationships/package" Target="../embeddings/Document69.docx" TargetMode="Internal" /><Relationship Id="rId5" Type="http://schemas.openxmlformats.org/officeDocument/2006/relationships/image" Target="../media/image73.emf" /><Relationship Id="rId6" Type="http://schemas.openxmlformats.org/officeDocument/2006/relationships/vmlDrawing" Target="../drawings/vmlDrawing69.vml"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8.xml" /><Relationship Id="rId3" Type="http://schemas.openxmlformats.org/officeDocument/2006/relationships/slide" Target="slide1.xml" TargetMode="Internal"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9.xml" /><Relationship Id="rId3" Type="http://schemas.openxmlformats.org/officeDocument/2006/relationships/slide" Target="slide1.xml" TargetMode="Internal" /><Relationship Id="rId4" Type="http://schemas.openxmlformats.org/officeDocument/2006/relationships/package" Target="../embeddings/Document70.docx" TargetMode="Internal" /><Relationship Id="rId5" Type="http://schemas.openxmlformats.org/officeDocument/2006/relationships/image" Target="../media/image74.emf" /><Relationship Id="rId6" Type="http://schemas.openxmlformats.org/officeDocument/2006/relationships/vmlDrawing" Target="../drawings/vmlDrawing70.vm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0.xml" /><Relationship Id="rId3" Type="http://schemas.openxmlformats.org/officeDocument/2006/relationships/slide" Target="slide1.xml" TargetMode="Internal"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1.xml" /><Relationship Id="rId3" Type="http://schemas.openxmlformats.org/officeDocument/2006/relationships/slide" Target="slide1.xml" TargetMode="Internal"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2.xml" /><Relationship Id="rId3" Type="http://schemas.openxmlformats.org/officeDocument/2006/relationships/slide" Target="slide1.xml" TargetMode="Internal" /><Relationship Id="rId4" Type="http://schemas.openxmlformats.org/officeDocument/2006/relationships/package" Target="../embeddings/Document71.docx" TargetMode="Internal" /><Relationship Id="rId5" Type="http://schemas.openxmlformats.org/officeDocument/2006/relationships/image" Target="../media/image75.emf" /><Relationship Id="rId6" Type="http://schemas.openxmlformats.org/officeDocument/2006/relationships/vmlDrawing" Target="../drawings/vmlDrawing71.vml"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3.xml" /><Relationship Id="rId3" Type="http://schemas.openxmlformats.org/officeDocument/2006/relationships/slide" Target="slide1.xml" TargetMode="Internal" /><Relationship Id="rId4" Type="http://schemas.openxmlformats.org/officeDocument/2006/relationships/package" Target="../embeddings/Document72.docx" TargetMode="Internal" /><Relationship Id="rId5" Type="http://schemas.openxmlformats.org/officeDocument/2006/relationships/image" Target="../media/image76.emf" /><Relationship Id="rId6" Type="http://schemas.openxmlformats.org/officeDocument/2006/relationships/vmlDrawing" Target="../drawings/vmlDrawing72.vml"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4.xml" /><Relationship Id="rId3" Type="http://schemas.openxmlformats.org/officeDocument/2006/relationships/slide" Target="slide1.xml" TargetMode="Internal" /><Relationship Id="rId4" Type="http://schemas.openxmlformats.org/officeDocument/2006/relationships/package" Target="../embeddings/Document73.docx" TargetMode="Internal" /><Relationship Id="rId5" Type="http://schemas.openxmlformats.org/officeDocument/2006/relationships/image" Target="../media/image77.emf" /><Relationship Id="rId6" Type="http://schemas.openxmlformats.org/officeDocument/2006/relationships/vmlDrawing" Target="../drawings/vmlDrawing73.vml"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5.xml" /><Relationship Id="rId3" Type="http://schemas.openxmlformats.org/officeDocument/2006/relationships/slide" Target="slide1.xml" TargetMode="Internal" /><Relationship Id="rId4" Type="http://schemas.openxmlformats.org/officeDocument/2006/relationships/package" Target="../embeddings/Document74.docx" TargetMode="Internal" /><Relationship Id="rId5" Type="http://schemas.openxmlformats.org/officeDocument/2006/relationships/image" Target="../media/image78.emf" /><Relationship Id="rId6" Type="http://schemas.openxmlformats.org/officeDocument/2006/relationships/vmlDrawing" Target="../drawings/vmlDrawing74.vml"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6.xml" /><Relationship Id="rId3" Type="http://schemas.openxmlformats.org/officeDocument/2006/relationships/slide" Target="slide1.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xml" /><Relationship Id="rId3" Type="http://schemas.openxmlformats.org/officeDocument/2006/relationships/package" Target="../embeddings/Document2.docx" TargetMode="Internal" /><Relationship Id="rId4" Type="http://schemas.openxmlformats.org/officeDocument/2006/relationships/image" Target="../media/image2.emf" /><Relationship Id="rId5" Type="http://schemas.openxmlformats.org/officeDocument/2006/relationships/vmlDrawing" Target="../drawings/vmlDrawing2.vml"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7.xml" /><Relationship Id="rId3" Type="http://schemas.openxmlformats.org/officeDocument/2006/relationships/slide" Target="slide1.xml" TargetMode="Internal" /></Relationships>
</file>

<file path=ppt/slides/_rels/slide1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8.xml" /><Relationship Id="rId3" Type="http://schemas.openxmlformats.org/officeDocument/2006/relationships/slide" Target="slide1.xml" TargetMode="Internal" /><Relationship Id="rId4" Type="http://schemas.openxmlformats.org/officeDocument/2006/relationships/package" Target="../embeddings/Document75.docx" TargetMode="Internal" /><Relationship Id="rId5" Type="http://schemas.openxmlformats.org/officeDocument/2006/relationships/image" Target="../media/image79.emf" /><Relationship Id="rId6" Type="http://schemas.openxmlformats.org/officeDocument/2006/relationships/vmlDrawing" Target="../drawings/vmlDrawing75.vml" /></Relationships>
</file>

<file path=ppt/slides/_rels/slide1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9.xml" /><Relationship Id="rId3" Type="http://schemas.openxmlformats.org/officeDocument/2006/relationships/slide" Target="slide1.xml" TargetMode="Internal" /></Relationships>
</file>

<file path=ppt/slides/_rels/slide1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0.xml" /><Relationship Id="rId3" Type="http://schemas.openxmlformats.org/officeDocument/2006/relationships/slide" Target="slide1.xml" TargetMode="Internal" /><Relationship Id="rId4" Type="http://schemas.openxmlformats.org/officeDocument/2006/relationships/image" Target="../media/image31.jpeg" /><Relationship Id="rId5" Type="http://schemas.openxmlformats.org/officeDocument/2006/relationships/package" Target="../embeddings/Document76.docx" TargetMode="Internal" /><Relationship Id="rId6" Type="http://schemas.openxmlformats.org/officeDocument/2006/relationships/image" Target="../media/image80.emf" /><Relationship Id="rId7" Type="http://schemas.openxmlformats.org/officeDocument/2006/relationships/vmlDrawing" Target="../drawings/vmlDrawing76.vml" /></Relationships>
</file>

<file path=ppt/slides/_rels/slide13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1.xml" /><Relationship Id="rId3" Type="http://schemas.openxmlformats.org/officeDocument/2006/relationships/slide" Target="slide1.xml" TargetMode="Internal" /><Relationship Id="rId4" Type="http://schemas.openxmlformats.org/officeDocument/2006/relationships/package" Target="../embeddings/Document77.docx" TargetMode="Internal" /><Relationship Id="rId5" Type="http://schemas.openxmlformats.org/officeDocument/2006/relationships/image" Target="../media/image81.emf" /><Relationship Id="rId6" Type="http://schemas.openxmlformats.org/officeDocument/2006/relationships/vmlDrawing" Target="../drawings/vmlDrawing77.vml" /></Relationships>
</file>

<file path=ppt/slides/_rels/slide13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2.xml" /><Relationship Id="rId3" Type="http://schemas.openxmlformats.org/officeDocument/2006/relationships/slide" Target="slide1.xml" TargetMode="Internal" /><Relationship Id="rId4" Type="http://schemas.openxmlformats.org/officeDocument/2006/relationships/package" Target="../embeddings/Document78.docx" TargetMode="Internal" /><Relationship Id="rId5" Type="http://schemas.openxmlformats.org/officeDocument/2006/relationships/image" Target="../media/image82.emf" /><Relationship Id="rId6" Type="http://schemas.openxmlformats.org/officeDocument/2006/relationships/vmlDrawing" Target="../drawings/vmlDrawing78.vml" /></Relationships>
</file>

<file path=ppt/slides/_rels/slide13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3.xml" /><Relationship Id="rId3" Type="http://schemas.openxmlformats.org/officeDocument/2006/relationships/slide" Target="slide1.xml" TargetMode="Internal" /><Relationship Id="rId4" Type="http://schemas.openxmlformats.org/officeDocument/2006/relationships/package" Target="../embeddings/Document79.docx" TargetMode="Internal" /><Relationship Id="rId5" Type="http://schemas.openxmlformats.org/officeDocument/2006/relationships/image" Target="../media/image83.emf" /><Relationship Id="rId6" Type="http://schemas.openxmlformats.org/officeDocument/2006/relationships/vmlDrawing" Target="../drawings/vmlDrawing79.vml" /></Relationships>
</file>

<file path=ppt/slides/_rels/slide13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4.xml" /><Relationship Id="rId3" Type="http://schemas.openxmlformats.org/officeDocument/2006/relationships/slide" Target="slide1.xml" TargetMode="Internal" /></Relationships>
</file>

<file path=ppt/slides/_rels/slide13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5.xml" /><Relationship Id="rId3" Type="http://schemas.openxmlformats.org/officeDocument/2006/relationships/slide" Target="slide1.xml" TargetMode="Internal" /></Relationships>
</file>

<file path=ppt/slides/_rels/slide1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6.xml" /><Relationship Id="rId3" Type="http://schemas.openxmlformats.org/officeDocument/2006/relationships/slide" Target="slide1.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xml" /><Relationship Id="rId3" Type="http://schemas.openxmlformats.org/officeDocument/2006/relationships/image" Target="../media/image3.jpeg" /></Relationships>
</file>

<file path=ppt/slides/_rels/slide14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7.xml" /><Relationship Id="rId3" Type="http://schemas.openxmlformats.org/officeDocument/2006/relationships/slide" Target="slide1.xml" TargetMode="Internal" /><Relationship Id="rId4" Type="http://schemas.openxmlformats.org/officeDocument/2006/relationships/package" Target="../embeddings/Document80.docx" TargetMode="Internal" /><Relationship Id="rId5" Type="http://schemas.openxmlformats.org/officeDocument/2006/relationships/image" Target="../media/image84.emf" /><Relationship Id="rId6" Type="http://schemas.openxmlformats.org/officeDocument/2006/relationships/vmlDrawing" Target="../drawings/vmlDrawing80.vml" /></Relationships>
</file>

<file path=ppt/slides/_rels/slide14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8.xml" /><Relationship Id="rId3" Type="http://schemas.openxmlformats.org/officeDocument/2006/relationships/slide" Target="slide1.xml" TargetMode="Internal" /><Relationship Id="rId4" Type="http://schemas.openxmlformats.org/officeDocument/2006/relationships/package" Target="../embeddings/Document81.docx" TargetMode="Internal" /><Relationship Id="rId5" Type="http://schemas.openxmlformats.org/officeDocument/2006/relationships/image" Target="../media/image85.emf" /><Relationship Id="rId6" Type="http://schemas.openxmlformats.org/officeDocument/2006/relationships/vmlDrawing" Target="../drawings/vmlDrawing81.vml" /></Relationships>
</file>

<file path=ppt/slides/_rels/slide14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9.xml" /><Relationship Id="rId3" Type="http://schemas.openxmlformats.org/officeDocument/2006/relationships/slide" Target="slide1.xml" TargetMode="Internal" /></Relationships>
</file>

<file path=ppt/slides/_rels/slide14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40.xml" /><Relationship Id="rId3" Type="http://schemas.openxmlformats.org/officeDocument/2006/relationships/slide" Target="slide1.xml" TargetMode="Internal" /></Relationships>
</file>

<file path=ppt/slides/_rels/slide14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4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4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4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4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4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xml" /></Relationships>
</file>

<file path=ppt/slides/_rels/slide15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5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5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5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5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5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5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5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5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5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xml" /></Relationships>
</file>

<file path=ppt/slides/_rels/slide16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6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6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6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82.docx" TargetMode="Internal" /><Relationship Id="rId3" Type="http://schemas.openxmlformats.org/officeDocument/2006/relationships/image" Target="../media/image86.emf" /><Relationship Id="rId4" Type="http://schemas.openxmlformats.org/officeDocument/2006/relationships/slide" Target="slide1.xml" TargetMode="Internal" /><Relationship Id="rId5" Type="http://schemas.openxmlformats.org/officeDocument/2006/relationships/vmlDrawing" Target="../drawings/vmlDrawing82.vml" /></Relationships>
</file>

<file path=ppt/slides/_rels/slide16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83.docx" TargetMode="Internal" /><Relationship Id="rId3" Type="http://schemas.openxmlformats.org/officeDocument/2006/relationships/image" Target="../media/image87.emf" /><Relationship Id="rId4" Type="http://schemas.openxmlformats.org/officeDocument/2006/relationships/slide" Target="slide1.xml" TargetMode="Internal" /><Relationship Id="rId5" Type="http://schemas.openxmlformats.org/officeDocument/2006/relationships/vmlDrawing" Target="../drawings/vmlDrawing83.vml" /></Relationships>
</file>

<file path=ppt/slides/_rels/slide16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84.docx" TargetMode="Internal" /><Relationship Id="rId3" Type="http://schemas.openxmlformats.org/officeDocument/2006/relationships/image" Target="../media/image88.emf" /><Relationship Id="rId4" Type="http://schemas.openxmlformats.org/officeDocument/2006/relationships/slide" Target="slide1.xml" TargetMode="Internal" /><Relationship Id="rId5" Type="http://schemas.openxmlformats.org/officeDocument/2006/relationships/vmlDrawing" Target="../drawings/vmlDrawing84.vml" /></Relationships>
</file>

<file path=ppt/slides/_rels/slide16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85.docx" TargetMode="Internal" /><Relationship Id="rId3" Type="http://schemas.openxmlformats.org/officeDocument/2006/relationships/image" Target="../media/image89.emf" /><Relationship Id="rId4" Type="http://schemas.openxmlformats.org/officeDocument/2006/relationships/slide" Target="slide1.xml" TargetMode="Internal" /><Relationship Id="rId5" Type="http://schemas.openxmlformats.org/officeDocument/2006/relationships/vmlDrawing" Target="../drawings/vmlDrawing85.vml" /></Relationships>
</file>

<file path=ppt/slides/_rels/slide16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86.docx" TargetMode="Internal" /><Relationship Id="rId3" Type="http://schemas.openxmlformats.org/officeDocument/2006/relationships/image" Target="../media/image90.emf" /><Relationship Id="rId4" Type="http://schemas.openxmlformats.org/officeDocument/2006/relationships/slide" Target="slide1.xml" TargetMode="Internal" /><Relationship Id="rId5" Type="http://schemas.openxmlformats.org/officeDocument/2006/relationships/vmlDrawing" Target="../drawings/vmlDrawing86.vml" /></Relationships>
</file>

<file path=ppt/slides/_rels/slide16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87.docx" TargetMode="Internal" /><Relationship Id="rId3" Type="http://schemas.openxmlformats.org/officeDocument/2006/relationships/image" Target="../media/image91.emf" /><Relationship Id="rId4" Type="http://schemas.openxmlformats.org/officeDocument/2006/relationships/slide" Target="slide1.xml" TargetMode="Internal" /><Relationship Id="rId5" Type="http://schemas.openxmlformats.org/officeDocument/2006/relationships/vmlDrawing" Target="../drawings/vmlDrawing87.vml" /></Relationships>
</file>

<file path=ppt/slides/_rels/slide16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88.docx" TargetMode="Internal" /><Relationship Id="rId3" Type="http://schemas.openxmlformats.org/officeDocument/2006/relationships/image" Target="../media/image92.emf" /><Relationship Id="rId4" Type="http://schemas.openxmlformats.org/officeDocument/2006/relationships/slide" Target="slide1.xml" TargetMode="Internal" /><Relationship Id="rId5" Type="http://schemas.openxmlformats.org/officeDocument/2006/relationships/vmlDrawing" Target="../drawings/vmlDrawing88.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4.xml" /></Relationships>
</file>

<file path=ppt/slides/_rels/slide17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7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1.jpeg" /><Relationship Id="rId3" Type="http://schemas.openxmlformats.org/officeDocument/2006/relationships/slide" Target="slide1.xml" TargetMode="Internal" /></Relationships>
</file>

<file path=ppt/slides/_rels/slide17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7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7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7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7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7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7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7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5.xml" /></Relationships>
</file>

<file path=ppt/slides/_rels/slide18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8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89.docx" TargetMode="Internal" /><Relationship Id="rId3" Type="http://schemas.openxmlformats.org/officeDocument/2006/relationships/image" Target="../media/image93.emf" /><Relationship Id="rId4" Type="http://schemas.openxmlformats.org/officeDocument/2006/relationships/vmlDrawing" Target="../drawings/vmlDrawing89.vml" /></Relationships>
</file>

<file path=ppt/slides/_rels/slide18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8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8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8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8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8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90.docx" TargetMode="Internal" /><Relationship Id="rId4" Type="http://schemas.openxmlformats.org/officeDocument/2006/relationships/image" Target="../media/image94.emf" /><Relationship Id="rId5" Type="http://schemas.openxmlformats.org/officeDocument/2006/relationships/vmlDrawing" Target="../drawings/vmlDrawing90.vml" /></Relationships>
</file>

<file path=ppt/slides/_rels/slide18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91.docx" TargetMode="Internal" /><Relationship Id="rId4" Type="http://schemas.openxmlformats.org/officeDocument/2006/relationships/image" Target="../media/image95.emf" /><Relationship Id="rId5" Type="http://schemas.openxmlformats.org/officeDocument/2006/relationships/vmlDrawing" Target="../drawings/vmlDrawing91.vml" /></Relationships>
</file>

<file path=ppt/slides/_rels/slide18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6.xml" /></Relationships>
</file>

<file path=ppt/slides/_rels/slide19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9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9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9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9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9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9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9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9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9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7.xml" /></Relationships>
</file>

<file path=ppt/slides/_rels/slide20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0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0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0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0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92.docx" TargetMode="Internal" /><Relationship Id="rId4" Type="http://schemas.openxmlformats.org/officeDocument/2006/relationships/image" Target="../media/image96.emf" /><Relationship Id="rId5" Type="http://schemas.openxmlformats.org/officeDocument/2006/relationships/vmlDrawing" Target="../drawings/vmlDrawing92.vml" /></Relationships>
</file>

<file path=ppt/slides/_rels/slide20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0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image" Target="../media/image31.jpeg" /></Relationships>
</file>

<file path=ppt/slides/_rels/slide20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0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0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8.xml" /></Relationships>
</file>

<file path=ppt/slides/_rels/slide2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9.xml" /></Relationships>
</file>

<file path=ppt/slides/_rels/slide2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0.xml" /></Relationships>
</file>

<file path=ppt/slides/_rels/slide2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3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3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3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3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3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1.xml" /></Relationships>
</file>

<file path=ppt/slides/_rels/slide24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4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93.docx" TargetMode="Internal" /><Relationship Id="rId4" Type="http://schemas.openxmlformats.org/officeDocument/2006/relationships/image" Target="../media/image97.emf" /><Relationship Id="rId5" Type="http://schemas.openxmlformats.org/officeDocument/2006/relationships/vmlDrawing" Target="../drawings/vmlDrawing93.vml" /></Relationships>
</file>

<file path=ppt/slides/_rels/slide24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4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94.docx" TargetMode="Internal" /><Relationship Id="rId4" Type="http://schemas.openxmlformats.org/officeDocument/2006/relationships/image" Target="../media/image98.emf" /><Relationship Id="rId5" Type="http://schemas.openxmlformats.org/officeDocument/2006/relationships/vmlDrawing" Target="../drawings/vmlDrawing94.vml" /></Relationships>
</file>

<file path=ppt/slides/_rels/slide24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4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95.docx" TargetMode="Internal" /><Relationship Id="rId4" Type="http://schemas.openxmlformats.org/officeDocument/2006/relationships/image" Target="../media/image99.emf" /><Relationship Id="rId5" Type="http://schemas.openxmlformats.org/officeDocument/2006/relationships/vmlDrawing" Target="../drawings/vmlDrawing95.vml" /></Relationships>
</file>

<file path=ppt/slides/_rels/slide24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4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96.docx" TargetMode="Internal" /><Relationship Id="rId4" Type="http://schemas.openxmlformats.org/officeDocument/2006/relationships/image" Target="../media/image100.emf" /><Relationship Id="rId5" Type="http://schemas.openxmlformats.org/officeDocument/2006/relationships/vmlDrawing" Target="../drawings/vmlDrawing96.vml" /></Relationships>
</file>

<file path=ppt/slides/_rels/slide24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4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2.xml" /><Relationship Id="rId3" Type="http://schemas.openxmlformats.org/officeDocument/2006/relationships/package" Target="../embeddings/Document3.docx" TargetMode="Internal" /><Relationship Id="rId4" Type="http://schemas.openxmlformats.org/officeDocument/2006/relationships/image" Target="../media/image4.emf" /><Relationship Id="rId5" Type="http://schemas.openxmlformats.org/officeDocument/2006/relationships/vmlDrawing" Target="../drawings/vmlDrawing3.vml" /></Relationships>
</file>

<file path=ppt/slides/_rels/slide25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97.docx" TargetMode="Internal" /><Relationship Id="rId4" Type="http://schemas.openxmlformats.org/officeDocument/2006/relationships/image" Target="../media/image101.emf" /><Relationship Id="rId5" Type="http://schemas.openxmlformats.org/officeDocument/2006/relationships/vmlDrawing" Target="../drawings/vmlDrawing97.vml" /></Relationships>
</file>

<file path=ppt/slides/_rels/slide25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5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98.docx" TargetMode="Internal" /><Relationship Id="rId4" Type="http://schemas.openxmlformats.org/officeDocument/2006/relationships/image" Target="../media/image102.emf" /><Relationship Id="rId5" Type="http://schemas.openxmlformats.org/officeDocument/2006/relationships/vmlDrawing" Target="../drawings/vmlDrawing98.vml" /></Relationships>
</file>

<file path=ppt/slides/_rels/slide25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5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image" Target="../media/image31.jpeg" /><Relationship Id="rId4" Type="http://schemas.openxmlformats.org/officeDocument/2006/relationships/package" Target="../embeddings/Document99.docx" TargetMode="Internal" /><Relationship Id="rId5" Type="http://schemas.openxmlformats.org/officeDocument/2006/relationships/image" Target="../media/image103.emf" /><Relationship Id="rId6" Type="http://schemas.openxmlformats.org/officeDocument/2006/relationships/vmlDrawing" Target="../drawings/vmlDrawing99.vml" /></Relationships>
</file>

<file path=ppt/slides/_rels/slide25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5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00.docx" TargetMode="Internal" /><Relationship Id="rId4" Type="http://schemas.openxmlformats.org/officeDocument/2006/relationships/image" Target="../media/image104.emf" /><Relationship Id="rId5" Type="http://schemas.openxmlformats.org/officeDocument/2006/relationships/vmlDrawing" Target="../drawings/vmlDrawing100.vml" /></Relationships>
</file>

<file path=ppt/slides/_rels/slide25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5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5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01.docx" TargetMode="Internal" /><Relationship Id="rId4" Type="http://schemas.openxmlformats.org/officeDocument/2006/relationships/image" Target="../media/image105.emf" /><Relationship Id="rId5" Type="http://schemas.openxmlformats.org/officeDocument/2006/relationships/vmlDrawing" Target="../drawings/vmlDrawing101.v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3.xml" /><Relationship Id="rId3" Type="http://schemas.openxmlformats.org/officeDocument/2006/relationships/slide" Target="slide1.xml" TargetMode="Internal" /></Relationships>
</file>

<file path=ppt/slides/_rels/slide26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6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6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02.docx" TargetMode="Internal" /><Relationship Id="rId4" Type="http://schemas.openxmlformats.org/officeDocument/2006/relationships/image" Target="../media/image106.emf" /><Relationship Id="rId5" Type="http://schemas.openxmlformats.org/officeDocument/2006/relationships/vmlDrawing" Target="../drawings/vmlDrawing102.vml" /></Relationships>
</file>

<file path=ppt/slides/_rels/slide26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6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6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6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6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6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6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4.xml" /><Relationship Id="rId3" Type="http://schemas.openxmlformats.org/officeDocument/2006/relationships/slide" Target="slide1.xml" TargetMode="Internal" /><Relationship Id="rId4" Type="http://schemas.openxmlformats.org/officeDocument/2006/relationships/image" Target="../media/image5.jpeg" /></Relationships>
</file>

<file path=ppt/slides/_rels/slide27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03.docx" TargetMode="Internal" /><Relationship Id="rId4" Type="http://schemas.openxmlformats.org/officeDocument/2006/relationships/image" Target="../media/image107.emf" /><Relationship Id="rId5" Type="http://schemas.openxmlformats.org/officeDocument/2006/relationships/vmlDrawing" Target="../drawings/vmlDrawing103.vml" /></Relationships>
</file>

<file path=ppt/slides/_rels/slide27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04.docx" TargetMode="Internal" /><Relationship Id="rId4" Type="http://schemas.openxmlformats.org/officeDocument/2006/relationships/image" Target="../media/image108.emf" /><Relationship Id="rId5" Type="http://schemas.openxmlformats.org/officeDocument/2006/relationships/vmlDrawing" Target="../drawings/vmlDrawing104.vml" /></Relationships>
</file>

<file path=ppt/slides/_rels/slide27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05.docx" TargetMode="Internal" /><Relationship Id="rId4" Type="http://schemas.openxmlformats.org/officeDocument/2006/relationships/image" Target="../media/image109.emf" /><Relationship Id="rId5" Type="http://schemas.openxmlformats.org/officeDocument/2006/relationships/vmlDrawing" Target="../drawings/vmlDrawing105.vml" /></Relationships>
</file>

<file path=ppt/slides/_rels/slide27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06.docx" TargetMode="Internal" /><Relationship Id="rId4" Type="http://schemas.openxmlformats.org/officeDocument/2006/relationships/image" Target="../media/image110.emf" /><Relationship Id="rId5" Type="http://schemas.openxmlformats.org/officeDocument/2006/relationships/vmlDrawing" Target="../drawings/vmlDrawing106.vml" /></Relationships>
</file>

<file path=ppt/slides/_rels/slide27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7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7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7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07.docx" TargetMode="Internal" /><Relationship Id="rId4" Type="http://schemas.openxmlformats.org/officeDocument/2006/relationships/image" Target="../media/image111.emf" /><Relationship Id="rId5" Type="http://schemas.openxmlformats.org/officeDocument/2006/relationships/vmlDrawing" Target="../drawings/vmlDrawing107.vml" /></Relationships>
</file>

<file path=ppt/slides/_rels/slide27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7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image" Target="../media/image31.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5.xml" /><Relationship Id="rId3" Type="http://schemas.openxmlformats.org/officeDocument/2006/relationships/slide" Target="slide1.xml" TargetMode="Internal" /></Relationships>
</file>

<file path=ppt/slides/_rels/slide28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8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8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8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8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8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8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8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8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8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6.xml" /><Relationship Id="rId3" Type="http://schemas.openxmlformats.org/officeDocument/2006/relationships/slide" Target="slide1.xml" TargetMode="Internal" /><Relationship Id="rId4" Type="http://schemas.openxmlformats.org/officeDocument/2006/relationships/package" Target="../embeddings/Document4.docx" TargetMode="Internal" /><Relationship Id="rId5" Type="http://schemas.openxmlformats.org/officeDocument/2006/relationships/image" Target="../media/image6.emf" /><Relationship Id="rId6" Type="http://schemas.openxmlformats.org/officeDocument/2006/relationships/vmlDrawing" Target="../drawings/vmlDrawing4.vml" /></Relationships>
</file>

<file path=ppt/slides/_rels/slide29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9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9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9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9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9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9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9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9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9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7.xml" /><Relationship Id="rId3" Type="http://schemas.openxmlformats.org/officeDocument/2006/relationships/slide" Target="slide1.xml" TargetMode="Internal" /><Relationship Id="rId4" Type="http://schemas.openxmlformats.org/officeDocument/2006/relationships/package" Target="../embeddings/Document5.docx" TargetMode="Internal" /><Relationship Id="rId5" Type="http://schemas.openxmlformats.org/officeDocument/2006/relationships/image" Target="../media/image7.emf" /><Relationship Id="rId6" Type="http://schemas.openxmlformats.org/officeDocument/2006/relationships/vmlDrawing" Target="../drawings/vmlDrawing5.vml" /></Relationships>
</file>

<file path=ppt/slides/_rels/slide30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0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0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0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0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0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0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08.docx" TargetMode="Internal" /><Relationship Id="rId4" Type="http://schemas.openxmlformats.org/officeDocument/2006/relationships/image" Target="../media/image112.emf" /><Relationship Id="rId5" Type="http://schemas.openxmlformats.org/officeDocument/2006/relationships/vmlDrawing" Target="../drawings/vmlDrawing108.vml" /></Relationships>
</file>

<file path=ppt/slides/_rels/slide30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0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0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8.xml" /><Relationship Id="rId3" Type="http://schemas.openxmlformats.org/officeDocument/2006/relationships/slide" Target="slide1.xml" TargetMode="Internal" /><Relationship Id="rId4" Type="http://schemas.openxmlformats.org/officeDocument/2006/relationships/package" Target="../embeddings/Document6.docx" TargetMode="Internal" /><Relationship Id="rId5" Type="http://schemas.openxmlformats.org/officeDocument/2006/relationships/image" Target="../media/image8.emf" /><Relationship Id="rId6" Type="http://schemas.openxmlformats.org/officeDocument/2006/relationships/vmlDrawing" Target="../drawings/vmlDrawing6.vml" /></Relationships>
</file>

<file path=ppt/slides/_rels/slide3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9.xml" /><Relationship Id="rId3" Type="http://schemas.openxmlformats.org/officeDocument/2006/relationships/slide" Target="slide1.xml" TargetMode="Internal" /><Relationship Id="rId4" Type="http://schemas.openxmlformats.org/officeDocument/2006/relationships/package" Target="../embeddings/Document7.docx" TargetMode="Internal" /><Relationship Id="rId5" Type="http://schemas.openxmlformats.org/officeDocument/2006/relationships/image" Target="../media/image9.emf" /><Relationship Id="rId6" Type="http://schemas.openxmlformats.org/officeDocument/2006/relationships/vmlDrawing" Target="../drawings/vmlDrawing7.vml" /></Relationships>
</file>

<file path=ppt/slides/_rels/slide3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0.xml" /><Relationship Id="rId3" Type="http://schemas.openxmlformats.org/officeDocument/2006/relationships/slide" Target="slide1.xml" TargetMode="Internal" /><Relationship Id="rId4" Type="http://schemas.openxmlformats.org/officeDocument/2006/relationships/package" Target="../embeddings/Document8.docx" TargetMode="Internal" /><Relationship Id="rId5" Type="http://schemas.openxmlformats.org/officeDocument/2006/relationships/image" Target="../media/image10.emf" /><Relationship Id="rId6" Type="http://schemas.openxmlformats.org/officeDocument/2006/relationships/vmlDrawing" Target="../drawings/vmlDrawing8.vml" /></Relationships>
</file>

<file path=ppt/slides/_rels/slide3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3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3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3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3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image" Target="../media/image31.jpeg" /></Relationships>
</file>

<file path=ppt/slides/_rels/slide33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1.xml" /><Relationship Id="rId3" Type="http://schemas.openxmlformats.org/officeDocument/2006/relationships/slide" Target="slide1.xml" TargetMode="Internal" /><Relationship Id="rId4" Type="http://schemas.openxmlformats.org/officeDocument/2006/relationships/package" Target="../embeddings/Document9.docx" TargetMode="Internal" /><Relationship Id="rId5" Type="http://schemas.openxmlformats.org/officeDocument/2006/relationships/image" Target="../media/image11.emf" /><Relationship Id="rId6" Type="http://schemas.openxmlformats.org/officeDocument/2006/relationships/vmlDrawing" Target="../drawings/vmlDrawing9.vml" /></Relationships>
</file>

<file path=ppt/slides/_rels/slide34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4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4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4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4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4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4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4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image" Target="../media/image113.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2.xml" /><Relationship Id="rId3" Type="http://schemas.openxmlformats.org/officeDocument/2006/relationships/slide" Target="slide1.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3.xml" /><Relationship Id="rId3" Type="http://schemas.openxmlformats.org/officeDocument/2006/relationships/slide" Target="slide1.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4.xml" /><Relationship Id="rId3" Type="http://schemas.openxmlformats.org/officeDocument/2006/relationships/slide" Target="slide1.xml" TargetMode="Internal" /><Relationship Id="rId4" Type="http://schemas.openxmlformats.org/officeDocument/2006/relationships/package" Target="../embeddings/Document10.docx" TargetMode="Internal" /><Relationship Id="rId5" Type="http://schemas.openxmlformats.org/officeDocument/2006/relationships/image" Target="../media/image12.emf" /><Relationship Id="rId6" Type="http://schemas.openxmlformats.org/officeDocument/2006/relationships/vmlDrawing" Target="../drawings/vmlDrawing10.v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5.xml" /><Relationship Id="rId3" Type="http://schemas.openxmlformats.org/officeDocument/2006/relationships/slide" Target="slide1.xml" TargetMode="Internal" /><Relationship Id="rId4" Type="http://schemas.openxmlformats.org/officeDocument/2006/relationships/image" Target="../media/image13.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6.xml" /><Relationship Id="rId3" Type="http://schemas.openxmlformats.org/officeDocument/2006/relationships/slide" Target="slide1.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7.xml" /><Relationship Id="rId3" Type="http://schemas.openxmlformats.org/officeDocument/2006/relationships/slide" Target="slide1.xml" TargetMode="Internal" /><Relationship Id="rId4" Type="http://schemas.openxmlformats.org/officeDocument/2006/relationships/package" Target="../embeddings/Document11.docx" TargetMode="Internal" /><Relationship Id="rId5" Type="http://schemas.openxmlformats.org/officeDocument/2006/relationships/image" Target="../media/image14.emf" /><Relationship Id="rId6" Type="http://schemas.openxmlformats.org/officeDocument/2006/relationships/vmlDrawing" Target="../drawings/vmlDrawing11.v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8.xml" /><Relationship Id="rId3" Type="http://schemas.openxmlformats.org/officeDocument/2006/relationships/package" Target="../embeddings/Document12.docx" TargetMode="Internal" /><Relationship Id="rId4" Type="http://schemas.openxmlformats.org/officeDocument/2006/relationships/image" Target="../media/image15.emf" /><Relationship Id="rId5" Type="http://schemas.openxmlformats.org/officeDocument/2006/relationships/slide" Target="slide1.xml" TargetMode="Internal" /><Relationship Id="rId6" Type="http://schemas.openxmlformats.org/officeDocument/2006/relationships/vmlDrawing" Target="../drawings/vmlDrawing12.v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9.xml" /><Relationship Id="rId3" Type="http://schemas.openxmlformats.org/officeDocument/2006/relationships/slide" Target="slide1.xml" TargetMode="Internal" /><Relationship Id="rId4" Type="http://schemas.openxmlformats.org/officeDocument/2006/relationships/package" Target="../embeddings/Document13.docx" TargetMode="Internal" /><Relationship Id="rId5" Type="http://schemas.openxmlformats.org/officeDocument/2006/relationships/image" Target="../media/image16.emf" /><Relationship Id="rId6" Type="http://schemas.openxmlformats.org/officeDocument/2006/relationships/vmlDrawing" Target="../drawings/vmlDrawing13.v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0.xml" /><Relationship Id="rId3" Type="http://schemas.openxmlformats.org/officeDocument/2006/relationships/slide" Target="slide1.xml" TargetMode="Internal" /><Relationship Id="rId4" Type="http://schemas.openxmlformats.org/officeDocument/2006/relationships/package" Target="../embeddings/Document14.docx" TargetMode="Internal" /><Relationship Id="rId5" Type="http://schemas.openxmlformats.org/officeDocument/2006/relationships/image" Target="../media/image17.emf" /><Relationship Id="rId6" Type="http://schemas.openxmlformats.org/officeDocument/2006/relationships/vmlDrawing" Target="../drawings/vmlDrawing14.v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1.xml" /><Relationship Id="rId3" Type="http://schemas.openxmlformats.org/officeDocument/2006/relationships/slide" Target="slide1.xml" TargetMode="Internal" /><Relationship Id="rId4" Type="http://schemas.openxmlformats.org/officeDocument/2006/relationships/package" Target="../embeddings/Document15.docx" TargetMode="Internal" /><Relationship Id="rId5" Type="http://schemas.openxmlformats.org/officeDocument/2006/relationships/image" Target="../media/image18.emf" /><Relationship Id="rId6" Type="http://schemas.openxmlformats.org/officeDocument/2006/relationships/vmlDrawing" Target="../drawings/vmlDrawing15.v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2.xml" /><Relationship Id="rId3" Type="http://schemas.openxmlformats.org/officeDocument/2006/relationships/slide" Target="slide1.xml" TargetMode="Internal" /><Relationship Id="rId4" Type="http://schemas.openxmlformats.org/officeDocument/2006/relationships/package" Target="../embeddings/Document16.docx" TargetMode="Internal" /><Relationship Id="rId5" Type="http://schemas.openxmlformats.org/officeDocument/2006/relationships/image" Target="../media/image19.emf" /><Relationship Id="rId6" Type="http://schemas.openxmlformats.org/officeDocument/2006/relationships/vmlDrawing" Target="../drawings/vmlDrawing16.v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3.xml" /><Relationship Id="rId3" Type="http://schemas.openxmlformats.org/officeDocument/2006/relationships/slide" Target="slide1.xml" TargetMode="Internal" /><Relationship Id="rId4" Type="http://schemas.openxmlformats.org/officeDocument/2006/relationships/package" Target="../embeddings/Document17.docx" TargetMode="Internal" /><Relationship Id="rId5" Type="http://schemas.openxmlformats.org/officeDocument/2006/relationships/image" Target="../media/image20.emf" /><Relationship Id="rId6" Type="http://schemas.openxmlformats.org/officeDocument/2006/relationships/vmlDrawing" Target="../drawings/vmlDrawing17.v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4.xml" /><Relationship Id="rId3" Type="http://schemas.openxmlformats.org/officeDocument/2006/relationships/slide" Target="slide1.xml" TargetMode="Internal" /><Relationship Id="rId4" Type="http://schemas.openxmlformats.org/officeDocument/2006/relationships/package" Target="../embeddings/Document18.docx" TargetMode="Internal" /><Relationship Id="rId5" Type="http://schemas.openxmlformats.org/officeDocument/2006/relationships/image" Target="../media/image21.emf" /><Relationship Id="rId6" Type="http://schemas.openxmlformats.org/officeDocument/2006/relationships/vmlDrawing" Target="../drawings/vmlDrawing18.v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5.xml" /><Relationship Id="rId3" Type="http://schemas.openxmlformats.org/officeDocument/2006/relationships/slide" Target="slide1.xml" TargetMode="Interna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6.xml" /><Relationship Id="rId3" Type="http://schemas.openxmlformats.org/officeDocument/2006/relationships/slide" Target="slide1.xml" TargetMode="Internal" /><Relationship Id="rId4" Type="http://schemas.openxmlformats.org/officeDocument/2006/relationships/package" Target="../embeddings/Document19.docx" TargetMode="Internal" /><Relationship Id="rId5" Type="http://schemas.openxmlformats.org/officeDocument/2006/relationships/image" Target="../media/image22.emf" /><Relationship Id="rId6" Type="http://schemas.openxmlformats.org/officeDocument/2006/relationships/vmlDrawing" Target="../drawings/vmlDrawing19.v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7.xml" /><Relationship Id="rId3" Type="http://schemas.openxmlformats.org/officeDocument/2006/relationships/slide" Target="slide1.xml" TargetMode="Internal" /><Relationship Id="rId4" Type="http://schemas.openxmlformats.org/officeDocument/2006/relationships/package" Target="../embeddings/Document20.docx" TargetMode="Internal" /><Relationship Id="rId5" Type="http://schemas.openxmlformats.org/officeDocument/2006/relationships/image" Target="../media/image23.emf" /><Relationship Id="rId6" Type="http://schemas.openxmlformats.org/officeDocument/2006/relationships/vmlDrawing" Target="../drawings/vmlDrawing20.v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8.xml" /><Relationship Id="rId3" Type="http://schemas.openxmlformats.org/officeDocument/2006/relationships/slide" Target="slide1.xml" TargetMode="Internal" /><Relationship Id="rId4" Type="http://schemas.openxmlformats.org/officeDocument/2006/relationships/package" Target="../embeddings/Document21.docx" TargetMode="Internal" /><Relationship Id="rId5" Type="http://schemas.openxmlformats.org/officeDocument/2006/relationships/image" Target="../media/image24.emf" /><Relationship Id="rId6" Type="http://schemas.openxmlformats.org/officeDocument/2006/relationships/vmlDrawing" Target="../drawings/vmlDrawing21.v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9.xml" /><Relationship Id="rId3" Type="http://schemas.openxmlformats.org/officeDocument/2006/relationships/slide" Target="slide1.xml" TargetMode="Internal" /><Relationship Id="rId4" Type="http://schemas.openxmlformats.org/officeDocument/2006/relationships/package" Target="../embeddings/Document22.docx" TargetMode="Internal" /><Relationship Id="rId5" Type="http://schemas.openxmlformats.org/officeDocument/2006/relationships/image" Target="../media/image25.emf" /><Relationship Id="rId6" Type="http://schemas.openxmlformats.org/officeDocument/2006/relationships/vmlDrawing" Target="../drawings/vmlDrawing22.v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0.xml" /><Relationship Id="rId3" Type="http://schemas.openxmlformats.org/officeDocument/2006/relationships/slide" Target="slide1.xml" TargetMode="Interna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1.xml" /><Relationship Id="rId3" Type="http://schemas.openxmlformats.org/officeDocument/2006/relationships/slide" Target="slide1.xml" TargetMode="Interna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2.xml" /><Relationship Id="rId3" Type="http://schemas.openxmlformats.org/officeDocument/2006/relationships/slide" Target="slide1.xml" TargetMode="Interna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3.xml" /><Relationship Id="rId3" Type="http://schemas.openxmlformats.org/officeDocument/2006/relationships/slide" Target="slide1.xml" TargetMode="Interna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4.xml" /><Relationship Id="rId3" Type="http://schemas.openxmlformats.org/officeDocument/2006/relationships/slide" Target="slide1.xml" TargetMode="Interna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5.xml" /><Relationship Id="rId3" Type="http://schemas.openxmlformats.org/officeDocument/2006/relationships/slide" Target="slide1.xml" TargetMode="Internal" /><Relationship Id="rId4" Type="http://schemas.openxmlformats.org/officeDocument/2006/relationships/package" Target="../embeddings/Document23.docx" TargetMode="Internal" /><Relationship Id="rId5" Type="http://schemas.openxmlformats.org/officeDocument/2006/relationships/image" Target="../media/image26.emf" /><Relationship Id="rId6" Type="http://schemas.openxmlformats.org/officeDocument/2006/relationships/vmlDrawing" Target="../drawings/vmlDrawing23.v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6.xml" /><Relationship Id="rId3" Type="http://schemas.openxmlformats.org/officeDocument/2006/relationships/slide" Target="slide1.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7.xml" /><Relationship Id="rId3" Type="http://schemas.openxmlformats.org/officeDocument/2006/relationships/slide" Target="slide1.xml" TargetMode="Interna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8.xml" /><Relationship Id="rId3" Type="http://schemas.openxmlformats.org/officeDocument/2006/relationships/slide" Target="slide1.xml" TargetMode="Interna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9.xml" /><Relationship Id="rId3" Type="http://schemas.openxmlformats.org/officeDocument/2006/relationships/slide" Target="slide1.xml" TargetMode="Internal" /><Relationship Id="rId4" Type="http://schemas.openxmlformats.org/officeDocument/2006/relationships/package" Target="../embeddings/Document24.docx" TargetMode="Internal" /><Relationship Id="rId5" Type="http://schemas.openxmlformats.org/officeDocument/2006/relationships/image" Target="../media/image27.emf" /><Relationship Id="rId6" Type="http://schemas.openxmlformats.org/officeDocument/2006/relationships/vmlDrawing" Target="../drawings/vmlDrawing24.v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0.xml" /><Relationship Id="rId3" Type="http://schemas.openxmlformats.org/officeDocument/2006/relationships/slide" Target="slide1.xml" TargetMode="Interna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1.xml" /><Relationship Id="rId3" Type="http://schemas.openxmlformats.org/officeDocument/2006/relationships/slide" Target="slide1.xml" TargetMode="Interna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2.xml" /><Relationship Id="rId3" Type="http://schemas.openxmlformats.org/officeDocument/2006/relationships/slide" Target="slide1.xml" TargetMode="Internal" /><Relationship Id="rId4" Type="http://schemas.openxmlformats.org/officeDocument/2006/relationships/package" Target="../embeddings/Document25.docx" TargetMode="Internal" /><Relationship Id="rId5" Type="http://schemas.openxmlformats.org/officeDocument/2006/relationships/image" Target="../media/image28.emf" /><Relationship Id="rId6" Type="http://schemas.openxmlformats.org/officeDocument/2006/relationships/vmlDrawing" Target="../drawings/vmlDrawing25.v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3.xml" /><Relationship Id="rId3" Type="http://schemas.openxmlformats.org/officeDocument/2006/relationships/slide" Target="slide1.xml" TargetMode="Internal" /><Relationship Id="rId4" Type="http://schemas.openxmlformats.org/officeDocument/2006/relationships/package" Target="../embeddings/Document26.docx" TargetMode="Internal" /><Relationship Id="rId5" Type="http://schemas.openxmlformats.org/officeDocument/2006/relationships/image" Target="../media/image29.emf" /><Relationship Id="rId6" Type="http://schemas.openxmlformats.org/officeDocument/2006/relationships/vmlDrawing" Target="../drawings/vmlDrawing26.v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4.xml" /><Relationship Id="rId3" Type="http://schemas.openxmlformats.org/officeDocument/2006/relationships/slide" Target="slide1.xml" TargetMode="Interna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5.xml" /><Relationship Id="rId3" Type="http://schemas.openxmlformats.org/officeDocument/2006/relationships/slide" Target="slide1.xml" TargetMode="Internal" /><Relationship Id="rId4" Type="http://schemas.openxmlformats.org/officeDocument/2006/relationships/package" Target="../embeddings/Document27.docx" TargetMode="Internal" /><Relationship Id="rId5" Type="http://schemas.openxmlformats.org/officeDocument/2006/relationships/image" Target="../media/image30.emf" /><Relationship Id="rId6" Type="http://schemas.openxmlformats.org/officeDocument/2006/relationships/vmlDrawing" Target="../drawings/vmlDrawing27.v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6.xml" /><Relationship Id="rId3" Type="http://schemas.openxmlformats.org/officeDocument/2006/relationships/slide" Target="slide1.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7.xml" /><Relationship Id="rId3" Type="http://schemas.openxmlformats.org/officeDocument/2006/relationships/slide" Target="slide1.xml" TargetMode="Internal" /><Relationship Id="rId4" Type="http://schemas.openxmlformats.org/officeDocument/2006/relationships/image" Target="../media/image31.jpeg" /><Relationship Id="rId5" Type="http://schemas.openxmlformats.org/officeDocument/2006/relationships/package" Target="../embeddings/Document28.docx" TargetMode="Internal" /><Relationship Id="rId6" Type="http://schemas.openxmlformats.org/officeDocument/2006/relationships/image" Target="../media/image32.emf" /><Relationship Id="rId7" Type="http://schemas.openxmlformats.org/officeDocument/2006/relationships/vmlDrawing" Target="../drawings/vmlDrawing28.v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8.xml" /><Relationship Id="rId3" Type="http://schemas.openxmlformats.org/officeDocument/2006/relationships/slide" Target="slide1.xml" TargetMode="Internal" /><Relationship Id="rId4" Type="http://schemas.openxmlformats.org/officeDocument/2006/relationships/package" Target="../embeddings/Document29.docx" TargetMode="Internal" /><Relationship Id="rId5" Type="http://schemas.openxmlformats.org/officeDocument/2006/relationships/image" Target="../media/image33.emf" /><Relationship Id="rId6" Type="http://schemas.openxmlformats.org/officeDocument/2006/relationships/vmlDrawing" Target="../drawings/vmlDrawing29.v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9.xml" /><Relationship Id="rId3" Type="http://schemas.openxmlformats.org/officeDocument/2006/relationships/slide" Target="slide1.xml" TargetMode="Interna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0.xml" /><Relationship Id="rId3" Type="http://schemas.openxmlformats.org/officeDocument/2006/relationships/slide" Target="slide1.xml" TargetMode="Interna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1.xml" /><Relationship Id="rId3" Type="http://schemas.openxmlformats.org/officeDocument/2006/relationships/slide" Target="slide1.xml" TargetMode="Interna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2.xml" /><Relationship Id="rId3" Type="http://schemas.openxmlformats.org/officeDocument/2006/relationships/slide" Target="slide1.xml" TargetMode="Internal" /><Relationship Id="rId4" Type="http://schemas.openxmlformats.org/officeDocument/2006/relationships/package" Target="../embeddings/Document30.docx" TargetMode="Internal" /><Relationship Id="rId5" Type="http://schemas.openxmlformats.org/officeDocument/2006/relationships/image" Target="../media/image34.emf" /><Relationship Id="rId6" Type="http://schemas.openxmlformats.org/officeDocument/2006/relationships/vmlDrawing" Target="../drawings/vmlDrawing30.v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3.xml" /><Relationship Id="rId3" Type="http://schemas.openxmlformats.org/officeDocument/2006/relationships/slide" Target="slide1.xml" TargetMode="Internal" /><Relationship Id="rId4" Type="http://schemas.openxmlformats.org/officeDocument/2006/relationships/package" Target="../embeddings/Document31.docx" TargetMode="Internal" /><Relationship Id="rId5" Type="http://schemas.openxmlformats.org/officeDocument/2006/relationships/image" Target="../media/image35.emf" /><Relationship Id="rId6" Type="http://schemas.openxmlformats.org/officeDocument/2006/relationships/vmlDrawing" Target="../drawings/vmlDrawing31.v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4.xml" /><Relationship Id="rId3" Type="http://schemas.openxmlformats.org/officeDocument/2006/relationships/slide" Target="slide1.xml" TargetMode="Internal" /><Relationship Id="rId4" Type="http://schemas.openxmlformats.org/officeDocument/2006/relationships/package" Target="../embeddings/Document32.docx" TargetMode="Internal" /><Relationship Id="rId5" Type="http://schemas.openxmlformats.org/officeDocument/2006/relationships/image" Target="../media/image36.emf" /><Relationship Id="rId6" Type="http://schemas.openxmlformats.org/officeDocument/2006/relationships/vmlDrawing" Target="../drawings/vmlDrawing32.v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5.xml" /><Relationship Id="rId3" Type="http://schemas.openxmlformats.org/officeDocument/2006/relationships/slide" Target="slide1.xml" TargetMode="Interna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6.xml" /><Relationship Id="rId3" Type="http://schemas.openxmlformats.org/officeDocument/2006/relationships/slide" Target="slide1.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7.xml" /><Relationship Id="rId3" Type="http://schemas.openxmlformats.org/officeDocument/2006/relationships/slide" Target="slide1.xml" TargetMode="Interna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8.xml" /><Relationship Id="rId3" Type="http://schemas.openxmlformats.org/officeDocument/2006/relationships/slide" Target="slide1.xml" TargetMode="Interna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79.xml" /><Relationship Id="rId3" Type="http://schemas.openxmlformats.org/officeDocument/2006/relationships/slide" Target="slide1.xml" TargetMode="Interna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0.xml" /><Relationship Id="rId3" Type="http://schemas.openxmlformats.org/officeDocument/2006/relationships/slide" Target="slide1.xml" TargetMode="Interna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1.xml" /><Relationship Id="rId3" Type="http://schemas.openxmlformats.org/officeDocument/2006/relationships/slide" Target="slide1.xml" TargetMode="Internal" /><Relationship Id="rId4" Type="http://schemas.openxmlformats.org/officeDocument/2006/relationships/package" Target="../embeddings/Document33.docx" TargetMode="Internal" /><Relationship Id="rId5" Type="http://schemas.openxmlformats.org/officeDocument/2006/relationships/image" Target="../media/image37.emf" /><Relationship Id="rId6" Type="http://schemas.openxmlformats.org/officeDocument/2006/relationships/vmlDrawing" Target="../drawings/vmlDrawing33.v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2.xml" /><Relationship Id="rId3" Type="http://schemas.openxmlformats.org/officeDocument/2006/relationships/slide" Target="slide1.xml" TargetMode="Internal" /><Relationship Id="rId4" Type="http://schemas.openxmlformats.org/officeDocument/2006/relationships/package" Target="../embeddings/Document34.docx" TargetMode="Internal" /><Relationship Id="rId5" Type="http://schemas.openxmlformats.org/officeDocument/2006/relationships/image" Target="../media/image38.emf" /><Relationship Id="rId6" Type="http://schemas.openxmlformats.org/officeDocument/2006/relationships/vmlDrawing" Target="../drawings/vmlDrawing34.v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3.xml" /><Relationship Id="rId3" Type="http://schemas.openxmlformats.org/officeDocument/2006/relationships/slide" Target="slide1.xml" TargetMode="Internal" /><Relationship Id="rId4" Type="http://schemas.openxmlformats.org/officeDocument/2006/relationships/package" Target="../embeddings/Document35.docx" TargetMode="Internal" /><Relationship Id="rId5" Type="http://schemas.openxmlformats.org/officeDocument/2006/relationships/image" Target="../media/image39.emf" /><Relationship Id="rId6" Type="http://schemas.openxmlformats.org/officeDocument/2006/relationships/vmlDrawing" Target="../drawings/vmlDrawing35.v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4.xml" /><Relationship Id="rId3" Type="http://schemas.openxmlformats.org/officeDocument/2006/relationships/slide" Target="slide1.xml" TargetMode="Internal" /><Relationship Id="rId4" Type="http://schemas.openxmlformats.org/officeDocument/2006/relationships/package" Target="../embeddings/Document36.docx" TargetMode="Internal" /><Relationship Id="rId5" Type="http://schemas.openxmlformats.org/officeDocument/2006/relationships/image" Target="../media/image40.emf" /><Relationship Id="rId6" Type="http://schemas.openxmlformats.org/officeDocument/2006/relationships/vmlDrawing" Target="../drawings/vmlDrawing36.v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5.xml" /><Relationship Id="rId3" Type="http://schemas.openxmlformats.org/officeDocument/2006/relationships/slide" Target="slide1.xml" TargetMode="Internal" /><Relationship Id="rId4" Type="http://schemas.openxmlformats.org/officeDocument/2006/relationships/package" Target="../embeddings/Document37.docx" TargetMode="Internal" /><Relationship Id="rId5" Type="http://schemas.openxmlformats.org/officeDocument/2006/relationships/image" Target="../media/image41.emf" /><Relationship Id="rId6" Type="http://schemas.openxmlformats.org/officeDocument/2006/relationships/vmlDrawing" Target="../drawings/vmlDrawing37.v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6.xml" /><Relationship Id="rId3" Type="http://schemas.openxmlformats.org/officeDocument/2006/relationships/slide" Target="slide1.xml" TargetMode="Internal" /><Relationship Id="rId4" Type="http://schemas.openxmlformats.org/officeDocument/2006/relationships/package" Target="../embeddings/Document38.docx" TargetMode="Internal" /><Relationship Id="rId5" Type="http://schemas.openxmlformats.org/officeDocument/2006/relationships/image" Target="../media/image42.emf" /><Relationship Id="rId6" Type="http://schemas.openxmlformats.org/officeDocument/2006/relationships/vmlDrawing" Target="../drawings/vmlDrawing38.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7.xml" /><Relationship Id="rId3" Type="http://schemas.openxmlformats.org/officeDocument/2006/relationships/slide" Target="slide1.xml" TargetMode="Internal" /><Relationship Id="rId4" Type="http://schemas.openxmlformats.org/officeDocument/2006/relationships/package" Target="../embeddings/Document39.docx" TargetMode="Internal" /><Relationship Id="rId5" Type="http://schemas.openxmlformats.org/officeDocument/2006/relationships/image" Target="../media/image43.emf" /><Relationship Id="rId6" Type="http://schemas.openxmlformats.org/officeDocument/2006/relationships/vmlDrawing" Target="../drawings/vmlDrawing39.v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8.xml" /><Relationship Id="rId3" Type="http://schemas.openxmlformats.org/officeDocument/2006/relationships/slide" Target="slide1.xml" TargetMode="Internal" /><Relationship Id="rId4" Type="http://schemas.openxmlformats.org/officeDocument/2006/relationships/package" Target="../embeddings/Document40.docx" TargetMode="Internal" /><Relationship Id="rId5" Type="http://schemas.openxmlformats.org/officeDocument/2006/relationships/image" Target="../media/image44.emf" /><Relationship Id="rId6" Type="http://schemas.openxmlformats.org/officeDocument/2006/relationships/vmlDrawing" Target="../drawings/vmlDrawing40.v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89.xml" /><Relationship Id="rId3" Type="http://schemas.openxmlformats.org/officeDocument/2006/relationships/slide" Target="slide1.xml" TargetMode="Internal" /><Relationship Id="rId4" Type="http://schemas.openxmlformats.org/officeDocument/2006/relationships/package" Target="../embeddings/Document41.docx" TargetMode="Internal" /><Relationship Id="rId5" Type="http://schemas.openxmlformats.org/officeDocument/2006/relationships/image" Target="../media/image45.emf" /><Relationship Id="rId6" Type="http://schemas.openxmlformats.org/officeDocument/2006/relationships/vmlDrawing" Target="../drawings/vmlDrawing41.v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0.xml" /><Relationship Id="rId3" Type="http://schemas.openxmlformats.org/officeDocument/2006/relationships/slide" Target="slide1.xml" TargetMode="Internal" /><Relationship Id="rId4" Type="http://schemas.openxmlformats.org/officeDocument/2006/relationships/package" Target="../embeddings/Document42.docx" TargetMode="Internal" /><Relationship Id="rId5" Type="http://schemas.openxmlformats.org/officeDocument/2006/relationships/image" Target="../media/image46.emf" /><Relationship Id="rId6" Type="http://schemas.openxmlformats.org/officeDocument/2006/relationships/vmlDrawing" Target="../drawings/vmlDrawing42.v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1.xml" /><Relationship Id="rId3" Type="http://schemas.openxmlformats.org/officeDocument/2006/relationships/slide" Target="slide1.xml" TargetMode="Internal" /><Relationship Id="rId4" Type="http://schemas.openxmlformats.org/officeDocument/2006/relationships/package" Target="../embeddings/Document43.docx" TargetMode="Internal" /><Relationship Id="rId5" Type="http://schemas.openxmlformats.org/officeDocument/2006/relationships/image" Target="../media/image47.emf" /><Relationship Id="rId6" Type="http://schemas.openxmlformats.org/officeDocument/2006/relationships/vmlDrawing" Target="../drawings/vmlDrawing43.v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2.xml" /><Relationship Id="rId3" Type="http://schemas.openxmlformats.org/officeDocument/2006/relationships/slide" Target="slide1.xml" TargetMode="Internal" /><Relationship Id="rId4" Type="http://schemas.openxmlformats.org/officeDocument/2006/relationships/package" Target="../embeddings/Document44.docx" TargetMode="Internal" /><Relationship Id="rId5" Type="http://schemas.openxmlformats.org/officeDocument/2006/relationships/image" Target="../media/image48.emf" /><Relationship Id="rId6" Type="http://schemas.openxmlformats.org/officeDocument/2006/relationships/vmlDrawing" Target="../drawings/vmlDrawing44.v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3.xml" /><Relationship Id="rId3" Type="http://schemas.openxmlformats.org/officeDocument/2006/relationships/slide" Target="slide1.xml" TargetMode="Internal" /><Relationship Id="rId4" Type="http://schemas.openxmlformats.org/officeDocument/2006/relationships/package" Target="../embeddings/Document45.docx" TargetMode="Internal" /><Relationship Id="rId5" Type="http://schemas.openxmlformats.org/officeDocument/2006/relationships/image" Target="../media/image49.emf" /><Relationship Id="rId6" Type="http://schemas.openxmlformats.org/officeDocument/2006/relationships/vmlDrawing" Target="../drawings/vmlDrawing45.v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4.xml" /><Relationship Id="rId3" Type="http://schemas.openxmlformats.org/officeDocument/2006/relationships/slide" Target="slide1.xml" TargetMode="Internal" /><Relationship Id="rId4" Type="http://schemas.openxmlformats.org/officeDocument/2006/relationships/package" Target="../embeddings/Document46.docx" TargetMode="Internal" /><Relationship Id="rId5" Type="http://schemas.openxmlformats.org/officeDocument/2006/relationships/image" Target="../media/image50.emf" /><Relationship Id="rId6" Type="http://schemas.openxmlformats.org/officeDocument/2006/relationships/vmlDrawing" Target="../drawings/vmlDrawing46.v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5.xml" /><Relationship Id="rId3" Type="http://schemas.openxmlformats.org/officeDocument/2006/relationships/slide" Target="slide1.xml" TargetMode="Internal" /><Relationship Id="rId4" Type="http://schemas.openxmlformats.org/officeDocument/2006/relationships/package" Target="../embeddings/Document47.docx" TargetMode="Internal" /><Relationship Id="rId5" Type="http://schemas.openxmlformats.org/officeDocument/2006/relationships/image" Target="../media/image51.emf" /><Relationship Id="rId6" Type="http://schemas.openxmlformats.org/officeDocument/2006/relationships/vmlDrawing" Target="../drawings/vmlDrawing47.v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6.xml" /><Relationship Id="rId3" Type="http://schemas.openxmlformats.org/officeDocument/2006/relationships/slide" Target="slide1.xml" TargetMode="Internal" /><Relationship Id="rId4" Type="http://schemas.openxmlformats.org/officeDocument/2006/relationships/package" Target="../embeddings/Document48.docx" TargetMode="Internal" /><Relationship Id="rId5" Type="http://schemas.openxmlformats.org/officeDocument/2006/relationships/image" Target="../media/image52.emf" /><Relationship Id="rId6" Type="http://schemas.openxmlformats.org/officeDocument/2006/relationships/vmlDrawing" Target="../drawings/vmlDrawing48.v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ctrTitle"/>
          </p:nvPr>
        </p:nvSpPr>
        <p:spPr/>
        <p:txBody>
          <a:bodyPr/>
          <a:lstStyle/>
          <a:p>
            <a:r>
              <a:rPr lang="zh-CN" altLang="zh-CN"/>
              <a:t>第二部分　古诗文阅读</a:t>
            </a:r>
          </a:p>
        </p:txBody>
      </p:sp>
    </p:spTree>
  </p:cSld>
  <p:clrMapOvr>
    <a:masterClrMapping/>
  </p:clrMapOvr>
  <p:transition spd="slow">
    <p:push/>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a:t>
            </a:fld>
            <a:r>
              <a:rPr lang="en-US" altLang="zh-CN" smtClean="0"/>
              <a:t>-</a:t>
            </a:r>
            <a:endParaRPr lang="zh-CN" altLang="en-US"/>
          </a:p>
        </p:txBody>
      </p:sp>
      <p:sp>
        <p:nvSpPr>
          <p:cNvPr id="2" name="矩形 1"/>
          <p:cNvSpPr>
            <a:spLocks noChangeAspect="1"/>
          </p:cNvSpPr>
          <p:nvPr/>
        </p:nvSpPr>
        <p:spPr>
          <a:xfrm>
            <a:off x="508000" y="1911735"/>
            <a:ext cx="8128000" cy="333819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三、三读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结合具体题目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揣摩文中词句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题目本身往往也是理解文意的线索或钥匙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文言文阅读的第三步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就是将文章和题目联系起来读。这遍阅读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又可以分成两步。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读题目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解文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文言文阅读的第三题通常是选择题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这道题往往考查对全文内容的概括分析。这四个选项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涉及文章中的许多内容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对理解文章有不可忽视的提示作用。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100</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456919"/>
          <a:ext cx="8128000" cy="5401081"/>
        </p:xfrm>
        <a:graphic>
          <a:graphicData uri="http://schemas.openxmlformats.org/presentationml/2006/ole">
            <mc:AlternateContent xmlns:mc="http://schemas.openxmlformats.org/markup-compatibility/2006">
              <mc:Choice xmlns:v="urn:schemas-microsoft-com:vml" Requires="v">
                <p:oleObj spid="_x0000_s108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456919"/>
                        <a:ext cx="8128000" cy="5401081"/>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101</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587145"/>
            <a:ext cx="32245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十一、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060848"/>
          <a:ext cx="8128000" cy="4566847"/>
        </p:xfrm>
        <a:graphic>
          <a:graphicData uri="http://schemas.openxmlformats.org/presentationml/2006/ole">
            <mc:AlternateContent xmlns:mc="http://schemas.openxmlformats.org/markup-compatibility/2006">
              <mc:Choice xmlns:v="urn:schemas-microsoft-com:vml" Requires="v">
                <p:oleObj spid="_x0000_s108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060848"/>
                        <a:ext cx="8128000" cy="4566847"/>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102</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494855"/>
            <a:ext cx="32245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十二、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988840"/>
          <a:ext cx="8128000" cy="4451441"/>
        </p:xfrm>
        <a:graphic>
          <a:graphicData uri="http://schemas.openxmlformats.org/presentationml/2006/ole">
            <mc:AlternateContent xmlns:mc="http://schemas.openxmlformats.org/markup-compatibility/2006">
              <mc:Choice xmlns:v="urn:schemas-microsoft-com:vml" Requires="v">
                <p:oleObj spid="_x0000_s108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988840"/>
                        <a:ext cx="8128000" cy="4451441"/>
                      </a:xfrm>
                      <a:prstGeom prst="rect">
                        <a:avLst/>
                      </a:prstGeom>
                    </p:spPr>
                  </p:pic>
                </p:oleObj>
              </mc:Fallback>
            </mc:AlternateContent>
          </a:graphicData>
        </a:graphic>
      </p:graphicFrame>
      <p:sp>
        <p:nvSpPr>
          <p:cNvPr id="9" name="圆角矩形 8">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103</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927103"/>
          <a:ext cx="8128000" cy="3257795"/>
        </p:xfrm>
        <a:graphic>
          <a:graphicData uri="http://schemas.openxmlformats.org/presentationml/2006/ole">
            <mc:AlternateContent xmlns:mc="http://schemas.openxmlformats.org/markup-compatibility/2006">
              <mc:Choice xmlns:v="urn:schemas-microsoft-com:vml" Requires="v">
                <p:oleObj spid="_x0000_s108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927103"/>
                        <a:ext cx="8128000" cy="3257795"/>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104</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412776"/>
          <a:ext cx="8128000" cy="5552760"/>
        </p:xfrm>
        <a:graphic>
          <a:graphicData uri="http://schemas.openxmlformats.org/presentationml/2006/ole">
            <mc:AlternateContent xmlns:mc="http://schemas.openxmlformats.org/markup-compatibility/2006">
              <mc:Choice xmlns:v="urn:schemas-microsoft-com:vml" Requires="v">
                <p:oleObj spid="_x0000_s109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412776"/>
                        <a:ext cx="8128000" cy="5552760"/>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105</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628800"/>
          <a:ext cx="8128000" cy="4464630"/>
        </p:xfrm>
        <a:graphic>
          <a:graphicData uri="http://schemas.openxmlformats.org/presentationml/2006/ole">
            <mc:AlternateContent xmlns:mc="http://schemas.openxmlformats.org/markup-compatibility/2006">
              <mc:Choice xmlns:v="urn:schemas-microsoft-com:vml" Requires="v">
                <p:oleObj spid="_x0000_s109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628800"/>
                        <a:ext cx="8128000" cy="4464630"/>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106</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542015"/>
            <a:ext cx="32245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十三、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132856"/>
          <a:ext cx="8128000" cy="4411872"/>
        </p:xfrm>
        <a:graphic>
          <a:graphicData uri="http://schemas.openxmlformats.org/presentationml/2006/ole">
            <mc:AlternateContent xmlns:mc="http://schemas.openxmlformats.org/markup-compatibility/2006">
              <mc:Choice xmlns:v="urn:schemas-microsoft-com:vml" Requires="v">
                <p:oleObj spid="_x0000_s109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132856"/>
                        <a:ext cx="8128000" cy="4411872"/>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107</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2421707"/>
          <a:ext cx="8128000" cy="2268586"/>
        </p:xfrm>
        <a:graphic>
          <a:graphicData uri="http://schemas.openxmlformats.org/presentationml/2006/ole">
            <mc:AlternateContent xmlns:mc="http://schemas.openxmlformats.org/markup-compatibility/2006">
              <mc:Choice xmlns:v="urn:schemas-microsoft-com:vml" Requires="v">
                <p:oleObj spid="_x0000_s1093"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421707"/>
                        <a:ext cx="8128000" cy="2268586"/>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108</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370354"/>
            <a:ext cx="32245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十四、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868952"/>
          <a:ext cx="8128000" cy="4771286"/>
        </p:xfrm>
        <a:graphic>
          <a:graphicData uri="http://schemas.openxmlformats.org/presentationml/2006/ole">
            <mc:AlternateContent xmlns:mc="http://schemas.openxmlformats.org/markup-compatibility/2006">
              <mc:Choice xmlns:v="urn:schemas-microsoft-com:vml" Requires="v">
                <p:oleObj spid="_x0000_s109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868952"/>
                        <a:ext cx="8128000" cy="4771286"/>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0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109</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8" name="对象 7"/>
          <p:cNvGraphicFramePr>
            <a:graphicFrameLocks noChangeAspect="1"/>
          </p:cNvGraphicFramePr>
          <p:nvPr/>
        </p:nvGraphicFramePr>
        <p:xfrm>
          <a:off x="508000" y="1689692"/>
          <a:ext cx="8128000" cy="3732615"/>
        </p:xfrm>
        <a:graphic>
          <a:graphicData uri="http://schemas.openxmlformats.org/presentationml/2006/ole">
            <mc:AlternateContent xmlns:mc="http://schemas.openxmlformats.org/markup-compatibility/2006">
              <mc:Choice xmlns:v="urn:schemas-microsoft-com:vml" Requires="v">
                <p:oleObj spid="_x0000_s1095"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689692"/>
                        <a:ext cx="8128000" cy="3732615"/>
                      </a:xfrm>
                      <a:prstGeom prst="rect">
                        <a:avLst/>
                      </a:prstGeom>
                    </p:spPr>
                  </p:pic>
                </p:oleObj>
              </mc:Fallback>
            </mc:AlternateContent>
          </a:graphicData>
        </a:graphic>
      </p:graphicFrame>
      <p:sp>
        <p:nvSpPr>
          <p:cNvPr id="9" name="圆角矩形 8">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a:t>
            </a:fld>
            <a:r>
              <a:rPr lang="en-US" altLang="zh-CN" smtClean="0"/>
              <a:t>-</a:t>
            </a:r>
            <a:endParaRPr lang="zh-CN" altLang="en-US"/>
          </a:p>
        </p:txBody>
      </p:sp>
      <p:sp>
        <p:nvSpPr>
          <p:cNvPr id="2" name="矩形 1"/>
          <p:cNvSpPr>
            <a:spLocks noChangeAspect="1"/>
          </p:cNvSpPr>
          <p:nvPr/>
        </p:nvSpPr>
        <p:spPr>
          <a:xfrm>
            <a:off x="508000" y="1236647"/>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看题眼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解题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所谓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题眼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即文言文阅读的考查点。文言文阅读中所考查的知识与能力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与语境有密切的联系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无论是对实词含义的理解、对文化知识的理解、断句还是概括分析、翻译题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都有一定的考查点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赋分点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这些考查点大多是文言文阅读中的重点或难点。但它们并不是孤立的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而是与前后文有密切的联系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可以通过对前后文相关语意的分析、对相邻词语语法功能的定位来解答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解题。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四、一知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知道古代人物传记的常用词语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因为古代人物传记的传主大多为能吏名臣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所以表官职名称以及官职授予、变动的词语很多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与官员履责行事有关的词语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如觐见、劝诫、弹劾、济民、赈灾等重复率极高。了解这些常用词语的含义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也是读懂古代人物传记所必需的。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110</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706266"/>
            <a:ext cx="32245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十五、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204864"/>
          <a:ext cx="8128000" cy="3577638"/>
        </p:xfrm>
        <a:graphic>
          <a:graphicData uri="http://schemas.openxmlformats.org/presentationml/2006/ole">
            <mc:AlternateContent xmlns:mc="http://schemas.openxmlformats.org/markup-compatibility/2006">
              <mc:Choice xmlns:v="urn:schemas-microsoft-com:vml" Requires="v">
                <p:oleObj spid="_x0000_s109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204864"/>
                        <a:ext cx="8128000" cy="3577638"/>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111</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631988"/>
          <a:ext cx="8128000" cy="3848024"/>
        </p:xfrm>
        <a:graphic>
          <a:graphicData uri="http://schemas.openxmlformats.org/presentationml/2006/ole">
            <mc:AlternateContent xmlns:mc="http://schemas.openxmlformats.org/markup-compatibility/2006">
              <mc:Choice xmlns:v="urn:schemas-microsoft-com:vml" Requires="v">
                <p:oleObj spid="_x0000_s109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631988"/>
                        <a:ext cx="8128000" cy="3848024"/>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112</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418234"/>
            <a:ext cx="32245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十六、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916832"/>
          <a:ext cx="8128000" cy="4154678"/>
        </p:xfrm>
        <a:graphic>
          <a:graphicData uri="http://schemas.openxmlformats.org/presentationml/2006/ole">
            <mc:AlternateContent xmlns:mc="http://schemas.openxmlformats.org/markup-compatibility/2006">
              <mc:Choice xmlns:v="urn:schemas-microsoft-com:vml" Requires="v">
                <p:oleObj spid="_x0000_s109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916832"/>
                        <a:ext cx="8128000" cy="4154678"/>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113</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3" name="对象 2"/>
          <p:cNvGraphicFramePr>
            <a:graphicFrameLocks noChangeAspect="1"/>
          </p:cNvGraphicFramePr>
          <p:nvPr/>
        </p:nvGraphicFramePr>
        <p:xfrm>
          <a:off x="508000" y="1556792"/>
          <a:ext cx="8128000" cy="4603119"/>
        </p:xfrm>
        <a:graphic>
          <a:graphicData uri="http://schemas.openxmlformats.org/presentationml/2006/ole">
            <mc:AlternateContent xmlns:mc="http://schemas.openxmlformats.org/markup-compatibility/2006">
              <mc:Choice xmlns:v="urn:schemas-microsoft-com:vml" Requires="v">
                <p:oleObj spid="_x0000_s109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556792"/>
                        <a:ext cx="8128000" cy="4603119"/>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114</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689692"/>
          <a:ext cx="8128000" cy="3732615"/>
        </p:xfrm>
        <a:graphic>
          <a:graphicData uri="http://schemas.openxmlformats.org/presentationml/2006/ole">
            <mc:AlternateContent xmlns:mc="http://schemas.openxmlformats.org/markup-compatibility/2006">
              <mc:Choice xmlns:v="urn:schemas-microsoft-com:vml" Requires="v">
                <p:oleObj spid="_x0000_s110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689692"/>
                        <a:ext cx="8128000" cy="3732615"/>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115</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349361"/>
            <a:ext cx="32245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十七、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793364"/>
          <a:ext cx="8128000" cy="5348324"/>
        </p:xfrm>
        <a:graphic>
          <a:graphicData uri="http://schemas.openxmlformats.org/presentationml/2006/ole">
            <mc:AlternateContent xmlns:mc="http://schemas.openxmlformats.org/markup-compatibility/2006">
              <mc:Choice xmlns:v="urn:schemas-microsoft-com:vml" Requires="v">
                <p:oleObj spid="_x0000_s110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793364"/>
                        <a:ext cx="8128000" cy="5348324"/>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116</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628800"/>
          <a:ext cx="8128000" cy="4477820"/>
        </p:xfrm>
        <a:graphic>
          <a:graphicData uri="http://schemas.openxmlformats.org/presentationml/2006/ole">
            <mc:AlternateContent xmlns:mc="http://schemas.openxmlformats.org/markup-compatibility/2006">
              <mc:Choice xmlns:v="urn:schemas-microsoft-com:vml" Requires="v">
                <p:oleObj spid="_x0000_s110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628800"/>
                        <a:ext cx="8128000" cy="4477820"/>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117</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843288"/>
            <a:ext cx="32245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十八、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348880"/>
          <a:ext cx="8128000" cy="1909175"/>
        </p:xfrm>
        <a:graphic>
          <a:graphicData uri="http://schemas.openxmlformats.org/presentationml/2006/ole">
            <mc:AlternateContent xmlns:mc="http://schemas.openxmlformats.org/markup-compatibility/2006">
              <mc:Choice xmlns:v="urn:schemas-microsoft-com:vml" Requires="v">
                <p:oleObj spid="_x0000_s1103"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348880"/>
                        <a:ext cx="8128000" cy="1909175"/>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118</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11175" y="1418158"/>
          <a:ext cx="8088313" cy="5683250"/>
        </p:xfrm>
        <a:graphic>
          <a:graphicData uri="http://schemas.openxmlformats.org/presentationml/2006/ole">
            <mc:AlternateContent xmlns:mc="http://schemas.openxmlformats.org/markup-compatibility/2006">
              <mc:Choice xmlns:v="urn:schemas-microsoft-com:vml" Requires="v">
                <p:oleObj spid="_x0000_s110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11175" y="1418158"/>
                        <a:ext cx="8088313" cy="5683250"/>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119</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二、准确推断文言</a:t>
            </a:r>
            <a:r>
              <a:rPr lang="zh-CN" altLang="zh-CN" sz="2200" smtClean="0">
                <a:solidFill>
                  <a:srgbClr val="000000"/>
                </a:solidFill>
                <a:latin typeface="NEU-BZ-S92"/>
                <a:ea typeface="方正正中黑简体"/>
                <a:cs typeface="Times New Roman" panose="02020603050405020304" pitchFamily="18" charset="0"/>
              </a:rPr>
              <a:t>虚词</a:t>
            </a:r>
            <a:r>
              <a:rPr lang="zh-CN" altLang="en-US" sz="2200">
                <a:solidFill>
                  <a:srgbClr val="000000"/>
                </a:solidFill>
                <a:latin typeface="NEU-BZ-S92"/>
                <a:ea typeface="方正正中黑简体"/>
                <a:cs typeface="Times New Roman" panose="02020603050405020304" pitchFamily="18" charset="0"/>
              </a:rPr>
              <a:t>的</a:t>
            </a:r>
            <a:r>
              <a:rPr lang="zh-CN" altLang="zh-CN" sz="2200" smtClean="0">
                <a:solidFill>
                  <a:srgbClr val="000000"/>
                </a:solidFill>
                <a:latin typeface="NEU-BZ-S92"/>
                <a:ea typeface="方正正中黑简体"/>
                <a:cs typeface="Times New Roman" panose="02020603050405020304" pitchFamily="18" charset="0"/>
              </a:rPr>
              <a:t>意义</a:t>
            </a:r>
            <a:r>
              <a:rPr lang="zh-CN" altLang="zh-CN" sz="2200">
                <a:solidFill>
                  <a:srgbClr val="000000"/>
                </a:solidFill>
                <a:latin typeface="NEU-BZ-S92"/>
                <a:ea typeface="方正正中黑简体"/>
                <a:cs typeface="Times New Roman" panose="02020603050405020304" pitchFamily="18" charset="0"/>
              </a:rPr>
              <a:t>和用法须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五看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看语境。文言虚词要联系上下文来理解其意义和用法。语境包括语意和关系两个方面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语意方面。理解虚词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不能只看这个虚词本身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还应看它所在的句子甚至段落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将词与词、句与句的意思联系在一起来思考。如</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smtClean="0">
              <a:solidFill>
                <a:srgbClr val="000000"/>
              </a:solidFill>
              <a:latin typeface="NEU-BZ-S92"/>
              <a:cs typeface="宋体" panose="02010600030101010101" pitchFamily="2" charset="-122"/>
            </a:endParaRPr>
          </a:p>
          <a:p>
            <a:pPr indent="266700">
              <a:lnSpc>
                <a:spcPct val="120000"/>
              </a:lnSpc>
              <a:spcAft>
                <a:spcPct val="0"/>
              </a:spcAft>
              <a:tabLst>
                <a:tab pos="1029335"/>
                <a:tab pos="1850390"/>
                <a:tab pos="2538095"/>
                <a:tab pos="3221990"/>
              </a:tabLst>
            </a:pPr>
            <a:endParaRPr lang="en-US" altLang="zh-CN" sz="2200">
              <a:solidFill>
                <a:srgbClr val="000000"/>
              </a:solidFill>
              <a:latin typeface="NEU-BZ-S9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smtClean="0">
                <a:solidFill>
                  <a:srgbClr val="000000"/>
                </a:solidFill>
                <a:latin typeface="Times New Roman" pitchFamily="18" charset="0"/>
                <a:cs typeface="Times New Roman" panose="02020603050405020304" pitchFamily="18" charset="0"/>
              </a:rPr>
              <a:t>两</a:t>
            </a:r>
            <a:r>
              <a:rPr lang="zh-CN" altLang="zh-CN" sz="2200">
                <a:solidFill>
                  <a:srgbClr val="000000"/>
                </a:solidFill>
                <a:latin typeface="Times New Roman" pitchFamily="18" charset="0"/>
                <a:cs typeface="Times New Roman" panose="02020603050405020304" pitchFamily="18" charset="0"/>
              </a:rPr>
              <a:t>句中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都是介词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但因语境不同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意义也不同。</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句中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表凭借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可译为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凭借、依靠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句中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表原因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可译作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313254" y="3946833"/>
          <a:ext cx="8128000" cy="912053"/>
        </p:xfrm>
        <a:graphic>
          <a:graphicData uri="http://schemas.openxmlformats.org/presentationml/2006/ole">
            <mc:AlternateContent xmlns:mc="http://schemas.openxmlformats.org/markup-compatibility/2006">
              <mc:Choice xmlns:v="urn:schemas-microsoft-com:vml" Requires="v">
                <p:oleObj spid="_x0000_s1105"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313254" y="3946833"/>
                        <a:ext cx="8128000" cy="912053"/>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a:t>
            </a:fld>
            <a:r>
              <a:rPr lang="en-US" altLang="zh-CN" smtClean="0"/>
              <a:t>-</a:t>
            </a:r>
            <a:endParaRPr lang="zh-CN" altLang="en-US"/>
          </a:p>
        </p:txBody>
      </p:sp>
      <p:sp>
        <p:nvSpPr>
          <p:cNvPr id="2" name="矩形 1"/>
          <p:cNvSpPr>
            <a:spLocks noChangeAspect="1"/>
          </p:cNvSpPr>
          <p:nvPr/>
        </p:nvSpPr>
        <p:spPr>
          <a:xfrm>
            <a:off x="508000" y="1227336"/>
            <a:ext cx="8128000" cy="902970"/>
          </a:xfrm>
          <a:prstGeom prst="rect">
            <a:avLst/>
          </a:prstGeom>
        </p:spPr>
        <p:txBody>
          <a:bodyPr>
            <a:spAutoFit/>
          </a:bodyPr>
          <a:lstStyle/>
          <a:p>
            <a:pPr>
              <a:lnSpc>
                <a:spcPct val="120000"/>
              </a:lnSpc>
              <a:spcAft>
                <a:spcPct val="0"/>
              </a:spcAft>
            </a:pPr>
            <a:r>
              <a:rPr lang="zh-CN" altLang="zh-CN" sz="2200" b="1">
                <a:solidFill>
                  <a:srgbClr val="000000"/>
                </a:solidFill>
                <a:latin typeface="Arial" pitchFamily="34" charset="0"/>
                <a:ea typeface="黑体" pitchFamily="2" charset="-122"/>
                <a:cs typeface="Times New Roman" panose="02020603050405020304" pitchFamily="18" charset="0"/>
              </a:rPr>
              <a:t>读文示范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有改编</a:t>
            </a:r>
            <a:r>
              <a:rPr lang="en-US" altLang="zh-CN" sz="2200" smtClean="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1~4</a:t>
            </a:r>
            <a:r>
              <a:rPr lang="zh-CN" altLang="zh-CN" sz="2200">
                <a:solidFill>
                  <a:srgbClr val="000000"/>
                </a:solidFill>
                <a:latin typeface="Arial" pitchFamily="34" charset="0"/>
                <a:ea typeface="黑体" pitchFamily="2" charset="-122"/>
                <a:cs typeface="Times New Roman" panose="02020603050405020304" pitchFamily="18" charset="0"/>
              </a:rPr>
              <a:t>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58730" y="2093342"/>
          <a:ext cx="8128000" cy="3711922"/>
        </p:xfrm>
        <a:graphic>
          <a:graphicData uri="http://schemas.openxmlformats.org/presentationml/2006/ole">
            <mc:AlternateContent xmlns:mc="http://schemas.openxmlformats.org/markup-compatibility/2006">
              <mc:Choice xmlns:v="urn:schemas-microsoft-com:vml" Requires="v">
                <p:oleObj spid="_x0000_s103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58730" y="2093342"/>
                        <a:ext cx="8128000" cy="371192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120</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538804"/>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关系方面。有些虚词在连接词、短语、句子时会标示某种关系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如因果关系、条件关系、支配关系、比较关系等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揣摩清楚词与词、句与句之间的关系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则该虚词的意义和用法也就不难理解了。这类虚词主要有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等。如</a:t>
            </a:r>
            <a:r>
              <a:rPr lang="en-US" altLang="zh-CN" sz="2200" smtClean="0">
                <a:solidFill>
                  <a:srgbClr val="000000"/>
                </a:solidFill>
                <a:latin typeface="Times New Roman" pitchFamily="18" charset="0"/>
                <a:cs typeface="Times New Roman" panose="02020603050405020304" pitchFamily="18" charset="0"/>
              </a:rPr>
              <a:t>:</a:t>
            </a:r>
          </a:p>
          <a:p>
            <a:pPr indent="266700">
              <a:lnSpc>
                <a:spcPct val="120000"/>
              </a:lnSpc>
              <a:spcAft>
                <a:spcPct val="0"/>
              </a:spcAft>
              <a:tabLst>
                <a:tab pos="1029335"/>
                <a:tab pos="1850390"/>
                <a:tab pos="2538095"/>
                <a:tab pos="3221990"/>
              </a:tabLst>
            </a:pPr>
            <a:endParaRPr lang="en-US" altLang="zh-CN" sz="2200">
              <a:solidFill>
                <a:srgbClr val="000000"/>
              </a:solidFill>
              <a:latin typeface="Times New Roman" pitchFamily="18" charset="0"/>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smtClean="0">
              <a:solidFill>
                <a:srgbClr val="000000"/>
              </a:solidFill>
              <a:latin typeface="Times New Roman" pitchFamily="18" charset="0"/>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后面连接的是代词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后面连接的是动词短语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相属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句中的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是介词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句中的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表目的关系。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323528" y="3356992"/>
          <a:ext cx="8128000" cy="912053"/>
        </p:xfrm>
        <a:graphic>
          <a:graphicData uri="http://schemas.openxmlformats.org/presentationml/2006/ole">
            <mc:AlternateContent xmlns:mc="http://schemas.openxmlformats.org/markup-compatibility/2006">
              <mc:Choice xmlns:v="urn:schemas-microsoft-com:vml" Requires="v">
                <p:oleObj spid="_x0000_s110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323528" y="3356992"/>
                        <a:ext cx="8128000" cy="912053"/>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121</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405220"/>
            <a:ext cx="8128000" cy="4831080"/>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贞观初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太宗与黄门侍郎王珪宴语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时有美人侍侧。本庐江王瑗之姬也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瑗败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籍没入宫。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太宗指示珪曰</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庐江不道</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贼杀其夫而纳其室。暴虐之甚</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何有不亡者乎</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珪避席曰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陛下以庐江取之为是邪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为非邪</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太宗曰</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安有杀人而取其妻</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卿乃问朕是非</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何也</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珪对曰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臣闻于《管子》曰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齐桓公之郭国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问其父老曰</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郭何故亡</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父老曰</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以其善善而恶恶也。</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桓公曰</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若子之言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乃贤君也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何至于亡</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父老曰</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不然。郭君善善而不能用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恶恶而不能去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所以亡也。</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今此妇人尚在左右</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臣窃以为圣心是之</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陛下若以为非</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所谓知恶而不去也。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太宗大悦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称为至善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遽令以美人还其亲族。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节选自《贞观政要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论纳谏》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122</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3" name="矩形 2"/>
          <p:cNvSpPr>
            <a:spLocks noChangeAspect="1"/>
          </p:cNvSpPr>
          <p:nvPr/>
        </p:nvSpPr>
        <p:spPr>
          <a:xfrm>
            <a:off x="508000" y="1988840"/>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把文中画横线的句子翻译成现代汉语。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注意句中加点虚词的翻译</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99916" y="2456769"/>
          <a:ext cx="8128000" cy="1368079"/>
        </p:xfrm>
        <a:graphic>
          <a:graphicData uri="http://schemas.openxmlformats.org/presentationml/2006/ole">
            <mc:AlternateContent xmlns:mc="http://schemas.openxmlformats.org/markup-compatibility/2006">
              <mc:Choice xmlns:v="urn:schemas-microsoft-com:vml" Requires="v">
                <p:oleObj spid="_x0000_s110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99916" y="2456769"/>
                        <a:ext cx="8128000" cy="1368079"/>
                      </a:xfrm>
                      <a:prstGeom prst="rect">
                        <a:avLst/>
                      </a:prstGeom>
                    </p:spPr>
                  </p:pic>
                </p:oleObj>
              </mc:Fallback>
            </mc:AlternateContent>
          </a:graphicData>
        </a:graphic>
      </p:graphicFrame>
      <p:sp>
        <p:nvSpPr>
          <p:cNvPr id="9" name="圆角矩形 8">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3821390"/>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庐江王荒淫无道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杀害了她原先的丈夫而把她占为己有。暴虐到极点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怎会不灭亡呢</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哪有杀人而夺取其妻的道理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你却问我对不对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这是什么意思</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我私下认为陛下觉得这样做是对的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陛下如果认为不对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那就是所谓知道邪恶而不能摒弃了。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123</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9" name="圆角矩形 8">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884774"/>
            <a:ext cx="8128000" cy="333819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贞观初年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唐太宗与黄门侍郎王珪在宴会上交谈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当时有个美人在旁边侍候。她本是庐江王李瑗的爱姬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李瑗事败后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她被籍没入宫。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太宗指着她对王珪说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庐江王荒淫无道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杀害了她原先的丈夫而把她占为己有。暴虐到极点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怎会不灭亡呢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王珪离座说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陛下认为庐江王夺取她是对了呢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还是不对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太宗说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哪有杀人而夺取其妻的道理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你却问我对不对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这是什么意思</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124</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9" name="圆角矩形 8">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王珪回答说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我听到《管子》这本书里说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齐桓公到了郭国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问那里的父老</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郭国为什么会灭亡</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父老说</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因为郭君喜欢好人而厌恶坏人。</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齐桓公说</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照你所说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他是个贤君啊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怎会灭亡呢</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父老说</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不是这样。郭君喜欢好人却不能任用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厌恶坏人却不能摒弃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这就是他灭亡的原因。</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如今这个妇人还在陛下左右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我私下认为陛下觉得这样做是对的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陛下如果认为不对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那就是所谓知道邪恶而不能摒弃了。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太宗听罢非常高兴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夸他讲得好极了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马上命令把这个美人送还给她的亲族。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125</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898967"/>
            <a:ext cx="8128000" cy="333819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看位置。同一虚词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放在不同的位置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其意义、用法也就不同。这类虚词主要有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等。如</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smtClean="0">
              <a:solidFill>
                <a:srgbClr val="000000"/>
              </a:solidFill>
              <a:latin typeface="NEU-BZ-S92"/>
              <a:cs typeface="宋体" panose="02010600030101010101" pitchFamily="2" charset="-122"/>
            </a:endParaRPr>
          </a:p>
          <a:p>
            <a:pPr indent="266700">
              <a:lnSpc>
                <a:spcPct val="120000"/>
              </a:lnSpc>
              <a:spcAft>
                <a:spcPct val="0"/>
              </a:spcAft>
              <a:tabLst>
                <a:tab pos="1029335"/>
                <a:tab pos="1850390"/>
                <a:tab pos="2538095"/>
                <a:tab pos="3221990"/>
              </a:tabLst>
            </a:pPr>
            <a:endParaRPr lang="en-US" altLang="zh-CN" sz="2200">
              <a:solidFill>
                <a:srgbClr val="000000"/>
              </a:solidFill>
              <a:latin typeface="NEU-BZ-S9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smtClean="0">
              <a:solidFill>
                <a:srgbClr val="000000"/>
              </a:solidFill>
              <a:latin typeface="NEU-BZ-S9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smtClean="0">
                <a:solidFill>
                  <a:srgbClr val="000000"/>
                </a:solidFill>
                <a:latin typeface="Times New Roman"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句中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用在及物动词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是代词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用在动词之前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且句子是疑问句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作疑问代词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意为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哪里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用在形容词之后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是助词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相当于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意为</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的样子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373618" y="2708920"/>
          <a:ext cx="8128000" cy="1368079"/>
        </p:xfrm>
        <a:graphic>
          <a:graphicData uri="http://schemas.openxmlformats.org/presentationml/2006/ole">
            <mc:AlternateContent xmlns:mc="http://schemas.openxmlformats.org/markup-compatibility/2006">
              <mc:Choice xmlns:v="urn:schemas-microsoft-com:vml" Requires="v">
                <p:oleObj spid="_x0000_s110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373618" y="2708920"/>
                        <a:ext cx="8128000" cy="1368079"/>
                      </a:xfrm>
                      <a:prstGeom prst="rect">
                        <a:avLst/>
                      </a:prstGeom>
                    </p:spPr>
                  </p:pic>
                </p:oleObj>
              </mc:Fallback>
            </mc:AlternateContent>
          </a:graphicData>
        </a:graphic>
      </p:graphicFrame>
      <p:sp>
        <p:nvSpPr>
          <p:cNvPr id="10" name="圆角矩形 9">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126</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772898"/>
            <a:ext cx="8128000" cy="37439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看标点。同一个虚词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主要是语气助词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放在句末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由于标点符号不同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形成了不同的语气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其意义和用法也不同。这类虚词主要有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等。如</a:t>
            </a:r>
            <a:r>
              <a:rPr lang="en-US" altLang="zh-CN" sz="2200" smtClean="0">
                <a:solidFill>
                  <a:srgbClr val="000000"/>
                </a:solidFill>
                <a:latin typeface="Times New Roman" pitchFamily="18" charset="0"/>
                <a:cs typeface="Times New Roman" panose="02020603050405020304" pitchFamily="18" charset="0"/>
              </a:rPr>
              <a:t>:</a:t>
            </a:r>
          </a:p>
          <a:p>
            <a:pPr indent="267970">
              <a:lnSpc>
                <a:spcPct val="120000"/>
              </a:lnSpc>
              <a:spcAft>
                <a:spcPct val="0"/>
              </a:spcAft>
              <a:tabLst>
                <a:tab pos="1029335"/>
                <a:tab pos="1850390"/>
                <a:tab pos="2538095"/>
                <a:tab pos="3221990"/>
              </a:tabLst>
            </a:pPr>
            <a:endParaRPr lang="en-US" altLang="zh-CN" sz="2200">
              <a:solidFill>
                <a:srgbClr val="000000"/>
              </a:solidFill>
              <a:latin typeface="Times New Roman" pitchFamily="18" charset="0"/>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endParaRPr lang="en-US" altLang="zh-CN" sz="2200" smtClean="0">
              <a:solidFill>
                <a:srgbClr val="000000"/>
              </a:solidFill>
              <a:latin typeface="Times New Roman" pitchFamily="18" charset="0"/>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endParaRPr lang="en-US" altLang="zh-CN" sz="2200">
              <a:solidFill>
                <a:srgbClr val="000000"/>
              </a:solidFill>
              <a:latin typeface="Times New Roman" pitchFamily="18" charset="0"/>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句末尾用了句号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是语气助词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表判断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句末尾用了问号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表疑问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句末尾用了叹号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表感叹。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352241" y="3140968"/>
          <a:ext cx="8128000" cy="1368079"/>
        </p:xfrm>
        <a:graphic>
          <a:graphicData uri="http://schemas.openxmlformats.org/presentationml/2006/ole">
            <mc:AlternateContent xmlns:mc="http://schemas.openxmlformats.org/markup-compatibility/2006">
              <mc:Choice xmlns:v="urn:schemas-microsoft-com:vml" Requires="v">
                <p:oleObj spid="_x0000_s110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352241" y="3140968"/>
                        <a:ext cx="8128000" cy="1368079"/>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127</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853761"/>
            <a:ext cx="8128000" cy="333819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看呼应。有些文言虚词同前面或后面的词相呼应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将两者结合起来分析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虚词的意义和用法就好理解了。这类虚词主要有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等。如</a:t>
            </a:r>
            <a:r>
              <a:rPr lang="en-US" altLang="zh-CN" sz="2200" smtClean="0">
                <a:solidFill>
                  <a:srgbClr val="000000"/>
                </a:solidFill>
                <a:latin typeface="Times New Roman" pitchFamily="18" charset="0"/>
                <a:cs typeface="Times New Roman" panose="02020603050405020304" pitchFamily="18" charset="0"/>
              </a:rPr>
              <a:t>:</a:t>
            </a:r>
          </a:p>
          <a:p>
            <a:pPr indent="267970">
              <a:lnSpc>
                <a:spcPct val="120000"/>
              </a:lnSpc>
              <a:spcAft>
                <a:spcPct val="0"/>
              </a:spcAft>
              <a:tabLst>
                <a:tab pos="1029335"/>
                <a:tab pos="1850390"/>
                <a:tab pos="2538095"/>
                <a:tab pos="3221990"/>
              </a:tabLst>
            </a:pPr>
            <a:endParaRPr lang="en-US" altLang="zh-CN" sz="2200">
              <a:solidFill>
                <a:srgbClr val="000000"/>
              </a:solidFill>
              <a:latin typeface="Times New Roman" pitchFamily="18" charset="0"/>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在句末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表疑问语气时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常同前面的疑问代词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相呼应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是疑问语气词。第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在句末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常同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等词相呼应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是助词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表疑问语气。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则是介词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替、给。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313254" y="3068960"/>
          <a:ext cx="8128000" cy="912053"/>
        </p:xfrm>
        <a:graphic>
          <a:graphicData uri="http://schemas.openxmlformats.org/presentationml/2006/ole">
            <mc:AlternateContent xmlns:mc="http://schemas.openxmlformats.org/markup-compatibility/2006">
              <mc:Choice xmlns:v="urn:schemas-microsoft-com:vml" Requires="v">
                <p:oleObj spid="_x0000_s111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313254" y="3068960"/>
                        <a:ext cx="8128000" cy="912053"/>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128</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323528" y="1415146"/>
            <a:ext cx="8528496" cy="4150360"/>
          </a:xfrm>
          <a:prstGeom prst="rect">
            <a:avLst/>
          </a:prstGeom>
        </p:spPr>
        <p:txBody>
          <a:bodyPr wrap="square">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周公之时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天下号为至治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四夷已臣服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卿大夫士已称职。当是时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虽有奇杰无所复用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而其礼法风俗尤复细密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举朝廷与四海之人无不遵蹈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而其八议</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之中犹有曰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议能者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。况当今天下未甚至治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四夷未尽臣服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卿大夫士未皆称职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礼法风俗又非细密如周之盛时</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而奇杰之士复有困于簿书米盐间者</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则反可不议其能而恕之乎</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所宜哀其才而贳</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其过</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无使为刀笔吏所困</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则庶乎尽其才矣。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节选自苏洵《养才》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八议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指朝议。</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贳</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shì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赦免。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把文中画横线的句子翻译成现代汉语。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注意句中加点虚词的翻译</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671066" y="5503922"/>
          <a:ext cx="8108950" cy="990600"/>
        </p:xfrm>
        <a:graphic>
          <a:graphicData uri="http://schemas.openxmlformats.org/presentationml/2006/ole">
            <mc:AlternateContent xmlns:mc="http://schemas.openxmlformats.org/markup-compatibility/2006">
              <mc:Choice xmlns:v="urn:schemas-microsoft-com:vml" Requires="v">
                <p:oleObj spid="_x0000_s111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671066" y="5503922"/>
                        <a:ext cx="8108950" cy="990600"/>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129</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435992" y="1340767"/>
            <a:ext cx="8240464" cy="5367655"/>
          </a:xfrm>
          <a:prstGeom prst="rect">
            <a:avLst/>
          </a:prstGeom>
        </p:spPr>
        <p:txBody>
          <a:bodyPr wrap="square">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而那些奇特、杰出的人才仍有被官府文书和米盐生活之类所困的情况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这时反而可以不讨论他们的才能而宽恕他们吗</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不让他们被办理文书的小吏所困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那么或许可以使他们发挥才能。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周公时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天下号称非常太平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四方异族已经臣服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上卿、大夫、士人也都称职。处在这时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即使有奇特杰出的人才也没有地方可用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然而那时的礼法风俗尤其细密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整个朝廷及其四海的人没有不遵循实行的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而那时朝议的大臣中还有人主张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由有才能的人来商议事情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。更何况现在还不完全安定太平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四方异族未完全臣服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上卿、大夫、士人不是都很称职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礼法风俗又不像周朝强盛时期那样细密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而那些奇特、杰出的人才仍有被官府文书和米盐生活之类所困的情况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这时反而可以不讨论他们的才能而宽恕他们吗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应该怜惜他们的才能而赦免他们的过失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不让他们被办理文书的小吏所困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那么或许可以使他们发挥才能。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a:t>
            </a:fld>
            <a:r>
              <a:rPr lang="en-US" altLang="zh-CN" smtClean="0"/>
              <a:t>-</a:t>
            </a:r>
            <a:endParaRPr lang="zh-CN" altLang="en-US"/>
          </a:p>
        </p:txBody>
      </p:sp>
      <p:graphicFrame>
        <p:nvGraphicFramePr>
          <p:cNvPr id="2" name="对象 1"/>
          <p:cNvGraphicFramePr>
            <a:graphicFrameLocks noChangeAspect="1"/>
          </p:cNvGraphicFramePr>
          <p:nvPr/>
        </p:nvGraphicFramePr>
        <p:xfrm>
          <a:off x="508000" y="1337901"/>
          <a:ext cx="8128000" cy="4436199"/>
        </p:xfrm>
        <a:graphic>
          <a:graphicData uri="http://schemas.openxmlformats.org/presentationml/2006/ole">
            <mc:AlternateContent xmlns:mc="http://schemas.openxmlformats.org/markup-compatibility/2006">
              <mc:Choice xmlns:v="urn:schemas-microsoft-com:vml" Requires="v">
                <p:oleObj spid="_x0000_s103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337901"/>
                        <a:ext cx="8128000" cy="443619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130</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看句式。文言文中有一些特殊句式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这种特殊句式配上特殊的虚词形成一种固定的格式来表达意思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记住特殊句式的种类和格式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有助于我们理解文言虚词。如判断句常用的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被动句常用的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宾语前置句常用的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定语后置句常用的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介词结构后置句常用的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疑问句常用的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都能为我们判断虚词的用法提供参考。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131</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412776"/>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孔子生鲁昌平乡陬邑。其先宋人也。孔子年十七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鲁大夫孟釐子病且死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诫其嗣懿子曰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孔丘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圣人之后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虽不当世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必有达者。</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今孔丘年少好礼</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其达者欤</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吾即没</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若必师之。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孔子贫且贱。及长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尝为季氏史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料量平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尝为司职吏而畜蕃息。由是为司空。已而去鲁</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斥乎齐</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逐乎宋、卫</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困于陈、蔡之间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于是反鲁。鲁复善待。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节选自《史记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孔子世家》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把文中画横线的句子翻译成现代汉语。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注意句中加点虚词的翻译</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323528" y="5084923"/>
          <a:ext cx="8128000" cy="912053"/>
        </p:xfrm>
        <a:graphic>
          <a:graphicData uri="http://schemas.openxmlformats.org/presentationml/2006/ole">
            <mc:AlternateContent xmlns:mc="http://schemas.openxmlformats.org/markup-compatibility/2006">
              <mc:Choice xmlns:v="urn:schemas-microsoft-com:vml" Requires="v">
                <p:oleObj spid="_x0000_s111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323528" y="5084923"/>
                        <a:ext cx="8128000" cy="912053"/>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132</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340768"/>
            <a:ext cx="8128000" cy="536765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现在孔子年纪小却喜欢礼仪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是要显达的人吧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我就要死了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你一定要拜他为师。</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在齐国受到排斥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在宋国、卫国遭到驱逐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在陈国、蔡国之间被围困。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孔子出生在鲁国昌平乡陬邑。他的祖先是宋国人。孔子十七岁时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鲁国的大夫孟釐子病重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快要死了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告诫他的儿子懿子说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孔丘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是圣人的后代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我听说圣人的后代虽然不一定能当国君执政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但必定会有才能显达的人出现。现在孔子年纪小却喜欢礼仪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是要显达的人吧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我就要死了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你一定要拜他为师。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孔子家境贫寒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社会地位低贱。等到他长大后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曾经在季氏的门下做过管理仓库的小官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出纳钱粮计量公平准确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又曾担任管理牧场的小官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养的牲畜肥壮繁多。因此担任司空。不久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他离开鲁国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在齐国受到排斥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在宋国、卫国遭到驱逐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在陈国、蔡国之间被围困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于是又返回鲁国。鲁国又很好地对待他。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133</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pic>
        <p:nvPicPr>
          <p:cNvPr id="6" name="学案对点演练.eps" descr="id:2147492412;FounderCES"/>
          <p:cNvPicPr/>
          <p:nvPr/>
        </p:nvPicPr>
        <p:blipFill>
          <a:blip r:embed="rId4"/>
          <a:stretch>
            <a:fillRect/>
          </a:stretch>
        </p:blipFill>
        <p:spPr>
          <a:xfrm>
            <a:off x="3302317" y="1484784"/>
            <a:ext cx="2539365" cy="238760"/>
          </a:xfrm>
          <a:prstGeom prst="rect">
            <a:avLst/>
          </a:prstGeom>
        </p:spPr>
      </p:pic>
      <p:sp>
        <p:nvSpPr>
          <p:cNvPr id="3" name="矩形 2"/>
          <p:cNvSpPr>
            <a:spLocks noChangeAspect="1"/>
          </p:cNvSpPr>
          <p:nvPr/>
        </p:nvSpPr>
        <p:spPr>
          <a:xfrm>
            <a:off x="508000" y="1723544"/>
            <a:ext cx="487426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一、阅读下面的文言文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1~2</a:t>
            </a:r>
            <a:r>
              <a:rPr lang="zh-CN" altLang="zh-CN" sz="2200">
                <a:solidFill>
                  <a:srgbClr val="000000"/>
                </a:solidFill>
                <a:latin typeface="Arial" pitchFamily="34" charset="0"/>
                <a:ea typeface="黑体" pitchFamily="2" charset="-122"/>
                <a:cs typeface="Times New Roman" panose="02020603050405020304" pitchFamily="18" charset="0"/>
              </a:rPr>
              <a:t>题</a:t>
            </a:r>
            <a:r>
              <a:rPr lang="zh-CN" altLang="zh-CN" sz="2200" smtClean="0">
                <a:solidFill>
                  <a:srgbClr val="000000"/>
                </a:solidFill>
                <a:latin typeface="Arial" pitchFamily="34" charset="0"/>
                <a:ea typeface="黑体" pitchFamily="2" charset="-122"/>
                <a:cs typeface="Times New Roman" panose="02020603050405020304" pitchFamily="18" charset="0"/>
              </a:rPr>
              <a:t>。</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48456" y="2220256"/>
          <a:ext cx="8128000" cy="4017056"/>
        </p:xfrm>
        <a:graphic>
          <a:graphicData uri="http://schemas.openxmlformats.org/presentationml/2006/ole">
            <mc:AlternateContent xmlns:mc="http://schemas.openxmlformats.org/markup-compatibility/2006">
              <mc:Choice xmlns:v="urn:schemas-microsoft-com:vml" Requires="v">
                <p:oleObj spid="_x0000_s1113" name="文档" r:id="rId5" progId="Word.Document.12">
                  <p:embed/>
                </p:oleObj>
              </mc:Choice>
              <mc:Fallback>
                <p:oleObj name="文档" r:id="rId5" progId="Word.Document.12">
                  <p:embed/>
                  <p:pic>
                    <p:nvPicPr>
                      <p:cNvPr id="0" name="OLE substitute image"/>
                      <p:cNvPicPr/>
                      <p:nvPr/>
                    </p:nvPicPr>
                    <p:blipFill>
                      <a:blip r:embed="rId6"/>
                      <a:stretch>
                        <a:fillRect/>
                      </a:stretch>
                    </p:blipFill>
                    <p:spPr>
                      <a:xfrm>
                        <a:off x="548456" y="2220256"/>
                        <a:ext cx="8128000" cy="4017056"/>
                      </a:xfrm>
                      <a:prstGeom prst="rect">
                        <a:avLst/>
                      </a:prstGeom>
                    </p:spPr>
                  </p:pic>
                </p:oleObj>
              </mc:Fallback>
            </mc:AlternateContent>
          </a:graphicData>
        </a:graphic>
      </p:graphicFrame>
      <p:sp>
        <p:nvSpPr>
          <p:cNvPr id="10" name="圆角矩形 9">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134</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2597003"/>
          <a:ext cx="8128000" cy="1917993"/>
        </p:xfrm>
        <a:graphic>
          <a:graphicData uri="http://schemas.openxmlformats.org/presentationml/2006/ole">
            <mc:AlternateContent xmlns:mc="http://schemas.openxmlformats.org/markup-compatibility/2006">
              <mc:Choice xmlns:v="urn:schemas-microsoft-com:vml" Requires="v">
                <p:oleObj spid="_x0000_s111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597003"/>
                        <a:ext cx="8128000" cy="1917993"/>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135</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577392"/>
            <a:ext cx="45834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解释文中加点虚词的意义和用法</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611560" y="2060848"/>
          <a:ext cx="8128000" cy="3651563"/>
        </p:xfrm>
        <a:graphic>
          <a:graphicData uri="http://schemas.openxmlformats.org/presentationml/2006/ole">
            <mc:AlternateContent xmlns:mc="http://schemas.openxmlformats.org/markup-compatibility/2006">
              <mc:Choice xmlns:v="urn:schemas-microsoft-com:vml" Requires="v">
                <p:oleObj spid="_x0000_s1115"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611560" y="2060848"/>
                        <a:ext cx="8128000" cy="3651563"/>
                      </a:xfrm>
                      <a:prstGeom prst="rect">
                        <a:avLst/>
                      </a:prstGeom>
                    </p:spPr>
                  </p:pic>
                </p:oleObj>
              </mc:Fallback>
            </mc:AlternateContent>
          </a:graphicData>
        </a:graphic>
      </p:graphicFrame>
      <p:sp>
        <p:nvSpPr>
          <p:cNvPr id="9" name="圆角矩形 8">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136</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700808"/>
          <a:ext cx="8128000" cy="2280132"/>
        </p:xfrm>
        <a:graphic>
          <a:graphicData uri="http://schemas.openxmlformats.org/presentationml/2006/ole">
            <mc:AlternateContent xmlns:mc="http://schemas.openxmlformats.org/markup-compatibility/2006">
              <mc:Choice xmlns:v="urn:schemas-microsoft-com:vml" Requires="v">
                <p:oleObj spid="_x0000_s111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700808"/>
                        <a:ext cx="8128000" cy="2280132"/>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8" name="矩形 7"/>
          <p:cNvSpPr>
            <a:spLocks noChangeAspect="1"/>
          </p:cNvSpPr>
          <p:nvPr/>
        </p:nvSpPr>
        <p:spPr>
          <a:xfrm>
            <a:off x="381107" y="4082026"/>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和</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介词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助词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用于主谓之间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没有实在意义</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介词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代词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它的</a:t>
            </a:r>
            <a:r>
              <a:rPr lang="en-US" altLang="zh-CN" sz="2200">
                <a:solidFill>
                  <a:srgbClr val="000000"/>
                </a:solidFill>
                <a:latin typeface="Times New Roman" pitchFamily="18" charset="0"/>
                <a:cs typeface="Times New Roman" panose="02020603050405020304" pitchFamily="18" charset="0"/>
              </a:rPr>
              <a:t>;(7)</a:t>
            </a:r>
            <a:r>
              <a:rPr lang="zh-CN" altLang="zh-CN" sz="2200">
                <a:solidFill>
                  <a:srgbClr val="000000"/>
                </a:solidFill>
                <a:latin typeface="Times New Roman" pitchFamily="18" charset="0"/>
                <a:cs typeface="Times New Roman" panose="02020603050405020304" pitchFamily="18" charset="0"/>
              </a:rPr>
              <a:t>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表转折关系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却</a:t>
            </a:r>
            <a:r>
              <a:rPr lang="en-US" altLang="zh-CN" sz="2200">
                <a:solidFill>
                  <a:srgbClr val="000000"/>
                </a:solidFill>
                <a:latin typeface="Times New Roman" pitchFamily="18" charset="0"/>
                <a:cs typeface="Times New Roman" panose="02020603050405020304" pitchFamily="18" charset="0"/>
              </a:rPr>
              <a:t>;(8)</a:t>
            </a:r>
            <a:r>
              <a:rPr lang="zh-CN" altLang="zh-CN" sz="2200">
                <a:solidFill>
                  <a:srgbClr val="000000"/>
                </a:solidFill>
                <a:latin typeface="Times New Roman" pitchFamily="18" charset="0"/>
                <a:cs typeface="Times New Roman" panose="02020603050405020304" pitchFamily="18" charset="0"/>
              </a:rPr>
              <a:t>代词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指史起</a:t>
            </a:r>
            <a:r>
              <a:rPr lang="en-US" altLang="zh-CN" sz="2200">
                <a:solidFill>
                  <a:srgbClr val="000000"/>
                </a:solidFill>
                <a:latin typeface="Times New Roman" pitchFamily="18" charset="0"/>
                <a:cs typeface="Times New Roman" panose="02020603050405020304" pitchFamily="18" charset="0"/>
              </a:rPr>
              <a:t>;(9)</a:t>
            </a:r>
            <a:r>
              <a:rPr lang="zh-CN" altLang="zh-CN" sz="2200">
                <a:solidFill>
                  <a:srgbClr val="000000"/>
                </a:solidFill>
                <a:latin typeface="Times New Roman" pitchFamily="18" charset="0"/>
                <a:cs typeface="Times New Roman" panose="02020603050405020304" pitchFamily="18" charset="0"/>
              </a:rPr>
              <a:t>语气词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表疑问语气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相当于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吗</a:t>
            </a:r>
            <a:r>
              <a:rPr lang="en-US" altLang="zh-CN" sz="2200">
                <a:solidFill>
                  <a:srgbClr val="000000"/>
                </a:solidFill>
                <a:latin typeface="Times New Roman" pitchFamily="18" charset="0"/>
                <a:cs typeface="Times New Roman" panose="02020603050405020304" pitchFamily="18" charset="0"/>
              </a:rPr>
              <a:t>”;(10)</a:t>
            </a:r>
            <a:r>
              <a:rPr lang="zh-CN" altLang="zh-CN" sz="2200">
                <a:solidFill>
                  <a:srgbClr val="000000"/>
                </a:solidFill>
                <a:latin typeface="Times New Roman" pitchFamily="18" charset="0"/>
                <a:cs typeface="Times New Roman" panose="02020603050405020304" pitchFamily="18" charset="0"/>
              </a:rPr>
              <a:t>语气词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表陈述语气</a:t>
            </a:r>
            <a:r>
              <a:rPr lang="en-US" altLang="zh-CN" sz="2200">
                <a:solidFill>
                  <a:srgbClr val="000000"/>
                </a:solidFill>
                <a:latin typeface="Times New Roman" pitchFamily="18" charset="0"/>
                <a:cs typeface="Times New Roman" panose="02020603050405020304" pitchFamily="18" charset="0"/>
              </a:rPr>
              <a:t>;(11)</a:t>
            </a:r>
            <a:r>
              <a:rPr lang="zh-CN" altLang="zh-CN" sz="2200">
                <a:solidFill>
                  <a:srgbClr val="000000"/>
                </a:solidFill>
                <a:latin typeface="Times New Roman" pitchFamily="18" charset="0"/>
                <a:cs typeface="Times New Roman" panose="02020603050405020304" pitchFamily="18" charset="0"/>
              </a:rPr>
              <a:t>介词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表对象</a:t>
            </a:r>
            <a:r>
              <a:rPr lang="en-US" altLang="zh-CN" sz="2200">
                <a:solidFill>
                  <a:srgbClr val="000000"/>
                </a:solidFill>
                <a:latin typeface="Times New Roman" pitchFamily="18" charset="0"/>
                <a:cs typeface="Times New Roman" panose="02020603050405020304" pitchFamily="18" charset="0"/>
              </a:rPr>
              <a:t>;(12)</a:t>
            </a:r>
            <a:r>
              <a:rPr lang="zh-CN" altLang="zh-CN" sz="2200">
                <a:solidFill>
                  <a:srgbClr val="000000"/>
                </a:solidFill>
                <a:latin typeface="Times New Roman" pitchFamily="18" charset="0"/>
                <a:cs typeface="Times New Roman" panose="02020603050405020304" pitchFamily="18" charset="0"/>
              </a:rPr>
              <a:t>副词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;(13)</a:t>
            </a:r>
            <a:r>
              <a:rPr lang="zh-CN" altLang="zh-CN" sz="2200">
                <a:solidFill>
                  <a:srgbClr val="000000"/>
                </a:solidFill>
                <a:latin typeface="Times New Roman" pitchFamily="18" charset="0"/>
                <a:cs typeface="Times New Roman" panose="02020603050405020304" pitchFamily="18" charset="0"/>
              </a:rPr>
              <a:t>副词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137</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2204864"/>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臣虽死藉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愿王之使他人遂之也。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诚能决善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众虽喧哗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而弗为变。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3479138"/>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即使我被弄死或被凌辱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希望您派其他人继续完成这件事。</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如果真能对善行做出决断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那么即使众人喧哗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也不会因此而改变。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138</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478508"/>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魏襄王跟臣子们一起喝酒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喝到正畅快的时候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魏王为臣子们祝酒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祝臣子们都能得志。史起站起来回答说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臣子有的贤明有的不肖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贤明的人得志可以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不肖的人得志就不可以。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魏王说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让群臣都像西门豹当臣子那样。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史起回答说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魏国分配给人民土地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每户一百亩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邺地偏偏给二百亩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这说明那里的土地不好。漳水在它的旁边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可是西门豹不知利用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这说明他很愚蠢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知道这种情况却不报告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这说明他不忠。愚蠢和不忠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不可效法。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魏王无话回答他。第二天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召来史起问他说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漳水还可以灌溉邺的田地吗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史起回答说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魏王说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你何不替我去做这件事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史起说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我担心您不能做啊。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魏王说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你如果真的能替我去做这件事</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139</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我全都听你的。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史起恭恭敬敬地答应了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并对魏王说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我去做这件事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那里的人民一定非常怨恨我。严重了会弄死我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次之也会凌辱我。即使我被弄死或被凌辱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希望您派其他人继续完成这件事。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魏王说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派他去当邺令。史起于是去邺开始了引漳工程。邺地的人民非常怨恨史起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想要凌辱他。史起不敢出门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躲了起来。魏王就派别人最终完成这一工程。水流到了田里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人民大大受益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一起歌颂他说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邺地有贤令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此人是史公。引漳水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灌邺田。古来盐碱地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能长稻和谷。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魏襄王可说是善于做出决断了。如果真能对善行做出决断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那么即使众人喧哗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也不会因此而改变。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14</a:t>
            </a:fld>
            <a:r>
              <a:rPr lang="en-US" altLang="zh-CN" smtClean="0"/>
              <a:t>-</a:t>
            </a:r>
            <a:endParaRPr lang="zh-CN" altLang="en-US"/>
          </a:p>
        </p:txBody>
      </p:sp>
      <p:pic>
        <p:nvPicPr>
          <p:cNvPr id="3" name="读文策略.eps"/>
          <p:cNvPicPr>
            <a:picLocks noChangeAspect="1"/>
          </p:cNvPicPr>
          <p:nvPr/>
        </p:nvPicPr>
        <p:blipFill>
          <a:blip r:embed="rId3"/>
          <a:stretch>
            <a:fillRect/>
          </a:stretch>
        </p:blipFill>
        <p:spPr>
          <a:xfrm>
            <a:off x="621834" y="1383289"/>
            <a:ext cx="4170949" cy="255785"/>
          </a:xfrm>
          <a:prstGeom prst="rect">
            <a:avLst/>
          </a:prstGeom>
        </p:spPr>
      </p:pic>
      <p:sp>
        <p:nvSpPr>
          <p:cNvPr id="2" name="矩形 1"/>
          <p:cNvSpPr>
            <a:spLocks noChangeAspect="1"/>
          </p:cNvSpPr>
          <p:nvPr/>
        </p:nvSpPr>
        <p:spPr>
          <a:xfrm>
            <a:off x="508000" y="1642912"/>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厘清人物关系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吴廷尉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因贾谊才学召置门下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后吴廷尉将贾谊言于文帝。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文帝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召以为博士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超迁至太中大夫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议以为任公卿之位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后亦疏之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以为长沙王太傅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拜为梁怀王太傅。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绛、灌、东阳侯、冯敬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尽害之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短之。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厘清事件头绪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年十八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闻于郡中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吴公召置门下。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年二十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召以为博士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超迁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一岁中至太中大夫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诸律令所更定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及列侯悉就国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其说皆自贾生发之。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cs typeface="宋体" panose="02010600030101010101" pitchFamily="2" charset="-122"/>
              </a:rPr>
              <a:t>③</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为长沙王太傅三年</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后岁余被征见</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居顷之</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拜为梁怀王太傅</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居数年</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自伤为傅无状</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死。</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140</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3" name="矩形 2"/>
          <p:cNvSpPr>
            <a:spLocks noChangeAspect="1"/>
          </p:cNvSpPr>
          <p:nvPr/>
        </p:nvSpPr>
        <p:spPr>
          <a:xfrm>
            <a:off x="508000" y="1361315"/>
            <a:ext cx="487426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二、阅读下面的文言文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3~4</a:t>
            </a:r>
            <a:r>
              <a:rPr lang="zh-CN" altLang="zh-CN" sz="2200">
                <a:solidFill>
                  <a:srgbClr val="000000"/>
                </a:solidFill>
                <a:latin typeface="Arial" pitchFamily="34" charset="0"/>
                <a:ea typeface="黑体" pitchFamily="2" charset="-122"/>
                <a:cs typeface="Times New Roman" panose="02020603050405020304" pitchFamily="18" charset="0"/>
              </a:rPr>
              <a:t>题</a:t>
            </a:r>
            <a:r>
              <a:rPr lang="zh-CN" altLang="zh-CN" sz="2200" smtClean="0">
                <a:solidFill>
                  <a:srgbClr val="000000"/>
                </a:solidFill>
                <a:latin typeface="Arial" pitchFamily="34" charset="0"/>
                <a:ea typeface="黑体" pitchFamily="2" charset="-122"/>
                <a:cs typeface="Times New Roman" panose="02020603050405020304" pitchFamily="18" charset="0"/>
              </a:rPr>
              <a:t>。</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69004" y="1787995"/>
          <a:ext cx="8128000" cy="4781571"/>
        </p:xfrm>
        <a:graphic>
          <a:graphicData uri="http://schemas.openxmlformats.org/presentationml/2006/ole">
            <mc:AlternateContent xmlns:mc="http://schemas.openxmlformats.org/markup-compatibility/2006">
              <mc:Choice xmlns:v="urn:schemas-microsoft-com:vml" Requires="v">
                <p:oleObj spid="_x0000_s111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69004" y="1787995"/>
                        <a:ext cx="8128000" cy="4781571"/>
                      </a:xfrm>
                      <a:prstGeom prst="rect">
                        <a:avLst/>
                      </a:prstGeom>
                    </p:spPr>
                  </p:pic>
                </p:oleObj>
              </mc:Fallback>
            </mc:AlternateContent>
          </a:graphicData>
        </a:graphic>
      </p:graphicFrame>
      <p:sp>
        <p:nvSpPr>
          <p:cNvPr id="10" name="圆角矩形 9">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141</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361406"/>
          <a:ext cx="8128000" cy="4017056"/>
        </p:xfrm>
        <a:graphic>
          <a:graphicData uri="http://schemas.openxmlformats.org/presentationml/2006/ole">
            <mc:AlternateContent xmlns:mc="http://schemas.openxmlformats.org/markup-compatibility/2006">
              <mc:Choice xmlns:v="urn:schemas-microsoft-com:vml" Requires="v">
                <p:oleObj spid="_x0000_s111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361406"/>
                        <a:ext cx="8128000" cy="4017056"/>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416084" y="5316818"/>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表顺承。</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动词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担任。</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代词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代指人。</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所字结构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构成名词短语。</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动词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作为。</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一同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均。</a:t>
            </a:r>
            <a:r>
              <a:rPr lang="en-US" altLang="zh-CN" sz="2200">
                <a:solidFill>
                  <a:srgbClr val="000000"/>
                </a:solidFill>
                <a:latin typeface="Times New Roman" pitchFamily="18" charset="0"/>
                <a:cs typeface="Times New Roman" panose="02020603050405020304" pitchFamily="18" charset="0"/>
              </a:rPr>
              <a:t>(7)</a:t>
            </a:r>
            <a:r>
              <a:rPr lang="zh-CN" altLang="zh-CN" sz="2200">
                <a:solidFill>
                  <a:srgbClr val="000000"/>
                </a:solidFill>
                <a:latin typeface="Times New Roman" pitchFamily="18" charset="0"/>
                <a:cs typeface="Times New Roman" panose="02020603050405020304" pitchFamily="18" charset="0"/>
              </a:rPr>
              <a:t>副词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a:t>
            </a:r>
            <a:r>
              <a:rPr lang="en-US" altLang="zh-CN" sz="2200">
                <a:solidFill>
                  <a:srgbClr val="000000"/>
                </a:solidFill>
                <a:latin typeface="Times New Roman" pitchFamily="18" charset="0"/>
                <a:cs typeface="Times New Roman" panose="02020603050405020304" pitchFamily="18" charset="0"/>
              </a:rPr>
              <a:t>(8)</a:t>
            </a:r>
            <a:r>
              <a:rPr lang="zh-CN" altLang="zh-CN" sz="2200">
                <a:solidFill>
                  <a:srgbClr val="000000"/>
                </a:solidFill>
                <a:latin typeface="Times New Roman" pitchFamily="18" charset="0"/>
                <a:cs typeface="Times New Roman" panose="02020603050405020304" pitchFamily="18" charset="0"/>
              </a:rPr>
              <a:t>介词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表处所。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142</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2050757"/>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此南阳刘之遴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学优未仕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先生所宜甄擢。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之遴具异状十事。好属文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多学古体。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3323924"/>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这是南阳人刘之遴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学问出众却没有做官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先生您应当甄别擢用他。</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刘之遴列举十条不同之处。刘之遴喜好写文章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多学古体写法。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143</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467544" y="1381954"/>
            <a:ext cx="8168456" cy="5169535"/>
          </a:xfrm>
          <a:prstGeom prst="rect">
            <a:avLst/>
          </a:prstGeom>
        </p:spPr>
        <p:txBody>
          <a:bodyPr wrap="square">
            <a:spAutoFit/>
          </a:bodyPr>
          <a:lstStyle/>
          <a:p>
            <a:pPr>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刘之遴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字思贞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是南阳涅阳人。刘之遴八岁就会写文章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十五岁举茂才的对策答问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沈约、任昉看了都很惊异。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刘之遴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初次当官任宁朔主簿。吏部尚书王瞻曾探望任昉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适逢刘之遴在座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任昉对王瞻说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这是南阳人刘之遴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学问出众却没有做官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先生您应当甄别擢用他。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王瞻立即征召他任太学博士。刘之遴好古爱奇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在荆州收聚几十上百种古器。有一古器像瓯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容量为一斛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上有嵌饰的金字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当时人们都不知道这是什么。当时鄱阳嗣王萧范得到班固进呈的《汉书》真本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将它献给皇太子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皇太子让刘之遴与张缵、到溉、陆襄等人检校它与现行本的异同。刘之遴列举十条不同之处。刘之遴喜好写文章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多学古体写法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与河东人裴子野、沛国人刘显常共同讨论书籍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因此彼此友好。当时《周易》《尚书》《礼记》《毛诗》均有高祖的义疏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只有《左氏传》尚缺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刘之遴便写《春秋大意》十科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《左氏》十科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《三传同异》十科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共三十事上奏。高祖非常高兴。太清二年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侯景叛乱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刘之遴避难返回家乡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未到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在夏口去世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时年七十二岁。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刘之遴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前后有文集五十卷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流传于世。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144</a:t>
            </a:fld>
            <a:r>
              <a:rPr lang="en-US" altLang="zh-CN" smtClean="0"/>
              <a:t>-</a:t>
            </a:r>
            <a:endParaRPr lang="zh-CN" altLang="en-US"/>
          </a:p>
        </p:txBody>
      </p:sp>
      <p:sp>
        <p:nvSpPr>
          <p:cNvPr id="4" name="矩形 3"/>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理解并翻译文中的句子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是文言文阅读的重中之重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这不仅因为其分值高、难度大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还因为其综合性强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涉及的层面多。翻译文言语句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不仅要求考生对实词、虚词意义和用法透彻了解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还要对文言句式能准确把握和领悟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对文言固定结构与现代汉语对应意思熟知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有时还涉及修辞手法方面的问题。本节重点讲解不单独命题的文言句式和固定结构的特点与翻译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以及翻译中应该注意的问题。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1290221" y="1787678"/>
            <a:ext cx="8128000" cy="497205"/>
          </a:xfrm>
          <a:prstGeom prst="rect">
            <a:avLst/>
          </a:prstGeom>
        </p:spPr>
        <p:txBody>
          <a:bodyPr>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理解与现代汉语不同的文言句式和</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用法</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1" name="圆角矩形 10">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2" name="圆角矩形 11">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145</a:t>
            </a:fld>
            <a:r>
              <a:rPr lang="en-US" altLang="zh-CN" smtClean="0"/>
              <a:t>-</a:t>
            </a:r>
            <a:endParaRPr lang="zh-CN" altLang="en-US"/>
          </a:p>
        </p:txBody>
      </p:sp>
      <p:sp>
        <p:nvSpPr>
          <p:cNvPr id="3" name="矩形 2"/>
          <p:cNvSpPr>
            <a:spLocks noChangeAspect="1"/>
          </p:cNvSpPr>
          <p:nvPr/>
        </p:nvSpPr>
        <p:spPr>
          <a:xfrm>
            <a:off x="508000" y="1340767"/>
            <a:ext cx="8128000" cy="455612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一、四类与现代汉语不同的句式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文言文中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与现代汉语不同的句式一般有四类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判断句、被动句、省略句、倒装句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其中较难理解的是倒装句。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判断句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判断句是对事物的性质、情况、事物之间的关系做出肯定或否定判断的句子。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廉颇者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赵之良将也。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陈胜者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阳城人也。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《陈涉世家》</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句末用</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城北徐公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齐国之美丽者也。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《邹忌讽齐王纳谏》</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146</a:t>
            </a:fld>
            <a:r>
              <a:rPr lang="en-US" altLang="zh-CN" smtClean="0"/>
              <a:t>-</a:t>
            </a:r>
            <a:endParaRPr lang="zh-CN" altLang="en-US"/>
          </a:p>
        </p:txBody>
      </p:sp>
      <p:sp>
        <p:nvSpPr>
          <p:cNvPr id="4" name="矩形 3"/>
          <p:cNvSpPr>
            <a:spLocks noChangeAspect="1"/>
          </p:cNvSpPr>
          <p:nvPr/>
        </p:nvSpPr>
        <p:spPr>
          <a:xfrm>
            <a:off x="508000" y="13806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项脊轩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旧南阁子也。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《项脊轩志》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用动词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或判断词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吾令人望其气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皆为龙虎。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《鸿门宴》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固知一死生为虚诞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齐彭殇为妄作。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《兰亭集序》</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自言本是京城女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家在虾蟆陵下住。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《琵琶行</a:t>
            </a:r>
            <a:r>
              <a:rPr lang="zh-CN" altLang="zh-CN" sz="220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并序》</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等副词表示肯定判断。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此则岳阳楼之大观也。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《岳阳楼记》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且相如素贱人。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表示否定判断。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六国破灭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非兵不利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战不善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弊在赂秦。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《六国论》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9" name="圆角矩形 8">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0" name="圆角矩形 9">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147</a:t>
            </a:fld>
            <a:r>
              <a:rPr lang="en-US" altLang="zh-CN" smtClean="0"/>
              <a:t>-</a:t>
            </a:r>
            <a:endParaRPr lang="zh-CN" altLang="en-US"/>
          </a:p>
        </p:txBody>
      </p:sp>
      <p:sp>
        <p:nvSpPr>
          <p:cNvPr id="3" name="矩形 2"/>
          <p:cNvSpPr>
            <a:spLocks noChangeAspect="1"/>
          </p:cNvSpPr>
          <p:nvPr/>
        </p:nvSpPr>
        <p:spPr>
          <a:xfrm>
            <a:off x="508000" y="2310467"/>
            <a:ext cx="8128000" cy="252666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(7)</a:t>
            </a:r>
            <a:r>
              <a:rPr lang="zh-CN" altLang="zh-CN" sz="2200">
                <a:solidFill>
                  <a:srgbClr val="000000"/>
                </a:solidFill>
                <a:latin typeface="Times New Roman" pitchFamily="18" charset="0"/>
                <a:cs typeface="Times New Roman" panose="02020603050405020304" pitchFamily="18" charset="0"/>
              </a:rPr>
              <a:t>无标志判断句。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刘备天下枭雄。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《赤壁之战》</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判断句翻译时一般要译成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。当用副词加强判断时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翻译中应把副词的基本义译出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并补上判断词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可以依次译成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一定是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便是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确实是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都是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原来是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本来是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148</a:t>
            </a:fld>
            <a:r>
              <a:rPr lang="en-US" altLang="zh-CN" smtClean="0"/>
              <a:t>-</a:t>
            </a:r>
            <a:endParaRPr lang="zh-CN" altLang="en-US"/>
          </a:p>
        </p:txBody>
      </p:sp>
      <p:sp>
        <p:nvSpPr>
          <p:cNvPr id="4" name="矩形 3"/>
          <p:cNvSpPr>
            <a:spLocks noChangeAspect="1"/>
          </p:cNvSpPr>
          <p:nvPr/>
        </p:nvSpPr>
        <p:spPr>
          <a:xfrm>
            <a:off x="508000" y="1359191"/>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翻译下面的语句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注意判断句的译法。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是寡人之过也。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《烛之武退秦师》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往而不反者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竖子也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《荆轲刺秦王》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事所以不成者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乃欲以生劫之。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《荆轲刺秦王》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吾令人望其气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皆为龙虎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成五采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此天子气也。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《鸿门宴》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所以遣将守关者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备他盗之出入与非常也。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《鸿门宴》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如今人方为刀俎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我为鱼肉。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《鸿门宴》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直不百步耳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是亦走也。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《寡人之于国也》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cs typeface="Times New Roman" panose="02020603050405020304" pitchFamily="18" charset="0"/>
              </a:rPr>
              <a:t>和氏璧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天下所共传宝也。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itchFamily="18" charset="0"/>
                <a:cs typeface="Times New Roman" panose="02020603050405020304" pitchFamily="18" charset="0"/>
              </a:rPr>
              <a:t>臣所以去亲戚而事君者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徒慕君之高义也。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itchFamily="18" charset="0"/>
                <a:cs typeface="Times New Roman" panose="02020603050405020304" pitchFamily="18" charset="0"/>
              </a:rPr>
              <a:t>自以为关中之固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金城千里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子孙帝王万世之业也。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《过秦论》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9" name="圆角矩形 8">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0" name="圆角矩形 9">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149</a:t>
            </a:fld>
            <a:r>
              <a:rPr lang="en-US" altLang="zh-CN" smtClean="0"/>
              <a:t>-</a:t>
            </a:r>
            <a:endParaRPr lang="zh-CN" altLang="en-US"/>
          </a:p>
        </p:txBody>
      </p:sp>
      <p:sp>
        <p:nvSpPr>
          <p:cNvPr id="8" name="圆角矩形 7">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9" name="圆角矩形 8">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0" name="圆角矩形 9">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
        <p:nvSpPr>
          <p:cNvPr id="3" name="矩形 2"/>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这是我的过错。</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去了而不能好好回来复命的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那是没用的人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事情不成功的原因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是想活生生地威逼你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订立盟约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我让人观望了他那里的云气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都是龙虎的形状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呈现五彩的颜色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这是天子的云气。</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派遣将领防守函谷关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是为了防备其他盗贼的进入和意外的变故。</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现在人家正好比是菜刀和砧板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我们是鱼肉。</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只是没有逃跑一百步罢了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这也是逃跑。</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cs typeface="Times New Roman" panose="02020603050405020304" pitchFamily="18" charset="0"/>
              </a:rPr>
              <a:t>和氏璧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是天下人公认的宝贝。</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itchFamily="18" charset="0"/>
                <a:cs typeface="Times New Roman" panose="02020603050405020304" pitchFamily="18" charset="0"/>
              </a:rPr>
              <a:t>我们离开自己的父母亲人来侍奉您的原因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只是羡慕您高尚的品德。</a:t>
            </a: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itchFamily="18" charset="0"/>
                <a:cs typeface="Times New Roman" panose="02020603050405020304" pitchFamily="18" charset="0"/>
              </a:rPr>
              <a:t>自己以为关中的险固地势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方圆千里的铜墙铁壁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正是子孙万代的帝王基业。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15</a:t>
            </a:fld>
            <a:r>
              <a:rPr lang="en-US" altLang="zh-CN" smtClean="0"/>
              <a:t>-</a:t>
            </a:r>
            <a:endParaRPr lang="zh-CN" altLang="en-US"/>
          </a:p>
        </p:txBody>
      </p:sp>
      <p:sp>
        <p:nvSpPr>
          <p:cNvPr id="2" name="矩形 1"/>
          <p:cNvSpPr>
            <a:spLocks noChangeAspect="1"/>
          </p:cNvSpPr>
          <p:nvPr/>
        </p:nvSpPr>
        <p:spPr>
          <a:xfrm>
            <a:off x="508000" y="1473113"/>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en-US" sz="2200" b="1">
                <a:solidFill>
                  <a:srgbClr val="000000"/>
                </a:solidFill>
                <a:latin typeface="Times New Roman" pitchFamily="18" charset="0"/>
                <a:cs typeface="Times New Roman" panose="02020603050405020304" pitchFamily="18" charset="0"/>
              </a:rPr>
              <a:t>典</a:t>
            </a:r>
            <a:r>
              <a:rPr lang="zh-CN" altLang="zh-CN" sz="2200" b="1" smtClean="0">
                <a:solidFill>
                  <a:srgbClr val="000000"/>
                </a:solidFill>
                <a:latin typeface="Times New Roman" pitchFamily="18" charset="0"/>
                <a:cs typeface="Times New Roman" panose="02020603050405020304" pitchFamily="18" charset="0"/>
              </a:rPr>
              <a:t>题</a:t>
            </a:r>
            <a:r>
              <a:rPr lang="zh-CN" altLang="zh-CN" sz="2200" b="1">
                <a:solidFill>
                  <a:srgbClr val="000000"/>
                </a:solidFill>
                <a:latin typeface="Times New Roman" pitchFamily="18" charset="0"/>
                <a:cs typeface="Times New Roman" panose="02020603050405020304" pitchFamily="18" charset="0"/>
              </a:rPr>
              <a:t>试做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下列对文中画波浪线部分的断句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贾生名谊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洛阳人也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年十八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以能诵诗属书闻于郡中吴廷尉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为河南守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闻其秀才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召置门下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甚幸爱</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贾生名谊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洛阳人也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年十八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以能诵诗属书闻于郡中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吴廷尉为河南守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闻其秀才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召置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门下甚幸爱</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贾生名谊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洛阳人也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年十八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以能诵诗属书闻于郡中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吴廷尉为河南守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闻其秀才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召置门下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甚幸爱</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贾生名谊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洛阳人也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年十八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以能诵诗属书闻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于郡中吴廷尉为河南守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闻其秀才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召置门下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甚幸爱</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651006" y="1925709"/>
            <a:ext cx="368935" cy="429895"/>
          </a:xfrm>
          <a:prstGeom prst="rect">
            <a:avLst/>
          </a:prstGeom>
        </p:spPr>
        <p:txBody>
          <a:bodyPr wrap="none">
            <a:spAutoFit/>
          </a:bodyPr>
          <a:lstStyle/>
          <a:p>
            <a:r>
              <a:rPr lang="en-US" altLang="zh-CN" sz="2200" smtClean="0">
                <a:solidFill>
                  <a:srgbClr val="FF0000"/>
                </a:solidFill>
                <a:latin typeface="Times New Roman" pitchFamily="18" charset="0"/>
              </a:rPr>
              <a:t>C  </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150</a:t>
            </a:fld>
            <a:r>
              <a:rPr lang="en-US" altLang="zh-CN" smtClean="0"/>
              <a:t>-</a:t>
            </a:r>
            <a:endParaRPr lang="zh-CN" altLang="en-US"/>
          </a:p>
        </p:txBody>
      </p:sp>
      <p:sp>
        <p:nvSpPr>
          <p:cNvPr id="3" name="矩形 2"/>
          <p:cNvSpPr>
            <a:spLocks noChangeAspect="1"/>
          </p:cNvSpPr>
          <p:nvPr/>
        </p:nvSpPr>
        <p:spPr>
          <a:xfrm>
            <a:off x="508000" y="1354986"/>
            <a:ext cx="8128000" cy="536765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被动句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被动句中主语和谓语之间的关系是被动关系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也就是说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主语是谓语动词所表示的行为的被动者、受事者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而不是主动者、施事者。被动句主要有两大类型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一是有标志的被动句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即借助一些被动词来表示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二是无标志的被动句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也叫意念被动句。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表示被动关系。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不拘于时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学于余。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《师说》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来表示被动关系。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秦城恐不可得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徒见欺。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臣诚恐见欺于王而负赵。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表示被动关系。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吴广素爱人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士卒多为用者。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《陈涉世家》</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有如此之势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而为秦人积威之所劫。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《六国论》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151</a:t>
            </a:fld>
            <a:r>
              <a:rPr lang="en-US" altLang="zh-CN" smtClean="0"/>
              <a:t>-</a:t>
            </a:r>
            <a:endParaRPr lang="zh-CN" altLang="en-US"/>
          </a:p>
        </p:txBody>
      </p:sp>
      <p:sp>
        <p:nvSpPr>
          <p:cNvPr id="3" name="矩形 2"/>
          <p:cNvSpPr>
            <a:spLocks noChangeAspect="1"/>
          </p:cNvSpPr>
          <p:nvPr/>
        </p:nvSpPr>
        <p:spPr>
          <a:xfrm>
            <a:off x="508000" y="142688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表示被动关系。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吾不能举全吴之地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十万之众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受制于人。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《赤壁之战》</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古代汉语中无标志的被动句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也就是意念被动句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需要根据上下文的语意来判别。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傅说举于版筑之间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胶鬲举于鱼盐之中。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《生于忧患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死于安乐》</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举孝廉不行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连辟公府不就。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《张衡传》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被动句翻译时一般要加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或使用表被动的词语表达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受到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遭到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等。表被动的介词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有时省略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翻译时要注意识别并译出被动的含义。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可以译成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遭受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尽可能按动词意义翻译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确实作介词用的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才译成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152</a:t>
            </a:fld>
            <a:r>
              <a:rPr lang="en-US" altLang="zh-CN" smtClean="0"/>
              <a:t>-</a:t>
            </a:r>
            <a:endParaRPr lang="zh-CN" altLang="en-US"/>
          </a:p>
        </p:txBody>
      </p:sp>
      <p:sp>
        <p:nvSpPr>
          <p:cNvPr id="3" name="矩形 2"/>
          <p:cNvSpPr>
            <a:spLocks noChangeAspect="1"/>
          </p:cNvSpPr>
          <p:nvPr/>
        </p:nvSpPr>
        <p:spPr>
          <a:xfrm>
            <a:off x="508000" y="142688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翻译下面的语句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注意被动句的译法。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此非孟德之困于周郎者乎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《赤壁赋》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身死人手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为天下笑者。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《过秦论》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不者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若属皆且为所虏。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《鸿门宴》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而君幸于赵王。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使不辱于诸侯。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见犯乃死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重负国。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《苏武传》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信而见疑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忠而被谤。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《屈原列传》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cs typeface="Times New Roman" panose="02020603050405020304" pitchFamily="18" charset="0"/>
              </a:rPr>
              <a:t>吾长见笑于大方之家。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《庄子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秋水》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itchFamily="18" charset="0"/>
                <a:cs typeface="Times New Roman" panose="02020603050405020304" pitchFamily="18" charset="0"/>
              </a:rPr>
              <a:t>遂见用于小邑。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《归去来兮辞　并序》</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itchFamily="18" charset="0"/>
                <a:cs typeface="Times New Roman" panose="02020603050405020304" pitchFamily="18" charset="0"/>
              </a:rPr>
              <a:t>有如此之势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而为秦人积威之所劫。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《六国论》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153</a:t>
            </a:fld>
            <a:r>
              <a:rPr lang="en-US" altLang="zh-CN" smtClean="0"/>
              <a:t>-</a:t>
            </a:r>
            <a:endParaRPr lang="zh-CN" altLang="en-US"/>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
        <p:nvSpPr>
          <p:cNvPr id="4" name="矩形 3"/>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这不是曹操被周瑜围困的地方吗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自身死在人家手里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被天下人嘲笑。</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如果不这样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你们都要被他俘虏。</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而您被赵王宠幸。</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出使不被诸侯侮辱。</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等到被侮辱以后才死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更加对不起国家。</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诚信却被怀疑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忠心却遭毁谤。</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cs typeface="Times New Roman" panose="02020603050405020304" pitchFamily="18" charset="0"/>
              </a:rPr>
              <a:t>我将要被有见识的人嘲笑。</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itchFamily="18" charset="0"/>
                <a:cs typeface="Times New Roman" panose="02020603050405020304" pitchFamily="18" charset="0"/>
              </a:rPr>
              <a:t>于是被任用为小城的官吏。</a:t>
            </a: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itchFamily="18" charset="0"/>
                <a:cs typeface="Times New Roman" panose="02020603050405020304" pitchFamily="18" charset="0"/>
              </a:rPr>
              <a:t>有这样强大的气势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却被秦人积累下来的威势所吓倒。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154</a:t>
            </a:fld>
            <a:r>
              <a:rPr lang="en-US" altLang="zh-CN" smtClean="0"/>
              <a:t>-</a:t>
            </a:r>
            <a:endParaRPr lang="zh-CN" altLang="en-US"/>
          </a:p>
        </p:txBody>
      </p:sp>
      <p:sp>
        <p:nvSpPr>
          <p:cNvPr id="3" name="矩形 2"/>
          <p:cNvSpPr>
            <a:spLocks noChangeAspect="1"/>
          </p:cNvSpPr>
          <p:nvPr/>
        </p:nvSpPr>
        <p:spPr>
          <a:xfrm>
            <a:off x="508000" y="1350576"/>
            <a:ext cx="8128000" cy="536765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省略句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主语的省略。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从此道至吾军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不过二十里耳。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度我至军中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公乃入。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《鸿门宴》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谓语的省略。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一鼓作气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《曹刿论战》</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宾语与兼语的省略。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屠惧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《狼》</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修饰限制性词语的省略。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吾妻之美我者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私我也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妾之美我者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畏我也。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《邹忌讽齐王纳谏》</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介词和介词宾语的省略。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将军战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河北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臣战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河南。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《鸿门宴》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1" name="圆角矩形 10">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2" name="圆角矩形 11">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155</a:t>
            </a:fld>
            <a:r>
              <a:rPr lang="en-US" altLang="zh-CN" smtClean="0"/>
              <a:t>-</a:t>
            </a:r>
            <a:endParaRPr lang="zh-CN" altLang="en-US"/>
          </a:p>
        </p:txBody>
      </p:sp>
      <p:sp>
        <p:nvSpPr>
          <p:cNvPr id="3" name="矩形 2"/>
          <p:cNvSpPr>
            <a:spLocks noChangeAspect="1"/>
          </p:cNvSpPr>
          <p:nvPr/>
        </p:nvSpPr>
        <p:spPr>
          <a:xfrm>
            <a:off x="508000" y="2114868"/>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分句的省略。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然力足以至焉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而未至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于人为可讥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而在己为有悔。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《游褒禅山记》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省略是文言文中非常普遍的语言现象之一。省略句最常见的是省略主语、省略介词的宾语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以及省略介词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等。对省略句翻译的考查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在历年高考对句式翻译的考查中题量是最大的。它要求考生在翻译时补出省略的部分。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1" name="圆角矩形 10">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2" name="圆角矩形 11">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156</a:t>
            </a:fld>
            <a:r>
              <a:rPr lang="en-US" altLang="zh-CN" smtClean="0"/>
              <a:t>-</a:t>
            </a:r>
            <a:endParaRPr lang="zh-CN" altLang="en-US"/>
          </a:p>
        </p:txBody>
      </p:sp>
      <p:sp>
        <p:nvSpPr>
          <p:cNvPr id="3" name="矩形 2"/>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翻译下面的语句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注意补出省略的成分。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待吾客与俱。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《荆轲刺秦王》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南取百越之地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以为桂林、象郡。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《过秦论》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引以为流觞曲水。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《兰亭集序》</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有碑仆道。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《游褒禅山记》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敢以烦执事。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《烛之武退秦师》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传以示美人及左右。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今君乃亡赵走燕。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cs typeface="Times New Roman" panose="02020603050405020304" pitchFamily="18" charset="0"/>
              </a:rPr>
              <a:t>不如因而厚遇之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使归赵。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157</a:t>
            </a:fld>
            <a:r>
              <a:rPr lang="en-US" altLang="zh-CN" smtClean="0"/>
              <a:t>-</a:t>
            </a:r>
            <a:endParaRPr lang="zh-CN" altLang="en-US"/>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
        <p:nvSpPr>
          <p:cNvPr id="4" name="矩形 3"/>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等待我的一个朋友与他一同前去。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后省略宾语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后省略谓语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向南攻取了百越的土地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把它划为桂林、象郡。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后省略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清流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来作为流觞的曲水。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省略兼语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有块石碑倒在路上。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省略介词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怎敢拿这件事来麻烦您。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后补充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指代亡郑这件事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把和氏璧传递给美人和左右的大臣们看。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省略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现在您竟然从赵国逃到燕国。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省略表处所的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cs typeface="Times New Roman" panose="02020603050405020304" pitchFamily="18" charset="0"/>
              </a:rPr>
              <a:t>不如趁机好好地招待他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让他回到赵国。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省略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158</a:t>
            </a:fld>
            <a:r>
              <a:rPr lang="en-US" altLang="zh-CN" smtClean="0"/>
              <a:t>-</a:t>
            </a:r>
            <a:endParaRPr lang="zh-CN" altLang="en-US"/>
          </a:p>
        </p:txBody>
      </p:sp>
      <p:sp>
        <p:nvSpPr>
          <p:cNvPr id="3" name="矩形 2"/>
          <p:cNvSpPr>
            <a:spLocks noChangeAspect="1"/>
          </p:cNvSpPr>
          <p:nvPr/>
        </p:nvSpPr>
        <p:spPr>
          <a:xfrm>
            <a:off x="508000" y="1412776"/>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倒装句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主谓倒装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古汉语中为了强调谓语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有些感叹句或疑问句把谓语置于主语之前。一般常用逗号将主谓隔开。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甚矣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汝之不惠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《愚公移山》</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宾语前置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否定句中代词作宾语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前置。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时人莫之许也。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《隆中对》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疑问句中疑问词作宾语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前置。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沛公安在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《鸿门宴》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宾语前置。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句读之不知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惑之不解。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《师说》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159</a:t>
            </a:fld>
            <a:r>
              <a:rPr lang="en-US" altLang="zh-CN" smtClean="0"/>
              <a:t>-</a:t>
            </a:r>
            <a:endParaRPr lang="zh-CN" altLang="en-US"/>
          </a:p>
        </p:txBody>
      </p:sp>
      <p:sp>
        <p:nvSpPr>
          <p:cNvPr id="3" name="矩形 2"/>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介词结构后置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申之以孝悌之义。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《寡人之于国也》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取之于蓝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而青于蓝。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《劝学》</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定语后置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为标志。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马之千里者。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《马说》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中心词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后置定语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求人可使报秦者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未得。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中心词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数量词。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铸以为金人十二。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《过秦论》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中心词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后置定语。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蚓无爪牙之利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筋骨之强。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《劝学》</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16</a:t>
            </a:fld>
            <a:r>
              <a:rPr lang="en-US" altLang="zh-CN" smtClean="0"/>
              <a:t>-</a:t>
            </a:r>
            <a:endParaRPr lang="zh-CN" altLang="en-US"/>
          </a:p>
        </p:txBody>
      </p:sp>
      <p:sp>
        <p:nvSpPr>
          <p:cNvPr id="3" name="矩形 2"/>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本题考查文言文断句的能力。画线语句是对贾生籍贯、才华及受吴廷尉赏识情况的介绍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故陈述对象为贾谊和吴廷尉两人。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以能诵诗属书闻于郡中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吴廷尉为河南守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是两件事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中间应断开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据此可排除</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两项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吴廷尉因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闻其秀才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召置门下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并且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甚幸爱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故三句主语都是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吴廷尉</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门下甚幸爱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错解句意。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160</a:t>
            </a:fld>
            <a:r>
              <a:rPr lang="en-US" altLang="zh-CN" smtClean="0"/>
              <a:t>-</a:t>
            </a:r>
            <a:endParaRPr lang="zh-CN" altLang="en-US"/>
          </a:p>
        </p:txBody>
      </p:sp>
      <p:sp>
        <p:nvSpPr>
          <p:cNvPr id="7" name="矩形 6"/>
          <p:cNvSpPr>
            <a:spLocks noChangeAspect="1"/>
          </p:cNvSpPr>
          <p:nvPr/>
        </p:nvSpPr>
        <p:spPr>
          <a:xfrm>
            <a:off x="508000" y="2521133"/>
            <a:ext cx="8128000" cy="21209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主谓倒装句翻译时按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顺序调整。宾语前置句翻译时按照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顺序调整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种宾语前置类型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去掉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宾语移后即可。介词结构后置句翻译时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要按照现代汉语的习惯把后置的介词结构调至状语的位置。定语后置句翻译时一般把定语调至中心语前。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9" name="圆角矩形 8">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0" name="圆角矩形 9">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161</a:t>
            </a:fld>
            <a:r>
              <a:rPr lang="en-US" altLang="zh-CN" smtClean="0"/>
              <a:t>-</a:t>
            </a:r>
            <a:endParaRPr lang="zh-CN" altLang="en-US"/>
          </a:p>
        </p:txBody>
      </p:sp>
      <p:sp>
        <p:nvSpPr>
          <p:cNvPr id="3" name="矩形 2"/>
          <p:cNvSpPr>
            <a:spLocks noChangeAspect="1"/>
          </p:cNvSpPr>
          <p:nvPr/>
        </p:nvSpPr>
        <p:spPr>
          <a:xfrm>
            <a:off x="508000" y="148478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翻译下面的语句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注意语序要符合现代汉语的表达习惯。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送匈奴使留在汉者。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《苏武传》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何以汝为见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《苏武传》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大臣亡罪夷灭者数十家。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《苏武传》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饰以篆文山龟鸟兽之形。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《张衡传》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自书典所记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未之有也。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《张衡传》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申之以孝悌之义。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《寡人之于国也》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以五十步笑百步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则何如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《寡人之于国也》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cs typeface="Times New Roman" panose="02020603050405020304" pitchFamily="18" charset="0"/>
              </a:rPr>
              <a:t>然而不王者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未之有也。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《寡人之于国也》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itchFamily="18" charset="0"/>
                <a:cs typeface="Times New Roman" panose="02020603050405020304" pitchFamily="18" charset="0"/>
              </a:rPr>
              <a:t>渺渺兮予怀。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《赤壁赋》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itchFamily="18" charset="0"/>
                <a:cs typeface="Times New Roman" panose="02020603050405020304" pitchFamily="18" charset="0"/>
              </a:rPr>
              <a:t>客有吹洞箫者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倚歌而和之。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《赤壁赋》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162</a:t>
            </a:fld>
            <a:r>
              <a:rPr lang="en-US" altLang="zh-CN" smtClean="0"/>
              <a:t>-</a:t>
            </a:r>
            <a:endParaRPr lang="zh-CN" altLang="en-US"/>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
        <p:nvSpPr>
          <p:cNvPr id="4" name="矩形 3"/>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送留在汉朝的匈奴使者。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定语后置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要见你干什么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宾语前置和介词结构后置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大臣无罪而全家被杀的有几十家。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定语后置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用篆文、山龟、鸟兽的形状来装饰。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介词结构后置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自从有书典记录以来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从来没有这件事。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宾语前置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把孝敬父母、尊敬兄长的道理反复讲给百姓。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介词结构后置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凭自己只逃跑了五十步而耻笑别人逃跑了一百步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那怎么样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疑问句中宾语前置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cs typeface="Times New Roman" panose="02020603050405020304" pitchFamily="18" charset="0"/>
              </a:rPr>
              <a:t>这样还不能统一天下而称王的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是不曾有过的事。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宾语前置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itchFamily="18" charset="0"/>
                <a:cs typeface="Times New Roman" panose="02020603050405020304" pitchFamily="18" charset="0"/>
              </a:rPr>
              <a:t>我的心里想得很远呀。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主谓倒装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itchFamily="18" charset="0"/>
                <a:cs typeface="Times New Roman" panose="02020603050405020304" pitchFamily="18" charset="0"/>
              </a:rPr>
              <a:t>有个吹洞箫的客人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按照节奏为歌声伴奏。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定语后置</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163</a:t>
            </a:fld>
            <a:r>
              <a:rPr lang="en-US" altLang="zh-CN" smtClean="0"/>
              <a:t>-</a:t>
            </a:r>
            <a:endParaRPr lang="zh-CN" altLang="en-US"/>
          </a:p>
        </p:txBody>
      </p:sp>
      <p:sp>
        <p:nvSpPr>
          <p:cNvPr id="3" name="矩形 2"/>
          <p:cNvSpPr>
            <a:spLocks noChangeAspect="1"/>
          </p:cNvSpPr>
          <p:nvPr/>
        </p:nvSpPr>
        <p:spPr>
          <a:xfrm>
            <a:off x="508000" y="1360969"/>
            <a:ext cx="8128000" cy="171450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二、</a:t>
            </a:r>
            <a:r>
              <a:rPr lang="zh-CN" altLang="zh-CN" sz="2200" smtClean="0">
                <a:solidFill>
                  <a:srgbClr val="000000"/>
                </a:solidFill>
                <a:latin typeface="NEU-BZ-S92"/>
                <a:ea typeface="方正正中黑简体"/>
                <a:cs typeface="Times New Roman" panose="02020603050405020304" pitchFamily="18" charset="0"/>
              </a:rPr>
              <a:t>常见</a:t>
            </a:r>
            <a:r>
              <a:rPr lang="zh-CN" altLang="en-US" sz="2200">
                <a:solidFill>
                  <a:srgbClr val="000000"/>
                </a:solidFill>
                <a:latin typeface="NEU-BZ-S92"/>
                <a:ea typeface="方正正中黑简体"/>
                <a:cs typeface="Times New Roman" panose="02020603050405020304" pitchFamily="18" charset="0"/>
              </a:rPr>
              <a:t>的</a:t>
            </a:r>
            <a:r>
              <a:rPr lang="zh-CN" altLang="zh-CN" sz="2200" smtClean="0">
                <a:solidFill>
                  <a:srgbClr val="000000"/>
                </a:solidFill>
                <a:latin typeface="NEU-BZ-S92"/>
                <a:ea typeface="方正正中黑简体"/>
                <a:cs typeface="Times New Roman" panose="02020603050405020304" pitchFamily="18" charset="0"/>
              </a:rPr>
              <a:t>文言</a:t>
            </a:r>
            <a:r>
              <a:rPr lang="zh-CN" altLang="zh-CN" sz="2200">
                <a:solidFill>
                  <a:srgbClr val="000000"/>
                </a:solidFill>
                <a:latin typeface="NEU-BZ-S92"/>
                <a:ea typeface="方正正中黑简体"/>
                <a:cs typeface="Times New Roman" panose="02020603050405020304" pitchFamily="18" charset="0"/>
              </a:rPr>
              <a:t>固定结构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固定结构也叫固定句式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是由一些不同词性的词凝结在一起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表达一种新的语法意义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约定俗成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经久不变的句法格式。熟练掌握这些句式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对快速、准确地翻译文言文非常有帮助。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971940"/>
          <a:ext cx="8128000" cy="3930674"/>
        </p:xfrm>
        <a:graphic>
          <a:graphicData uri="http://schemas.openxmlformats.org/presentationml/2006/ole">
            <mc:AlternateContent xmlns:mc="http://schemas.openxmlformats.org/markup-compatibility/2006">
              <mc:Choice xmlns:v="urn:schemas-microsoft-com:vml" Requires="v">
                <p:oleObj spid="_x0000_s1119"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2971940"/>
                        <a:ext cx="8128000" cy="3930674"/>
                      </a:xfrm>
                      <a:prstGeom prst="rect">
                        <a:avLst/>
                      </a:prstGeom>
                    </p:spPr>
                  </p:pic>
                </p:oleObj>
              </mc:Fallback>
            </mc:AlternateContent>
          </a:graphicData>
        </a:graphic>
      </p:graphicFrame>
      <p:sp>
        <p:nvSpPr>
          <p:cNvPr id="8" name="圆角矩形 7">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0" name="圆角矩形 9">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164</a:t>
            </a:fld>
            <a:r>
              <a:rPr lang="en-US" altLang="zh-CN" smtClean="0"/>
              <a:t>-</a:t>
            </a:r>
            <a:endParaRPr lang="zh-CN" altLang="en-US"/>
          </a:p>
        </p:txBody>
      </p:sp>
      <p:graphicFrame>
        <p:nvGraphicFramePr>
          <p:cNvPr id="3" name="对象 2"/>
          <p:cNvGraphicFramePr>
            <a:graphicFrameLocks noChangeAspect="1"/>
          </p:cNvGraphicFramePr>
          <p:nvPr/>
        </p:nvGraphicFramePr>
        <p:xfrm>
          <a:off x="508000" y="1700808"/>
          <a:ext cx="8128000" cy="4368514"/>
        </p:xfrm>
        <a:graphic>
          <a:graphicData uri="http://schemas.openxmlformats.org/presentationml/2006/ole">
            <mc:AlternateContent xmlns:mc="http://schemas.openxmlformats.org/markup-compatibility/2006">
              <mc:Choice xmlns:v="urn:schemas-microsoft-com:vml" Requires="v">
                <p:oleObj spid="_x0000_s1120"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1700808"/>
                        <a:ext cx="8128000" cy="4368514"/>
                      </a:xfrm>
                      <a:prstGeom prst="rect">
                        <a:avLst/>
                      </a:prstGeom>
                    </p:spPr>
                  </p:pic>
                </p:oleObj>
              </mc:Fallback>
            </mc:AlternateContent>
          </a:graphicData>
        </a:graphic>
      </p:graphicFrame>
      <p:sp>
        <p:nvSpPr>
          <p:cNvPr id="7" name="圆角矩形 6">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165</a:t>
            </a:fld>
            <a:r>
              <a:rPr lang="en-US" altLang="zh-CN" smtClean="0"/>
              <a:t>-</a:t>
            </a:r>
            <a:endParaRPr lang="zh-CN" altLang="en-US"/>
          </a:p>
        </p:txBody>
      </p:sp>
      <p:graphicFrame>
        <p:nvGraphicFramePr>
          <p:cNvPr id="4" name="对象 3"/>
          <p:cNvGraphicFramePr>
            <a:graphicFrameLocks noChangeAspect="1"/>
          </p:cNvGraphicFramePr>
          <p:nvPr/>
        </p:nvGraphicFramePr>
        <p:xfrm>
          <a:off x="508000" y="1425963"/>
          <a:ext cx="8128000" cy="5675445"/>
        </p:xfrm>
        <a:graphic>
          <a:graphicData uri="http://schemas.openxmlformats.org/presentationml/2006/ole">
            <mc:AlternateContent xmlns:mc="http://schemas.openxmlformats.org/markup-compatibility/2006">
              <mc:Choice xmlns:v="urn:schemas-microsoft-com:vml" Requires="v">
                <p:oleObj spid="_x0000_s1121"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1425963"/>
                        <a:ext cx="8128000" cy="5675445"/>
                      </a:xfrm>
                      <a:prstGeom prst="rect">
                        <a:avLst/>
                      </a:prstGeom>
                    </p:spPr>
                  </p:pic>
                </p:oleObj>
              </mc:Fallback>
            </mc:AlternateContent>
          </a:graphicData>
        </a:graphic>
      </p:graphicFrame>
      <p:sp>
        <p:nvSpPr>
          <p:cNvPr id="8" name="圆角矩形 7">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0" name="圆角矩形 9">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166</a:t>
            </a:fld>
            <a:r>
              <a:rPr lang="en-US" altLang="zh-CN" smtClean="0"/>
              <a:t>-</a:t>
            </a:r>
            <a:endParaRPr lang="zh-CN" altLang="en-US"/>
          </a:p>
        </p:txBody>
      </p:sp>
      <p:graphicFrame>
        <p:nvGraphicFramePr>
          <p:cNvPr id="3" name="对象 2"/>
          <p:cNvGraphicFramePr>
            <a:graphicFrameLocks noChangeAspect="1"/>
          </p:cNvGraphicFramePr>
          <p:nvPr/>
        </p:nvGraphicFramePr>
        <p:xfrm>
          <a:off x="508000" y="1772816"/>
          <a:ext cx="8128000" cy="4161115"/>
        </p:xfrm>
        <a:graphic>
          <a:graphicData uri="http://schemas.openxmlformats.org/presentationml/2006/ole">
            <mc:AlternateContent xmlns:mc="http://schemas.openxmlformats.org/markup-compatibility/2006">
              <mc:Choice xmlns:v="urn:schemas-microsoft-com:vml" Requires="v">
                <p:oleObj spid="_x0000_s1122"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1772816"/>
                        <a:ext cx="8128000" cy="4161115"/>
                      </a:xfrm>
                      <a:prstGeom prst="rect">
                        <a:avLst/>
                      </a:prstGeom>
                    </p:spPr>
                  </p:pic>
                </p:oleObj>
              </mc:Fallback>
            </mc:AlternateContent>
          </a:graphicData>
        </a:graphic>
      </p:graphicFrame>
      <p:sp>
        <p:nvSpPr>
          <p:cNvPr id="7" name="圆角矩形 6">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167</a:t>
            </a:fld>
            <a:r>
              <a:rPr lang="en-US" altLang="zh-CN" smtClean="0"/>
              <a:t>-</a:t>
            </a:r>
            <a:endParaRPr lang="zh-CN" altLang="en-US"/>
          </a:p>
        </p:txBody>
      </p:sp>
      <p:graphicFrame>
        <p:nvGraphicFramePr>
          <p:cNvPr id="4" name="对象 3"/>
          <p:cNvGraphicFramePr>
            <a:graphicFrameLocks noChangeAspect="1"/>
          </p:cNvGraphicFramePr>
          <p:nvPr/>
        </p:nvGraphicFramePr>
        <p:xfrm>
          <a:off x="508000" y="1412776"/>
          <a:ext cx="8128000" cy="5550348"/>
        </p:xfrm>
        <a:graphic>
          <a:graphicData uri="http://schemas.openxmlformats.org/presentationml/2006/ole">
            <mc:AlternateContent xmlns:mc="http://schemas.openxmlformats.org/markup-compatibility/2006">
              <mc:Choice xmlns:v="urn:schemas-microsoft-com:vml" Requires="v">
                <p:oleObj spid="_x0000_s1123"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1412776"/>
                        <a:ext cx="8128000" cy="5550348"/>
                      </a:xfrm>
                      <a:prstGeom prst="rect">
                        <a:avLst/>
                      </a:prstGeom>
                    </p:spPr>
                  </p:pic>
                </p:oleObj>
              </mc:Fallback>
            </mc:AlternateContent>
          </a:graphicData>
        </a:graphic>
      </p:graphicFrame>
      <p:sp>
        <p:nvSpPr>
          <p:cNvPr id="8" name="圆角矩形 7">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0" name="圆角矩形 9">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168</a:t>
            </a:fld>
            <a:r>
              <a:rPr lang="en-US" altLang="zh-CN" smtClean="0"/>
              <a:t>-</a:t>
            </a:r>
            <a:endParaRPr lang="zh-CN" altLang="en-US"/>
          </a:p>
        </p:txBody>
      </p:sp>
      <p:graphicFrame>
        <p:nvGraphicFramePr>
          <p:cNvPr id="4" name="对象 3"/>
          <p:cNvGraphicFramePr>
            <a:graphicFrameLocks noChangeAspect="1"/>
          </p:cNvGraphicFramePr>
          <p:nvPr/>
        </p:nvGraphicFramePr>
        <p:xfrm>
          <a:off x="508000" y="1378406"/>
          <a:ext cx="8128000" cy="5642525"/>
        </p:xfrm>
        <a:graphic>
          <a:graphicData uri="http://schemas.openxmlformats.org/presentationml/2006/ole">
            <mc:AlternateContent xmlns:mc="http://schemas.openxmlformats.org/markup-compatibility/2006">
              <mc:Choice xmlns:v="urn:schemas-microsoft-com:vml" Requires="v">
                <p:oleObj spid="_x0000_s1124"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1378406"/>
                        <a:ext cx="8128000" cy="5642525"/>
                      </a:xfrm>
                      <a:prstGeom prst="rect">
                        <a:avLst/>
                      </a:prstGeom>
                    </p:spPr>
                  </p:pic>
                </p:oleObj>
              </mc:Fallback>
            </mc:AlternateContent>
          </a:graphicData>
        </a:graphic>
      </p:graphicFrame>
      <p:sp>
        <p:nvSpPr>
          <p:cNvPr id="8" name="圆角矩形 7">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0" name="圆角矩形 9">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169</a:t>
            </a:fld>
            <a:r>
              <a:rPr lang="en-US" altLang="zh-CN" smtClean="0"/>
              <a:t>-</a:t>
            </a:r>
            <a:endParaRPr lang="zh-CN" altLang="en-US"/>
          </a:p>
        </p:txBody>
      </p:sp>
      <p:sp>
        <p:nvSpPr>
          <p:cNvPr id="3" name="矩形 2"/>
          <p:cNvSpPr>
            <a:spLocks noChangeAspect="1"/>
          </p:cNvSpPr>
          <p:nvPr/>
        </p:nvSpPr>
        <p:spPr>
          <a:xfrm>
            <a:off x="158964" y="1351041"/>
            <a:ext cx="8128000" cy="49720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zh-CN" altLang="zh-CN" sz="2200">
                <a:solidFill>
                  <a:srgbClr val="000000"/>
                </a:solidFill>
                <a:latin typeface="Times New Roman" pitchFamily="18" charset="0"/>
                <a:cs typeface="Times New Roman" panose="02020603050405020304" pitchFamily="18" charset="0"/>
              </a:rPr>
              <a:t>用现代汉语翻译下面的语句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注意加点词的译法</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21449" y="1788543"/>
          <a:ext cx="8110538" cy="4953000"/>
        </p:xfrm>
        <a:graphic>
          <a:graphicData uri="http://schemas.openxmlformats.org/presentationml/2006/ole">
            <mc:AlternateContent xmlns:mc="http://schemas.openxmlformats.org/markup-compatibility/2006">
              <mc:Choice xmlns:v="urn:schemas-microsoft-com:vml" Requires="v">
                <p:oleObj spid="_x0000_s1125"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21449" y="1788543"/>
                        <a:ext cx="8110538" cy="4953000"/>
                      </a:xfrm>
                      <a:prstGeom prst="rect">
                        <a:avLst/>
                      </a:prstGeom>
                    </p:spPr>
                  </p:pic>
                </p:oleObj>
              </mc:Fallback>
            </mc:AlternateContent>
          </a:graphicData>
        </a:graphic>
      </p:graphicFrame>
      <p:sp>
        <p:nvSpPr>
          <p:cNvPr id="8" name="圆角矩形 7">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0" name="圆角矩形 9">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17</a:t>
            </a:fld>
            <a:r>
              <a:rPr lang="en-US" altLang="zh-CN" smtClean="0"/>
              <a:t>-</a:t>
            </a:r>
            <a:endParaRPr lang="zh-CN" altLang="en-US"/>
          </a:p>
        </p:txBody>
      </p:sp>
      <p:sp>
        <p:nvSpPr>
          <p:cNvPr id="2" name="矩形 1"/>
          <p:cNvSpPr>
            <a:spLocks noChangeAspect="1"/>
          </p:cNvSpPr>
          <p:nvPr/>
        </p:nvSpPr>
        <p:spPr>
          <a:xfrm>
            <a:off x="508000" y="969718"/>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下列对文中加点的词语相关内容的解说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诸子百家是先秦至汉初学术派别的总称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其中又以道、法、农三家影响最深远。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诏令作为古代的文体名称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是以皇帝的名义所发布的各种命令、文告的总称。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礼乐指礼制和音乐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古代帝王常常用兴礼乐作为手段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以维护社会秩序的稳定。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就国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是指受到君主分封并获得领地后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受封者前往领地居住并进行统治管理。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55576" y="1381079"/>
            <a:ext cx="384810" cy="429895"/>
          </a:xfrm>
          <a:prstGeom prst="rect">
            <a:avLst/>
          </a:prstGeom>
        </p:spPr>
        <p:txBody>
          <a:bodyPr wrap="none">
            <a:spAutoFit/>
          </a:bodyPr>
          <a:lstStyle/>
          <a:p>
            <a:r>
              <a:rPr lang="en-US" altLang="zh-CN" sz="2200" smtClean="0">
                <a:solidFill>
                  <a:srgbClr val="FF0000"/>
                </a:solidFill>
                <a:latin typeface="Times New Roman" pitchFamily="18" charset="0"/>
              </a:rPr>
              <a:t>A</a:t>
            </a:r>
            <a:endParaRPr lang="zh-CN" altLang="en-US" sz="2200">
              <a:solidFill>
                <a:srgbClr val="FF0000"/>
              </a:solidFill>
            </a:endParaRPr>
          </a:p>
        </p:txBody>
      </p:sp>
      <p:sp>
        <p:nvSpPr>
          <p:cNvPr id="3" name="矩形 2"/>
          <p:cNvSpPr>
            <a:spLocks noChangeAspect="1"/>
          </p:cNvSpPr>
          <p:nvPr/>
        </p:nvSpPr>
        <p:spPr>
          <a:xfrm>
            <a:off x="508000" y="5021646"/>
            <a:ext cx="8128000" cy="1714500"/>
          </a:xfrm>
          <a:prstGeom prst="rect">
            <a:avLst/>
          </a:prstGeom>
        </p:spPr>
        <p:txBody>
          <a:bodyPr>
            <a:spAutoFit/>
          </a:bodyPr>
          <a:lstStyle/>
          <a:p>
            <a:pPr>
              <a:lnSpc>
                <a:spcPct val="120000"/>
              </a:lnSpc>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本题考查了解并掌握古代文化知识的能力。</a:t>
            </a:r>
            <a:r>
              <a:rPr lang="en-US" altLang="zh-CN" sz="2200">
                <a:solidFill>
                  <a:srgbClr val="000000"/>
                </a:solidFill>
                <a:latin typeface="Times New Roman"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其中又以道、法、农三家影响最深远</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错</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诸子百家是先秦至汉初学术思想流派的总称</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诸子</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指孔子、老子、墨子等</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百家</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中影响较大的有儒家、墨家、道家、法家等。</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1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170</a:t>
            </a:fld>
            <a:r>
              <a:rPr lang="en-US" altLang="zh-CN" smtClean="0"/>
              <a:t>-</a:t>
            </a:r>
            <a:endParaRPr lang="zh-CN" altLang="en-US"/>
          </a:p>
        </p:txBody>
      </p:sp>
      <p:sp>
        <p:nvSpPr>
          <p:cNvPr id="8" name="圆角矩形 7">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9" name="圆角矩形 8">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0" name="圆角矩形 9">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
        <p:nvSpPr>
          <p:cNvPr id="5" name="矩形 4"/>
          <p:cNvSpPr>
            <a:spLocks noChangeAspect="1"/>
          </p:cNvSpPr>
          <p:nvPr/>
        </p:nvSpPr>
        <p:spPr>
          <a:xfrm>
            <a:off x="508000" y="1617129"/>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所以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不积累每一小步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就没有办法到达千里远的地方。</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老师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是用来传授道、教授学业、解释疑难问题的人。</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为什么一个当了四十多年皇帝的人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还不如普通百姓能够保护自己的妻子呢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现在我有一个建议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可以用来解除燕国的祸患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并能报将军的深仇大恨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怎么样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现在是出来了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可还没有告辞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这怎么办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我的神色也愁惨起来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整理好衣襟坐端正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向客人问道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箫声为什么这样哀怨呢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哪里用得着飞到九万里的高度再向南飞呢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cs typeface="Times New Roman" panose="02020603050405020304" pitchFamily="18" charset="0"/>
              </a:rPr>
              <a:t>我是向他学习道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哪用得着管他的年龄比我大还是比我小呢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itchFamily="18" charset="0"/>
                <a:cs typeface="Times New Roman" panose="02020603050405020304" pitchFamily="18" charset="0"/>
              </a:rPr>
              <a:t>以至于对天发誓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割断头发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哭得泪湿衣襟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又是多么衰败啊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itchFamily="18" charset="0"/>
                <a:cs typeface="Times New Roman" panose="02020603050405020304" pitchFamily="18" charset="0"/>
              </a:rPr>
              <a:t>你们看廉将军和秦王相比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哪一个厉害</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171</a:t>
            </a:fld>
            <a:r>
              <a:rPr lang="en-US" altLang="zh-CN" smtClean="0"/>
              <a:t>-</a:t>
            </a:r>
            <a:endParaRPr lang="zh-CN" altLang="en-US"/>
          </a:p>
        </p:txBody>
      </p:sp>
      <p:pic>
        <p:nvPicPr>
          <p:cNvPr id="6" name="学案对点演练.eps" descr="id:2147492443;FounderCES"/>
          <p:cNvPicPr/>
          <p:nvPr/>
        </p:nvPicPr>
        <p:blipFill>
          <a:blip r:embed="rId2"/>
          <a:stretch>
            <a:fillRect/>
          </a:stretch>
        </p:blipFill>
        <p:spPr>
          <a:xfrm>
            <a:off x="3302317" y="1322701"/>
            <a:ext cx="2539365" cy="238760"/>
          </a:xfrm>
          <a:prstGeom prst="rect">
            <a:avLst/>
          </a:prstGeom>
        </p:spPr>
      </p:pic>
      <p:sp>
        <p:nvSpPr>
          <p:cNvPr id="3" name="矩形 2"/>
          <p:cNvSpPr>
            <a:spLocks noChangeAspect="1"/>
          </p:cNvSpPr>
          <p:nvPr/>
        </p:nvSpPr>
        <p:spPr>
          <a:xfrm>
            <a:off x="508000" y="1536154"/>
            <a:ext cx="8128000" cy="5169535"/>
          </a:xfrm>
          <a:prstGeom prst="rect">
            <a:avLst/>
          </a:prstGeom>
        </p:spPr>
        <p:txBody>
          <a:bodyPr>
            <a:spAutoFit/>
          </a:bodyPr>
          <a:lstStyle/>
          <a:p>
            <a:pPr>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一、阅读下面的文言文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1~2</a:t>
            </a:r>
            <a:r>
              <a:rPr lang="zh-CN" altLang="zh-CN" sz="2200">
                <a:solidFill>
                  <a:srgbClr val="000000"/>
                </a:solidFill>
                <a:latin typeface="Arial" pitchFamily="34" charset="0"/>
                <a:ea typeface="黑体"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魏襄王与群臣饮。酒酣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王为群臣祝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令群臣皆得志。史起兴而对曰</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群臣或贤或不肖</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贤者得志则可</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不肖者得志则不可。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皆如西门豹之为人臣也。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史起对曰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魏氏之行田也以百亩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邺独二百亩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是田恶也。漳水在其旁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而西门豹弗知用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是其愚也。知而弗言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是不忠也。愚与不忠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不可效也。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魏王无以应之。明日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召史起而问焉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漳水犹可以灌邺田乎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史起对曰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子何不为寡人为之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史起曰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臣恐王之不能为也。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王曰</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子诚能为寡人为之</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寡人尽听子矣。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史起敬诺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言之于王曰</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臣为之</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民必大怨臣。大者死</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其次乃藉臣。</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臣虽死藉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愿王之使他人遂之也。王曰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使之为邺令。史起因往为之。邺民大怨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欲藉史起。史起不敢出而避之。王乃使他人遂为之。水已行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民大得其利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相与歌之曰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邺有圣令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时为史公。决漳水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灌邺旁。终古斥卤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生之稻粱。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魏襄王可谓能决善矣。诚能决善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众虽喧哗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而弗为变。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节选自《吕氏春秋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乐成》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9" name="圆角矩形 8">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0" name="圆角矩形 9">
            <a:hlinkClick r:id="rId3"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172</a:t>
            </a:fld>
            <a:r>
              <a:rPr lang="en-US" altLang="zh-CN" smtClean="0"/>
              <a:t>-</a:t>
            </a:r>
            <a:endParaRPr lang="zh-CN" altLang="en-US"/>
          </a:p>
        </p:txBody>
      </p:sp>
      <p:sp>
        <p:nvSpPr>
          <p:cNvPr id="4" name="矩形 3"/>
          <p:cNvSpPr>
            <a:spLocks noChangeAspect="1"/>
          </p:cNvSpPr>
          <p:nvPr/>
        </p:nvSpPr>
        <p:spPr>
          <a:xfrm>
            <a:off x="508000" y="1916832"/>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指出下列语句的句式特点。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魏氏之行田也以百亩。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邺独二百亩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是田恶也。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知而弗言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是不忠也。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史起敬诺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言之于王。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9" name="圆角矩形 8">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10" name="圆角矩形 9">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
        <p:nvSpPr>
          <p:cNvPr id="3" name="矩形 2"/>
          <p:cNvSpPr>
            <a:spLocks noChangeAspect="1"/>
          </p:cNvSpPr>
          <p:nvPr/>
        </p:nvSpPr>
        <p:spPr>
          <a:xfrm>
            <a:off x="508000" y="4008983"/>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省略句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以百亩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为标准</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判断句</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判断句</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介词结构后置句。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173</a:t>
            </a:fld>
            <a:r>
              <a:rPr lang="en-US" altLang="zh-CN" smtClean="0"/>
              <a:t>-</a:t>
            </a:r>
            <a:endParaRPr lang="zh-CN" altLang="en-US"/>
          </a:p>
        </p:txBody>
      </p:sp>
      <p:sp>
        <p:nvSpPr>
          <p:cNvPr id="3" name="矩形 2"/>
          <p:cNvSpPr>
            <a:spLocks noChangeAspect="1"/>
          </p:cNvSpPr>
          <p:nvPr/>
        </p:nvSpPr>
        <p:spPr>
          <a:xfrm>
            <a:off x="508000" y="1916832"/>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群臣或贤或不肖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贤者得志则可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不肖者得志则不可。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子诚能为寡人为之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寡人尽听子矣。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臣为之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民必大怨臣。大者死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其次乃藉臣。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
        <p:nvSpPr>
          <p:cNvPr id="4" name="矩形 3"/>
          <p:cNvSpPr>
            <a:spLocks noChangeAspect="1"/>
          </p:cNvSpPr>
          <p:nvPr/>
        </p:nvSpPr>
        <p:spPr>
          <a:xfrm>
            <a:off x="508000" y="3595368"/>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臣子有的贤明有的不肖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贤明的人得志可以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不肖的人得志就不可以。</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你如果真的能替我去做这件事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我全都听你的。</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我去做这件事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那里的人民一定非常怨恨我。严重了会弄死我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次之也会凌辱我。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174</a:t>
            </a:fld>
            <a:r>
              <a:rPr lang="en-US" altLang="zh-CN" smtClean="0"/>
              <a:t>-</a:t>
            </a:r>
            <a:endParaRPr lang="zh-CN" altLang="en-US"/>
          </a:p>
        </p:txBody>
      </p:sp>
      <p:sp>
        <p:nvSpPr>
          <p:cNvPr id="3" name="矩形 2"/>
          <p:cNvSpPr>
            <a:spLocks noChangeAspect="1"/>
          </p:cNvSpPr>
          <p:nvPr/>
        </p:nvSpPr>
        <p:spPr>
          <a:xfrm>
            <a:off x="508000" y="1351041"/>
            <a:ext cx="8128000" cy="536765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二、阅读下面的文言文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3~4</a:t>
            </a:r>
            <a:r>
              <a:rPr lang="zh-CN" altLang="zh-CN" sz="2200">
                <a:solidFill>
                  <a:srgbClr val="000000"/>
                </a:solidFill>
                <a:latin typeface="Arial" pitchFamily="34" charset="0"/>
                <a:ea typeface="黑体"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许靖字文休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汝南平舆人。少与从弟劭俱知名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并有人伦臧否之称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而私情不协。劭为郡功曹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排摈靖不得齿叙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以马磨自给。颍川刘翊为汝南太守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乃举靖计吏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察孝廉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除尚书郎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典选举。灵帝崩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董卓秉政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以汉阳周毖为吏部尚书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与靖共谋议</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进退天下之士</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沙汰秽浊</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显拔幽滞。</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拜尚书韩馥为冀州牧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陈留孔伷为豫州刺史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而迁靖巴郡太守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补御史中丞。馥等到官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各举兵还向京都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欲以诛卓。卓怒毖曰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诸君言当拔用善士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卓从君计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不欲违天下人心。而诸君所用人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至官之日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还来相图。卓何用相负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叱毖令出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于外斩之。靖惧诛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奔伷。伷卒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依扬州刺史陈祎。祎死</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会稽太守王朗素与靖有旧</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故往保焉。</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靖收恤亲里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经纪振赡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出于仁厚。孙策东渡江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皆走交州以避其难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靖身坐岸边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先载附从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疏亲悉发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乃从后去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当时见者莫不叹息。既至交阝止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交阝止太守士燮厚加敬待</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175</a:t>
            </a:fld>
            <a:r>
              <a:rPr lang="en-US" altLang="zh-CN" smtClean="0"/>
              <a:t>-</a:t>
            </a:r>
            <a:endParaRPr lang="zh-CN" altLang="en-US"/>
          </a:p>
        </p:txBody>
      </p:sp>
      <p:sp>
        <p:nvSpPr>
          <p:cNvPr id="3" name="矩形 2"/>
          <p:cNvSpPr>
            <a:spLocks noChangeAspect="1"/>
          </p:cNvSpPr>
          <p:nvPr/>
        </p:nvSpPr>
        <p:spPr>
          <a:xfrm>
            <a:off x="508000" y="1556792"/>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陈国袁徽以寄寓交州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徽与尚书令荀彧书曰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许文休英才伟士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智略足以计事。</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自流宕已来</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与群士相随</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每有患急</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常先人后己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与九族中外同其饥寒。其纪纲同类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仁恕恻隐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皆有效事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不能复一二陈之耳。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后刘璋遂使使招靖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靖来入蜀。璋以靖为巴郡、广汉太守。南阳宋仲子于荆州与蜀郡太守王商书曰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文休倜傥瑰玮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有当世之具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足下当以为指南。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建安十六年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转在蜀郡。十九年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先主克蜀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以靖为左将军长史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先主为汉中王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靖为太傅。及即尊号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策靖曰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朕获奉洪业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君临万国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夙宵惶惶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惧不能绥。百姓不亲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五品不逊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汝作司徒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其敬敷五教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在宽。</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君其勖哉</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秉德无怠</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称朕意焉。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靖虽年逾七十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爱乐人物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诱纳后进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清谈不倦。章武二年卒。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节选自《三国志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许麋孙简伊秦传》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176</a:t>
            </a:fld>
            <a:r>
              <a:rPr lang="en-US" altLang="zh-CN" smtClean="0"/>
              <a:t>-</a:t>
            </a:r>
            <a:endParaRPr lang="zh-CN" altLang="en-US"/>
          </a:p>
        </p:txBody>
      </p:sp>
      <p:sp>
        <p:nvSpPr>
          <p:cNvPr id="3" name="矩形 2"/>
          <p:cNvSpPr>
            <a:spLocks noChangeAspect="1"/>
          </p:cNvSpPr>
          <p:nvPr/>
        </p:nvSpPr>
        <p:spPr>
          <a:xfrm>
            <a:off x="508000" y="1484784"/>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指出下列语句的句式特点。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少与从弟劭俱知名。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以马磨自给。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还来相图。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叱毖令出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于外斩之。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靖收恤亲里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经纪振赡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出于仁厚。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孙策东渡江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皆走交州以避其难。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(7)</a:t>
            </a:r>
            <a:r>
              <a:rPr lang="zh-CN" altLang="zh-CN" sz="2200">
                <a:solidFill>
                  <a:srgbClr val="000000"/>
                </a:solidFill>
                <a:latin typeface="Times New Roman" pitchFamily="18" charset="0"/>
                <a:cs typeface="Times New Roman" panose="02020603050405020304" pitchFamily="18" charset="0"/>
              </a:rPr>
              <a:t>许文休英才伟士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智略足以计事。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(8)</a:t>
            </a:r>
            <a:r>
              <a:rPr lang="zh-CN" altLang="zh-CN" sz="2200">
                <a:solidFill>
                  <a:srgbClr val="000000"/>
                </a:solidFill>
                <a:latin typeface="Times New Roman" pitchFamily="18" charset="0"/>
                <a:cs typeface="Times New Roman" panose="02020603050405020304" pitchFamily="18" charset="0"/>
              </a:rPr>
              <a:t>足下当以为指南。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
        <p:nvSpPr>
          <p:cNvPr id="4" name="矩形 3"/>
          <p:cNvSpPr>
            <a:spLocks noChangeAspect="1"/>
          </p:cNvSpPr>
          <p:nvPr/>
        </p:nvSpPr>
        <p:spPr>
          <a:xfrm>
            <a:off x="508000" y="5174495"/>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省略句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省略主语。</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宾语前置句。</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宾语前置句。</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省略句。</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介词结构后置句。</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省略句。</a:t>
            </a:r>
            <a:r>
              <a:rPr lang="en-US" altLang="zh-CN" sz="2200">
                <a:solidFill>
                  <a:srgbClr val="000000"/>
                </a:solidFill>
                <a:latin typeface="Times New Roman" pitchFamily="18" charset="0"/>
                <a:cs typeface="Times New Roman" panose="02020603050405020304" pitchFamily="18" charset="0"/>
              </a:rPr>
              <a:t>(7)</a:t>
            </a:r>
            <a:r>
              <a:rPr lang="zh-CN" altLang="zh-CN" sz="2200">
                <a:solidFill>
                  <a:srgbClr val="000000"/>
                </a:solidFill>
                <a:latin typeface="Times New Roman" pitchFamily="18" charset="0"/>
                <a:cs typeface="Times New Roman" panose="02020603050405020304" pitchFamily="18" charset="0"/>
              </a:rPr>
              <a:t>判断句。</a:t>
            </a:r>
            <a:r>
              <a:rPr lang="en-US" altLang="zh-CN" sz="2200">
                <a:solidFill>
                  <a:srgbClr val="000000"/>
                </a:solidFill>
                <a:latin typeface="Times New Roman" pitchFamily="18" charset="0"/>
                <a:cs typeface="Times New Roman" panose="02020603050405020304" pitchFamily="18" charset="0"/>
              </a:rPr>
              <a:t>(8)</a:t>
            </a:r>
            <a:r>
              <a:rPr lang="zh-CN" altLang="zh-CN" sz="2200">
                <a:solidFill>
                  <a:srgbClr val="000000"/>
                </a:solidFill>
                <a:latin typeface="Times New Roman" pitchFamily="18" charset="0"/>
                <a:cs typeface="Times New Roman" panose="02020603050405020304" pitchFamily="18" charset="0"/>
              </a:rPr>
              <a:t>省略句。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177</a:t>
            </a:fld>
            <a:r>
              <a:rPr lang="en-US" altLang="zh-CN" smtClean="0"/>
              <a:t>-</a:t>
            </a:r>
            <a:endParaRPr lang="zh-CN" altLang="en-US"/>
          </a:p>
        </p:txBody>
      </p:sp>
      <p:sp>
        <p:nvSpPr>
          <p:cNvPr id="3" name="矩形 2"/>
          <p:cNvSpPr>
            <a:spLocks noChangeAspect="1"/>
          </p:cNvSpPr>
          <p:nvPr/>
        </p:nvSpPr>
        <p:spPr>
          <a:xfrm>
            <a:off x="508000" y="1484784"/>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进退天下之士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沙汰秽浊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显拔幽滞。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会稽太守王朗素与靖有旧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故往保焉。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自流宕已来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与群士相随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每有患急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常先人后己。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君其勖哉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秉德无怠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称朕意焉。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
        <p:nvSpPr>
          <p:cNvPr id="4" name="矩形 3"/>
          <p:cNvSpPr>
            <a:spLocks noChangeAspect="1"/>
          </p:cNvSpPr>
          <p:nvPr/>
        </p:nvSpPr>
        <p:spPr>
          <a:xfrm>
            <a:off x="508000" y="3565594"/>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举贬升降天下官员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淘汰清除腐败昏庸之官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提拔举荐怀才失意之士。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会稽太守王朗向来与许靖交情深厚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因而前来保护许靖。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自他流落交州以来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与众人生活在一起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每当遇到忧患危急之事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他总是先人后己。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你要自勉啊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持之不倦地布施仁德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以满足我的心意。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178</a:t>
            </a:fld>
            <a:r>
              <a:rPr lang="en-US" altLang="zh-CN" smtClean="0"/>
              <a:t>-</a:t>
            </a:r>
            <a:endParaRPr lang="zh-CN" altLang="en-US"/>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
        <p:nvSpPr>
          <p:cNvPr id="5" name="矩形 4"/>
          <p:cNvSpPr>
            <a:spLocks noChangeAspect="1"/>
          </p:cNvSpPr>
          <p:nvPr/>
        </p:nvSpPr>
        <p:spPr>
          <a:xfrm>
            <a:off x="508000" y="1340768"/>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字文休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是汝南郡平舆县人。他年轻时就与堂弟许劭一同成名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并且都有喜好品评人物的声名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但两人私下感情颇不融洽。许劭官任本郡功曹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排斥许靖并使之不得被录用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许靖只好替人赶马磨粮来养活自己。颍川人刘翊担任汝南太守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就举荐许靖为计吏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负责察举孝廉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后又任职尚书郎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掌管官员的选用。汉灵帝死后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董卓专权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以汉阳人周毖为吏部尚书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让他同许靖共同商议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举贬升降天下官员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淘汰清除腐败昏庸之官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提拔举荐怀才失意之士。于是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董卓根据许靖等的推荐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任命尚书韩馥为冀州牧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陈留人孔伷为豫州刺史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而许靖本人则被提升为巴郡太守。许靖不就职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被改任为御史中丞。韩馥等人到职后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纷纷举兵反攻京城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打算杀掉董卓。董卓怒斥周毖说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你们都说应当选拔任用品行高尚之士</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179</a:t>
            </a:fld>
            <a:r>
              <a:rPr lang="en-US" altLang="zh-CN" smtClean="0"/>
              <a:t>-</a:t>
            </a:r>
            <a:endParaRPr lang="zh-CN" altLang="en-US"/>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
        <p:nvSpPr>
          <p:cNvPr id="3" name="矩形 2"/>
          <p:cNvSpPr>
            <a:spLocks noChangeAspect="1"/>
          </p:cNvSpPr>
          <p:nvPr/>
        </p:nvSpPr>
        <p:spPr>
          <a:xfrm>
            <a:off x="508000" y="1351041"/>
            <a:ext cx="8128000" cy="5367655"/>
          </a:xfrm>
          <a:prstGeom prst="rect">
            <a:avLst/>
          </a:prstGeom>
        </p:spPr>
        <p:txBody>
          <a:bodyPr>
            <a:spAutoFit/>
          </a:bodyPr>
          <a:lstStyle/>
          <a:p>
            <a:pPr>
              <a:lnSpc>
                <a:spcPct val="120000"/>
              </a:lnSpc>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我董卓听从你们的计策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不愿违背天下人心。而你们所录用的这些人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上任之日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就掉头来攻击我。我董卓为何要起用这些忘恩负义之徒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董卓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喝令将周毖推出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在城外斩首。许靖害怕董卓诛杀自己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于是逃奔到孔伷那里。孔伷死后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许靖又投靠扬州刺史陈祎。陈祎死后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会稽太守王朗向来与许靖交情深厚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因而前来保护许靖。许靖出于仁厚之心收养抚恤亲族乡邻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经常照料并接济他们。孙策东渡长江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人们纷纷逃往交州躲避战乱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许靖自己坐在江岸上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让随从人员乘船先走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亲属族人都出发后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自己才起身随后跟去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当时看到这一场景的人莫不赞叹。到了交阝止郡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交阝止太守士燮对许靖格外敬重厚加款待。陈国人袁徽也寄身交州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他给尚书令荀彧写信说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许文休乃英才伟士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智谋策略足以参与国家大事。自他流落交州以来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与众人生活在一起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每当遇到忧患危急之事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他总是先人后己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与亲族内外的人同饥共寒。他以人伦纲常对待同类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仁义宽厚</a:t>
            </a:r>
            <a:r>
              <a:rPr lang="en-US" altLang="zh-CN" sz="2200" smtClean="0">
                <a:solidFill>
                  <a:srgbClr val="000000"/>
                </a:solidFill>
                <a:latin typeface="Times New Roman" pitchFamily="18" charset="0"/>
                <a:cs typeface="Times New Roman" panose="02020603050405020304" pitchFamily="18" charset="0"/>
              </a:rPr>
              <a:t>,</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18</a:t>
            </a:fld>
            <a:r>
              <a:rPr lang="en-US" altLang="zh-CN" smtClean="0"/>
              <a:t>-</a:t>
            </a:r>
            <a:endParaRPr lang="zh-CN" altLang="en-US"/>
          </a:p>
        </p:txBody>
      </p:sp>
      <p:sp>
        <p:nvSpPr>
          <p:cNvPr id="2" name="矩形 1"/>
          <p:cNvSpPr>
            <a:spLocks noChangeAspect="1"/>
          </p:cNvSpPr>
          <p:nvPr/>
        </p:nvSpPr>
        <p:spPr>
          <a:xfrm>
            <a:off x="508000" y="980728"/>
            <a:ext cx="8128000" cy="536765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下列对原文有关内容的概括和分析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贾谊初入仕途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展现非凡才能。他受到廷尉推荐而入仕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当时年仅二十余岁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却让诸生自觉不如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不久得到文帝越级提拔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一年之间就当上太中大夫。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贾谊热心政事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遭到权要忌恨。他认为汉朝建立二十余年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政通人和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应当全盘改变秦朝法令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因此触及权贵利益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受到诋毁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文帝后来也疏远了他。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贾谊答复询问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重新得到重用。文帝询问鬼神之事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对贾谊的回答很满意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于是任命他为自己钟爱的小儿子梁怀王的太傅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又表示自己也比不上贾谊。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贾谊劝止封侯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文帝未予采纳。文帝封淮南厉王四个儿子为侯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贾谊认为祸患将自此兴起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数年之后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梁怀王堕马死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贾谊觉得未能尽责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悲泣而死。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164288" y="1052736"/>
            <a:ext cx="368935" cy="429895"/>
          </a:xfrm>
          <a:prstGeom prst="rect">
            <a:avLst/>
          </a:prstGeom>
        </p:spPr>
        <p:txBody>
          <a:bodyPr wrap="none">
            <a:spAutoFit/>
          </a:bodyPr>
          <a:lstStyle/>
          <a:p>
            <a:r>
              <a:rPr lang="en-US" altLang="zh-CN" sz="2200" smtClean="0">
                <a:solidFill>
                  <a:srgbClr val="FF0000"/>
                </a:solidFill>
                <a:latin typeface="Times New Roman" pitchFamily="18" charset="0"/>
              </a:rPr>
              <a:t>C</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180</a:t>
            </a:fld>
            <a:r>
              <a:rPr lang="en-US" altLang="zh-CN" smtClean="0"/>
              <a:t>-</a:t>
            </a:r>
            <a:endParaRPr lang="zh-CN" altLang="en-US"/>
          </a:p>
        </p:txBody>
      </p:sp>
      <p:sp>
        <p:nvSpPr>
          <p:cNvPr id="7" name="圆角矩形 6">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8" name="圆角矩形 7">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学案二</a:t>
            </a:r>
          </a:p>
        </p:txBody>
      </p:sp>
      <p:sp>
        <p:nvSpPr>
          <p:cNvPr id="9" name="圆角矩形 8">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学案三</a:t>
            </a:r>
          </a:p>
        </p:txBody>
      </p:sp>
      <p:sp>
        <p:nvSpPr>
          <p:cNvPr id="3" name="矩形 2"/>
          <p:cNvSpPr>
            <a:spLocks noChangeAspect="1"/>
          </p:cNvSpPr>
          <p:nvPr/>
        </p:nvSpPr>
        <p:spPr>
          <a:xfrm>
            <a:off x="508000" y="1497936"/>
            <a:ext cx="8128000" cy="4150360"/>
          </a:xfrm>
          <a:prstGeom prst="rect">
            <a:avLst/>
          </a:prstGeom>
        </p:spPr>
        <p:txBody>
          <a:bodyPr>
            <a:spAutoFit/>
          </a:bodyPr>
          <a:lstStyle/>
          <a:p>
            <a:pPr>
              <a:lnSpc>
                <a:spcPct val="120000"/>
              </a:lnSpc>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都很有收效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只是无法一一陈述而已。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后来刘璋派遣使者征召许靖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许靖由此入蜀。刘璋任命许靖为巴郡、广汉太守。南阳人宋仲子在荆州给蜀郡太守王商写信说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许文休风流倜傥奇伟不凡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有盖世之才干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您应当以他为楷模。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建安十六年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许靖调任蜀郡。建安十九年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刘备攻克蜀地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任命许靖为左将军长史。刘备为汉中王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许靖又被拜为太傅。刘备即位称帝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即册封许靖说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朕得以承嗣帝业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君临天下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日夜惶惶不安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唯恐不能平定四海。百姓未能亲附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五德不彰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你身为司徒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应当谨慎地布施五常教化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使其弘扬光大。你要自勉啊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持之不倦地布施仁德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以满足我的心意。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许靖虽年过七十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仍然喜爱人才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奖掖后进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清谈不倦。章武二年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许靖去世。</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181</a:t>
            </a:fld>
            <a:r>
              <a:rPr lang="en-US" altLang="zh-CN" smtClean="0"/>
              <a:t>-</a:t>
            </a:r>
            <a:endParaRPr lang="zh-CN" altLang="en-US"/>
          </a:p>
        </p:txBody>
      </p:sp>
      <p:graphicFrame>
        <p:nvGraphicFramePr>
          <p:cNvPr id="4" name="对象 3"/>
          <p:cNvGraphicFramePr>
            <a:graphicFrameLocks noChangeAspect="1"/>
          </p:cNvGraphicFramePr>
          <p:nvPr/>
        </p:nvGraphicFramePr>
        <p:xfrm>
          <a:off x="508000" y="2372295"/>
          <a:ext cx="8128000" cy="2367411"/>
        </p:xfrm>
        <a:graphic>
          <a:graphicData uri="http://schemas.openxmlformats.org/presentationml/2006/ole">
            <mc:AlternateContent xmlns:mc="http://schemas.openxmlformats.org/markup-compatibility/2006">
              <mc:Choice xmlns:v="urn:schemas-microsoft-com:vml" Requires="v">
                <p:oleObj spid="_x0000_s1126"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2372295"/>
                        <a:ext cx="8128000" cy="236741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182</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648933"/>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断句是学习文言文的基本功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断句能力的高低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是阅读文言文能力高低的一个重要标志。断句的基础是对通篇文章的领会。断句前要先通读几遍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力求对全文的内容有个大体的了解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断句时将能断开的先断开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然后集中精力分析难断开的地方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另外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断句还要综合运用古汉语字、词、句及古代历史文化等方面的知识。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524759" y="2126774"/>
            <a:ext cx="40944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学案四</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掌握文言文断句的</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方法</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183</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701069"/>
            <a:ext cx="8128000" cy="374396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断句的三个步骤、五个标志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必备知识</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第一步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理解大意初判断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断句的前提是对文章或语段意思的准确理解。我们看到一个文言文片段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先不要急着断句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而应该先通读这个片段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大体了解这个文言文片段属于什么文体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写了些什么内容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想表达什么意思。在通读的时候一定要注意文言文单音词占多数的特点。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如果是史传类文本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要明确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六要素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时间、地点、人物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事件的开端、发展、结局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如果是议论性散文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要明确论点、论据等内容。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184</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下列对文中画波浪线部分的断句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商君者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卫之诸庶孽公子也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名鞅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姓公孙氏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其祖本姬姓也。鞅少好刑名之学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事魏相公叔座。公叔座知其贤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未及进。</a:t>
            </a:r>
            <a:r>
              <a:rPr lang="zh-CN" altLang="zh-CN" sz="2200" u="wavy">
                <a:solidFill>
                  <a:srgbClr val="000000"/>
                </a:solidFill>
                <a:uFill>
                  <a:solidFill>
                    <a:srgbClr val="000000"/>
                  </a:solidFill>
                </a:uFill>
                <a:latin typeface="Times New Roman" pitchFamily="18" charset="0"/>
                <a:cs typeface="Times New Roman" panose="02020603050405020304" pitchFamily="18" charset="0"/>
              </a:rPr>
              <a:t>会座病魏惠王亲往问病公叔曰公孙鞅年虽少有奇才愿王举国而听之王即不听用鞅必杀之无令出境</a:t>
            </a:r>
            <a:r>
              <a:rPr lang="zh-CN" altLang="zh-CN" sz="2200">
                <a:solidFill>
                  <a:srgbClr val="000000"/>
                </a:solidFill>
                <a:latin typeface="Times New Roman" pitchFamily="18" charset="0"/>
                <a:cs typeface="Times New Roman" panose="02020603050405020304" pitchFamily="18" charset="0"/>
              </a:rPr>
              <a:t>公叔既死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鞅闻秦孝公下令国中求贤者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将修缪公之业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东复侵地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乃遂西入秦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因孝公宠臣景监以求见孝公。公与语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数日不厌。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619672" y="2372354"/>
            <a:ext cx="368935" cy="429895"/>
          </a:xfrm>
          <a:prstGeom prst="rect">
            <a:avLst/>
          </a:prstGeom>
        </p:spPr>
        <p:txBody>
          <a:bodyPr wrap="none">
            <a:spAutoFit/>
          </a:bodyPr>
          <a:lstStyle/>
          <a:p>
            <a:r>
              <a:rPr lang="en-US" altLang="zh-CN" sz="2200" smtClean="0">
                <a:solidFill>
                  <a:srgbClr val="FF0000"/>
                </a:solidFill>
                <a:latin typeface="Times New Roman" pitchFamily="18" charset="0"/>
              </a:rPr>
              <a:t>B </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185</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会座病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魏惠王亲往问病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公叔曰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公孙鞅年虽少有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奇才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愿王举国而听之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王即不听用鞅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必杀之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无令出境</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会座病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魏惠王亲往问病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公叔曰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公孙鞅年虽少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有奇才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愿王举国而听之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王即不听用鞅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必杀之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无令出境</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会座病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魏惠王亲往问病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公叔曰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公孙鞅年虽少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有奇才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愿王举国而听之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王即不听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用鞅必杀之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无令出境</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会座病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魏惠王亲往问病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公叔曰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公孙鞅年虽少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有奇才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愿王举国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而听之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王即不听用鞅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必杀之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无令出境</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186</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画线句子的大意是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适遇公叔座病重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魏惠王亲自前往探望病情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公叔座说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公孙鞅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年纪虽轻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却身怀奇才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希望大王把全部国政交付给他。大王如果不起用公孙鞅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就一定要杀掉他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别让他出国境。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句中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年虽少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有奇才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是公叔座推荐商鞅的话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的宾语是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奇才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不能断开。排除</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愿王举国而听之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意思是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希望大王把全部国政交付给他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此句语意连贯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中间不需要断开。排除</a:t>
            </a: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听用鞅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任用商鞅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中间不能断开。排除</a:t>
            </a: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187</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632231"/>
            <a:ext cx="8128000" cy="21209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第二步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先易后难抓关键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通过第一步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将能断的先断开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化大为小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缩小思考范围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再集中精力通过抓断句标志分析难断的句子。具体来说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断句标志主要有以下五类</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词语标志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3717032"/>
          <a:ext cx="8128000" cy="2665457"/>
        </p:xfrm>
        <a:graphic>
          <a:graphicData uri="http://schemas.openxmlformats.org/presentationml/2006/ole">
            <mc:AlternateContent xmlns:mc="http://schemas.openxmlformats.org/markup-compatibility/2006">
              <mc:Choice xmlns:v="urn:schemas-microsoft-com:vml" Requires="v">
                <p:oleObj spid="_x0000_s112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3717032"/>
                        <a:ext cx="8128000" cy="266545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188</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1961662"/>
          <a:ext cx="8128000" cy="3188676"/>
        </p:xfrm>
        <a:graphic>
          <a:graphicData uri="http://schemas.openxmlformats.org/presentationml/2006/ole">
            <mc:AlternateContent xmlns:mc="http://schemas.openxmlformats.org/markup-compatibility/2006">
              <mc:Choice xmlns:v="urn:schemas-microsoft-com:vml" Requires="v">
                <p:oleObj spid="_x0000_s112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61662"/>
                        <a:ext cx="8128000" cy="318867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189</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508000" y="2310467"/>
            <a:ext cx="8128000" cy="252666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请用斜线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给下面文言文中画线的部分断句。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齐王疾痏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使人之宋迎文挚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文挚至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视王之疾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谓太子曰</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王之疾必可已也虽然王之疾已则必杀挚也太子曰何故文挚对曰非怒王则疾不可治怒王则挚必死。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太子顿首强请曰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苟已王之疾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臣与臣之母以死争之于王。王必幸臣与臣之母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愿先生之勿患也。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文挚曰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诺。请以死为王。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《吕氏春秋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仲冬纪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至忠》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19</a:t>
            </a:fld>
            <a:r>
              <a:rPr lang="en-US" altLang="zh-CN" smtClean="0"/>
              <a:t>-</a:t>
            </a:r>
            <a:endParaRPr lang="zh-CN" altLang="en-US"/>
          </a:p>
        </p:txBody>
      </p:sp>
      <p:sp>
        <p:nvSpPr>
          <p:cNvPr id="3" name="矩形 2"/>
          <p:cNvSpPr>
            <a:spLocks noChangeAspect="1"/>
          </p:cNvSpPr>
          <p:nvPr/>
        </p:nvSpPr>
        <p:spPr>
          <a:xfrm>
            <a:off x="508000" y="2513599"/>
            <a:ext cx="8128000" cy="2120900"/>
          </a:xfrm>
          <a:prstGeom prst="rect">
            <a:avLst/>
          </a:prstGeom>
        </p:spPr>
        <p:txBody>
          <a:bodyPr>
            <a:spAutoFit/>
          </a:bodyPr>
          <a:lstStyle/>
          <a:p>
            <a:pPr>
              <a:lnSpc>
                <a:spcPct val="120000"/>
              </a:lnSpc>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本题考查分析综合相关内容的能力。</a:t>
            </a:r>
            <a:r>
              <a:rPr lang="en-US" altLang="zh-CN" sz="2200">
                <a:solidFill>
                  <a:srgbClr val="000000"/>
                </a:solidFill>
                <a:latin typeface="Times New Roman" pitchFamily="18" charset="0"/>
              </a:rPr>
              <a:t>C</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重新得到重用</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错</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贾谊答复询问后</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文帝对其才华大加赞赏</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并让其担任梁怀王的太傅</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但贾谊之前担任</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长沙王太傅</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而文帝对贾谊所提建议</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不听</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所以不能说明其受重用</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且</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任命他为自己钟爱的小儿子梁怀王的太傅</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表示自己也比不上贾谊</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前后次序颠倒。</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190</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王之疾必可已也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虽然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王之疾已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则必杀挚也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太子曰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何故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文挚对曰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非怒王则疾不可治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怒王则挚必死。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齐王得了恶疮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派人到宋国接文挚。文挚到了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察看了齐王的病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对太子说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大王的病肯定可以治愈。虽然如此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大王的病一旦痊愈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就一定会杀死我。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太子说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什么原因呢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文挚回答说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如果不激怒大王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大王的病就治不好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但如果大王真的被激怒了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那我就必死无疑。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太子叩头下拜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极力请求说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如果治好父王的病而父王真的要杀先生的话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我和我的母亲以死向父王为您争辩。父王一定哀怜我和我的母亲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望先生不要担忧。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文挚说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好吧。我愿拼着一死为大王治病。</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191</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句式标志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文言文中的句式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特别是文言文的固定结构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可以帮助我们断句。如</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这一典型的判断句式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有时省略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孰与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等典型的反问句式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等被动句式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等固定句式。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请用斜线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给下面文言文中画线的部分断句。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介子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高士也。未易以凡心窥、利心量也。</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事固有外似而中实相远者安知推之果出于怨也以怨断推之罪非吾之言也乃推之言也非推之言也推母之言也。</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推自谓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既出怨言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不食其食。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其母亦曰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盍亦求之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以死谁怼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母子之间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真实底蕴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举皆披露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推安所逃情乎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吕祖谦《东莱博议》</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192</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事固有外似而中实相远者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安知推之果出于怨也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以怨断推之罪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非吾之言也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乃推之言也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非推之言也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推母之言也。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介子推是个高士。不容易用凡心来窥视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不容易用利害之心来衡量。事情本来就有外表相似而内心实际相差很远的情况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怎么知道介子推果真是出于怨恨呢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用怨恨来断定介子推的罪名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不是我的话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是介子推自己的话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也不是介子推的话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是他母亲的话。介子推自己说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既然说出了怨恨的话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就不吃他的俸禄了。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他母亲也说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为什么不去求俸禄呢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以死亡来怨恨谁呢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母亲与儿子之间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说出了真话和本来想法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都是自我披露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介子推又怎么逃得掉真情呢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193</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修辞标志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为使文章达到句式整齐、语气连贯的效果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古人写文章经常运用对偶、排偶、顶真、层递、反复等修辞技巧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断句可以此为依据。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请用斜线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给下面文言文中画线的部分断句。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黄帝之贵而死尧舜之贤而死孟贲之勇而死人固皆死若庆封者可谓重死矣身为僇支属不可以见行忮之故也。</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凡乱人之动也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其始相助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后必相恶。为义者则不然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始而相与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久而相信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卒而相亲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后世以为法程。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《吕氏春秋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慎行》</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194</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黄帝之贵而死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尧舜之贤而死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孟贲之勇而死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人固皆死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若庆封者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可谓重死矣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身为僇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支属不可以见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行忮之故也。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黄帝那样尊贵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最后也要死亡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尧舜那样圣贤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最后也要死亡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孟贲那样勇武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最后也要死亡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人本来都要死亡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但像庆封这样的人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受尽凌辱而死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可以说是死而又死了。自己被杀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宗族亲属不能保全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这是嫉害别人的缘故。大凡邪恶的小人做事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开始的时候互相帮忙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到后来一定互相憎恶。坚守道义的人却不是这样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他们开始时互相帮助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时间越长越互相信任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最后更是互相亲近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后代把这种做法当作准则。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195</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结构标志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利用语句间的组织结构或固定结构短语的相对固定性断句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如有些关联词常常能承前启后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它们前面一般可断句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向使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请用斜线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给下面文言文中画线的部分断句。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始皇初欲逐客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用李斯之言而止</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既并天下则以客为无用于是任法而不任人谓民可以恃法而治谓吏不必才取能守吾法而已故堕名城杀豪杰。</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民之秀异者散而归田亩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向之食于四公子、吕不韦之徒者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皆安归哉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不知其槁项黄馘而老死于布褐乎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抑将辍耕叹息以俟时也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秦之乱成于二世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然使始皇知畏此四人者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有以处之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使不失职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秦之亡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不至若此之速也。纵百万虎狼于山林而饥渴之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不知其将噬人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世以始皇为智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吾不信也。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苏轼《论养士》</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196</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412776"/>
            <a:ext cx="8128000" cy="4831080"/>
          </a:xfrm>
          <a:prstGeom prst="rect">
            <a:avLst/>
          </a:prstGeom>
        </p:spPr>
        <p:txBody>
          <a:bodyPr>
            <a:spAutoFit/>
          </a:bodyPr>
          <a:lstStyle/>
          <a:p>
            <a:pPr>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答案</a:t>
            </a:r>
            <a:r>
              <a:rPr lang="en-US" altLang="zh-CN" sz="2200" smtClean="0">
                <a:solidFill>
                  <a:srgbClr val="FF0000"/>
                </a:solidFill>
                <a:latin typeface="Arial" pitchFamily="34" charset="0"/>
                <a:ea typeface="黑体" pitchFamily="2" charset="-122"/>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既并天下</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则以客为无用</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于是任法而不任人</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谓民可以恃法而治</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谓吏不必才取</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能守吾法而已</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故堕名城</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杀豪杰。</a:t>
            </a:r>
            <a:endParaRPr lang="zh-CN" altLang="zh-CN" sz="2200" smtClean="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参考</a:t>
            </a:r>
            <a:r>
              <a:rPr lang="zh-CN" altLang="zh-CN" sz="2200">
                <a:solidFill>
                  <a:srgbClr val="FF0000"/>
                </a:solidFill>
                <a:latin typeface="Arial" pitchFamily="34" charset="0"/>
                <a:ea typeface="黑体" pitchFamily="2" charset="-122"/>
                <a:cs typeface="Times New Roman" panose="02020603050405020304" pitchFamily="18" charset="0"/>
              </a:rPr>
              <a:t>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秦始皇当初想驱逐宾客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因为采用了李斯的建议才没有实行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并吞天下以后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就以为宾客已无用处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于是便信任法律而不信任人才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说人民可以靠法律来统治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说官吏不必有才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只要能够遵守我的法律便够了。所以才毁坏了名城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杀戮了豪杰。人民中的优秀而有特殊才干的分子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把他们遣散还乡。这样一来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从前就食于四公子和吕不韦的那些人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都回到哪里去呢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不知道他们是带着瘦长的脖子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黄黄的面孔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忍饥挨饿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老死在贫苦生活中呢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还是停止耕作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叹息着等待时机呢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秦代的变乱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虽然是在秦二世的时候所造成的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假使秦始皇当初知道这四种人的可怕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设法安置他们使他们不失业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秦代的灭亡还不至于像这样快。把百万只虎狼放到山林里去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却让它们饿着渴着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不知道它们将来要吃人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世人以为秦始皇聪明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我是不信的。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197</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536765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名物标志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名词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人名、地名、官名、爵名、书名、庙号、年号、度量单位、典章制度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和代词在句中常作主语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句首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和宾语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句尾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这类词的前后要停顿。此外名物标志还包括诸如年龄、称谓、纪年纪日、职官等古代文化常识方面的名物词。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请用斜线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给下面文言文中画线的部分断句。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边归谠字安正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幽州蓟人。</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归谠弱冠以儒学名后唐末客游并邠晋祖镇太原召置门下表为河东节度推官试秘书省校书郎改太原府推官试大理评事。</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天福初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拜监察御史。历殿中侍御史、礼部员外郎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充户部判官。历右谏议大夫、给事中。尝上言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使臣经过州县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券料外妄自征需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以丰傔从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多索人驴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用递行李。挟命为势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凌下作威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供亿稍迟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即加鞭棰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吏民受辱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宁免怨嗟。欲望察访得情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严示惩戒。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从之。俄迁右散骑常侍。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节选自《宋史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边归谠传》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19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198</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556792"/>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归谠弱冠以儒学名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后唐末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客游并邠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晋祖镇太原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召置门下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表为河东节度推官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试秘书省校书郎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改太原府推官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试大理评事。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边归谠字安正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幽州蓟人。边归谠年轻时以儒学闻名。后唐末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在并、邠客居。晋祖镇守太原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召来安置在门下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表奏为河东节度推官、试任秘书省校书郎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改任太原府推官、试任大理评事。天福初年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为监察御史。历任殿中侍御史、礼部员外郎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充任户部判官。历任右谏议大夫、给事中。边归谠曾上奏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使臣经过州县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在俸禄以外自己随便索取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以补贴仆从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多要民夫和驴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用来运送行李。挟令之威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欺凌百姓作威作福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供给所需之物稍有迟缓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就进行鞭打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官吏百姓受到侮辱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怎能避免怨恨。希望察访到实情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严办以示惩戒。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朝廷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听从了他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的建议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。边归谠随即升为右散骑常侍。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199</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724265"/>
            <a:ext cx="8128000" cy="171450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第三步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断后通读查连贯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断句完成后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考生应通读一遍全段文字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检查句意是否完整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语意是否连贯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句间衔接是否自然圆合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与文章体裁、语言风格是否相符。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根据</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最新《高考评价体系》语文科高考评价精神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古代诗文阅读是富有中国特色的独特内容设置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显示了积淀与传承中华优秀传统文化的重要意义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发挥着涵养人文素质、提升文化自信的积极作用。对古代诗文阅读能力的要求有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熟悉掌握常用文言实词、虚词及古汉语词类活用的一般规则和常见的特殊句式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能准确理解文意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对古代诗文正确断句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并能将古代诗文准确地翻译成现代汉语的规范表达。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20</a:t>
            </a:fld>
            <a:r>
              <a:rPr lang="en-US" altLang="zh-CN" smtClean="0"/>
              <a:t>-</a:t>
            </a:r>
            <a:endParaRPr lang="zh-CN" altLang="en-US"/>
          </a:p>
        </p:txBody>
      </p:sp>
      <p:sp>
        <p:nvSpPr>
          <p:cNvPr id="2" name="矩形 1"/>
          <p:cNvSpPr>
            <a:spLocks noChangeAspect="1"/>
          </p:cNvSpPr>
          <p:nvPr/>
        </p:nvSpPr>
        <p:spPr>
          <a:xfrm>
            <a:off x="508000" y="1124744"/>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把文中画横线的句子翻译成现代汉语。</a:t>
            </a:r>
            <a:r>
              <a:rPr lang="en-US" altLang="zh-CN" sz="2200">
                <a:solidFill>
                  <a:srgbClr val="000000"/>
                </a:solidFill>
                <a:latin typeface="Times New Roman" pitchFamily="18" charset="0"/>
                <a:cs typeface="Times New Roman" panose="02020603050405020304" pitchFamily="18" charset="0"/>
              </a:rPr>
              <a:t>(10</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乃短贾生曰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洛阳之人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年少初学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专欲擅权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纷乱诸事。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贾生数上疏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言诸侯或连数郡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非古之制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可稍削之。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683437"/>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于是说贾谊坏话道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洛阳之人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年轻学浅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一味想独揽权力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使事情变得复杂混乱。</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贾生屡次上奏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说诸侯封地有的连接数郡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不合古代制度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可以逐渐削减其封地。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本题考查理解并翻译文中句子的能力。就</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题而言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关键词为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擅权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纷乱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等。就</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题而言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关键词为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200</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itchFamily="18" charset="0"/>
                <a:cs typeface="Times New Roman" panose="02020603050405020304" pitchFamily="18" charset="0"/>
              </a:rPr>
              <a:t>关键能力</a:t>
            </a:r>
            <a:r>
              <a:rPr lang="en-US" altLang="zh-CN" sz="2200">
                <a:solidFill>
                  <a:srgbClr val="000000"/>
                </a:solidFill>
                <a:latin typeface="Times New Roman" pitchFamily="18" charset="0"/>
                <a:cs typeface="Times New Roman" panose="02020603050405020304" pitchFamily="18" charset="0"/>
              </a:rPr>
              <a:t>·</a:t>
            </a:r>
            <a:r>
              <a:rPr lang="zh-CN" altLang="zh-CN" sz="2200" b="1">
                <a:solidFill>
                  <a:srgbClr val="000000"/>
                </a:solidFill>
                <a:latin typeface="Times New Roman"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虞谦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字伯益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金坛人。洪武中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由国子生擢刑部郎中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出知杭州府。建文中请限僧道田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人无过十亩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余以均给贫民。从之。永乐初召为大理寺少卿。</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时有诏建文中上言改旧制者悉面陈谦乃言前事请罪帝见谦怖笑曰此秀才辟老佛耳释弗问</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。而僧道限田制竟罢。都察院论诓骗罪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准洪武榜例枭首以徇。谦奏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比奉诏准律断罪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诓骗当杖流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枭首非诏书意。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帝从之。天津卫仓灾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焚粮数十万石。御史言主者盗用多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纵火自盖。逮几八百人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应死者百。谦白其滥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得论减。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节选自《明史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虞谦传》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0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201</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下列对文中画波浪线部分的断句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时有诏建文中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上言改旧制者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悉面陈谦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乃言前事请罪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帝见谦怖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笑曰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此秀才辟老佛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耳释弗问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时有诏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建文中上言改旧制者悉面陈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谦乃言前事请罪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帝见谦怖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笑曰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此秀才辟老佛耳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释弗问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时有诏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建文中上言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改旧制者悉面陈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谦乃言前事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帝见谦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怖笑曰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此秀才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辟老佛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耳释弗问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时有诏建文中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上言改旧制者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悉面陈谦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乃言前事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帝见谦怖笑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曰此秀才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辟老佛耳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释弗问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732240" y="1707530"/>
            <a:ext cx="368935" cy="429895"/>
          </a:xfrm>
          <a:prstGeom prst="rect">
            <a:avLst/>
          </a:prstGeom>
        </p:spPr>
        <p:txBody>
          <a:bodyPr wrap="none">
            <a:spAutoFit/>
          </a:bodyPr>
          <a:lstStyle/>
          <a:p>
            <a:r>
              <a:rPr lang="en-US" altLang="zh-CN" sz="2200" smtClean="0">
                <a:solidFill>
                  <a:srgbClr val="FF0000"/>
                </a:solidFill>
                <a:latin typeface="Times New Roman" pitchFamily="18" charset="0"/>
              </a:rPr>
              <a:t>B </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202</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467544" y="1340767"/>
            <a:ext cx="8240464" cy="536765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虞谦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字伯益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金坛人。洪武年间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他以国子生身份被提升为刑部郎中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出任杭州府知府。建文年间他请求限制和尚道士的土地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每人不超过十亩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其余土地平均分给贫苦百姓。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朝廷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听从了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他的建议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。永乐初年他被召回任大理寺少卿。当时有诏令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建文年间曾上奏改革旧制度的人都要当着皇上的面陈述。虞谦就说了以前的事并请罪。皇上见虞谦害怕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笑着说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这个秀才只是排斥老子、佛教罢了。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释放了他不再过问。但是限制和尚道士田地的制度最终被停止了。都察院确定欺骗的罪名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按照洪武年间公布的条例是杀头示众。虞谦上奏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遵从诏令、按照法律判罪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欺骗应当是杖打流放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杀头不是诏令中的意思。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皇帝听从了。天津卫的粮仓发生火灾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烧掉粮食数十万石。御史上奏说是主管的人偷窃用去太多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就放火焚烧来掩盖自己的罪责。官府逮捕了几乎八百人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应处死的有上百人。虞谦辩白此事定罪太过分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这些犯人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得以减轻量刑。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0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203</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291038"/>
            <a:ext cx="8128000" cy="252666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第一步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理解大意初判断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这段文字的文体是传记。阅读时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首先要根据传记的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六要素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大致厘清这段文字的意思。表时间的词有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建文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涉及的人物有虞谦和皇帝两人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事件是诏书要求建文年间上书改旧制的人要亲自到皇帝面前陈述。虞谦请罪时十分害怕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皇帝笑着解释原因并饶恕了他</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0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204</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75040"/>
            <a:ext cx="8128000" cy="90297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第二步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先易后难抓关键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根据大意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对比四个选项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综合运用五标志</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191849"/>
          <a:ext cx="8128000" cy="4655877"/>
        </p:xfrm>
        <a:graphic>
          <a:graphicData uri="http://schemas.openxmlformats.org/presentationml/2006/ole">
            <mc:AlternateContent xmlns:mc="http://schemas.openxmlformats.org/markup-compatibility/2006">
              <mc:Choice xmlns:v="urn:schemas-microsoft-com:vml" Requires="v">
                <p:oleObj spid="_x0000_s112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191849"/>
                        <a:ext cx="8128000" cy="4655877"/>
                      </a:xfrm>
                      <a:prstGeom prst="rect">
                        <a:avLst/>
                      </a:prstGeom>
                    </p:spPr>
                  </p:pic>
                </p:oleObj>
              </mc:Fallback>
            </mc:AlternateContent>
          </a:graphicData>
        </a:graphic>
      </p:graphicFrame>
      <p:sp>
        <p:nvSpPr>
          <p:cNvPr id="5" name="矩形 4"/>
          <p:cNvSpPr>
            <a:spLocks noChangeAspect="1"/>
          </p:cNvSpPr>
          <p:nvPr/>
        </p:nvSpPr>
        <p:spPr>
          <a:xfrm>
            <a:off x="508000" y="6299046"/>
            <a:ext cx="429895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综合来看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这个题的答案为</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sng" smtClean="0">
                <a:solidFill>
                  <a:srgbClr val="000000"/>
                </a:solidFill>
                <a:uFill>
                  <a:solidFill>
                    <a:srgbClr val="000000"/>
                  </a:solidFill>
                </a:uFill>
                <a:latin typeface="Times New Roman"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0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205</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716732"/>
            <a:ext cx="8128000" cy="130873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itchFamily="2" charset="-122"/>
                <a:cs typeface="Times New Roman" panose="02020603050405020304" pitchFamily="18" charset="0"/>
              </a:rPr>
              <a:t>第三</a:t>
            </a:r>
            <a:r>
              <a:rPr lang="zh-CN" altLang="zh-CN" sz="2200">
                <a:solidFill>
                  <a:srgbClr val="000000"/>
                </a:solidFill>
                <a:latin typeface="Arial" pitchFamily="34" charset="0"/>
                <a:ea typeface="黑体" pitchFamily="2" charset="-122"/>
                <a:cs typeface="Times New Roman" panose="02020603050405020304" pitchFamily="18" charset="0"/>
              </a:rPr>
              <a:t>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断后通读查连贯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做完题目后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通读一遍全文。如果有的句子讲不通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内容不合情理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就有可能断错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需要结合文意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重新思考。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0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206</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pic>
        <p:nvPicPr>
          <p:cNvPr id="8" name="学案对点演练.eps" descr="id:2147492510;FounderCES"/>
          <p:cNvPicPr/>
          <p:nvPr/>
        </p:nvPicPr>
        <p:blipFill>
          <a:blip r:embed="rId3"/>
          <a:stretch>
            <a:fillRect/>
          </a:stretch>
        </p:blipFill>
        <p:spPr>
          <a:xfrm>
            <a:off x="3302317" y="1556792"/>
            <a:ext cx="2539365" cy="238760"/>
          </a:xfrm>
          <a:prstGeom prst="rect">
            <a:avLst/>
          </a:prstGeom>
        </p:spPr>
      </p:pic>
      <p:sp>
        <p:nvSpPr>
          <p:cNvPr id="4" name="矩形 3"/>
          <p:cNvSpPr>
            <a:spLocks noChangeAspect="1"/>
          </p:cNvSpPr>
          <p:nvPr/>
        </p:nvSpPr>
        <p:spPr>
          <a:xfrm>
            <a:off x="508000" y="1821672"/>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下列对文中画波浪线部分的断句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周山图字季寂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义兴义乡人也。少贫微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佣书自业。有气干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为吴郡晋陵防郡队主。宋孝武伐太初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山图豫勋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赐爵关中侯。泰始初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为殿中将军。</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四方反叛仆射王彧举山图将领呼与语甚悦使领百舸为前驱与军主佼长生等攻破贼湖白赭圻二城</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镇军将军张永征薛安都于彭城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山图领二千人迎运至武原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为虏骑所追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合战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多所伤杀。虏围转急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山图据城自固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然后更结阵死战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突围出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虏披靡不能禁。众称其勇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呼为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武原将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节选自《南齐书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周山图传》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6660232" y="1844824"/>
            <a:ext cx="384810" cy="429895"/>
          </a:xfrm>
          <a:prstGeom prst="rect">
            <a:avLst/>
          </a:prstGeom>
        </p:spPr>
        <p:txBody>
          <a:bodyPr wrap="none">
            <a:spAutoFit/>
          </a:bodyPr>
          <a:lstStyle/>
          <a:p>
            <a:r>
              <a:rPr lang="en-US" altLang="zh-CN" sz="2200" smtClean="0">
                <a:solidFill>
                  <a:srgbClr val="FF0000"/>
                </a:solidFill>
                <a:latin typeface="Times New Roman" pitchFamily="18" charset="0"/>
              </a:rPr>
              <a:t>D  </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207</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556792"/>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四方反叛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仆射王彧举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山图将领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呼与语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甚悦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使领百舸为前驱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与军主佼长生等攻破贼湖白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赭圻二城</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四方反叛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仆射王彧举山图将领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呼与语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甚悦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使领百舸为前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驱与军主佼长生等攻破贼湖白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赭圻二城</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四方反叛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仆射王彧举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山图将领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呼与语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甚悦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使领百舸为前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驱与军主佼长生等攻破贼湖白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赭圻二城</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四方反叛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仆射王彧举山图将领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呼与语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甚悦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使领百舸为前驱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与军主佼长生等攻破贼湖白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赭圻二城</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786791"/>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是举荐的意思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宾语为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山图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它们之间不应该断开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排除</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两项。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修饰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前驱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是先头部队的意思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不应该断开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结合句意内容分析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排除</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208</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周山图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字季寂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是义兴义乡人。年轻时家境贫寒地位卑下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租书攻读。富有才干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做吴郡晋陵防郡队主。宋孝武帝讨伐太初刘劬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周山图参与有功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赐爵为关中侯。泰始初年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周山图做殿中将军。当时各地反叛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仆射王彧荐举周山图带兵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皇上召他来跟他谈话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皇上很满意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就派他率领一百条船做前锋。周山图与军主佼长生等攻破贼人的湖白、赭圻二城。镇军将军张永到彭城征讨薛安都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周山图带领二千人到武原迎军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被敌军骑兵追逐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经过激战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周山图的军队多有伤亡。敌军围杀更为急迫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周山图先是据城自保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然后再布下阵来拼死战斗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突破包围冲杀出来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敌军被杀得纷纷败退势不能挡。众人夸他勇猛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叫他作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武原将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0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209</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下列对文中画波浪线部分的断句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向士璧字君玉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常州人。负才气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精悍甚自好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绍定五年进士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累通判平江府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以臣僚言罢。起为淮西制置司参议官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又以监察卿史胡泓言罢。起知高邮军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制置使丘崇又论罢。起知安庆府、知黄州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迁淮西提点刑狱兼知黄州。</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合州告急制置使马光祖命士璧赴援数立奇功帝亦语群臣曰士璧不待朝命进师归州且捐家赀百万以供军费其志足嘉</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进秘阁修撰、枢密副都承旨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仍旧职。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节选自《宋史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向士璧传》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660232" y="1921647"/>
            <a:ext cx="368935" cy="429895"/>
          </a:xfrm>
          <a:prstGeom prst="rect">
            <a:avLst/>
          </a:prstGeom>
        </p:spPr>
        <p:txBody>
          <a:bodyPr wrap="none">
            <a:spAutoFit/>
          </a:bodyPr>
          <a:lstStyle/>
          <a:p>
            <a:r>
              <a:rPr lang="en-US" altLang="zh-CN" sz="2200" smtClean="0">
                <a:solidFill>
                  <a:srgbClr val="FF0000"/>
                </a:solidFill>
                <a:latin typeface="Times New Roman" pitchFamily="18" charset="0"/>
              </a:rPr>
              <a:t>C  </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21</a:t>
            </a:fld>
            <a:r>
              <a:rPr lang="en-US" altLang="zh-CN" smtClean="0"/>
              <a:t>-</a:t>
            </a:r>
            <a:endParaRPr lang="zh-CN" altLang="en-US"/>
          </a:p>
        </p:txBody>
      </p:sp>
      <p:sp>
        <p:nvSpPr>
          <p:cNvPr id="4" name="矩形 3"/>
          <p:cNvSpPr>
            <a:spLocks noChangeAspect="1"/>
          </p:cNvSpPr>
          <p:nvPr/>
        </p:nvSpPr>
        <p:spPr>
          <a:xfrm>
            <a:off x="508000" y="1844824"/>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原创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王安石《贾生》一诗中有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一时谋议略施行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谁道君王薄贾生。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你是否赞同王安石的说法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结合传记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谈谈你的理解。</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727921"/>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示例</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赞同王安石的说法。贾谊早年的谋略和建议孝文帝是采纳的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只是后来被奸臣疏离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其谏议不被采纳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无论采纳还是不被采纳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孝文帝一直对贾谊不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让贾谊担任太子太傅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就是信任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宣室君臣问答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就是看重。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210</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合州告急制置使马光祖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命士璧赴援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数立奇功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帝亦语群臣曰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士璧不待朝命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进师归州且捐家赀百万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以供军费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其志足嘉</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合州告急制置使马光祖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命士璧赴援数立奇功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帝亦语群臣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曰士璧不待朝命进师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归州且捐家赀百万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以供军费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其志足嘉</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合州告急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制置使马光祖命士璧赴援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数立奇功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帝亦语群臣曰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士璧不待朝命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进师归州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且捐家赀百万以供军费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其志足嘉</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合州告急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制置使马光祖命士璧赴援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数立奇功帝亦语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群臣曰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士璧不待朝命进师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归州且捐家赀百万以供军费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其志足嘉</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211</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9" name="矩形 8"/>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给文言文断句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首先要把握大意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然后对比四个选项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确定考查点。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合州告急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这是一个意思完整的语句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告急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后要停顿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制置使马光祖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是官职名和人名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中间不断开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命士璧赴援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是马光祖发出的命令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赴援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后要停顿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数立奇功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是省略句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省略了主语向士璧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帝亦语群臣曰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字后要停顿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士璧不待朝命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进师归州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且捐家赀百万以供军费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其志足嘉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是皇帝说的具体内容。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212</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向士璧字君玉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常州人。他恃才负气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精明强悍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很是洁身自好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绍定五年考中进士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不断升官至平江府通判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因为臣僚弹劾而免职。他被起用为淮西制置司参议官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又因为监察御史胡泓弹劾而被罢免。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被起用为高邮军知军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制置使丘崇又奏论将他免职。他被起用为安庆府知府、黄州知州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改任淮西提点刑狱兼黄州知州。合州告急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制置使马光祖命令向士璧前往支援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他多次建立奇功。皇帝也对众位大臣说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向士璧不等接到朝廷命令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进军归州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并且捐出百万家财来供给军费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他的精神很值得嘉奖。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他被升职为秘阁修撰、枢密副都承旨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仍任旧职。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213</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下列对文中画波浪线部分的断句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字易直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幽州安次人。初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李继迁扰西鄙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保安军奏获其母。太宗欲诛之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入曰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昔项羽得太公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欲烹之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高祖曰</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愿分我一杯羹。</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夫举大事不顾其亲况继迁悖逆之人乎陛下今日杀之明日继迁可擒乎若其不然徒坚其叛心尔。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太宗曰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然则何如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端曰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以臣之愚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宜置于延州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使善养视之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以招来继迁。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太宗称善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遂用其策。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节选自《宋史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吕端传》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660232" y="2204864"/>
            <a:ext cx="368935" cy="429895"/>
          </a:xfrm>
          <a:prstGeom prst="rect">
            <a:avLst/>
          </a:prstGeom>
        </p:spPr>
        <p:txBody>
          <a:bodyPr wrap="none">
            <a:spAutoFit/>
          </a:bodyPr>
          <a:lstStyle/>
          <a:p>
            <a:r>
              <a:rPr lang="en-US" altLang="zh-CN" sz="2200" smtClean="0">
                <a:solidFill>
                  <a:srgbClr val="FF0000"/>
                </a:solidFill>
                <a:latin typeface="Times New Roman" pitchFamily="18" charset="0"/>
              </a:rPr>
              <a:t>C  </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214</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556792"/>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夫举大事不顾其亲况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继迁悖逆之人乎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陛下今日杀之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明日继迁可擒乎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若其不然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徒坚其叛心尔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夫举大事不顾其亲况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继迁悖逆之人乎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陛下今日杀之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明日继迁可擒乎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若其不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然徒坚其叛心尔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夫举大事不顾其亲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况继迁悖逆之人乎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陛下今日杀之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明日继迁可擒乎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若其不然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徒坚其叛心尔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夫举大事不顾其亲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况继迁悖逆之人乎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陛下今日杀之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明日继迁可擒乎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若其不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然徒坚其叛心尔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786791"/>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是表让步的连词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应在其前面断开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排除</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项和</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在句中是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代词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要紧连着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构成短语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排除</a:t>
            </a: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215</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字易直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幽州安次人。起初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李继迁侵扰西部偏僻地方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保安军奏报说抓获了他的母亲。太宗想杀她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吕端入宫对皇帝说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以前项羽得到刘邦的父亲太公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想要把他煮了。高祖刘邦说</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我愿分一杯汤。</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凡是要做大事的人都不顾及自己的亲人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何况李继迁这样悖逆不孝之人呢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陛下今天杀了他的母亲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明天就能擒获李继迁了吗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如果不能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只是愈加坚定了他的反叛之心。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太宗说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那么如何处理呢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吕端说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以臣下的愚见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把他的母亲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关在延州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使人好好地善待看护她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以此招来继迁。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太宗称好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就采用了他的计策。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216</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97264"/>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下列对文中画波浪线部分的断句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说书之职止于《通鉴》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而不及经。味道请先说《论语》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诏从之。帝忽问鬼神之理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疑伯有之事</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涉于诞。味道对曰</a:t>
            </a:r>
            <a:r>
              <a:rPr lang="en-US" altLang="zh-CN" sz="2200">
                <a:solidFill>
                  <a:srgbClr val="000000"/>
                </a:solidFill>
                <a:latin typeface="Times New Roman"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阴阳二气之散聚虽天地不能易有死而犹不散者其常也有不得其死而郁结不散者其变也</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。故圣人设为宗祧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以别亲疏远迩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正所以教民亲爱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参赞化育。今伯有得罪而死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其气不散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为妖为厉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使国人上下为之不宁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于是为之立子泄</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以奉其后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则庶乎鬼有所知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而神莫不宁矣。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盖讽皇子竑事也。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节选自《宋史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叶味道传》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伯有之事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是指公元前</a:t>
            </a:r>
            <a:r>
              <a:rPr lang="en-US" altLang="zh-CN" sz="2200">
                <a:solidFill>
                  <a:srgbClr val="000000"/>
                </a:solidFill>
                <a:latin typeface="Times New Roman" pitchFamily="18" charset="0"/>
                <a:cs typeface="Times New Roman" panose="02020603050405020304" pitchFamily="18" charset="0"/>
              </a:rPr>
              <a:t>544</a:t>
            </a:r>
            <a:r>
              <a:rPr lang="zh-CN" altLang="zh-CN" sz="2200">
                <a:solidFill>
                  <a:srgbClr val="000000"/>
                </a:solidFill>
                <a:latin typeface="Times New Roman" pitchFamily="18" charset="0"/>
                <a:cs typeface="Times New Roman" panose="02020603050405020304" pitchFamily="18" charset="0"/>
              </a:rPr>
              <a:t>年发生在郑国的一场内乱。</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子泄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660232" y="1434280"/>
            <a:ext cx="368935" cy="429895"/>
          </a:xfrm>
          <a:prstGeom prst="rect">
            <a:avLst/>
          </a:prstGeom>
        </p:spPr>
        <p:txBody>
          <a:bodyPr wrap="none">
            <a:spAutoFit/>
          </a:bodyPr>
          <a:lstStyle/>
          <a:p>
            <a:r>
              <a:rPr lang="en-US" altLang="zh-CN" sz="2200" smtClean="0">
                <a:solidFill>
                  <a:srgbClr val="FF0000"/>
                </a:solidFill>
                <a:latin typeface="Times New Roman" pitchFamily="18" charset="0"/>
              </a:rPr>
              <a:t>C  </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217</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12776"/>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阴阳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二气之散聚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虽天地不能易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有死而犹不散者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其常也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有不得其死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而郁结不散者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其变也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阴阳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二气之散聚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虽天地不能易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而犹不散者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其常也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有不得其死而郁结不散者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其变也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阴阳二气之散聚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虽天地不能易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有死而犹不散者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其常也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有不得其死而郁结不散者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其变也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阴阳二气之散聚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虽天地不能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易有死而犹不散者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其常也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有不得其死而郁结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不散者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其变也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688039"/>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阴阳二气之散聚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句中的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作助词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意为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中心语是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散聚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阴阳二气之散聚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是偏正结构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所以应在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散聚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之后停顿。排除</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两项。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虽天地不能易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意为即使天地也不能改变。主语是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天地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谓语是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所以应在该句的前后停顿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排除</a:t>
            </a: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218</a:t>
            </a:fld>
            <a:r>
              <a:rPr lang="en-US" altLang="zh-CN" smtClean="0"/>
              <a:t>-</a:t>
            </a:r>
            <a:endParaRPr lang="zh-CN" altLang="en-US"/>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学案四</a:t>
            </a:r>
            <a:endParaRPr lang="zh-CN" altLang="en-US" sz="1400">
              <a:solidFill>
                <a:srgbClr val="E75E22"/>
              </a:solidFill>
              <a:latin typeface="+mj-ea"/>
              <a:ea typeface="+mj-ea"/>
            </a:endParaRPr>
          </a:p>
        </p:txBody>
      </p:sp>
      <p:sp>
        <p:nvSpPr>
          <p:cNvPr id="12" name="圆角矩形 11">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3" name="圆角矩形 12">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22" name="圆角矩形 2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旧制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说书的职事只是就《通鉴》进行解说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不涉及经书。味道请求先讲说《论语》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诏令依从。皇帝忽然问起鬼神的事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怀疑伯有的事涉及荒诞。味道回答说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阴阳二气的聚散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即使是天地也不能改变。有的人死了而魂仍不散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这是常态。有的人死非其所而魂郁结不散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这是变态。所以圣人设宗庙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分别亲疏远近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正是用来教民亲爱之义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参赞化育。现在伯有获罪而死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他的魂不散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兴妖作鬼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使得国人上下不安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这时如果为他立子泄为后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那么或许鬼神有知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就无不安宁了。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这是在讽谏皇子赵竑的事。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400444"/>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smtClean="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了解并掌握常见的古代文化知识</a:t>
            </a:r>
            <a:r>
              <a:rPr lang="en-US" altLang="zh-CN" sz="2200" smtClean="0">
                <a:solidFill>
                  <a:srgbClr val="000000"/>
                </a:solidFill>
                <a:latin typeface="Times New Roman" pitchFamily="18" charset="0"/>
                <a:cs typeface="Times New Roman" panose="02020603050405020304" pitchFamily="18" charset="0"/>
              </a:rPr>
              <a:t>”</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是</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一</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个独立考点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理解常见文言实词在文中的含义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理解常见文言虚词在文中的意义和用法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并列于理解能力层级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体现了国家对传承古代文化、培养语文素养的重视。综观近几年的高考题可以发现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对常见的古代文化知识的考查主要体现在对文言文中经常出现的、含义比较固定且与理解文意有密切关系的一类古代文化名词的理解。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1965959" y="1901174"/>
            <a:ext cx="52120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学案五</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了解并掌握常见的古代文化</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知识</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22</a:t>
            </a:fld>
            <a:r>
              <a:rPr lang="en-US" altLang="zh-CN" smtClean="0"/>
              <a:t>-</a:t>
            </a:r>
            <a:endParaRPr lang="zh-CN" altLang="en-US"/>
          </a:p>
        </p:txBody>
      </p:sp>
      <p:sp>
        <p:nvSpPr>
          <p:cNvPr id="4" name="矩形 3"/>
          <p:cNvSpPr>
            <a:spLocks noChangeAspect="1"/>
          </p:cNvSpPr>
          <p:nvPr/>
        </p:nvSpPr>
        <p:spPr>
          <a:xfrm>
            <a:off x="508000" y="1124744"/>
            <a:ext cx="8128000" cy="4961890"/>
          </a:xfrm>
          <a:prstGeom prst="rect">
            <a:avLst/>
          </a:prstGeom>
        </p:spPr>
        <p:txBody>
          <a:bodyPr>
            <a:spAutoFit/>
          </a:bodyPr>
          <a:lstStyle/>
          <a:p>
            <a:pPr>
              <a:lnSpc>
                <a:spcPct val="120000"/>
              </a:lnSpc>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贾生名叫贾谊</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是洛阳人。在十八岁时</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就因能诵读诗书、会写文章而在本郡闻名。吴廷尉担任河南郡守时</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听说贾谊才能优异</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就把他召到衙门任职</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并非常喜欢他。孝文帝刚即位时</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听说河南郡守吴公政绩天下第一</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以前还和李斯是同乡</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并且曾向李斯学习过</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于是就调任他做廷尉。吴廷尉于是就向朝廷推荐贾谊年轻有才华</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且精通诸子百家的典籍。孝文帝征召贾谊</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让他担任博士。当时贾谊年仅二十多岁</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在博士中是最年轻的。文帝每次下令让博士们讨论一些问题时</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那些老先生们都不能说什么</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而贾谊却能一一回答</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人人都觉得说出了自己想说的话。博士们于是都认为</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自己的</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才能比不上贾生。孝文帝也非常喜欢他</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对他破格提拔</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一年之内</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他的官位</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就到了太中大夫。贾谊认为从汉朝建立到孝文帝时已有二十多年了</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天下太平和睦</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正是改定历法、改变服色</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318000"/>
            <a:ext cx="8128000" cy="252666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方法一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从考题入手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了解文化知识考什么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中国古代文化知识是中国几千年历史文化的缩影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涵盖了中国的典章制度、天文历法、科举文化、礼制官阶等方面的内容。这些古代文化知识是我们阅读文本、感知文意不可回避的内容。因此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我们首先要了解近几年高考题考查了哪些文化知识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在哪些问题上设误。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12776"/>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下列对文中加点的词语相关内容的解说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缪公即秦穆公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春秋时秦国国君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在位期间任用贤臣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使国力趋强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称霸西戎。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汤武即商汤与孙武的并称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他们二人均以善于用人用计、战功赫赫留名于青史。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变法是指对国家的法令制度作出重大变革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商鞅变法为秦国富强奠定了基础。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黥是古代的一种刑罚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在犯人脸上刺上记号或文字并涂上墨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在刑罚之中较轻。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195308" y="1866753"/>
            <a:ext cx="368935" cy="429895"/>
          </a:xfrm>
          <a:prstGeom prst="rect">
            <a:avLst/>
          </a:prstGeom>
        </p:spPr>
        <p:txBody>
          <a:bodyPr wrap="none">
            <a:spAutoFit/>
          </a:bodyPr>
          <a:lstStyle/>
          <a:p>
            <a:r>
              <a:rPr lang="en-US" altLang="zh-CN" sz="2200" smtClean="0">
                <a:solidFill>
                  <a:srgbClr val="FF0000"/>
                </a:solidFill>
                <a:latin typeface="Times New Roman" pitchFamily="18" charset="0"/>
              </a:rPr>
              <a:t>B </a:t>
            </a:r>
            <a:endParaRPr lang="zh-CN" altLang="en-US" sz="2200">
              <a:solidFill>
                <a:srgbClr val="FF0000"/>
              </a:solidFill>
            </a:endParaRPr>
          </a:p>
        </p:txBody>
      </p:sp>
      <p:sp>
        <p:nvSpPr>
          <p:cNvPr id="5" name="矩形 4"/>
          <p:cNvSpPr>
            <a:spLocks noChangeAspect="1"/>
          </p:cNvSpPr>
          <p:nvPr/>
        </p:nvSpPr>
        <p:spPr>
          <a:xfrm>
            <a:off x="508000" y="5513835"/>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本题考查了解并掌握常见的古代文化知识的能力。</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汤武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指商汤与周武王。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1"/>
    </p:bldLst>
  </p:timing>
</p:sld>
</file>

<file path=ppt/slides/slide2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8"/>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下列对文中加点的词语相关内容的解说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殷纣为商代末代国君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在位期间统治失控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好酒淫乐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暴敛酷刑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是有名的暴君。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武王是周文王之子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继承其父遗志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联合众多部族与商激战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灭商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建立周王朝。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三晋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春秋末韩、赵、燕三家分晋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战国时的韩、赵、燕三国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史上又称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令尹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春秋战国时期楚国设置的最高官位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辅佐楚国国君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执掌全国的军政大权。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195308" y="1794476"/>
            <a:ext cx="368935" cy="429895"/>
          </a:xfrm>
          <a:prstGeom prst="rect">
            <a:avLst/>
          </a:prstGeom>
        </p:spPr>
        <p:txBody>
          <a:bodyPr wrap="none">
            <a:spAutoFit/>
          </a:bodyPr>
          <a:lstStyle/>
          <a:p>
            <a:r>
              <a:rPr lang="en-US" altLang="zh-CN" sz="2200" smtClean="0">
                <a:solidFill>
                  <a:srgbClr val="FF0000"/>
                </a:solidFill>
                <a:latin typeface="Times New Roman" pitchFamily="18" charset="0"/>
              </a:rPr>
              <a:t>C</a:t>
            </a:r>
            <a:endParaRPr lang="zh-CN" altLang="en-US" sz="2200">
              <a:solidFill>
                <a:srgbClr val="FF0000"/>
              </a:solidFill>
            </a:endParaRPr>
          </a:p>
        </p:txBody>
      </p:sp>
      <p:sp>
        <p:nvSpPr>
          <p:cNvPr id="4" name="矩形 3"/>
          <p:cNvSpPr>
            <a:spLocks noChangeAspect="1"/>
          </p:cNvSpPr>
          <p:nvPr/>
        </p:nvSpPr>
        <p:spPr>
          <a:xfrm>
            <a:off x="508000" y="5373216"/>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本题考查了解并掌握常见的古代文化知识的能力。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三晋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是战国时期韩国、赵国、魏国三国的合称。春秋末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晋国被韩、赵、魏三家卿大夫瓜分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各立为国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史称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三晋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Lst>
  </p:timing>
</p:sld>
</file>

<file path=ppt/slides/slide2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505471"/>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《三坟》《五典》传为我国古代典籍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后又以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坟籍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坟典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为古代典籍通称。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原指皇宫前面两侧的楼台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又可用作朝廷的代称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赴阙也指入朝觐见皇帝。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践阼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原指踏上古代庙堂前台阶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又表示用武力打败敌对势力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登上国君宝座。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逊位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也称为让位、退位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多指君王放弃职务和地位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这里指鲁芝的谦让行为。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195308" y="1959089"/>
            <a:ext cx="368935" cy="429895"/>
          </a:xfrm>
          <a:prstGeom prst="rect">
            <a:avLst/>
          </a:prstGeom>
        </p:spPr>
        <p:txBody>
          <a:bodyPr wrap="none">
            <a:spAutoFit/>
          </a:bodyPr>
          <a:lstStyle/>
          <a:p>
            <a:r>
              <a:rPr lang="en-US" altLang="zh-CN" sz="2200" smtClean="0">
                <a:solidFill>
                  <a:srgbClr val="FF0000"/>
                </a:solidFill>
                <a:latin typeface="Times New Roman" pitchFamily="18" charset="0"/>
              </a:rPr>
              <a:t>C</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文中用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坟籍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一词陈述鲁芝潜心学习典籍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正确。</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可结合岳飞《满江红》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朝天阙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一句来判定其正确。</a:t>
            </a: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践阼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走上阼阶主位。古代庙堂前有两阶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主阶在东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称阼阶。阼阶上为主位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借指帝位。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践阼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没有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用武力打败敌对势力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的意思。</a:t>
            </a: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结合文本中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芝以年及悬车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告老逊位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可知此项正确。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8"/>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豪右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指旧时的富豪家族、世家大户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汉代以右为尊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所以习惯上称为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豪右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顿首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即以头叩地而拜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是古代交际礼仪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又常常用于书信、表奏中作为敬辞。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茂才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即秀才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东汉时为避光武帝刘秀名讳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改称茂才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后世有时也沿用此名。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京师是古代京城的通称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现代则称为首都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单用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旧时均可指国都。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195308" y="1794386"/>
            <a:ext cx="384810" cy="429895"/>
          </a:xfrm>
          <a:prstGeom prst="rect">
            <a:avLst/>
          </a:prstGeom>
        </p:spPr>
        <p:txBody>
          <a:bodyPr wrap="none">
            <a:spAutoFit/>
          </a:bodyPr>
          <a:lstStyle/>
          <a:p>
            <a:r>
              <a:rPr lang="en-US" altLang="zh-CN" sz="2200" smtClean="0">
                <a:solidFill>
                  <a:srgbClr val="FF0000"/>
                </a:solidFill>
                <a:latin typeface="Times New Roman" pitchFamily="18" charset="0"/>
              </a:rPr>
              <a:t>D</a:t>
            </a:r>
            <a:endParaRPr lang="zh-CN" altLang="en-US" sz="2200">
              <a:solidFill>
                <a:srgbClr val="FF0000"/>
              </a:solidFill>
            </a:endParaRPr>
          </a:p>
        </p:txBody>
      </p:sp>
      <p:sp>
        <p:nvSpPr>
          <p:cNvPr id="4" name="矩形 3"/>
          <p:cNvSpPr>
            <a:spLocks noChangeAspect="1"/>
          </p:cNvSpPr>
          <p:nvPr/>
        </p:nvSpPr>
        <p:spPr>
          <a:xfrm>
            <a:off x="508000" y="5362942"/>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本题考查了解并掌握常见的古代文化知识的能力。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单用时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没有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国都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的意思。</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三项涉及称谓、礼仪、科举等内容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备考时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需分类总结记忆。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Lst>
  </p:timing>
</p:sld>
</file>

<file path=ppt/slides/slide2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505471"/>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陵寝是帝王死后安葬的陵墓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陵墓建成后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还需设置守陵奉祀的官员以及禁卫。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本义树根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根与根间紧密相连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株连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又指一人有罪而牵连他人。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前尹在文中指开封府前任府尹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为官名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如令尹、京兆尹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是知府的简称。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御名指皇帝名讳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古代与皇帝有关的事物前常加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如御玺指皇帝印信。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195308" y="1969453"/>
            <a:ext cx="368935" cy="429895"/>
          </a:xfrm>
          <a:prstGeom prst="rect">
            <a:avLst/>
          </a:prstGeom>
        </p:spPr>
        <p:txBody>
          <a:bodyPr wrap="none">
            <a:spAutoFit/>
          </a:bodyPr>
          <a:lstStyle/>
          <a:p>
            <a:r>
              <a:rPr lang="en-US" altLang="zh-CN" sz="2200" smtClean="0">
                <a:solidFill>
                  <a:srgbClr val="FF0000"/>
                </a:solidFill>
                <a:latin typeface="Times New Roman" pitchFamily="18" charset="0"/>
              </a:rPr>
              <a:t>C</a:t>
            </a:r>
            <a:endParaRPr lang="zh-CN" altLang="en-US" sz="2200">
              <a:solidFill>
                <a:srgbClr val="FF0000"/>
              </a:solidFill>
            </a:endParaRPr>
          </a:p>
        </p:txBody>
      </p:sp>
      <p:sp>
        <p:nvSpPr>
          <p:cNvPr id="4" name="矩形 3"/>
          <p:cNvSpPr>
            <a:spLocks noChangeAspect="1"/>
          </p:cNvSpPr>
          <p:nvPr/>
        </p:nvSpPr>
        <p:spPr>
          <a:xfrm>
            <a:off x="508000" y="5606530"/>
            <a:ext cx="414020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是知府的简称错误</a:t>
            </a:r>
            <a:r>
              <a:rPr lang="zh-CN"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Lst>
  </p:timing>
</p:sld>
</file>

<file path=ppt/slides/slide2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505471"/>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6</a:t>
            </a:r>
            <a:r>
              <a:rPr lang="en-US" altLang="zh-CN" sz="2200">
                <a:solidFill>
                  <a:srgbClr val="000000"/>
                </a:solidFill>
                <a:latin typeface="Times New Roman" pitchFamily="18" charset="0"/>
                <a:cs typeface="Times New Roman" panose="02020603050405020304" pitchFamily="18" charset="0"/>
              </a:rPr>
              <a:t>.(2017·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以字行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是指在古代社会生活中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某人的字得以通行使用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他的名反而不常用。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姻亲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指由于婚姻关系结成的亲戚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它与血亲有同有异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只是血亲中的一部分。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母忧是指母亲的丧事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古代官员遭逢父母去世时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按照规定需要离职居家守丧。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私禄中的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指俸禄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即古代官员的薪水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这里强调未用东乡君家钱财营葬。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195308" y="1969453"/>
            <a:ext cx="368935" cy="429895"/>
          </a:xfrm>
          <a:prstGeom prst="rect">
            <a:avLst/>
          </a:prstGeom>
        </p:spPr>
        <p:txBody>
          <a:bodyPr wrap="none">
            <a:spAutoFit/>
          </a:bodyPr>
          <a:lstStyle/>
          <a:p>
            <a:r>
              <a:rPr lang="en-US" altLang="zh-CN" sz="2200" smtClean="0">
                <a:solidFill>
                  <a:srgbClr val="FF0000"/>
                </a:solidFill>
                <a:latin typeface="Times New Roman" pitchFamily="18" charset="0"/>
              </a:rPr>
              <a:t>B</a:t>
            </a:r>
            <a:endParaRPr lang="zh-CN" altLang="en-US" sz="2200">
              <a:solidFill>
                <a:srgbClr val="FF0000"/>
              </a:solidFill>
            </a:endParaRPr>
          </a:p>
        </p:txBody>
      </p:sp>
      <p:sp>
        <p:nvSpPr>
          <p:cNvPr id="4" name="矩形 3"/>
          <p:cNvSpPr>
            <a:spLocks noChangeAspect="1"/>
          </p:cNvSpPr>
          <p:nvPr/>
        </p:nvSpPr>
        <p:spPr>
          <a:xfrm>
            <a:off x="508000" y="5606530"/>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与血亲有同有异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只是血亲中的一部分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理解错误。姻亲与血亲不同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不是血亲的一部分。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Lst>
  </p:timing>
</p:sld>
</file>

<file path=ppt/slides/slide2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8"/>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7</a:t>
            </a:r>
            <a:r>
              <a:rPr lang="en-US" altLang="zh-CN" sz="2200">
                <a:solidFill>
                  <a:srgbClr val="000000"/>
                </a:solidFill>
                <a:latin typeface="Times New Roman" pitchFamily="18" charset="0"/>
                <a:cs typeface="Times New Roman" panose="02020603050405020304" pitchFamily="18" charset="0"/>
              </a:rPr>
              <a:t>.(2017·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状元是我国古代科举制度中一种称号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指在最高级别的殿试中获得第一名的人。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上元是我国传统节日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即农历正月十五日元宵节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是春节后第一个重要节日。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近侍是指接近并随侍帝王左右的人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他们不仅职位很高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对帝王的影响也很大。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告老本指古代社会官员因年老辞去职务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有时也是官员因故辞职的一种借口。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195308" y="1804750"/>
            <a:ext cx="368935" cy="429895"/>
          </a:xfrm>
          <a:prstGeom prst="rect">
            <a:avLst/>
          </a:prstGeom>
        </p:spPr>
        <p:txBody>
          <a:bodyPr wrap="none">
            <a:spAutoFit/>
          </a:bodyPr>
          <a:lstStyle/>
          <a:p>
            <a:r>
              <a:rPr lang="en-US" altLang="zh-CN" sz="2200" smtClean="0">
                <a:solidFill>
                  <a:srgbClr val="FF0000"/>
                </a:solidFill>
                <a:latin typeface="Times New Roman" pitchFamily="18" charset="0"/>
              </a:rPr>
              <a:t>C</a:t>
            </a:r>
            <a:endParaRPr lang="zh-CN" altLang="en-US" sz="2200">
              <a:solidFill>
                <a:srgbClr val="FF0000"/>
              </a:solidFill>
            </a:endParaRPr>
          </a:p>
        </p:txBody>
      </p:sp>
      <p:sp>
        <p:nvSpPr>
          <p:cNvPr id="4" name="矩形 3"/>
          <p:cNvSpPr>
            <a:spLocks noChangeAspect="1"/>
          </p:cNvSpPr>
          <p:nvPr/>
        </p:nvSpPr>
        <p:spPr>
          <a:xfrm>
            <a:off x="508000" y="5352529"/>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本题考查了解并掌握常见的古代文化知识的能力。本题宜用直接选取法。近侍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职位很高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有些近侍职位不一定高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对帝王的影响也很大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过于绝对。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Lst>
  </p:timing>
</p:sld>
</file>

<file path=ppt/slides/slide2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361316"/>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8</a:t>
            </a:r>
            <a:r>
              <a:rPr lang="en-US" altLang="zh-CN" sz="2200">
                <a:solidFill>
                  <a:srgbClr val="000000"/>
                </a:solidFill>
                <a:latin typeface="Times New Roman" pitchFamily="18" charset="0"/>
                <a:cs typeface="Times New Roman" panose="02020603050405020304" pitchFamily="18" charset="0"/>
              </a:rPr>
              <a:t>.(2016·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首相指宰相中居于首位的人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与当今某些国家内阁或政府首脑的含义并不相同。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建储义为确定储君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也即确定皇位的继承人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我国古代通常采用嫡长子继承制。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古代朝廷中分职设官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各有专司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所以可用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来指称朝廷中的各级官员。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契丹是古国名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后来改国号为辽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先后与五代和北宋并立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与中原常发生争端。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p:nvPr/>
        </p:nvSpPr>
        <p:spPr>
          <a:xfrm>
            <a:off x="2195308" y="1825298"/>
            <a:ext cx="368935" cy="429895"/>
          </a:xfrm>
          <a:prstGeom prst="rect">
            <a:avLst/>
          </a:prstGeom>
        </p:spPr>
        <p:txBody>
          <a:bodyPr wrap="none">
            <a:spAutoFit/>
          </a:bodyPr>
          <a:lstStyle/>
          <a:p>
            <a:r>
              <a:rPr lang="en-US" altLang="zh-CN" sz="2200" smtClean="0">
                <a:solidFill>
                  <a:srgbClr val="FF0000"/>
                </a:solidFill>
                <a:latin typeface="Times New Roman" pitchFamily="18" charset="0"/>
              </a:rPr>
              <a:t>C</a:t>
            </a:r>
            <a:endParaRPr lang="zh-CN" altLang="en-US" sz="2200">
              <a:solidFill>
                <a:srgbClr val="FF0000"/>
              </a:solidFill>
            </a:endParaRPr>
          </a:p>
        </p:txBody>
      </p:sp>
      <p:sp>
        <p:nvSpPr>
          <p:cNvPr id="5" name="矩形 4"/>
          <p:cNvSpPr>
            <a:spLocks noChangeAspect="1"/>
          </p:cNvSpPr>
          <p:nvPr/>
        </p:nvSpPr>
        <p:spPr>
          <a:xfrm>
            <a:off x="508000" y="5462375"/>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本题考查对文化常识的识记能力。从所给的四个选项看</a:t>
            </a: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所以可用</a:t>
            </a:r>
            <a:r>
              <a:rPr lang="en-US"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有司</a:t>
            </a:r>
            <a:r>
              <a:rPr lang="en-US" altLang="zh-CN" sz="2200">
                <a:solidFill>
                  <a:srgbClr val="000000"/>
                </a:solidFill>
                <a:latin typeface="Times New Roman"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来指称朝廷中的各级官员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错误。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有司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指主管某部门的官吏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不限定是朝廷中的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也包括地方上的。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1"/>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23</a:t>
            </a:fld>
            <a:r>
              <a:rPr lang="en-US" altLang="zh-CN" smtClean="0"/>
              <a:t>-</a:t>
            </a:r>
            <a:endParaRPr lang="zh-CN" altLang="en-US"/>
          </a:p>
        </p:txBody>
      </p:sp>
      <p:sp>
        <p:nvSpPr>
          <p:cNvPr id="2" name="矩形 1"/>
          <p:cNvSpPr>
            <a:spLocks noChangeAspect="1"/>
          </p:cNvSpPr>
          <p:nvPr/>
        </p:nvSpPr>
        <p:spPr>
          <a:xfrm>
            <a:off x="508000" y="1052736"/>
            <a:ext cx="8128000" cy="5367655"/>
          </a:xfrm>
          <a:prstGeom prst="rect">
            <a:avLst/>
          </a:prstGeom>
        </p:spPr>
        <p:txBody>
          <a:bodyPr>
            <a:spAutoFit/>
          </a:bodyPr>
          <a:lstStyle/>
          <a:p>
            <a:pPr>
              <a:lnSpc>
                <a:spcPct val="120000"/>
              </a:lnSpc>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制定法令制度、确定官名、振兴礼乐的时候</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于是他详细草拟了各种仪法</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崇尚黄色</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官印字数采用五</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确定官名</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完全改变了秦朝的旧法。孝文帝刚刚即位</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谦虚礼让而来不及实行。但此后各项法令的更改</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以及诸侯必须到封地去上任等事</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这些主张都是由贾谊提出的。于是孝文帝就和大臣们商议</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想提拔贾谊担任公卿之职。而绛、灌、东阳侯、冯敬这些人都嫉恨他</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于是说贾谊坏话道</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洛阳之人</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年轻学浅</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一味想独揽权力</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使事情变得复杂混乱。</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孝文帝此后也就疏远了贾谊</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不再采纳他的意见</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任命他担任长沙王太傅。贾谊辞京之后</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前往长沙</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等到渡湘水的时候</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写下了一篇辞赋来凭吊屈原。贾谊担任长沙王太傅三年。</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又过了</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一年多之后</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贾谊被皇帝召见。当时孝文帝正在接受神的降福保佑</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坐在宣室接见贾谊。因孝文帝有感于鬼神之事</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就向贾谊询问鬼神的本原。贾谊也就乘机详细地讲述了这里面的道理。到半夜时分</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孝文帝已听得很入神</a:t>
            </a:r>
            <a:r>
              <a:rPr lang="en-US" altLang="zh-CN" sz="2200" smtClean="0">
                <a:solidFill>
                  <a:srgbClr val="000000"/>
                </a:solidFill>
                <a:latin typeface="Times New Roman" pitchFamily="18" charset="0"/>
              </a:rPr>
              <a:t>,</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8"/>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9</a:t>
            </a:r>
            <a:r>
              <a:rPr lang="en-US" altLang="zh-CN" sz="2200">
                <a:solidFill>
                  <a:srgbClr val="000000"/>
                </a:solidFill>
                <a:latin typeface="Times New Roman" pitchFamily="18" charset="0"/>
                <a:cs typeface="Times New Roman" panose="02020603050405020304" pitchFamily="18" charset="0"/>
              </a:rPr>
              <a:t>.(2016·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中宫是皇后所居之宫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后来又可以借指皇后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这与东宫又可借指太子是同样道理。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陛下指宫殿中立有护卫的台阶下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因群臣不可直呼帝王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于是借用为对帝王的尊称。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吏部是古代六部之一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掌管文官任免、考核、升降、调动等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长官为吏部尚书。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移疾指官员上书称病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实际是官员受到权臣诋毁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不得不请求退职的委婉说法。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195308" y="1794476"/>
            <a:ext cx="384810" cy="429895"/>
          </a:xfrm>
          <a:prstGeom prst="rect">
            <a:avLst/>
          </a:prstGeom>
        </p:spPr>
        <p:txBody>
          <a:bodyPr wrap="none">
            <a:spAutoFit/>
          </a:bodyPr>
          <a:lstStyle/>
          <a:p>
            <a:r>
              <a:rPr lang="en-US" altLang="zh-CN" sz="2200" smtClean="0">
                <a:solidFill>
                  <a:srgbClr val="FF0000"/>
                </a:solidFill>
                <a:latin typeface="Times New Roman" pitchFamily="18" charset="0"/>
              </a:rPr>
              <a:t>D</a:t>
            </a:r>
            <a:endParaRPr lang="zh-CN" altLang="en-US" sz="2200">
              <a:solidFill>
                <a:srgbClr val="FF0000"/>
              </a:solidFill>
            </a:endParaRPr>
          </a:p>
        </p:txBody>
      </p:sp>
      <p:sp>
        <p:nvSpPr>
          <p:cNvPr id="4" name="矩形 3"/>
          <p:cNvSpPr>
            <a:spLocks noChangeAspect="1"/>
          </p:cNvSpPr>
          <p:nvPr/>
        </p:nvSpPr>
        <p:spPr>
          <a:xfrm>
            <a:off x="508000" y="5356102"/>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中宫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陛下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吏部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移疾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等古代文化常识。</a:t>
            </a: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移疾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指旧时官员上书称病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多为居官者求退的婉辞。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实际是官员受到权臣诋毁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不得不请求退职的委婉说法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的表述错误。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Lst>
  </p:timing>
</p:sld>
</file>

<file path=ppt/slides/slide2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12776"/>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10</a:t>
            </a:r>
            <a:r>
              <a:rPr lang="en-US" altLang="zh-CN" sz="2200">
                <a:solidFill>
                  <a:srgbClr val="000000"/>
                </a:solidFill>
                <a:latin typeface="Times New Roman" pitchFamily="18" charset="0"/>
                <a:cs typeface="Times New Roman" panose="02020603050405020304" pitchFamily="18" charset="0"/>
              </a:rPr>
              <a:t>.(2016·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礼部为六部之一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掌管礼仪、祭祀、土地、户籍等职事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部长官称为礼部尚书。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教坊司是管理宫廷音乐的官署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专管雅乐以外的音乐、歌舞的教习等演出事务。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致仕本义是将享受的禄位交还给君王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表示官员辞去官职或到规定年龄而离职。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历史上的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两京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有多种所指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文中则指明代永乐年间迁都以后的南北两处京城。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447671" y="1881601"/>
            <a:ext cx="384810" cy="429895"/>
          </a:xfrm>
          <a:prstGeom prst="rect">
            <a:avLst/>
          </a:prstGeom>
        </p:spPr>
        <p:txBody>
          <a:bodyPr wrap="none">
            <a:spAutoFit/>
          </a:bodyPr>
          <a:lstStyle/>
          <a:p>
            <a:r>
              <a:rPr lang="en-US" altLang="zh-CN" sz="2200" smtClean="0">
                <a:solidFill>
                  <a:srgbClr val="FF0000"/>
                </a:solidFill>
                <a:latin typeface="Times New Roman" pitchFamily="18" charset="0"/>
              </a:rPr>
              <a:t>A</a:t>
            </a:r>
            <a:endParaRPr lang="zh-CN" altLang="en-US" sz="2200">
              <a:solidFill>
                <a:srgbClr val="FF0000"/>
              </a:solidFill>
            </a:endParaRPr>
          </a:p>
        </p:txBody>
      </p:sp>
      <p:sp>
        <p:nvSpPr>
          <p:cNvPr id="4" name="矩形 3"/>
          <p:cNvSpPr>
            <a:spLocks noChangeAspect="1"/>
          </p:cNvSpPr>
          <p:nvPr/>
        </p:nvSpPr>
        <p:spPr>
          <a:xfrm>
            <a:off x="508000" y="5513835"/>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本题考查古代文化常识。掌管土地、户籍等的是户部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不是礼部。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Lst>
  </p:timing>
</p:sld>
</file>

<file path=ppt/slides/slide2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12776"/>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11</a:t>
            </a:r>
            <a:r>
              <a:rPr lang="en-US" altLang="zh-CN" sz="2200">
                <a:solidFill>
                  <a:srgbClr val="000000"/>
                </a:solidFill>
                <a:latin typeface="Times New Roman" pitchFamily="18" charset="0"/>
                <a:cs typeface="Times New Roman" panose="02020603050405020304" pitchFamily="18" charset="0"/>
              </a:rPr>
              <a:t>.(2015·</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登进士第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又可称为进士及第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指科举时代经考试合格后录取成为进士。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兵部是古代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掌管全国武官选用和兵籍、军械、军令等事宜。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庙号是皇帝死后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在太庙立室奉祀时特起的名号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如高祖、太宗、钦宗。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太子指封建时代君主儿子中被确定继承君位的人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有时也可指其他儿子。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166771" y="1855856"/>
            <a:ext cx="384810" cy="429895"/>
          </a:xfrm>
          <a:prstGeom prst="rect">
            <a:avLst/>
          </a:prstGeom>
        </p:spPr>
        <p:txBody>
          <a:bodyPr wrap="none">
            <a:spAutoFit/>
          </a:bodyPr>
          <a:lstStyle/>
          <a:p>
            <a:r>
              <a:rPr lang="en-US" altLang="zh-CN" sz="2200" smtClean="0">
                <a:solidFill>
                  <a:srgbClr val="FF0000"/>
                </a:solidFill>
                <a:latin typeface="Times New Roman" pitchFamily="18" charset="0"/>
              </a:rPr>
              <a:t>D</a:t>
            </a:r>
            <a:endParaRPr lang="zh-CN" altLang="en-US" sz="2200">
              <a:solidFill>
                <a:srgbClr val="FF0000"/>
              </a:solidFill>
            </a:endParaRPr>
          </a:p>
        </p:txBody>
      </p:sp>
      <p:sp>
        <p:nvSpPr>
          <p:cNvPr id="4" name="矩形 3"/>
          <p:cNvSpPr>
            <a:spLocks noChangeAspect="1"/>
          </p:cNvSpPr>
          <p:nvPr/>
        </p:nvSpPr>
        <p:spPr>
          <a:xfrm>
            <a:off x="508000" y="5513835"/>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本题考查理解文言实词及识记古代文化常识的能力。</a:t>
            </a: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有时也可指其他儿子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Lst>
  </p:timing>
</p:sld>
</file>

<file path=ppt/slides/slide2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505471"/>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12</a:t>
            </a:r>
            <a:r>
              <a:rPr lang="en-US" altLang="zh-CN" sz="2200">
                <a:solidFill>
                  <a:srgbClr val="000000"/>
                </a:solidFill>
                <a:latin typeface="Times New Roman" pitchFamily="18" charset="0"/>
                <a:cs typeface="Times New Roman" panose="02020603050405020304" pitchFamily="18" charset="0"/>
              </a:rPr>
              <a:t>.(2015·</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古代男子有名有字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名是出生后不久父亲起的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字是二十岁举行冠礼后才起的。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谥号是古代帝王、大臣等死后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据其生平事迹评定的称号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如武帝、哀帝、炀帝。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嗣位指继承君位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我国封建王朝通常实行长子继承制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君位由最年长的儿子继承。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阙是宫门两侧的高台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又可借指宫廷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诣阙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既可指赴朝廷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又可指赴京都。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447671" y="1974296"/>
            <a:ext cx="368935" cy="429895"/>
          </a:xfrm>
          <a:prstGeom prst="rect">
            <a:avLst/>
          </a:prstGeom>
        </p:spPr>
        <p:txBody>
          <a:bodyPr wrap="none">
            <a:spAutoFit/>
          </a:bodyPr>
          <a:lstStyle/>
          <a:p>
            <a:r>
              <a:rPr lang="en-US" altLang="zh-CN" sz="2200" smtClean="0">
                <a:solidFill>
                  <a:srgbClr val="FF0000"/>
                </a:solidFill>
                <a:latin typeface="Times New Roman" pitchFamily="18" charset="0"/>
              </a:rPr>
              <a:t>C</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古代男子成人</a:t>
            </a:r>
            <a:r>
              <a:rPr lang="en-US" altLang="zh-CN" sz="2200">
                <a:solidFill>
                  <a:srgbClr val="000000"/>
                </a:solidFill>
                <a:latin typeface="Times New Roman" pitchFamily="18" charset="0"/>
                <a:cs typeface="Times New Roman" panose="02020603050405020304" pitchFamily="18" charset="0"/>
              </a:rPr>
              <a:t>(20</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不便直呼其名。故另取一与本名含义相关的别名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称之为字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以表其德。凡人相敬而呼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必称其表德之字。后因称字为表字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所以</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项正确。</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谥号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是古代君主、诸侯、大臣、后妃等具有一定地位的人死去之后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根据他们的生平事迹与品德修养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评定褒贬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而给予一个寓含善意评价、带有评判性质的称号。所以</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项正确。</a:t>
            </a: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本义是诸侯传位给嫡长子。嫡长子与最年长的儿子有时候并不是一致的。所以</a:t>
            </a: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项说法错误。</a:t>
            </a: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指皇宫门前两边供瞭望的楼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也指皇帝居处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借指朝廷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也可代指京城、宫殿。所以</a:t>
            </a: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12776"/>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13</a:t>
            </a:r>
            <a:r>
              <a:rPr lang="en-US" altLang="zh-CN" sz="2200">
                <a:solidFill>
                  <a:srgbClr val="000000"/>
                </a:solidFill>
                <a:latin typeface="Times New Roman" pitchFamily="18" charset="0"/>
                <a:cs typeface="Times New Roman" panose="02020603050405020304" pitchFamily="18" charset="0"/>
              </a:rPr>
              <a:t>.(2014·</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大纲卷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解褐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指脱去平民穿着的粗布衣服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换上官员服饰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比喻开始进入仕途。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南面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指担任大臣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因为古代坐北朝南为尊位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大臣朝见天子时立于南面。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故事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有多种含义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也指一种文学体裁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文中用以表示旧日的典章制度。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《春秋》是儒家的经典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叙事简要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深寓褒贬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是我国现存最早的编年体史书。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755576" y="1880705"/>
            <a:ext cx="368935" cy="429895"/>
          </a:xfrm>
          <a:prstGeom prst="rect">
            <a:avLst/>
          </a:prstGeom>
        </p:spPr>
        <p:txBody>
          <a:bodyPr wrap="none">
            <a:spAutoFit/>
          </a:bodyPr>
          <a:lstStyle/>
          <a:p>
            <a:r>
              <a:rPr lang="en-US" altLang="zh-CN" sz="2200" smtClean="0">
                <a:solidFill>
                  <a:srgbClr val="FF0000"/>
                </a:solidFill>
                <a:latin typeface="Times New Roman" pitchFamily="18" charset="0"/>
              </a:rPr>
              <a:t>B</a:t>
            </a:r>
            <a:endParaRPr lang="zh-CN" altLang="en-US" sz="2200">
              <a:solidFill>
                <a:srgbClr val="FF0000"/>
              </a:solidFill>
            </a:endParaRPr>
          </a:p>
        </p:txBody>
      </p:sp>
      <p:sp>
        <p:nvSpPr>
          <p:cNvPr id="4" name="矩形 3"/>
          <p:cNvSpPr>
            <a:spLocks noChangeAspect="1"/>
          </p:cNvSpPr>
          <p:nvPr/>
        </p:nvSpPr>
        <p:spPr>
          <a:xfrm>
            <a:off x="508000" y="5517232"/>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黑体" pitchFamily="2" charset="-122"/>
                <a:cs typeface="Times New Roman" panose="02020603050405020304" pitchFamily="18" charset="0"/>
              </a:rPr>
              <a:t>　</a:t>
            </a: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古代以坐北朝南为尊位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故帝王诸侯见群臣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或卿大夫见僚属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皆面向南而坐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因用以指居君王之位。因此指担任大臣不正确。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1"/>
    </p:bldLst>
  </p:timing>
</p:sld>
</file>

<file path=ppt/slides/slide2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521133"/>
            <a:ext cx="8128000" cy="212090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方法二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回归课本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分类识记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考点知识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散见于我们学习过的课文中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文下一般有注释。对这类词语含义的把握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积累是最好的方法。复习时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我们要注意回归课本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以教材为原点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以点带面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全面辐射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分类识记。如可利用《张衡传》整理以下几方面的古代文化知识。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古代官职的任命、调动、贬谪等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推荐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举荐任官。行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去应荐。例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举孝廉不行。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征召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召来授官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召。就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任职。例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连辟公府不就。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召请来授官。应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接受官职。例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累召不应。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任命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授给官职。例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公车特征拜郎中。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调动官职。例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再迁为太史令。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调动官职。例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再转复为太史令。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(7)</a:t>
            </a:r>
            <a:r>
              <a:rPr lang="zh-CN" altLang="zh-CN" sz="2200">
                <a:solidFill>
                  <a:srgbClr val="000000"/>
                </a:solidFill>
                <a:latin typeface="Times New Roman" pitchFamily="18" charset="0"/>
                <a:cs typeface="Times New Roman" panose="02020603050405020304" pitchFamily="18" charset="0"/>
              </a:rPr>
              <a:t>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调动官职。例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所居之官辄积年不徙。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(8)</a:t>
            </a:r>
            <a:r>
              <a:rPr lang="zh-CN" altLang="zh-CN" sz="2200">
                <a:solidFill>
                  <a:srgbClr val="000000"/>
                </a:solidFill>
                <a:latin typeface="Times New Roman" pitchFamily="18" charset="0"/>
                <a:cs typeface="Times New Roman" panose="02020603050405020304" pitchFamily="18" charset="0"/>
              </a:rPr>
              <a:t>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离京去外地为官。例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出为河间相。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(9)</a:t>
            </a:r>
            <a:r>
              <a:rPr lang="zh-CN" altLang="zh-CN" sz="2200">
                <a:solidFill>
                  <a:srgbClr val="000000"/>
                </a:solidFill>
                <a:latin typeface="Times New Roman" pitchFamily="18" charset="0"/>
                <a:cs typeface="Times New Roman" panose="02020603050405020304" pitchFamily="18" charset="0"/>
              </a:rPr>
              <a:t>下车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指官吏初到任。例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衡下车。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(10)</a:t>
            </a:r>
            <a:r>
              <a:rPr lang="zh-CN" altLang="zh-CN" sz="2200">
                <a:solidFill>
                  <a:srgbClr val="000000"/>
                </a:solidFill>
                <a:latin typeface="Times New Roman" pitchFamily="18" charset="0"/>
                <a:cs typeface="Times New Roman" panose="02020603050405020304" pitchFamily="18" charset="0"/>
              </a:rPr>
              <a:t>视事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指官员到职工作。例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视事三年。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(11)</a:t>
            </a:r>
            <a:r>
              <a:rPr lang="zh-CN" altLang="zh-CN" sz="2200">
                <a:solidFill>
                  <a:srgbClr val="000000"/>
                </a:solidFill>
                <a:latin typeface="Times New Roman" pitchFamily="18" charset="0"/>
                <a:cs typeface="Times New Roman" panose="02020603050405020304" pitchFamily="18" charset="0"/>
              </a:rPr>
              <a:t>乞骸骨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请求辞职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告老还乡。例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上书乞骸骨。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84784"/>
            <a:ext cx="8128000" cy="455612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古代官职名称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太史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西周、春秋时为地位很高的朝廷大臣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掌管起草文书、策命诸侯卿大夫、记载史事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兼管典籍、历法、祭祀等事。秦汉以后设太史令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其职掌范围渐小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其地位渐低。例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再转复为太史令。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郎中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战国时为宫廷侍卫。自唐至清成为尚书、侍郎以下的高级官员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分掌各司事务。例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公车特征拜郎中。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侍中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原为正规官职外的加官之一。因侍从皇帝左右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地位渐高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等级超过侍郎。魏晋以后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往往成为事实上的宰相。例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后迁侍中。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汉朝王国的相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职权相当于郡的太守。例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出为河间相。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国王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汉朝国王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相当于太守。例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时国王骄奢</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681641"/>
            <a:ext cx="8128000" cy="37439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古代纪年法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年号纪年法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汉武帝起开始有年号。此后每个皇帝即位都要改元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并以年号纪年。例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永元中、顺帝初、阳嘉元年、永和初。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古代地理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三辅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汉朝以京兆尹、左冯翊、右扶风为三辅。这三个地区在今陕西西安附近。例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游于三辅。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京师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古代京城的通称。文中指洛阳。例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因入京师。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两都、二京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指西汉的都城长安和东汉的都城洛阳。例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衡乃拟班固《两都》作《二京赋》</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24</a:t>
            </a:fld>
            <a:r>
              <a:rPr lang="en-US" altLang="zh-CN" smtClean="0"/>
              <a:t>-</a:t>
            </a:r>
            <a:endParaRPr lang="zh-CN" altLang="en-US"/>
          </a:p>
        </p:txBody>
      </p:sp>
      <p:sp>
        <p:nvSpPr>
          <p:cNvPr id="2" name="矩形 1"/>
          <p:cNvSpPr>
            <a:spLocks noChangeAspect="1"/>
          </p:cNvSpPr>
          <p:nvPr/>
        </p:nvSpPr>
        <p:spPr>
          <a:xfrm>
            <a:off x="508000" y="1478508"/>
            <a:ext cx="8128000" cy="4150360"/>
          </a:xfrm>
          <a:prstGeom prst="rect">
            <a:avLst/>
          </a:prstGeom>
        </p:spPr>
        <p:txBody>
          <a:bodyPr>
            <a:spAutoFit/>
          </a:bodyPr>
          <a:lstStyle/>
          <a:p>
            <a:pPr>
              <a:lnSpc>
                <a:spcPct val="120000"/>
              </a:lnSpc>
            </a:pP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不知不觉</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地在座席上总往贾谊身边移动。听完之后</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孝文帝慨叹道</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我好长时间没见贾谊了</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自认为能超过他</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现在看来还是不如他。</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过了不久</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孝文帝任命贾谊为梁怀王太傅。梁怀王是孝文帝的小儿子</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受孝文帝宠爱</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又喜欢读书</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因此才让贾谊做他的老师。孝文帝又封淮南厉王的四个儿子都为列侯。贾谊劝谏</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认为国家祸患的兴起就要从这里开始了。贾生屡次上奏</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说诸侯封地有的连接数郡</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不合古代制度</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可以逐渐削减其封地。孝文帝没有采纳他的建议。几年之后</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梁怀王因骑马出行</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不慎从马上掉下来摔死了</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没有留下后代。贾谊认为这是自己做太傅不称职</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非常伤心</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哭泣了一年多</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也死去了。</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114868"/>
            <a:ext cx="8128000" cy="293243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历史典籍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指儒家的经典著作。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五经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指《诗》《书》《礼》《易》《春秋》。例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遂通五经。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6</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古代教育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太学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古代设在京城的全国最高学府。例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观太学。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六艺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指礼、乐、射、御、书、数六种学问和技能。例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贯六艺。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169238" y="1360525"/>
            <a:ext cx="8128000" cy="90297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Arial" pitchFamily="34" charset="0"/>
                <a:ea typeface="黑体" pitchFamily="2" charset="-122"/>
                <a:cs typeface="Times New Roman" panose="02020603050405020304" pitchFamily="18" charset="0"/>
              </a:rPr>
              <a:t>官职、封号、爵号类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解释下列语句中加点词的含义。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232012"/>
          <a:ext cx="8128000" cy="4473083"/>
        </p:xfrm>
        <a:graphic>
          <a:graphicData uri="http://schemas.openxmlformats.org/presentationml/2006/ole">
            <mc:AlternateContent xmlns:mc="http://schemas.openxmlformats.org/markup-compatibility/2006">
              <mc:Choice xmlns:v="urn:schemas-microsoft-com:vml" Requires="v">
                <p:oleObj spid="_x0000_s113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232012"/>
                        <a:ext cx="8128000" cy="447308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太守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古代对郡守的尊称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为一郡的最高行政长官。</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太子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帝王的儿子中已经确定继承帝位或王位的。</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有司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官吏的通称。古代设官分职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各有专司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所以称官吏为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春秋时期的爵位名。</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司马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古代武职官职名。</a:t>
            </a: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左尹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战国时楚国令尹的助手有左尹、右尹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左尹地位略高于右尹。</a:t>
            </a:r>
            <a:r>
              <a:rPr lang="zh-CN" altLang="zh-CN" sz="2200">
                <a:solidFill>
                  <a:srgbClr val="000000"/>
                </a:solidFill>
                <a:latin typeface="NEU-BZ-S92"/>
                <a:cs typeface="宋体" panose="02010600030101010101" pitchFamily="2" charset="-122"/>
              </a:rPr>
              <a:t>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上卿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古代官名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战国时最高的官阶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一般授予劳苦功高的大臣或贵族。</a:t>
            </a:r>
            <a:r>
              <a:rPr lang="zh-CN" altLang="zh-CN" sz="2200">
                <a:solidFill>
                  <a:srgbClr val="000000"/>
                </a:solidFill>
                <a:latin typeface="NEU-BZ-S92"/>
                <a:cs typeface="宋体" panose="02010600030101010101" pitchFamily="2" charset="-122"/>
              </a:rPr>
              <a:t>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寡人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即为寡德之人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古代君主、诸侯王对自己的谦称。</a:t>
            </a:r>
            <a:r>
              <a:rPr lang="zh-CN" altLang="zh-CN" sz="2200">
                <a:solidFill>
                  <a:srgbClr val="000000"/>
                </a:solidFill>
                <a:latin typeface="NEU-BZ-S92"/>
                <a:cs typeface="宋体" panose="02010600030101010101" pitchFamily="2" charset="-122"/>
              </a:rPr>
              <a:t>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长史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秦时为丞相属官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两汉以后成为将军属官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是幕僚之长。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340767"/>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Arial" pitchFamily="34" charset="0"/>
                <a:ea typeface="黑体" pitchFamily="2" charset="-122"/>
                <a:cs typeface="Times New Roman" panose="02020603050405020304" pitchFamily="18" charset="0"/>
              </a:rPr>
              <a:t>科举、学校、音乐、歌赋类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解释下列语句中加点词的含义</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620464" y="2153404"/>
          <a:ext cx="8128000" cy="4563616"/>
        </p:xfrm>
        <a:graphic>
          <a:graphicData uri="http://schemas.openxmlformats.org/presentationml/2006/ole">
            <mc:AlternateContent xmlns:mc="http://schemas.openxmlformats.org/markup-compatibility/2006">
              <mc:Choice xmlns:v="urn:schemas-microsoft-com:vml" Requires="v">
                <p:oleObj spid="_x0000_s113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620464" y="2153404"/>
                        <a:ext cx="8128000" cy="456361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指《诗》《书》《礼》《易》《乐》《春秋》六部儒家经典。</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庠序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古代的学校名。殷商时代叫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周代叫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秀才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汉代以来选拔人才的一种察举科目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此处指优秀的人才。与后代科举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秀才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不同。隋代始行科举制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设秀才科。唐初沿置此科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及第者称秀才。</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博士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秦汉时是掌管书籍文典、通晓史事的官职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后成为学术上专通一经或精通一艺、从事教授生徒的官职。</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太学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古代设在京城的全国最高学府。</a:t>
            </a: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学使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学政的别称。</a:t>
            </a:r>
            <a:r>
              <a:rPr lang="zh-CN" altLang="zh-CN" sz="2200">
                <a:solidFill>
                  <a:srgbClr val="000000"/>
                </a:solidFill>
                <a:latin typeface="NEU-BZ-S92"/>
                <a:cs typeface="宋体" panose="02010600030101010101" pitchFamily="2" charset="-122"/>
              </a:rPr>
              <a:t>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变徵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是古代七音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宫、商、角、徵、羽、变宫、变徵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的一个音级。以此为主调的歌曲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凄怆悲凉。</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cs typeface="Times New Roman" panose="02020603050405020304" pitchFamily="18" charset="0"/>
              </a:rPr>
              <a:t>唐代对七言诗的习惯说法。</a:t>
            </a:r>
            <a:r>
              <a:rPr lang="zh-CN" altLang="zh-CN" sz="2200">
                <a:solidFill>
                  <a:srgbClr val="000000"/>
                </a:solidFill>
                <a:latin typeface="NEU-BZ-S92"/>
                <a:cs typeface="宋体" panose="02010600030101010101" pitchFamily="2" charset="-122"/>
              </a:rPr>
              <a:t>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五经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指《诗》《书》《礼》《易》《春秋》五部经书。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此处指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六种学问与技能。</a:t>
            </a:r>
            <a:r>
              <a:rPr lang="zh-CN" altLang="zh-CN" sz="2200">
                <a:solidFill>
                  <a:srgbClr val="000000"/>
                </a:solidFill>
                <a:latin typeface="NEU-BZ-S92"/>
                <a:cs typeface="宋体" panose="02010600030101010101" pitchFamily="2" charset="-122"/>
              </a:rPr>
              <a:t>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教坊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唐代官办管领音乐杂技、教练歌舞的机关。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30493"/>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Arial" pitchFamily="34" charset="0"/>
                <a:ea typeface="黑体" pitchFamily="2" charset="-122"/>
                <a:cs typeface="Times New Roman" panose="02020603050405020304" pitchFamily="18" charset="0"/>
              </a:rPr>
              <a:t>称谓、礼仪、典章、制度类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解释下列语句中加点词的含义。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79278" y="2146840"/>
          <a:ext cx="8128000" cy="4563616"/>
        </p:xfrm>
        <a:graphic>
          <a:graphicData uri="http://schemas.openxmlformats.org/presentationml/2006/ole">
            <mc:AlternateContent xmlns:mc="http://schemas.openxmlformats.org/markup-compatibility/2006">
              <mc:Choice xmlns:v="urn:schemas-microsoft-com:vml" Requires="v">
                <p:oleObj spid="_x0000_s113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79278" y="2146840"/>
                        <a:ext cx="8128000" cy="456361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380663"/>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九宾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我国古代外交上最为隆重的礼节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由傧者九人依次传呼接引宾客上殿。</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少牢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古代帝王祭祀社稷时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用羊、猪各一头。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牛、羊、猪三牲全备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太牢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总角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古代少年男女把头发扎成丫髻。后来用以指代少年时代。</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足下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古代下称上或同辈相称的敬辞。</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束发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十五岁时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男子要把原先的总角解散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扎成一束。</a:t>
            </a: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牺牲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古代为祭祀而宰杀的牲畜。</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秦国在西方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郑国在东方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为秦国在东方道路上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招待过客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的主人。后泛指接待或宴客的主人。</a:t>
            </a:r>
            <a:r>
              <a:rPr lang="zh-CN" altLang="zh-CN" sz="2200">
                <a:solidFill>
                  <a:srgbClr val="000000"/>
                </a:solidFill>
                <a:latin typeface="NEU-BZ-S92"/>
                <a:cs typeface="宋体" panose="02010600030101010101" pitchFamily="2" charset="-122"/>
              </a:rPr>
              <a:t>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季父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即叔父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古人排行有孟、仲、叔、季。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最小的。</a:t>
            </a:r>
            <a:r>
              <a:rPr lang="zh-CN" altLang="zh-CN" sz="2200">
                <a:solidFill>
                  <a:srgbClr val="000000"/>
                </a:solidFill>
                <a:latin typeface="NEU-BZ-S92"/>
                <a:cs typeface="宋体" panose="02010600030101010101" pitchFamily="2" charset="-122"/>
              </a:rPr>
              <a:t>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社稷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古时每年都要祭祀土地神和五谷神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以求平安和丰收。社稷也就成了国家的象征。</a:t>
            </a:r>
            <a:r>
              <a:rPr lang="zh-CN" altLang="zh-CN" sz="2200">
                <a:solidFill>
                  <a:srgbClr val="000000"/>
                </a:solidFill>
                <a:latin typeface="NEU-BZ-S92"/>
                <a:cs typeface="宋体" panose="02010600030101010101" pitchFamily="2" charset="-122"/>
              </a:rPr>
              <a:t>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初七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专指农历的七月七日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每月的农历十九。古代以农历每月二十九为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上九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初九为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十九为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为汉代妇女欢聚的日子。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68399"/>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Arial" pitchFamily="34" charset="0"/>
                <a:ea typeface="黑体" pitchFamily="2" charset="-122"/>
                <a:cs typeface="Times New Roman" panose="02020603050405020304" pitchFamily="18" charset="0"/>
              </a:rPr>
              <a:t>天文、地理、历法、建筑类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解释下列语句中加点词的含义</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99916" y="2204864"/>
          <a:ext cx="8128000" cy="4563616"/>
        </p:xfrm>
        <a:graphic>
          <a:graphicData uri="http://schemas.openxmlformats.org/presentationml/2006/ole">
            <mc:AlternateContent xmlns:mc="http://schemas.openxmlformats.org/markup-compatibility/2006">
              <mc:Choice xmlns:v="urn:schemas-microsoft-com:vml" Requires="v">
                <p:oleObj spid="_x0000_s113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99916" y="2204864"/>
                        <a:ext cx="8128000" cy="456361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407538"/>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永和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年号纪年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东晋穆帝年号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癸丑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干支纪年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指永和九年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公元</a:t>
            </a:r>
            <a:r>
              <a:rPr lang="en-US" altLang="zh-CN" sz="2200">
                <a:solidFill>
                  <a:srgbClr val="000000"/>
                </a:solidFill>
                <a:latin typeface="Times New Roman" pitchFamily="18" charset="0"/>
                <a:cs typeface="Times New Roman" panose="02020603050405020304" pitchFamily="18" charset="0"/>
              </a:rPr>
              <a:t>353</a:t>
            </a:r>
            <a:r>
              <a:rPr lang="zh-CN" altLang="zh-CN" sz="2200">
                <a:solidFill>
                  <a:srgbClr val="000000"/>
                </a:solidFill>
                <a:latin typeface="Times New Roman" pitchFamily="18" charset="0"/>
                <a:cs typeface="Times New Roman" panose="02020603050405020304" pitchFamily="18" charset="0"/>
              </a:rPr>
              <a:t>年。</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山东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崤山以东地区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指东方诸国。</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四海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指天下、全国。</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出生年月日的干支合起来共六个字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都相适合。</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指望日的次日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通常指农历的每月十六日。</a:t>
            </a: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四纪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四十八年。古人以木星绕日一周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十二年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为一纪。</a:t>
            </a:r>
            <a:r>
              <a:rPr lang="zh-CN" altLang="zh-CN" sz="2200">
                <a:solidFill>
                  <a:srgbClr val="000000"/>
                </a:solidFill>
                <a:latin typeface="NEU-BZ-S92"/>
                <a:cs typeface="宋体" panose="02010600030101010101" pitchFamily="2" charset="-122"/>
              </a:rPr>
              <a:t>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黄昏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十二时辰之一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是戌时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日落以后天还没有完全黑的时间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一般是指</a:t>
            </a:r>
            <a:r>
              <a:rPr lang="en-US" altLang="zh-CN" sz="2200">
                <a:solidFill>
                  <a:srgbClr val="000000"/>
                </a:solidFill>
                <a:latin typeface="Times New Roman" pitchFamily="18" charset="0"/>
                <a:cs typeface="Times New Roman" panose="02020603050405020304" pitchFamily="18" charset="0"/>
              </a:rPr>
              <a:t>19</a:t>
            </a:r>
            <a:r>
              <a:rPr lang="zh-CN" altLang="zh-CN" sz="2200">
                <a:solidFill>
                  <a:srgbClr val="000000"/>
                </a:solidFill>
                <a:latin typeface="Times New Roman" pitchFamily="18" charset="0"/>
                <a:cs typeface="Times New Roman" panose="02020603050405020304" pitchFamily="18" charset="0"/>
              </a:rPr>
              <a:t>点至</a:t>
            </a:r>
            <a:r>
              <a:rPr lang="en-US" altLang="zh-CN" sz="2200">
                <a:solidFill>
                  <a:srgbClr val="000000"/>
                </a:solidFill>
                <a:latin typeface="Times New Roman" pitchFamily="18" charset="0"/>
                <a:cs typeface="Times New Roman" panose="02020603050405020304" pitchFamily="18" charset="0"/>
              </a:rPr>
              <a:t>21</a:t>
            </a:r>
            <a:r>
              <a:rPr lang="zh-CN" altLang="zh-CN" sz="2200">
                <a:solidFill>
                  <a:srgbClr val="000000"/>
                </a:solidFill>
                <a:latin typeface="Times New Roman" pitchFamily="18" charset="0"/>
                <a:cs typeface="Times New Roman" panose="02020603050405020304" pitchFamily="18" charset="0"/>
              </a:rPr>
              <a:t>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是亥时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夜深人静的时候</a:t>
            </a:r>
            <a:r>
              <a:rPr lang="en-US" altLang="zh-CN" sz="2200">
                <a:solidFill>
                  <a:srgbClr val="000000"/>
                </a:solidFill>
                <a:latin typeface="Times New Roman" pitchFamily="18" charset="0"/>
                <a:cs typeface="Times New Roman" panose="02020603050405020304" pitchFamily="18" charset="0"/>
              </a:rPr>
              <a:t>,21</a:t>
            </a:r>
            <a:r>
              <a:rPr lang="zh-CN" altLang="zh-CN" sz="2200">
                <a:solidFill>
                  <a:srgbClr val="000000"/>
                </a:solidFill>
                <a:latin typeface="Times New Roman" pitchFamily="18" charset="0"/>
                <a:cs typeface="Times New Roman" panose="02020603050405020304" pitchFamily="18" charset="0"/>
              </a:rPr>
              <a:t>点至</a:t>
            </a:r>
            <a:r>
              <a:rPr lang="en-US" altLang="zh-CN" sz="2200">
                <a:solidFill>
                  <a:srgbClr val="000000"/>
                </a:solidFill>
                <a:latin typeface="Times New Roman" pitchFamily="18" charset="0"/>
                <a:cs typeface="Times New Roman" panose="02020603050405020304" pitchFamily="18" charset="0"/>
              </a:rPr>
              <a:t>23</a:t>
            </a:r>
            <a:r>
              <a:rPr lang="zh-CN" altLang="zh-CN" sz="2200">
                <a:solidFill>
                  <a:srgbClr val="000000"/>
                </a:solidFill>
                <a:latin typeface="Times New Roman" pitchFamily="18" charset="0"/>
                <a:cs typeface="Times New Roman" panose="02020603050405020304" pitchFamily="18" charset="0"/>
              </a:rPr>
              <a:t>点。</a:t>
            </a:r>
            <a:r>
              <a:rPr lang="zh-CN" altLang="zh-CN" sz="2200">
                <a:solidFill>
                  <a:srgbClr val="000000"/>
                </a:solidFill>
                <a:latin typeface="NEU-BZ-S92"/>
                <a:cs typeface="宋体" panose="02010600030101010101" pitchFamily="2" charset="-122"/>
              </a:rPr>
              <a:t>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并不是指整个郑国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而是指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国都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京城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八州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冀州、兖州、青州、徐州、扬州、荆州、豫州、梁州。中国古代分九州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秦居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雍州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六国居于其他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八州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宋元时代行政区域名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宋代的路相当于明清的省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元代的路相当于明、清的府。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325880"/>
            <a:ext cx="8128000" cy="5507990"/>
          </a:xfrm>
          <a:prstGeom prst="rect">
            <a:avLst/>
          </a:prstGeom>
        </p:spPr>
        <p:txBody>
          <a:bodyPr>
            <a:spAutoFit/>
          </a:bodyPr>
          <a:lstStyle/>
          <a:p>
            <a:pPr algn="ctr">
              <a:lnSpc>
                <a:spcPts val="264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方法三</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内引外联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合理推断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64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高考对古代文化知识的考查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从命题方式看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并不主张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死记硬背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因为考题放在文本中考查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而不是单独命制一个知识小题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加点的词语均与前后文有密切的联系。因此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可在课内古代文化知识积累的基础上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比附课文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紧扣语境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合理推断。如</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cs typeface="Times New Roman" panose="02020603050405020304" pitchFamily="18" charset="0"/>
              </a:rPr>
              <a:t>卷第</a:t>
            </a:r>
            <a:r>
              <a:rPr lang="en-US" altLang="zh-CN" sz="2200">
                <a:solidFill>
                  <a:srgbClr val="000000"/>
                </a:solidFill>
                <a:latin typeface="Times New Roman" pitchFamily="18" charset="0"/>
                <a:cs typeface="Times New Roman" panose="02020603050405020304" pitchFamily="18" charset="0"/>
              </a:rPr>
              <a:t>11</a:t>
            </a:r>
            <a:r>
              <a:rPr lang="zh-CN" altLang="zh-CN" sz="2200">
                <a:solidFill>
                  <a:srgbClr val="000000"/>
                </a:solidFill>
                <a:latin typeface="Times New Roman" pitchFamily="18" charset="0"/>
                <a:cs typeface="Times New Roman" panose="02020603050405020304" pitchFamily="18" charset="0"/>
              </a:rPr>
              <a:t>题</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诸子百家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从《过秦论》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隳百家之言以愚黔首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中可知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百家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即诸子百家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是对先秦时期各学术派别的总称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从我们初中学的《论语》《孟子》可知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诸子百家中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儒家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影响最为深远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道、法、农三家影响最深远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错误。再如</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11</a:t>
            </a:r>
            <a:r>
              <a:rPr lang="zh-CN" altLang="zh-CN" sz="2200">
                <a:solidFill>
                  <a:srgbClr val="000000"/>
                </a:solidFill>
                <a:latin typeface="Times New Roman" pitchFamily="18" charset="0"/>
                <a:cs typeface="Times New Roman" panose="02020603050405020304" pitchFamily="18" charset="0"/>
              </a:rPr>
              <a:t>题</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可结合《送杜少府之任蜀州》中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城阙辅三秦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、《水调歌头》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明月几时有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不知天上宫阙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、张养浩《山坡羊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潼关怀古》中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宫阙万间都做了土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等句子来理解。</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11</a:t>
            </a:r>
            <a:r>
              <a:rPr lang="zh-CN" altLang="zh-CN" sz="2200">
                <a:solidFill>
                  <a:srgbClr val="000000"/>
                </a:solidFill>
                <a:latin typeface="Times New Roman" pitchFamily="18" charset="0"/>
                <a:cs typeface="Times New Roman" panose="02020603050405020304" pitchFamily="18" charset="0"/>
              </a:rPr>
              <a:t>题</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豪右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见《张衡传》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又多豪右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共为不轨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。课文下注释为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豪族大户。右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右族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即豪族。秦汉时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豪族住在城市的右边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豪右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豪右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闾左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相对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《陈涉世家》中有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发闾左適戍渔阳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句。古代一般以右为尊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如《廉颇蔺相如列传》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拜为上卿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位在廉颇之右。</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25</a:t>
            </a:fld>
            <a:r>
              <a:rPr lang="en-US" altLang="zh-CN" smtClean="0"/>
              <a:t>-</a:t>
            </a:r>
            <a:endParaRPr lang="zh-CN" altLang="en-US"/>
          </a:p>
        </p:txBody>
      </p:sp>
      <p:graphicFrame>
        <p:nvGraphicFramePr>
          <p:cNvPr id="2" name="对象 1"/>
          <p:cNvGraphicFramePr>
            <a:graphicFrameLocks noChangeAspect="1"/>
          </p:cNvGraphicFramePr>
          <p:nvPr/>
        </p:nvGraphicFramePr>
        <p:xfrm>
          <a:off x="508000" y="1841501"/>
          <a:ext cx="8128000" cy="3428999"/>
        </p:xfrm>
        <a:graphic>
          <a:graphicData uri="http://schemas.openxmlformats.org/presentationml/2006/ole">
            <mc:AlternateContent xmlns:mc="http://schemas.openxmlformats.org/markup-compatibility/2006">
              <mc:Choice xmlns:v="urn:schemas-microsoft-com:vml" Requires="v">
                <p:oleObj spid="_x0000_s104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841501"/>
                        <a:ext cx="8128000" cy="342899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627886"/>
            <a:ext cx="8128000" cy="49720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(2017·</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r>
              <a:rPr lang="zh-CN" altLang="zh-CN" sz="2200" smtClean="0">
                <a:solidFill>
                  <a:srgbClr val="000000"/>
                </a:solidFill>
                <a:latin typeface="Arial" pitchFamily="34" charset="0"/>
                <a:ea typeface="黑体" pitchFamily="2" charset="-122"/>
                <a:cs typeface="Times New Roman" panose="02020603050405020304" pitchFamily="18" charset="0"/>
              </a:rPr>
              <a:t>。</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132856"/>
          <a:ext cx="8128000" cy="3286073"/>
        </p:xfrm>
        <a:graphic>
          <a:graphicData uri="http://schemas.openxmlformats.org/presentationml/2006/ole">
            <mc:AlternateContent xmlns:mc="http://schemas.openxmlformats.org/markup-compatibility/2006">
              <mc:Choice xmlns:v="urn:schemas-microsoft-com:vml" Requires="v">
                <p:oleObj spid="_x0000_s113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132856"/>
                        <a:ext cx="8128000" cy="328607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624497"/>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下车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古代可以代指新任官吏就职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后来又常用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下车伊始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表示官吏初到任所。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收考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指先行将嫌犯拘捕关进监狱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然后再作考察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进行犯罪事实的取证工作。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车驾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原指帝王所乘的车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有时因不能直接称呼帝王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于是又可用作帝王的代称。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京师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古代指国家的都城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《三国演义》中就经常提到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京师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现代泛指首都</a:t>
            </a:r>
            <a:r>
              <a:rPr lang="zh-CN" altLang="zh-CN" sz="2200" smtClean="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NEU-BZ-S9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7822634" y="1700808"/>
            <a:ext cx="368935" cy="429895"/>
          </a:xfrm>
          <a:prstGeom prst="rect">
            <a:avLst/>
          </a:prstGeom>
        </p:spPr>
        <p:txBody>
          <a:bodyPr wrap="none">
            <a:spAutoFit/>
          </a:bodyPr>
          <a:lstStyle/>
          <a:p>
            <a:r>
              <a:rPr lang="en-US" altLang="zh-CN" sz="2200" smtClean="0">
                <a:solidFill>
                  <a:srgbClr val="FF0000"/>
                </a:solidFill>
                <a:latin typeface="Times New Roman" pitchFamily="18" charset="0"/>
              </a:rPr>
              <a:t>B </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graphicFrame>
        <p:nvGraphicFramePr>
          <p:cNvPr id="4" name="对象 3"/>
          <p:cNvGraphicFramePr>
            <a:graphicFrameLocks noChangeAspect="1"/>
          </p:cNvGraphicFramePr>
          <p:nvPr/>
        </p:nvGraphicFramePr>
        <p:xfrm>
          <a:off x="508000" y="1404529"/>
          <a:ext cx="8128000" cy="5655693"/>
        </p:xfrm>
        <a:graphic>
          <a:graphicData uri="http://schemas.openxmlformats.org/presentationml/2006/ole">
            <mc:AlternateContent xmlns:mc="http://schemas.openxmlformats.org/markup-compatibility/2006">
              <mc:Choice xmlns:v="urn:schemas-microsoft-com:vml" Requires="v">
                <p:oleObj spid="_x0000_s113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04529"/>
                        <a:ext cx="8128000" cy="565569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8" name="矩形 7"/>
          <p:cNvSpPr>
            <a:spLocks noChangeAspect="1"/>
          </p:cNvSpPr>
          <p:nvPr/>
        </p:nvSpPr>
        <p:spPr>
          <a:xfrm>
            <a:off x="508000" y="1380663"/>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另外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学习古代文化常识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我们还可以将之与现实生活联系起来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以加深理解和记忆。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陛下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经常出现在古典题材的电视剧、戏剧、小说中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是对皇帝的尊称。又如</a:t>
            </a:r>
            <a:r>
              <a:rPr lang="en-US" altLang="zh-CN" sz="2200">
                <a:solidFill>
                  <a:srgbClr val="000000"/>
                </a:solidFill>
                <a:latin typeface="Times New Roman" pitchFamily="18" charset="0"/>
                <a:cs typeface="Times New Roman" panose="02020603050405020304" pitchFamily="18" charset="0"/>
              </a:rPr>
              <a:t>2015</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cs typeface="Times New Roman" panose="02020603050405020304" pitchFamily="18" charset="0"/>
              </a:rPr>
              <a:t>卷第</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题</a:t>
            </a: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太子指封建时代君主儿子中被确定继承君位的人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有时也可指其他儿子。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太子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一词在《甄嬛传》《琅琊榜》等影视作品中经常出现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太子又称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皇储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储君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皇太子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是我国封建王朝中皇位的继承人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不可指其他儿子。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我们还可以以今证古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如古代表地理的方位词有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山南水北为阳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山北水南为阴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保留至今的好多地名可以对此验证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如衡阳在衡山以南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故名衡阳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洛阳在洛水之北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故名洛阳。反之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华阴在华山之北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故名华阴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江阴在长江之南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故名江阴。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pic>
        <p:nvPicPr>
          <p:cNvPr id="7" name="学案对点演练.eps" descr="id:2147492525;FounderCES"/>
          <p:cNvPicPr/>
          <p:nvPr/>
        </p:nvPicPr>
        <p:blipFill>
          <a:blip r:embed="rId3"/>
          <a:stretch>
            <a:fillRect/>
          </a:stretch>
        </p:blipFill>
        <p:spPr>
          <a:xfrm>
            <a:off x="3302317" y="1484784"/>
            <a:ext cx="2539365" cy="238760"/>
          </a:xfrm>
          <a:prstGeom prst="rect">
            <a:avLst/>
          </a:prstGeom>
        </p:spPr>
      </p:pic>
      <p:sp>
        <p:nvSpPr>
          <p:cNvPr id="3" name="矩形 2"/>
          <p:cNvSpPr>
            <a:spLocks noChangeAspect="1"/>
          </p:cNvSpPr>
          <p:nvPr/>
        </p:nvSpPr>
        <p:spPr>
          <a:xfrm>
            <a:off x="508000" y="1721356"/>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zh-CN" altLang="zh-CN" sz="2200">
                <a:solidFill>
                  <a:srgbClr val="000000"/>
                </a:solidFill>
                <a:latin typeface="NEU-BZ-S92"/>
                <a:ea typeface="Times New Roman" pitchFamily="18" charset="0"/>
                <a:cs typeface="Times New Roman" panose="02020603050405020304" pitchFamily="18" charset="0"/>
              </a:rPr>
              <a:t> </a:t>
            </a:r>
            <a:r>
              <a:rPr lang="en-US" altLang="zh-CN" sz="2200">
                <a:solidFill>
                  <a:srgbClr val="000000"/>
                </a:solidFill>
                <a:latin typeface="NEU-BZ-S92"/>
                <a:ea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48456" y="2154858"/>
          <a:ext cx="8128000" cy="2555089"/>
        </p:xfrm>
        <a:graphic>
          <a:graphicData uri="http://schemas.openxmlformats.org/presentationml/2006/ole">
            <mc:AlternateContent xmlns:mc="http://schemas.openxmlformats.org/markup-compatibility/2006">
              <mc:Choice xmlns:v="urn:schemas-microsoft-com:vml" Requires="v">
                <p:oleObj spid="_x0000_s113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48456" y="2154858"/>
                        <a:ext cx="8128000" cy="2555089"/>
                      </a:xfrm>
                      <a:prstGeom prst="rect">
                        <a:avLst/>
                      </a:prstGeom>
                    </p:spPr>
                  </p:pic>
                </p:oleObj>
              </mc:Fallback>
            </mc:AlternateContent>
          </a:graphicData>
        </a:graphic>
      </p:graphicFrame>
      <p:sp>
        <p:nvSpPr>
          <p:cNvPr id="5" name="矩形 4"/>
          <p:cNvSpPr>
            <a:spLocks noChangeAspect="1"/>
          </p:cNvSpPr>
          <p:nvPr/>
        </p:nvSpPr>
        <p:spPr>
          <a:xfrm>
            <a:off x="508000" y="4368535"/>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注</a:t>
            </a:r>
            <a:r>
              <a:rPr lang="zh-CN" altLang="zh-CN" sz="2200">
                <a:solidFill>
                  <a:srgbClr val="000000"/>
                </a:solidFill>
                <a:latin typeface="Times New Roman" pitchFamily="18" charset="0"/>
                <a:cs typeface="Times New Roman" panose="02020603050405020304" pitchFamily="18" charset="0"/>
              </a:rPr>
              <a:t>恺悌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和乐平易。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织造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明设立的专局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掌管丝织品生产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供官府使用。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服阕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古礼规定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父母死后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须守丧三年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期满除服。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登闻鼓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设置在朝堂之外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让臣民击鼓诉说冤抑之情。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文渊阁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此处指文渊阁大学士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是内阁长官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有宰相之权。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p:nvPr/>
        </p:nvSpPr>
        <p:spPr>
          <a:xfrm>
            <a:off x="7996686" y="1744937"/>
            <a:ext cx="368935" cy="429895"/>
          </a:xfrm>
          <a:prstGeom prst="rect">
            <a:avLst/>
          </a:prstGeom>
        </p:spPr>
        <p:txBody>
          <a:bodyPr wrap="none">
            <a:spAutoFit/>
          </a:bodyPr>
          <a:lstStyle/>
          <a:p>
            <a:r>
              <a:rPr lang="en-US" altLang="zh-CN" sz="2200" smtClean="0">
                <a:solidFill>
                  <a:srgbClr val="FF0000"/>
                </a:solidFill>
                <a:latin typeface="Times New Roman" pitchFamily="18" charset="0"/>
              </a:rPr>
              <a:t>A </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项有两处错误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一是把官职名称和官署机构弄混了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二是把机构的功能说错了。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字仲含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是峡江人。曾樱保持自身清廉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施政和乐平易公平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不畏强暴。织造宦官李实迫使各知府行属下之礼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曾樱不服从。他因母亲过世返家。服丧期满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曾樱被起用任原职。曾樱被晋升为按察使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分巡福宁。崇祯十年冬天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皇帝相信东厂的话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认为曾樱行贿谋求升官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就命令把他套上刑具送到京师。当地百姓因为曾樱家里清贫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为他凑钱准备了行装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几千名德高望重的人跟着他到朝廷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敲登闻鼓为他诉冤。后来唐王在福州称帝号。命令他掌管吏部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随即晋升他为太子太保、吏部尚书、文渊阁大学士。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556792"/>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zh-CN" altLang="zh-CN" sz="2200">
                <a:solidFill>
                  <a:srgbClr val="000000"/>
                </a:solidFill>
                <a:latin typeface="NEU-BZ-S92"/>
                <a:ea typeface="Times New Roman" pitchFamily="18" charset="0"/>
                <a:cs typeface="Times New Roman" panose="02020603050405020304" pitchFamily="18" charset="0"/>
              </a:rPr>
              <a:t> </a:t>
            </a:r>
            <a:r>
              <a:rPr lang="en-US" altLang="zh-CN" sz="2200">
                <a:solidFill>
                  <a:srgbClr val="000000"/>
                </a:solidFill>
                <a:latin typeface="NEU-BZ-S92"/>
                <a:ea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30199" y="2061673"/>
          <a:ext cx="8128000" cy="3561030"/>
        </p:xfrm>
        <a:graphic>
          <a:graphicData uri="http://schemas.openxmlformats.org/presentationml/2006/ole">
            <mc:AlternateContent xmlns:mc="http://schemas.openxmlformats.org/markup-compatibility/2006">
              <mc:Choice xmlns:v="urn:schemas-microsoft-com:vml" Requires="v">
                <p:oleObj spid="_x0000_s113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30199" y="2061673"/>
                        <a:ext cx="8128000" cy="3561030"/>
                      </a:xfrm>
                      <a:prstGeom prst="rect">
                        <a:avLst/>
                      </a:prstGeom>
                    </p:spPr>
                  </p:pic>
                </p:oleObj>
              </mc:Fallback>
            </mc:AlternateContent>
          </a:graphicData>
        </a:graphic>
      </p:graphicFrame>
      <p:sp>
        <p:nvSpPr>
          <p:cNvPr id="13" name="矩形 12"/>
          <p:cNvSpPr/>
          <p:nvPr/>
        </p:nvSpPr>
        <p:spPr>
          <a:xfrm>
            <a:off x="7729202" y="1550509"/>
            <a:ext cx="384810" cy="429895"/>
          </a:xfrm>
          <a:prstGeom prst="rect">
            <a:avLst/>
          </a:prstGeom>
        </p:spPr>
        <p:txBody>
          <a:bodyPr wrap="none">
            <a:spAutoFit/>
          </a:bodyPr>
          <a:lstStyle/>
          <a:p>
            <a:r>
              <a:rPr lang="en-US" altLang="zh-CN" sz="2200" smtClean="0">
                <a:solidFill>
                  <a:srgbClr val="FF0000"/>
                </a:solidFill>
                <a:latin typeface="Times New Roman" pitchFamily="18" charset="0"/>
              </a:rPr>
              <a:t>D</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26888"/>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使持节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魏晋南北朝时期直接代表皇帝行使地方军政权力的官职。权力次之的称持节、假节。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是中国古代常用的信物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如《苏武传》中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杖汉节牧羊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开府仪同三司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魏晋南北朝时期的一种高级官位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隋唐至元文散官的最高官阶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从一品。开府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指以自己的名义置幕府与幕僚部属的行为。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《周礼》是儒家经典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它与《仪礼》《礼记》合称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对礼法、礼义做了权威的记载和解释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是古华夏民族礼乐文化的理论形态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对历代礼制影响深远。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郡公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魏晋南朝时期设置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为异姓功臣的最高封爵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皆无实封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有封国、食邑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开国置国官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可世袭。食邑从数千户到万户不等。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925808"/>
            <a:ext cx="504825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从后面的解释看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应为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皆有实封</a:t>
            </a:r>
            <a:r>
              <a:rPr lang="en-US" altLang="zh-CN" sz="220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a:t>
            </a:r>
            <a:r>
              <a:rPr lang="en-US"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380663"/>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参考</a:t>
            </a:r>
            <a:r>
              <a:rPr lang="zh-CN" altLang="zh-CN" sz="2200">
                <a:solidFill>
                  <a:srgbClr val="FF0000"/>
                </a:solidFill>
                <a:latin typeface="Arial" pitchFamily="34" charset="0"/>
                <a:ea typeface="黑体" pitchFamily="2" charset="-122"/>
                <a:cs typeface="Times New Roman" panose="02020603050405020304" pitchFamily="18" charset="0"/>
              </a:rPr>
              <a:t>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元定字愿安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是河南洛阳人。十三年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他被授官任河北郡太守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加授大都督、通直散骑常侍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食邑增至一千户。元定勇猛而有谋略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每次作战必定冲锋陷阵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但是未曾自表功劳。太祖对他深为重视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各将领也称他为长者。十五年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他升任使持节、车骑大将军、开府仪同三司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晋爵为公。魏废帝二年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他因为是宗室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被晋封建城郡王。三年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按照《周礼》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他的爵位随例更改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被封为长湖郡公。世宗初年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他任岷州刺史。他威严和恩惠并用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很能得到羌人豪强的欢心。以前生羌占据险阻不服从的人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到这时都走出山谷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跟着交纳赋税。到元定重新被调回朝廷任职时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羌人豪强等人都很感念留恋他。保定年间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元定任左宫伯中大夫。过了很久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他调任左武伯中大夫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晋升为大将军。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957978"/>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下列对文中加点词语的相关内容的解说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zh-CN" altLang="zh-CN" sz="2200">
                <a:solidFill>
                  <a:srgbClr val="000000"/>
                </a:solidFill>
                <a:latin typeface="NEU-BZ-S92"/>
                <a:ea typeface="Times New Roman" pitchFamily="18" charset="0"/>
                <a:cs typeface="Times New Roman" panose="02020603050405020304" pitchFamily="18" charset="0"/>
              </a:rPr>
              <a:t> </a:t>
            </a:r>
            <a:r>
              <a:rPr lang="en-US" altLang="zh-CN" sz="2200">
                <a:solidFill>
                  <a:srgbClr val="000000"/>
                </a:solidFill>
                <a:latin typeface="NEU-BZ-S92"/>
                <a:ea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48456" y="2420888"/>
          <a:ext cx="8128000" cy="2464556"/>
        </p:xfrm>
        <a:graphic>
          <a:graphicData uri="http://schemas.openxmlformats.org/presentationml/2006/ole">
            <mc:AlternateContent xmlns:mc="http://schemas.openxmlformats.org/markup-compatibility/2006">
              <mc:Choice xmlns:v="urn:schemas-microsoft-com:vml" Requires="v">
                <p:oleObj spid="_x0000_s113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48456" y="2420888"/>
                        <a:ext cx="8128000" cy="2464556"/>
                      </a:xfrm>
                      <a:prstGeom prst="rect">
                        <a:avLst/>
                      </a:prstGeom>
                    </p:spPr>
                  </p:pic>
                </p:oleObj>
              </mc:Fallback>
            </mc:AlternateContent>
          </a:graphicData>
        </a:graphic>
      </p:graphicFrame>
      <p:sp>
        <p:nvSpPr>
          <p:cNvPr id="13" name="矩形 12"/>
          <p:cNvSpPr/>
          <p:nvPr/>
        </p:nvSpPr>
        <p:spPr>
          <a:xfrm>
            <a:off x="7950801" y="2025689"/>
            <a:ext cx="368935" cy="429895"/>
          </a:xfrm>
          <a:prstGeom prst="rect">
            <a:avLst/>
          </a:prstGeom>
        </p:spPr>
        <p:txBody>
          <a:bodyPr wrap="none">
            <a:spAutoFit/>
          </a:bodyPr>
          <a:lstStyle/>
          <a:p>
            <a:r>
              <a:rPr lang="en-US" altLang="zh-CN" sz="2200" smtClean="0">
                <a:solidFill>
                  <a:srgbClr val="FF0000"/>
                </a:solidFill>
                <a:latin typeface="Times New Roman" pitchFamily="18" charset="0"/>
              </a:rPr>
              <a:t>A </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26</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11" name="圆角矩形 10">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文言实词主要指名词、动词、形容词和数量词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这类词是构成文言文的主体。虽然全国卷自</a:t>
            </a:r>
            <a:r>
              <a:rPr lang="en-US" altLang="zh-CN" sz="2200">
                <a:solidFill>
                  <a:srgbClr val="000000"/>
                </a:solidFill>
                <a:latin typeface="Times New Roman" pitchFamily="18" charset="0"/>
                <a:cs typeface="Times New Roman" panose="02020603050405020304" pitchFamily="18" charset="0"/>
              </a:rPr>
              <a:t>2015</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年起不单独设题考查实词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但对文言文文意的把握、对古代文化知识的考查、对语句翻译的考查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都是基于对实词含义的理解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没有对实词含义的正确理解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就无法正确解答此类题目。理解常见文言实词在文中的含义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必须掌握一词多义、古今异义、词类活用和通假字等方面的相关知识。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965959" y="1795258"/>
            <a:ext cx="52120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学案一</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理解常见文言实词在文中的</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含义</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628800"/>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科举时代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通过最高一级考试者称为进士。元明清时进士分为三甲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一甲称状元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二甲称榜眼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三甲称探花。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刑部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中国古代官署名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六部之一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主管刑罚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在不同的朝代职责范围不尽相同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长官为刑部尚书。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东宫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一般指封建时代太子居住的地方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后来又可以借指太子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这与西宫可以借指妃嫔是同样的道理。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文中指赠官。赠官是中国古代的政治行为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意为给已死的官吏或其父祖追封官爵。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917329"/>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一甲称状元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二甲称榜眼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三甲称探花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一甲前三名分别称为状元、榜眼、探花。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徐经孙字中立。宝庆二年徐经孙考取进士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任浏阳主簿。他升任起居郎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升任刑部侍郎兼给事中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升任太子詹事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教导太子三年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讲述经书要义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随时随地启发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。朝廷任命他为湖南安抚使、潭州知州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他不受命。他被授任端明殿大学士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闲居十年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去世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赠官金紫光禄大夫。徐经孙所推荐的陈茂濂担任公田官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分配管理嘉兴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听到徐经孙退职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我不能辜负徐公。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陈茂濂于是就以父母年老为由辞职回家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一辈子没有复出做官。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628800"/>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下列对文中相关内容的解说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30199" y="2093538"/>
          <a:ext cx="8128000" cy="3195537"/>
        </p:xfrm>
        <a:graphic>
          <a:graphicData uri="http://schemas.openxmlformats.org/presentationml/2006/ole">
            <mc:AlternateContent xmlns:mc="http://schemas.openxmlformats.org/markup-compatibility/2006">
              <mc:Choice xmlns:v="urn:schemas-microsoft-com:vml" Requires="v">
                <p:oleObj spid="_x0000_s113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30199" y="2093538"/>
                        <a:ext cx="8128000" cy="3195537"/>
                      </a:xfrm>
                      <a:prstGeom prst="rect">
                        <a:avLst/>
                      </a:prstGeom>
                    </p:spPr>
                  </p:pic>
                </p:oleObj>
              </mc:Fallback>
            </mc:AlternateContent>
          </a:graphicData>
        </a:graphic>
      </p:graphicFrame>
      <p:sp>
        <p:nvSpPr>
          <p:cNvPr id="13" name="矩形 12"/>
          <p:cNvSpPr/>
          <p:nvPr/>
        </p:nvSpPr>
        <p:spPr>
          <a:xfrm>
            <a:off x="6372200" y="1702172"/>
            <a:ext cx="368935" cy="429895"/>
          </a:xfrm>
          <a:prstGeom prst="rect">
            <a:avLst/>
          </a:prstGeom>
        </p:spPr>
        <p:txBody>
          <a:bodyPr wrap="none">
            <a:spAutoFit/>
          </a:bodyPr>
          <a:lstStyle/>
          <a:p>
            <a:r>
              <a:rPr lang="en-US" altLang="zh-CN" sz="2200" smtClean="0">
                <a:solidFill>
                  <a:srgbClr val="FF0000"/>
                </a:solidFill>
                <a:latin typeface="Times New Roman" pitchFamily="18" charset="0"/>
              </a:rPr>
              <a:t>A </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700808"/>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吏部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古代六部之一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掌管文武官员的任免、升降、调动等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长官为吏部尚书。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致仕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又叫致事、致政、休致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指官员退休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一般致仕的年龄为七十岁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有疾患则提前。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行人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可指出征、出行的人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亦是使者的通称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其在本文中的含义是后者。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诣阙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是古代皇宫前面两边的楼台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又指宫殿或朝廷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诣阙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指到宫殿或到朝廷。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989337"/>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吏部只掌管文官的任免、升降、调动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武官事务归兵部掌管。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学案五</a:t>
            </a:r>
            <a:endParaRPr lang="zh-CN" altLang="en-US" sz="1400">
              <a:solidFill>
                <a:srgbClr val="E75E22"/>
              </a:solidFill>
              <a:latin typeface="+mj-ea"/>
              <a:ea typeface="+mj-ea"/>
            </a:endParaRPr>
          </a:p>
        </p:txBody>
      </p:sp>
      <p:sp>
        <p:nvSpPr>
          <p:cNvPr id="11" name="圆角矩形 10">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2" name="圆角矩形 11">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452671"/>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字仲房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萧山人。宣德初年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魏骥升任吏部考功员外郎。正统三年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他被召入试用行在吏部左侍郎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多次奉命巡视京城郊区蝗虫灾情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询问民众的疾苦。正统八年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魏骥改任礼部左侍郎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不久因年老而请求辞官退休。吏部尚书王直说魏骥没有衰老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若考虑到他年龄大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最好下令除去繁杂的工作而做简要的事情。于是朝廷改任他为南京吏部左侍郎。他再次推托年老而辞官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但是朝廷不同意。正统十四年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他升职为尚书。英宗被俘北去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魏骥率领各司众官吏逐条上陈时弊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大多被施行。景泰元年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他年龄七十七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辞官退休。成化七年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皇帝派遣使者前往慰问他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赐给他羊和酒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命令有关部门每月供给米三石。但使者和命令还没到达魏骥就去世了。按照礼制朝廷赐予他祭品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谥号文靖。他的儿子魏完因魏骥的遗言赴朝堂推辞葬礼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乞求用礼金救济饥民。皇帝答应了魏完的请求。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2804160" y="2022535"/>
            <a:ext cx="35356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学案六</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文言文的概括</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分析</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521133"/>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文言文的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概括分析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包含三方面的内容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筛选并整合文中信息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归纳内容要点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概括中心意思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分析概括作者在文中的观点态度</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题型方面</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既有客观选择题</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也有主观简答题</a:t>
            </a:r>
            <a:r>
              <a:rPr lang="en-US"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内容方面</a:t>
            </a:r>
            <a:r>
              <a:rPr lang="en-US" altLang="zh-CN" sz="2200" smtClean="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既有对文中信息的提炼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对所述事件或所说的道理的归纳与概括、综合判断与推理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也有对作者在叙述某一事件或说明某一道理时表达的看法的分析与评价。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536765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en-US" sz="2200">
                <a:solidFill>
                  <a:srgbClr val="000000"/>
                </a:solidFill>
                <a:latin typeface="NEU-BZ-S92"/>
                <a:ea typeface="方正正中黑简体"/>
                <a:cs typeface="Times New Roman" panose="02020603050405020304" pitchFamily="18" charset="0"/>
              </a:rPr>
              <a:t>题点</a:t>
            </a:r>
            <a:r>
              <a:rPr lang="zh-CN" altLang="zh-CN" sz="2200" smtClean="0">
                <a:solidFill>
                  <a:srgbClr val="000000"/>
                </a:solidFill>
                <a:latin typeface="NEU-BZ-S92"/>
                <a:ea typeface="方正正中黑简体"/>
                <a:cs typeface="Times New Roman" panose="02020603050405020304" pitchFamily="18" charset="0"/>
              </a:rPr>
              <a:t>一</a:t>
            </a:r>
            <a:r>
              <a:rPr lang="zh-CN" altLang="zh-CN" sz="2200">
                <a:solidFill>
                  <a:srgbClr val="000000"/>
                </a:solidFill>
                <a:latin typeface="Times New Roman" pitchFamily="18" charset="0"/>
                <a:cs typeface="Times New Roman" panose="02020603050405020304" pitchFamily="18" charset="0"/>
              </a:rPr>
              <a:t>　</a:t>
            </a:r>
            <a:r>
              <a:rPr lang="zh-CN" altLang="en-US" sz="2200">
                <a:solidFill>
                  <a:srgbClr val="000000"/>
                </a:solidFill>
                <a:latin typeface="Times New Roman" pitchFamily="18" charset="0"/>
                <a:cs typeface="Times New Roman" panose="02020603050405020304" pitchFamily="18" charset="0"/>
              </a:rPr>
              <a:t>客观选择题</a:t>
            </a:r>
            <a:r>
              <a:rPr lang="en-US" altLang="zh-CN" sz="220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NEU-BZ-S92"/>
                <a:ea typeface="方正正中黑简体"/>
                <a:cs typeface="Times New Roman" panose="02020603050405020304" pitchFamily="18" charset="0"/>
              </a:rPr>
              <a:t>抓点</a:t>
            </a:r>
            <a:r>
              <a:rPr lang="zh-CN" altLang="zh-CN" sz="2200">
                <a:solidFill>
                  <a:srgbClr val="000000"/>
                </a:solidFill>
                <a:latin typeface="NEU-BZ-S92"/>
                <a:ea typeface="方正正中黑简体"/>
                <a:cs typeface="Times New Roman" panose="02020603050405020304" pitchFamily="18" charset="0"/>
              </a:rPr>
              <a:t>带面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找准对应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归纳内容要点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概括中心意思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分析概括作者在文中的观点态度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在试卷中表现为一个综合性很强的概括分析题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因而也最易失分。解答此类题目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一般要三步走。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第一步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通读文章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标注区间。解题时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先通读选文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把握大意。然后再读选项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把选项和原文相对照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锁定概括区间。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第二步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紧扣概括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注重分析。就近几年高考设题情况来看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一般不错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错在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可根据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概括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聚焦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在所叙事件上下功夫。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第三步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留心易错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聚焦高发。概括分析一般从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事之于人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事之于时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事之于地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事之有无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四个方面中的一个或两个方面设题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何事、何人、何时、何地都是易设误处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曲解文意、错位嫁接、无中生有、以偏概全等是其常设陷阱。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340767"/>
            <a:ext cx="340360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第一步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通读文章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标注</a:t>
            </a:r>
            <a:r>
              <a:rPr lang="zh-CN" altLang="zh-CN" sz="2200" smtClean="0">
                <a:solidFill>
                  <a:srgbClr val="000000"/>
                </a:solidFill>
                <a:latin typeface="Arial" pitchFamily="34" charset="0"/>
                <a:ea typeface="黑体" pitchFamily="2" charset="-122"/>
                <a:cs typeface="Times New Roman" panose="02020603050405020304" pitchFamily="18" charset="0"/>
              </a:rPr>
              <a:t>区间</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1700808"/>
            <a:ext cx="1859280" cy="497205"/>
          </a:xfrm>
          <a:prstGeom prst="rect">
            <a:avLst/>
          </a:prstGeom>
        </p:spPr>
        <p:txBody>
          <a:bodyPr wrap="none">
            <a:spAutoFit/>
          </a:bodyPr>
          <a:lstStyle/>
          <a:p>
            <a:pPr>
              <a:lnSpc>
                <a:spcPct val="120000"/>
              </a:lnSpc>
            </a:pPr>
            <a:r>
              <a:rPr lang="zh-CN" altLang="zh-CN" sz="2200">
                <a:solidFill>
                  <a:srgbClr val="000000"/>
                </a:solidFill>
                <a:latin typeface="Arial" pitchFamily="34" charset="0"/>
                <a:ea typeface="黑体" pitchFamily="2" charset="-122"/>
                <a:cs typeface="Times New Roman" panose="02020603050405020304" pitchFamily="18" charset="0"/>
              </a:rPr>
              <a:t>从选项到</a:t>
            </a:r>
            <a:r>
              <a:rPr lang="zh-CN" altLang="zh-CN" sz="2200" smtClean="0">
                <a:solidFill>
                  <a:srgbClr val="000000"/>
                </a:solidFill>
                <a:latin typeface="Arial" pitchFamily="34" charset="0"/>
                <a:ea typeface="黑体" pitchFamily="2" charset="-122"/>
                <a:cs typeface="Times New Roman" panose="02020603050405020304" pitchFamily="18" charset="0"/>
              </a:rPr>
              <a:t>文本</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en-US" sz="2200"/>
          </a:p>
        </p:txBody>
      </p:sp>
      <p:sp>
        <p:nvSpPr>
          <p:cNvPr id="6" name="矩形 5"/>
          <p:cNvSpPr>
            <a:spLocks noChangeAspect="1"/>
          </p:cNvSpPr>
          <p:nvPr/>
        </p:nvSpPr>
        <p:spPr>
          <a:xfrm>
            <a:off x="508000" y="2102876"/>
            <a:ext cx="8128000" cy="4154170"/>
          </a:xfrm>
          <a:prstGeom prst="rect">
            <a:avLst/>
          </a:prstGeom>
        </p:spPr>
        <p:txBody>
          <a:bodyPr>
            <a:spAutoFit/>
          </a:bodyPr>
          <a:lstStyle/>
          <a:p>
            <a:pPr>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吴起怜恤士卒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带兵屡建奇功。他本是卫国人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先是率鲁军抗齐得胜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后又率魏军攻陷秦国五城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这些战功都和他善于为将、与士卒同甘共苦密不可分。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吴起劝告魏侯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修德重于据险。魏武侯沿西河而下时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指出江河之固是魏国之宝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吴起表示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治国依据山河险固不如推行德政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修德才能免于国家灭亡。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吴起声名渐起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遭到公叔嫉妒。他虽然对田文担任魏相表示不悦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但不久就平复了心情。而公叔继田文后为相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他深表不满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担心被害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于是逃往楚国。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r>
              <a:rPr lang="en-US" altLang="zh-CN" sz="2200">
                <a:solidFill>
                  <a:srgbClr val="000000"/>
                </a:solidFill>
                <a:latin typeface="Times New Roman" pitchFamily="18" charset="0"/>
              </a:rPr>
              <a:t>D.</a:t>
            </a:r>
            <a:r>
              <a:rPr lang="zh-CN" altLang="zh-CN" sz="2200">
                <a:solidFill>
                  <a:srgbClr val="000000"/>
                </a:solidFill>
                <a:latin typeface="Times New Roman" pitchFamily="18" charset="0"/>
                <a:cs typeface="Times New Roman" panose="02020603050405020304" pitchFamily="18" charset="0"/>
              </a:rPr>
              <a:t>吴起为楚建功</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反而受到祸害。他到楚国后虽然屡建奇功</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而原本的楚国贵戚却想加害于他</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施暴者乱箭射击吴起</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太子继位之后</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这才诛杀作乱之人。</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67954"/>
            <a:ext cx="1859280" cy="497205"/>
          </a:xfrm>
          <a:prstGeom prst="rect">
            <a:avLst/>
          </a:prstGeom>
        </p:spPr>
        <p:txBody>
          <a:bodyPr wrap="none">
            <a:spAutoFit/>
          </a:bodyPr>
          <a:lstStyle/>
          <a:p>
            <a:pPr>
              <a:lnSpc>
                <a:spcPct val="120000"/>
              </a:lnSpc>
            </a:pPr>
            <a:r>
              <a:rPr lang="zh-CN" altLang="zh-CN" sz="2200">
                <a:solidFill>
                  <a:srgbClr val="000000"/>
                </a:solidFill>
                <a:latin typeface="Arial" pitchFamily="34" charset="0"/>
                <a:ea typeface="黑体" pitchFamily="2" charset="-122"/>
                <a:cs typeface="Times New Roman" panose="02020603050405020304" pitchFamily="18" charset="0"/>
              </a:rPr>
              <a:t>标注概括</a:t>
            </a:r>
            <a:r>
              <a:rPr lang="zh-CN" altLang="zh-CN" sz="2200" smtClean="0">
                <a:solidFill>
                  <a:srgbClr val="000000"/>
                </a:solidFill>
                <a:latin typeface="Arial" pitchFamily="34" charset="0"/>
                <a:ea typeface="黑体" pitchFamily="2" charset="-122"/>
                <a:cs typeface="Times New Roman" panose="02020603050405020304" pitchFamily="18" charset="0"/>
              </a:rPr>
              <a:t>区间</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en-US" sz="2200"/>
          </a:p>
        </p:txBody>
      </p:sp>
      <p:sp>
        <p:nvSpPr>
          <p:cNvPr id="4" name="矩形 3"/>
          <p:cNvSpPr>
            <a:spLocks noChangeAspect="1"/>
          </p:cNvSpPr>
          <p:nvPr/>
        </p:nvSpPr>
        <p:spPr>
          <a:xfrm>
            <a:off x="508000" y="1861555"/>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吴起者</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卫人也</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事鲁君。齐人攻鲁</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将而攻齐</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大破之。鲁人或曰夫鲁小国而有战胜之名则诸侯图鲁矣且鲁卫兄弟之国也而君用起则是弃卫鲁君疑之谢吴起吴起于是闻魏文侯贤</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欲事之。魏文侯以为将</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击秦</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拔五城。起之为将</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与士卒最下者同衣食</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与士卒分劳苦</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项区间】卒有病疽者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起为吮之。卒母闻而哭之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非然也。往年吴公吮其父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其父战不旋踵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遂死于敌。吴公今又吮其子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妾不知其死所矣。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文侯以吴起善用兵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廉平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尽能得士心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乃以为西河守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以拒秦、韩。魏文侯既卒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起事其子武侯。</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武侯浮西河而下</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中流</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顾而谓吴起曰</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美哉乎山河之固</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此魏国之宝也</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起对曰</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昔殷纣之国</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左孟门</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右太行</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常山在其北</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大河经其南</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修政不德</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武王杀之。由此观之</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在德不在险。若君不修德</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舟中之人尽为敌国也。</a:t>
            </a:r>
            <a:r>
              <a:rPr lang="en-US" altLang="zh-CN" sz="2200" u="sng" smtClean="0">
                <a:solidFill>
                  <a:srgbClr val="000000"/>
                </a:solidFill>
                <a:uFill>
                  <a:solidFill>
                    <a:srgbClr val="000000"/>
                  </a:solidFill>
                </a:uFill>
                <a:latin typeface="Times New Roman" pitchFamily="18" charset="0"/>
                <a:cs typeface="Times New Roman" panose="02020603050405020304" pitchFamily="18" charset="0"/>
              </a:rPr>
              <a:t>”</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12776"/>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项区间】武侯曰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善。</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吴起为西河守</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甚有声名。魏置相</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相田文。吴起不悦</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谓田文曰</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请与子论功</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可乎</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文曰</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主少国疑</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大臣未附</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百姓不信</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方是之时</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属之于子乎</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属之于我乎</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起默然良久</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曰</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属之子矣。</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文曰</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此乃吾所以居子之上也。</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吴起乃自知弗如田文。田文既死</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公叔为相</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尚魏公主</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而害吴起。吴起惧得罪</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遂去</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即之楚</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项区间】楚悼王素闻起贤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至则相楚。</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于是南平百越</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北并陈蔡</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却三晋</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西伐秦。诸侯患楚之强。故楚之贵戚尽欲害吴起。及悼王死</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宗室大臣作乱而攻吴起</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吴起走之王尸而伏之。击起之徒因射刺吴起</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并中悼王。悼王既葬</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太子立</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乃使令尹尽诛射吴起而并中王尸者</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项区间】坐射起而夷宗死者七十余家。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节选自《史记</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孙子吴起列传》</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rPr>
              <a:t>)</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27</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681641"/>
            <a:ext cx="8128000" cy="374396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一、掌握与文言实词有关的文言现象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一词多义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古代汉语以单音节词为主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很多文言词具有两个或者两个以上的义项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即一个词具有多种含义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这就是一词多义现象。一词多义现象在文言文中相当普遍。把握一词多义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要注意了解词的本义、引申义等。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本义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就是词的本来意义。如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篆文</a:t>
            </a:r>
            <a:r>
              <a:rPr lang="zh-CN" altLang="zh-CN" sz="2200" smtClean="0">
                <a:solidFill>
                  <a:srgbClr val="000000"/>
                </a:solidFill>
                <a:latin typeface="Times New Roman" pitchFamily="18" charset="0"/>
                <a:cs typeface="Times New Roman" panose="02020603050405020304" pitchFamily="18" charset="0"/>
              </a:rPr>
              <a:t>作</a:t>
            </a:r>
            <a:r>
              <a:rPr lang="en-US" altLang="zh-CN" sz="2200" smtClean="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像一把斧子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本义为砍伐树木的工具。如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斧斤以时入山林。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《寡人之于国也》</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12" name="20A02.eps" descr="id:2147492214;FounderCES"/>
          <p:cNvPicPr/>
          <p:nvPr/>
        </p:nvPicPr>
        <p:blipFill>
          <a:blip r:embed="rId4"/>
          <a:stretch>
            <a:fillRect/>
          </a:stretch>
        </p:blipFill>
        <p:spPr>
          <a:xfrm>
            <a:off x="5109964" y="4581128"/>
            <a:ext cx="182116" cy="332362"/>
          </a:xfrm>
          <a:prstGeom prst="rect">
            <a:avLst/>
          </a:prstGeom>
        </p:spPr>
      </p:pic>
      <p:sp>
        <p:nvSpPr>
          <p:cNvPr id="13" name="圆角矩形 12">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18234"/>
            <a:ext cx="36626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第二步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选项切片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细加比</a:t>
            </a:r>
            <a:r>
              <a:rPr lang="zh-CN" altLang="zh-CN" sz="2200" smtClean="0">
                <a:solidFill>
                  <a:srgbClr val="000000"/>
                </a:solidFill>
                <a:latin typeface="Arial" pitchFamily="34" charset="0"/>
                <a:ea typeface="黑体" pitchFamily="2" charset="-122"/>
                <a:cs typeface="Times New Roman" panose="02020603050405020304" pitchFamily="18" charset="0"/>
              </a:rPr>
              <a:t>对</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916832"/>
          <a:ext cx="8128000" cy="4230518"/>
        </p:xfrm>
        <a:graphic>
          <a:graphicData uri="http://schemas.openxmlformats.org/presentationml/2006/ole">
            <mc:AlternateContent xmlns:mc="http://schemas.openxmlformats.org/markup-compatibility/2006">
              <mc:Choice xmlns:v="urn:schemas-microsoft-com:vml" Requires="v">
                <p:oleObj spid="_x0000_s114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16832"/>
                        <a:ext cx="8128000" cy="4230518"/>
                      </a:xfrm>
                      <a:prstGeom prst="rect">
                        <a:avLst/>
                      </a:prstGeom>
                    </p:spPr>
                  </p:pic>
                </p:oleObj>
              </mc:Fallback>
            </mc:AlternateContent>
          </a:graphicData>
        </a:graphic>
      </p:graphicFrame>
      <p:sp>
        <p:nvSpPr>
          <p:cNvPr id="5" name="矩形 4"/>
          <p:cNvSpPr>
            <a:spLocks noChangeAspect="1"/>
          </p:cNvSpPr>
          <p:nvPr/>
        </p:nvSpPr>
        <p:spPr>
          <a:xfrm>
            <a:off x="508000" y="5898051"/>
            <a:ext cx="8128000" cy="49720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比对结果</a:t>
            </a:r>
            <a:r>
              <a:rPr lang="en-US" altLang="zh-CN" sz="2200">
                <a:solidFill>
                  <a:srgbClr val="000000"/>
                </a:solidFill>
                <a:latin typeface="Times New Roman"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dotted" smtClean="0">
                <a:solidFill>
                  <a:srgbClr val="000000"/>
                </a:solidFill>
                <a:uFill>
                  <a:solidFill>
                    <a:srgbClr val="000000"/>
                  </a:solidFill>
                </a:u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111798" y="5898051"/>
            <a:ext cx="262001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itchFamily="18" charset="0"/>
                <a:cs typeface="Times New Roman" panose="02020603050405020304" pitchFamily="18" charset="0"/>
              </a:rPr>
              <a:t>A</a:t>
            </a:r>
            <a:r>
              <a:rPr lang="zh-CN" altLang="zh-CN" sz="2200">
                <a:solidFill>
                  <a:srgbClr val="FF0000"/>
                </a:solidFill>
                <a:latin typeface="Times New Roman" pitchFamily="18" charset="0"/>
                <a:cs typeface="Times New Roman" panose="02020603050405020304" pitchFamily="18" charset="0"/>
              </a:rPr>
              <a:t>项概括分析正确</a:t>
            </a:r>
            <a:r>
              <a:rPr lang="zh-CN" altLang="zh-CN" sz="2200" smtClean="0">
                <a:solidFill>
                  <a:srgbClr val="FF0000"/>
                </a:solidFill>
                <a:latin typeface="Times New Roman" pitchFamily="18" charset="0"/>
                <a:cs typeface="Times New Roman" panose="02020603050405020304" pitchFamily="18" charset="0"/>
              </a:rPr>
              <a:t>。</a:t>
            </a:r>
            <a:r>
              <a:rPr lang="en-US" altLang="zh-CN" sz="2200" smtClean="0">
                <a:solidFill>
                  <a:srgbClr val="FF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graphicFrame>
        <p:nvGraphicFramePr>
          <p:cNvPr id="7" name="对象 6"/>
          <p:cNvGraphicFramePr>
            <a:graphicFrameLocks noChangeAspect="1"/>
          </p:cNvGraphicFramePr>
          <p:nvPr/>
        </p:nvGraphicFramePr>
        <p:xfrm>
          <a:off x="508000" y="1772816"/>
          <a:ext cx="8128000" cy="4395385"/>
        </p:xfrm>
        <a:graphic>
          <a:graphicData uri="http://schemas.openxmlformats.org/presentationml/2006/ole">
            <mc:AlternateContent xmlns:mc="http://schemas.openxmlformats.org/markup-compatibility/2006">
              <mc:Choice xmlns:v="urn:schemas-microsoft-com:vml" Requires="v">
                <p:oleObj spid="_x0000_s114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772816"/>
                        <a:ext cx="8128000" cy="4395385"/>
                      </a:xfrm>
                      <a:prstGeom prst="rect">
                        <a:avLst/>
                      </a:prstGeom>
                    </p:spPr>
                  </p:pic>
                </p:oleObj>
              </mc:Fallback>
            </mc:AlternateContent>
          </a:graphicData>
        </a:graphic>
      </p:graphicFrame>
      <p:sp>
        <p:nvSpPr>
          <p:cNvPr id="3" name="矩形 2"/>
          <p:cNvSpPr>
            <a:spLocks noChangeAspect="1"/>
          </p:cNvSpPr>
          <p:nvPr/>
        </p:nvSpPr>
        <p:spPr>
          <a:xfrm>
            <a:off x="508000" y="5669603"/>
            <a:ext cx="8128000" cy="49720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比对结果</a:t>
            </a:r>
            <a:r>
              <a:rPr lang="en-US" altLang="zh-CN" sz="2200">
                <a:solidFill>
                  <a:srgbClr val="000000"/>
                </a:solidFill>
                <a:latin typeface="Times New Roman"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dotted" smtClean="0">
                <a:solidFill>
                  <a:srgbClr val="000000"/>
                </a:solidFill>
                <a:uFill>
                  <a:solidFill>
                    <a:srgbClr val="000000"/>
                  </a:solidFill>
                </a:u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033036" y="5669603"/>
            <a:ext cx="2604135"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itchFamily="18" charset="0"/>
                <a:cs typeface="Times New Roman" panose="02020603050405020304" pitchFamily="18" charset="0"/>
              </a:rPr>
              <a:t>B</a:t>
            </a:r>
            <a:r>
              <a:rPr lang="zh-CN" altLang="zh-CN" sz="2200">
                <a:solidFill>
                  <a:srgbClr val="FF0000"/>
                </a:solidFill>
                <a:latin typeface="Times New Roman" pitchFamily="18" charset="0"/>
                <a:cs typeface="Times New Roman" panose="02020603050405020304" pitchFamily="18" charset="0"/>
              </a:rPr>
              <a:t>项概括分析正确</a:t>
            </a:r>
            <a:r>
              <a:rPr lang="zh-CN" altLang="zh-CN" sz="2200" smtClean="0">
                <a:solidFill>
                  <a:srgbClr val="FF0000"/>
                </a:solidFill>
                <a:latin typeface="Times New Roman" pitchFamily="18" charset="0"/>
                <a:cs typeface="Times New Roman" panose="02020603050405020304" pitchFamily="18" charset="0"/>
              </a:rPr>
              <a:t>。</a:t>
            </a:r>
            <a:r>
              <a:rPr lang="en-US" altLang="zh-CN" sz="2200" smtClean="0">
                <a:solidFill>
                  <a:srgbClr val="FF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1556792"/>
          <a:ext cx="8128000" cy="4395385"/>
        </p:xfrm>
        <a:graphic>
          <a:graphicData uri="http://schemas.openxmlformats.org/presentationml/2006/ole">
            <mc:AlternateContent xmlns:mc="http://schemas.openxmlformats.org/markup-compatibility/2006">
              <mc:Choice xmlns:v="urn:schemas-microsoft-com:vml" Requires="v">
                <p:oleObj spid="_x0000_s114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556792"/>
                        <a:ext cx="8128000" cy="4395385"/>
                      </a:xfrm>
                      <a:prstGeom prst="rect">
                        <a:avLst/>
                      </a:prstGeom>
                    </p:spPr>
                  </p:pic>
                </p:oleObj>
              </mc:Fallback>
            </mc:AlternateContent>
          </a:graphicData>
        </a:graphic>
      </p:graphicFrame>
      <p:sp>
        <p:nvSpPr>
          <p:cNvPr id="4" name="矩形 3"/>
          <p:cNvSpPr>
            <a:spLocks noChangeAspect="1"/>
          </p:cNvSpPr>
          <p:nvPr/>
        </p:nvSpPr>
        <p:spPr>
          <a:xfrm>
            <a:off x="508000" y="5526972"/>
            <a:ext cx="8128000" cy="902970"/>
          </a:xfrm>
          <a:prstGeom prst="rect">
            <a:avLst/>
          </a:prstGeom>
          <a:ln>
            <a:noFill/>
            <a:prstDash val="sysDot"/>
          </a:ln>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比对结果</a:t>
            </a:r>
            <a:r>
              <a:rPr lang="en-US" altLang="zh-CN" sz="2200">
                <a:solidFill>
                  <a:srgbClr val="000000"/>
                </a:solidFill>
                <a:latin typeface="Times New Roman"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dotted">
                <a:solidFill>
                  <a:srgbClr val="000000"/>
                </a:solidFill>
                <a:uFill>
                  <a:solidFill>
                    <a:srgbClr val="000000"/>
                  </a:solidFill>
                </a:uFill>
                <a:latin typeface="Times New Roman" pitchFamily="18" charset="0"/>
                <a:cs typeface="Times New Roman" panose="02020603050405020304" pitchFamily="18" charset="0"/>
              </a:rPr>
              <a:t> </a:t>
            </a:r>
            <a:endParaRPr lang="en-US" altLang="zh-CN" sz="2200" u="dotted" smtClean="0">
              <a:solidFill>
                <a:srgbClr val="000000"/>
              </a:solidFill>
              <a:uFill>
                <a:solidFill>
                  <a:srgbClr val="000000"/>
                </a:solidFill>
              </a:uFill>
              <a:latin typeface="Times New Roman" pitchFamily="18" charset="0"/>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u="dotted" smtClean="0">
                <a:solidFill>
                  <a:schemeClr val="bg1"/>
                </a:solidFill>
                <a:uFill>
                  <a:solidFill>
                    <a:srgbClr val="000000"/>
                  </a:solidFill>
                </a:uFill>
                <a:latin typeface="Times New Roman" pitchFamily="18" charset="0"/>
                <a:cs typeface="Times New Roman" panose="02020603050405020304" pitchFamily="18" charset="0"/>
              </a:rPr>
              <a:t>________________                     _______________</a:t>
            </a:r>
            <a:endParaRPr lang="zh-CN" altLang="zh-CN" sz="2200">
              <a:solidFill>
                <a:schemeClr val="bg1"/>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764480" y="5476465"/>
            <a:ext cx="7767960" cy="902970"/>
          </a:xfrm>
          <a:prstGeom prst="rect">
            <a:avLst/>
          </a:prstGeom>
        </p:spPr>
        <p:txBody>
          <a:bodyPr wrap="square">
            <a:spAutoFit/>
          </a:bodyPr>
          <a:lstStyle/>
          <a:p>
            <a:pPr>
              <a:lnSpc>
                <a:spcPct val="120000"/>
              </a:lnSpc>
              <a:spcAft>
                <a:spcPct val="0"/>
              </a:spcAft>
              <a:tabLst>
                <a:tab pos="1029335"/>
                <a:tab pos="1850390"/>
                <a:tab pos="2538095"/>
                <a:tab pos="3221990"/>
              </a:tabLst>
            </a:pPr>
            <a:r>
              <a:rPr lang="en-US" altLang="zh-CN" sz="2200" smtClean="0">
                <a:solidFill>
                  <a:srgbClr val="FF0000"/>
                </a:solidFill>
                <a:latin typeface="Times New Roman" pitchFamily="18" charset="0"/>
                <a:cs typeface="Times New Roman" panose="02020603050405020304" pitchFamily="18" charset="0"/>
              </a:rPr>
              <a:t>                  C</a:t>
            </a:r>
            <a:r>
              <a:rPr lang="zh-CN" altLang="zh-CN" sz="2200">
                <a:solidFill>
                  <a:srgbClr val="FF0000"/>
                </a:solidFill>
                <a:latin typeface="Times New Roman" pitchFamily="18" charset="0"/>
                <a:cs typeface="Times New Roman" panose="02020603050405020304" pitchFamily="18" charset="0"/>
              </a:rPr>
              <a:t>项</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深表不满</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在文中没有依据。原文并没有提到吴起对公叔继任相位不满</a:t>
            </a:r>
            <a:r>
              <a:rPr lang="zh-CN" altLang="zh-CN" sz="2200" smtClean="0">
                <a:solidFill>
                  <a:srgbClr val="FF0000"/>
                </a:solidFill>
                <a:latin typeface="Times New Roman" pitchFamily="18" charset="0"/>
                <a:cs typeface="Times New Roman" panose="02020603050405020304" pitchFamily="18" charset="0"/>
              </a:rPr>
              <a:t>。</a:t>
            </a:r>
            <a:r>
              <a:rPr lang="en-US" altLang="zh-CN" sz="2200" smtClean="0">
                <a:solidFill>
                  <a:srgbClr val="FF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1484784"/>
          <a:ext cx="8128000" cy="4751500"/>
        </p:xfrm>
        <a:graphic>
          <a:graphicData uri="http://schemas.openxmlformats.org/presentationml/2006/ole">
            <mc:AlternateContent xmlns:mc="http://schemas.openxmlformats.org/markup-compatibility/2006">
              <mc:Choice xmlns:v="urn:schemas-microsoft-com:vml" Requires="v">
                <p:oleObj spid="_x0000_s114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84784"/>
                        <a:ext cx="8128000" cy="4751500"/>
                      </a:xfrm>
                      <a:prstGeom prst="rect">
                        <a:avLst/>
                      </a:prstGeom>
                    </p:spPr>
                  </p:pic>
                </p:oleObj>
              </mc:Fallback>
            </mc:AlternateContent>
          </a:graphicData>
        </a:graphic>
      </p:graphicFrame>
      <p:sp>
        <p:nvSpPr>
          <p:cNvPr id="4" name="矩形 3"/>
          <p:cNvSpPr>
            <a:spLocks noChangeAspect="1"/>
          </p:cNvSpPr>
          <p:nvPr/>
        </p:nvSpPr>
        <p:spPr>
          <a:xfrm>
            <a:off x="508000" y="5763523"/>
            <a:ext cx="8128000" cy="49720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比对结果</a:t>
            </a:r>
            <a:r>
              <a:rPr lang="en-US" altLang="zh-CN" sz="2200">
                <a:solidFill>
                  <a:srgbClr val="000000"/>
                </a:solidFill>
                <a:latin typeface="Times New Roman"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itchFamily="18" charset="0"/>
                <a:cs typeface="Times New Roman" panose="02020603050405020304" pitchFamily="18" charset="0"/>
              </a:rPr>
              <a:t>　　　　　　　　　　　　　　　　　　　　　　</a:t>
            </a:r>
            <a:r>
              <a:rPr lang="en-US" altLang="zh-CN" sz="2200" u="dotted">
                <a:solidFill>
                  <a:srgbClr val="000000"/>
                </a:solidFill>
                <a:uFill>
                  <a:solidFill>
                    <a:srgbClr val="000000"/>
                  </a:solidFill>
                </a:u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111798" y="5737686"/>
            <a:ext cx="262001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a:solidFill>
                  <a:srgbClr val="FF0000"/>
                </a:solidFill>
                <a:latin typeface="Times New Roman" pitchFamily="18" charset="0"/>
                <a:cs typeface="Times New Roman" panose="02020603050405020304" pitchFamily="18" charset="0"/>
              </a:rPr>
              <a:t>D</a:t>
            </a:r>
            <a:r>
              <a:rPr lang="zh-CN" altLang="zh-CN" sz="2200">
                <a:solidFill>
                  <a:srgbClr val="FF0000"/>
                </a:solidFill>
                <a:latin typeface="Times New Roman" pitchFamily="18" charset="0"/>
                <a:cs typeface="Times New Roman" panose="02020603050405020304" pitchFamily="18" charset="0"/>
              </a:rPr>
              <a:t>项概括分析正确</a:t>
            </a:r>
            <a:r>
              <a:rPr lang="zh-CN" altLang="zh-CN" sz="2200" smtClean="0">
                <a:solidFill>
                  <a:srgbClr val="FF0000"/>
                </a:solidFill>
                <a:latin typeface="Times New Roman" pitchFamily="18" charset="0"/>
                <a:cs typeface="Times New Roman" panose="02020603050405020304" pitchFamily="18" charset="0"/>
              </a:rPr>
              <a:t>。</a:t>
            </a:r>
            <a:r>
              <a:rPr lang="en-US" altLang="zh-CN" sz="2200" smtClean="0">
                <a:solidFill>
                  <a:srgbClr val="FF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340767"/>
            <a:ext cx="8128000" cy="496189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解答主观简答题要注意的问题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审准设题角度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文言文简答题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其设问方式与文本体裁、题材密切相关。如果是人物传记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其设问角度一般是人物、事件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如果是游记散文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一般是景物、人事、情感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如果是议论说理散文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可能会是对作者观点态度的分析概括。题目一般是简要的概括、说明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也可能有简要的分析。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准确理解文意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对文意的理解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是答题的基础。文言文更是这样。这就要在读文时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准确把握事件的前因后果、人物的生平经历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作者的褒贬评价。对关键字词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要结合前后语境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力求贯通理解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不可含混不清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更不可牵强附会。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911735"/>
            <a:ext cx="8128000" cy="333819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找准文本依据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找文本依据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也就是确定答案所在的区间。这要看设题点所在的位置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如果设题点在引出句或观点句上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一般要看下文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如果在总结句或结论句上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一般要看上文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如果在过渡句上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就要前后兼顾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再做权衡。对答案区间的确定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不能太窄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这样容易要点不全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也不能过于宽泛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这样容易大而不当。确定答题区间后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还要有分点作答的意识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不可照抄原文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也不可把翻译作答案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要有概括、分析、提炼、变形的过程。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6635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(2020</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届山东、海南省模考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ea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汉十一年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陈豨反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高祖自将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至邯郸。未罢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淮阴侯谋反关中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吕后用萧何计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诛淮阴侯。上已闻淮阴侯诛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使使拜丞相何为相国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益封五千户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令卒五百人一都尉为相国卫。诸君皆贺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召平独吊。召平谓相国曰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祸自此始矣。愿君让封勿受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悉以家私财佐军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则上心说。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相国从其计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高帝乃大喜。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节选自《史记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萧相国世家》</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韩信死后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萧何得到皇帝封赏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众人祝贺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为什么召平却为萧何担忧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请简要说明。</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59369"/>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itchFamily="34" charset="0"/>
                <a:ea typeface="黑体" pitchFamily="2" charset="-122"/>
                <a:cs typeface="Times New Roman" panose="02020603050405020304" pitchFamily="18" charset="0"/>
              </a:rPr>
              <a:t>【思考角度】</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805038"/>
          <a:ext cx="8128000" cy="5337556"/>
        </p:xfrm>
        <a:graphic>
          <a:graphicData uri="http://schemas.openxmlformats.org/presentationml/2006/ole">
            <mc:AlternateContent xmlns:mc="http://schemas.openxmlformats.org/markup-compatibility/2006">
              <mc:Choice xmlns:v="urn:schemas-microsoft-com:vml" Requires="v">
                <p:oleObj spid="_x0000_s114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805038"/>
                        <a:ext cx="8128000" cy="5337556"/>
                      </a:xfrm>
                      <a:prstGeom prst="rect">
                        <a:avLst/>
                      </a:prstGeom>
                    </p:spPr>
                  </p:pic>
                </p:oleObj>
              </mc:Fallback>
            </mc:AlternateContent>
          </a:graphicData>
        </a:graphic>
      </p:graphicFrame>
      <p:sp>
        <p:nvSpPr>
          <p:cNvPr id="5" name="矩形 4"/>
          <p:cNvSpPr>
            <a:spLocks noChangeAspect="1"/>
          </p:cNvSpPr>
          <p:nvPr/>
        </p:nvSpPr>
        <p:spPr>
          <a:xfrm>
            <a:off x="1702934" y="2852936"/>
            <a:ext cx="5281930" cy="497205"/>
          </a:xfrm>
          <a:prstGeom prst="rect">
            <a:avLst/>
          </a:prstGeom>
        </p:spPr>
        <p:txBody>
          <a:bodyPr wrap="none">
            <a:spAutoFit/>
          </a:bodyPr>
          <a:lstStyle/>
          <a:p>
            <a:pPr>
              <a:lnSpc>
                <a:spcPct val="120000"/>
              </a:lnSpc>
            </a:pPr>
            <a:r>
              <a:rPr lang="zh-CN" altLang="zh-CN" sz="2200">
                <a:solidFill>
                  <a:srgbClr val="FF0000"/>
                </a:solidFill>
                <a:latin typeface="Times New Roman" pitchFamily="18" charset="0"/>
                <a:cs typeface="Times New Roman" panose="02020603050405020304" pitchFamily="18" charset="0"/>
              </a:rPr>
              <a:t>萧何被封赏的背景</a:t>
            </a:r>
            <a:r>
              <a:rPr lang="en-US" altLang="zh-CN" sz="2200">
                <a:solidFill>
                  <a:srgbClr val="FF0000"/>
                </a:solidFill>
                <a:latin typeface="Times New Roman" pitchFamily="18" charset="0"/>
                <a:cs typeface="Times New Roman" panose="02020603050405020304" pitchFamily="18" charset="0"/>
              </a:rPr>
              <a:t>,</a:t>
            </a:r>
            <a:r>
              <a:rPr lang="zh-CN" altLang="zh-CN" sz="2200">
                <a:solidFill>
                  <a:srgbClr val="FF0000"/>
                </a:solidFill>
                <a:latin typeface="Times New Roman" pitchFamily="18" charset="0"/>
                <a:cs typeface="Times New Roman" panose="02020603050405020304" pitchFamily="18" charset="0"/>
              </a:rPr>
              <a:t>皇上刘邦给萧何的</a:t>
            </a:r>
            <a:r>
              <a:rPr lang="zh-CN" altLang="zh-CN" sz="2200" smtClean="0">
                <a:solidFill>
                  <a:srgbClr val="FF0000"/>
                </a:solidFill>
                <a:latin typeface="Times New Roman" pitchFamily="18" charset="0"/>
                <a:cs typeface="Times New Roman" panose="02020603050405020304" pitchFamily="18" charset="0"/>
              </a:rPr>
              <a:t>赏赐</a:t>
            </a:r>
            <a:r>
              <a:rPr lang="en-US" altLang="zh-CN" sz="2200" smtClean="0">
                <a:solidFill>
                  <a:srgbClr val="FF0000"/>
                </a:solidFill>
                <a:latin typeface="Times New Roman" pitchFamily="18" charset="0"/>
                <a:cs typeface="Times New Roman" panose="02020603050405020304" pitchFamily="18" charset="0"/>
              </a:rPr>
              <a:t> </a:t>
            </a:r>
            <a:endParaRPr lang="zh-CN" altLang="en-US" sz="2200">
              <a:solidFill>
                <a:srgbClr val="FF0000"/>
              </a:solidFill>
            </a:endParaRPr>
          </a:p>
        </p:txBody>
      </p:sp>
      <p:sp>
        <p:nvSpPr>
          <p:cNvPr id="11" name="矩形 10"/>
          <p:cNvSpPr>
            <a:spLocks noChangeAspect="1"/>
          </p:cNvSpPr>
          <p:nvPr/>
        </p:nvSpPr>
        <p:spPr>
          <a:xfrm>
            <a:off x="1713208" y="3252069"/>
            <a:ext cx="3815080" cy="497205"/>
          </a:xfrm>
          <a:prstGeom prst="rect">
            <a:avLst/>
          </a:prstGeom>
        </p:spPr>
        <p:txBody>
          <a:bodyPr wrap="none">
            <a:spAutoFit/>
          </a:bodyPr>
          <a:lstStyle/>
          <a:p>
            <a:pPr>
              <a:lnSpc>
                <a:spcPct val="120000"/>
              </a:lnSpc>
            </a:pPr>
            <a:r>
              <a:rPr lang="zh-CN" altLang="en-US" sz="2200">
                <a:solidFill>
                  <a:srgbClr val="FF0000"/>
                </a:solidFill>
                <a:latin typeface="Times New Roman" pitchFamily="18" charset="0"/>
                <a:cs typeface="Times New Roman" panose="02020603050405020304" pitchFamily="18" charset="0"/>
              </a:rPr>
              <a:t>群臣和召平对封赏的不同态度</a:t>
            </a:r>
            <a:endParaRPr lang="zh-CN" altLang="en-US" sz="2200">
              <a:solidFill>
                <a:srgbClr val="FF0000"/>
              </a:solidFill>
            </a:endParaRPr>
          </a:p>
        </p:txBody>
      </p:sp>
      <p:sp>
        <p:nvSpPr>
          <p:cNvPr id="12" name="矩形 11"/>
          <p:cNvSpPr>
            <a:spLocks noChangeAspect="1"/>
          </p:cNvSpPr>
          <p:nvPr/>
        </p:nvSpPr>
        <p:spPr>
          <a:xfrm>
            <a:off x="1391368" y="3996889"/>
            <a:ext cx="7038152" cy="768350"/>
          </a:xfrm>
          <a:prstGeom prst="rect">
            <a:avLst/>
          </a:prstGeom>
        </p:spPr>
        <p:txBody>
          <a:bodyPr wrap="square">
            <a:spAutoFit/>
          </a:bodyPr>
          <a:lstStyle/>
          <a:p>
            <a:r>
              <a:rPr lang="zh-CN" altLang="en-US" sz="2200" smtClean="0">
                <a:solidFill>
                  <a:srgbClr val="FF0000"/>
                </a:solidFill>
                <a:latin typeface="Times New Roman" pitchFamily="18" charset="0"/>
                <a:cs typeface="Times New Roman" panose="02020603050405020304" pitchFamily="18" charset="0"/>
              </a:rPr>
              <a:t>                                        “</a:t>
            </a:r>
            <a:r>
              <a:rPr lang="zh-CN" altLang="en-US" sz="2200">
                <a:solidFill>
                  <a:srgbClr val="FF0000"/>
                </a:solidFill>
                <a:latin typeface="Times New Roman" pitchFamily="18" charset="0"/>
                <a:cs typeface="Times New Roman" panose="02020603050405020304" pitchFamily="18" charset="0"/>
              </a:rPr>
              <a:t>汉十一年”至“令卒五百人一都尉为相国卫”</a:t>
            </a:r>
            <a:endParaRPr lang="zh-CN" altLang="en-US" sz="2200">
              <a:solidFill>
                <a:srgbClr val="FF0000"/>
              </a:solidFill>
            </a:endParaRPr>
          </a:p>
        </p:txBody>
      </p:sp>
      <p:sp>
        <p:nvSpPr>
          <p:cNvPr id="13" name="矩形 12"/>
          <p:cNvSpPr>
            <a:spLocks noChangeAspect="1"/>
          </p:cNvSpPr>
          <p:nvPr/>
        </p:nvSpPr>
        <p:spPr>
          <a:xfrm>
            <a:off x="1425641" y="4706605"/>
            <a:ext cx="7038804" cy="768350"/>
          </a:xfrm>
          <a:prstGeom prst="rect">
            <a:avLst/>
          </a:prstGeom>
        </p:spPr>
        <p:txBody>
          <a:bodyPr wrap="square">
            <a:spAutoFit/>
          </a:bodyPr>
          <a:lstStyle/>
          <a:p>
            <a:r>
              <a:rPr lang="zh-CN" altLang="en-US" sz="2200" smtClean="0">
                <a:solidFill>
                  <a:srgbClr val="FF0000"/>
                </a:solidFill>
                <a:latin typeface="Times New Roman" pitchFamily="18" charset="0"/>
                <a:cs typeface="Times New Roman" panose="02020603050405020304" pitchFamily="18" charset="0"/>
              </a:rPr>
              <a:t>                             陈</a:t>
            </a:r>
            <a:r>
              <a:rPr lang="zh-CN" altLang="en-US" sz="2200">
                <a:solidFill>
                  <a:srgbClr val="FF0000"/>
                </a:solidFill>
                <a:latin typeface="Times New Roman" pitchFamily="18" charset="0"/>
                <a:cs typeface="Times New Roman" panose="02020603050405020304" pitchFamily="18" charset="0"/>
              </a:rPr>
              <a:t>豨、韩信相继造反</a:t>
            </a:r>
            <a:r>
              <a:rPr lang="en-US" altLang="zh-CN" sz="2200">
                <a:solidFill>
                  <a:srgbClr val="FF0000"/>
                </a:solidFill>
                <a:latin typeface="Times New Roman" pitchFamily="18" charset="0"/>
                <a:cs typeface="Times New Roman" panose="02020603050405020304" pitchFamily="18" charset="0"/>
              </a:rPr>
              <a:t>,</a:t>
            </a:r>
            <a:r>
              <a:rPr lang="zh-CN" altLang="en-US" sz="2200">
                <a:solidFill>
                  <a:srgbClr val="FF0000"/>
                </a:solidFill>
                <a:latin typeface="Times New Roman" pitchFamily="18" charset="0"/>
                <a:cs typeface="Times New Roman" panose="02020603050405020304" pitchFamily="18" charset="0"/>
              </a:rPr>
              <a:t>刘邦也害怕萧何乘机</a:t>
            </a:r>
            <a:r>
              <a:rPr lang="zh-CN" altLang="en-US" sz="2200" smtClean="0">
                <a:solidFill>
                  <a:srgbClr val="FF0000"/>
                </a:solidFill>
                <a:latin typeface="Times New Roman" pitchFamily="18" charset="0"/>
                <a:cs typeface="Times New Roman" panose="02020603050405020304" pitchFamily="18" charset="0"/>
              </a:rPr>
              <a:t>造反危险</a:t>
            </a:r>
            <a:r>
              <a:rPr lang="zh-CN" altLang="en-US" sz="2200">
                <a:solidFill>
                  <a:srgbClr val="FF0000"/>
                </a:solidFill>
                <a:latin typeface="Times New Roman" pitchFamily="18" charset="0"/>
                <a:cs typeface="Times New Roman" panose="02020603050405020304" pitchFamily="18" charset="0"/>
              </a:rPr>
              <a:t>的环境中设置了五百人的卫队</a:t>
            </a:r>
          </a:p>
        </p:txBody>
      </p:sp>
      <p:sp>
        <p:nvSpPr>
          <p:cNvPr id="14" name="矩形 13"/>
          <p:cNvSpPr>
            <a:spLocks noChangeAspect="1"/>
          </p:cNvSpPr>
          <p:nvPr/>
        </p:nvSpPr>
        <p:spPr>
          <a:xfrm>
            <a:off x="1389477" y="5436959"/>
            <a:ext cx="7111132" cy="768350"/>
          </a:xfrm>
          <a:prstGeom prst="rect">
            <a:avLst/>
          </a:prstGeom>
        </p:spPr>
        <p:txBody>
          <a:bodyPr wrap="square">
            <a:spAutoFit/>
          </a:bodyPr>
          <a:lstStyle/>
          <a:p>
            <a:r>
              <a:rPr lang="zh-CN" altLang="en-US" sz="2200" smtClean="0">
                <a:solidFill>
                  <a:srgbClr val="FF0000"/>
                </a:solidFill>
                <a:latin typeface="Times New Roman" pitchFamily="18" charset="0"/>
                <a:cs typeface="Times New Roman" panose="02020603050405020304" pitchFamily="18" charset="0"/>
              </a:rPr>
              <a:t>                          不仅</a:t>
            </a:r>
            <a:r>
              <a:rPr lang="zh-CN" altLang="en-US" sz="2200">
                <a:solidFill>
                  <a:srgbClr val="FF0000"/>
                </a:solidFill>
                <a:latin typeface="Times New Roman" pitchFamily="18" charset="0"/>
                <a:cs typeface="Times New Roman" panose="02020603050405020304" pitchFamily="18" charset="0"/>
              </a:rPr>
              <a:t>增官益封</a:t>
            </a:r>
            <a:r>
              <a:rPr lang="en-US" altLang="zh-CN" sz="2200">
                <a:solidFill>
                  <a:srgbClr val="FF0000"/>
                </a:solidFill>
                <a:latin typeface="Times New Roman" pitchFamily="18" charset="0"/>
                <a:cs typeface="Times New Roman" panose="02020603050405020304" pitchFamily="18" charset="0"/>
              </a:rPr>
              <a:t>,</a:t>
            </a:r>
            <a:r>
              <a:rPr lang="zh-CN" altLang="en-US" sz="2200">
                <a:solidFill>
                  <a:srgbClr val="FF0000"/>
                </a:solidFill>
                <a:latin typeface="Times New Roman" pitchFamily="18" charset="0"/>
                <a:cs typeface="Times New Roman" panose="02020603050405020304" pitchFamily="18" charset="0"/>
              </a:rPr>
              <a:t>还在没有任何危险的环境中设置了五百人的卫队</a:t>
            </a: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grpId="3"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2" presetClass="entr" presetSubtype="4" fill="hold" grpId="4"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1"/>
      <p:bldP spid="12" grpId="2"/>
      <p:bldP spid="13" grpId="3"/>
      <p:bldP spid="14" grpId="4"/>
    </p:bldLst>
  </p:timing>
</p:sld>
</file>

<file path=ppt/slides/slide2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700808"/>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【答案整合】</a:t>
            </a:r>
            <a:r>
              <a:rPr lang="zh-CN" altLang="zh-CN" sz="2200">
                <a:solidFill>
                  <a:srgbClr val="FF0000"/>
                </a:solidFill>
                <a:latin typeface="NEU-BZ-S92"/>
                <a:ea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因为召平认为萧何将灾祸临头了。皇帝疑心萧何会像韩信一样谋反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名为宠信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实际是为了监视他。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566814"/>
            <a:ext cx="8128000" cy="3338195"/>
          </a:xfrm>
          <a:prstGeom prst="rect">
            <a:avLst/>
          </a:prstGeom>
        </p:spPr>
        <p:txBody>
          <a:bodyPr>
            <a:spAutoFit/>
          </a:bodyPr>
          <a:lstStyle/>
          <a:p>
            <a:pPr>
              <a:lnSpc>
                <a:spcPct val="120000"/>
              </a:lnSpc>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高祖十一年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陈豨反叛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高祖亲自统率军队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到达邯郸。战事还没有结束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淮阴侯韩信在关中谋反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吕后采用萧何的计策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杀了淮阴侯。高祖听说淮阴侯已经被杀的消息后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就派遣使者拜丞相萧何为相国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加封食邑五千户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命令安排五百名士兵由一名都尉率领充任相国的卫队。当时许多人都向萧何道贺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只有召平表示忧虑。召平对相国说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您的祸患从此开始了。希望您辞让封赏不予接受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再把自己的全部家财私产拿出来赞助军需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这样皇上心里就会高兴了。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相国听从了召平的计策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高祖果然大为高兴。</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pic>
        <p:nvPicPr>
          <p:cNvPr id="7" name="图片 6" descr="id:2147492405;FounderCES"/>
          <p:cNvPicPr/>
          <p:nvPr/>
        </p:nvPicPr>
        <p:blipFill>
          <a:blip r:embed="rId3">
            <a:extLst>
              <a:ext uri="{28A0092B-C50C-407E-A947-70E740481C1C}">
                <a14:useLocalDpi xmlns:a14="http://schemas.microsoft.com/office/drawing/2010/main" val="0"/>
              </a:ext>
            </a:extLst>
          </a:blip>
          <a:stretch>
            <a:fillRect/>
          </a:stretch>
        </p:blipFill>
        <p:spPr bwMode="auto">
          <a:xfrm>
            <a:off x="2748846" y="1484784"/>
            <a:ext cx="3312220" cy="310133"/>
          </a:xfrm>
          <a:prstGeom prst="rect">
            <a:avLst/>
          </a:prstGeom>
          <a:noFill/>
          <a:ln>
            <a:noFill/>
          </a:ln>
        </p:spPr>
      </p:pic>
      <p:sp>
        <p:nvSpPr>
          <p:cNvPr id="3" name="矩形 2"/>
          <p:cNvSpPr>
            <a:spLocks noChangeAspect="1"/>
          </p:cNvSpPr>
          <p:nvPr/>
        </p:nvSpPr>
        <p:spPr>
          <a:xfrm>
            <a:off x="508000" y="1801289"/>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smtClean="0">
                <a:solidFill>
                  <a:srgbClr val="000000"/>
                </a:solidFill>
                <a:latin typeface="Arial" pitchFamily="34" charset="0"/>
                <a:ea typeface="黑体" pitchFamily="2" charset="-122"/>
                <a:cs typeface="Times New Roman" panose="02020603050405020304" pitchFamily="18" charset="0"/>
              </a:rPr>
              <a:t>    </a:t>
            </a:r>
            <a:r>
              <a:rPr lang="zh-CN" altLang="zh-CN" sz="2200" smtClean="0">
                <a:solidFill>
                  <a:srgbClr val="000000"/>
                </a:solidFill>
                <a:latin typeface="Arial" pitchFamily="34" charset="0"/>
                <a:ea typeface="黑体" pitchFamily="2" charset="-122"/>
                <a:cs typeface="Times New Roman" panose="02020603050405020304" pitchFamily="18" charset="0"/>
              </a:rPr>
              <a:t>阅读</a:t>
            </a:r>
            <a:r>
              <a:rPr lang="zh-CN" altLang="zh-CN" sz="2200">
                <a:solidFill>
                  <a:srgbClr val="000000"/>
                </a:solidFill>
                <a:latin typeface="Arial" pitchFamily="34" charset="0"/>
                <a:ea typeface="黑体" pitchFamily="2" charset="-122"/>
                <a:cs typeface="Times New Roman" panose="02020603050405020304" pitchFamily="18" charset="0"/>
              </a:rPr>
              <a:t>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1~2</a:t>
            </a:r>
            <a:r>
              <a:rPr lang="zh-CN" altLang="zh-CN" sz="2200">
                <a:solidFill>
                  <a:srgbClr val="000000"/>
                </a:solidFill>
                <a:latin typeface="Arial" pitchFamily="34" charset="0"/>
                <a:ea typeface="黑体"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字宝鼎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勃海南皮人也。九岁入学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书《急就篇》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月余便通。家素贫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常春夏务农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冬乃入学。年十六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从浮阳李周仁受《毛诗》《尚书》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章武刘子猛受《礼记》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常山房虯受《周官》《仪礼》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渔阳鲜于灵馥受《左氏春秋》。铉以乡里无可师者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诣大儒徐遵明受业。居徐门下五年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常称高第。年二十三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便自潜居讨论是非。撰定《孝经》《论语》《毛诗》《三礼义疏》及《三传异同》《周易义例》合三十余卷。用心精苦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曾三秋冬不畜枕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假寐而已。年二十七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归养二亲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因教授乡里。生徒恒数百人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燕赵间能言经者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多出其门。以乡里寡文籍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来游京师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读所未见书。举秀才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除太学博士。及李同轨卒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齐神武令文襄在京妙简硕学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以教诸子</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28</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12776"/>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引申义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就是由本义引申出来的意义。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的本义为武器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收天下之兵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聚之咸阳。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《过秦论》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后引申为使用武器的人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即士兵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沛公兵十万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在霸上。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《鸿门宴》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又引申为战争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强秦之所以不敢加兵于赵者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徒以吾两人在也。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比喻义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就是由本义的比喻用法形成的意义。如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当奖率三军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北定中原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庶竭驽钝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攘除奸凶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兴复汉室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还于旧都。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《出师表》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本义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劣马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刀刃不锋利。比喻义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喻才能平庸。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假借义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一个词因音同或音近被假借而产生的意义。如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宫妇左右莫不私王。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《邹忌讽齐王纳谏》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的本义是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日落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假借为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没有谁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文襄以铉应旨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徵诣晋阳。时中山石曜、北平阳绚、北海王晞、清河崔瞻、广平宋钦道及工书人韩毅同在东馆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师友诸王。铉以去圣久远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文字多有乖谬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于讲授之睱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遂览《说文》《仓》《雅》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删正六艺经注中谬字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名曰《字辨》。天保初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诏铉与殿中尚书邢邵、中书令魏收等参议礼律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仍兼国子博士。时诏北平太守宋景业、西河太守綦母怀文等草定新历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录尚书、平原王高隆之令铉与通直常侍房延祐、国子博士刁柔参考得失。寻正国子博士。废帝之在东宫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文宣诏铉以经入授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甚见优礼。卒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特赠廷尉少卿。及还葬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王人将送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儒者荣之。杨元懿、宗惠振官俱至国子博士。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选自《北史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李铉传》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536765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下列对原文有关内容的概括和分析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不正确的一项是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李铉幼时家贫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非常喜欢学习。因为家中贫穷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他便常常在春夏时节参加农业劳动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到了冬天才入学学习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为了学习知识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他曾经拜多人为师。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B.</a:t>
            </a:r>
            <a:r>
              <a:rPr lang="zh-CN" altLang="zh-CN" sz="2200">
                <a:solidFill>
                  <a:srgbClr val="000000"/>
                </a:solidFill>
                <a:latin typeface="Times New Roman" pitchFamily="18" charset="0"/>
                <a:cs typeface="Times New Roman" panose="02020603050405020304" pitchFamily="18" charset="0"/>
              </a:rPr>
              <a:t>李铉教授弟子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成效颇为显著。回家奉养双亲时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他曾在乡里教授弟子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学生数量常常达到几百人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燕赵一带能谈论经籍的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多出自他的门下。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cs typeface="Times New Roman" panose="02020603050405020304" pitchFamily="18" charset="0"/>
              </a:rPr>
              <a:t>李铉撰定典籍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因饱学被选用。他编定《孝经》等三十余卷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李同轨去世后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齐神武帝亲自在京城精选饱学之士教育皇子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他被齐神武帝选中。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D.</a:t>
            </a:r>
            <a:r>
              <a:rPr lang="zh-CN" altLang="zh-CN" sz="2200">
                <a:solidFill>
                  <a:srgbClr val="000000"/>
                </a:solidFill>
                <a:latin typeface="Times New Roman" pitchFamily="18" charset="0"/>
                <a:cs typeface="Times New Roman" panose="02020603050405020304" pitchFamily="18" charset="0"/>
              </a:rPr>
              <a:t>李铉治学严谨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修改经籍谬误。他认为距离文学先圣所处的时代已经很久远了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经籍中文字多有错误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于是就在空暇时删改六艺经注中的错字。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7236296" y="1362976"/>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itchFamily="18" charset="0"/>
              </a:rPr>
              <a:t>C </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itchFamily="18" charset="0"/>
                <a:ea typeface="黑体" pitchFamily="2" charset="-122"/>
                <a:cs typeface="Times New Roman" panose="02020603050405020304" pitchFamily="18" charset="0"/>
              </a:rPr>
              <a:t>解析</a:t>
            </a:r>
            <a:r>
              <a:rPr lang="en-US" altLang="zh-CN" sz="2200">
                <a:solidFill>
                  <a:srgbClr val="FF0000"/>
                </a:solidFill>
                <a:latin typeface="Times New Roman" pitchFamily="18"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C</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齐神武帝亲自在京城精选饱学之士教育皇子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他被齐神武帝选中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错误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张冠李戴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及李同轨卒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齐神武令文襄在京妙简硕学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以教诸子。文襄以铉应旨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可知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应为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齐神武帝命令文襄精选饱学之士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来教育各位皇子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文襄选中李铉应旨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2348880"/>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李铉虽出身贫苦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最终却学富五车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著作等身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官至国子博士。他取得如此成就的原因是什么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请简要说明。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204265"/>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广泛学习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转益多师。</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勤奋求学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不满足已有学问。</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潜自进修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用心揣摩。</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声名远播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备受官府重视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皇帝信任。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57591"/>
            <a:ext cx="8128000" cy="455612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00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李铉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字宝鼎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是勃海南皮人。九岁入学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抄写《急就篇》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一个月就通晓。家中一向贫困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常常春夏时节务农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到冬天才入学。十六岁时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跟从浮阳李周仁学习《毛诗》《尚书》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跟从章武刘子猛学习《礼记》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跟从常山房虯学习《周官》《仪礼》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跟从渔阳鲜于灵馥学习《左氏春秋》。李铉认为乡里没有可以从师学习的人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到大儒徐遵明处去接受学习。在徐遵明门下五年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常常是成绩最优秀的。二十三岁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就自己隐居起来研讨学术是非。编定《孝经》《论语》《毛诗》《三礼义疏》以及《三传异同》《周易义例》共三十余卷。用心精勤刻苦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曾三个秋冬不备枕头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每次睡觉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和衣打盹而已。二十七岁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回家奉养双亲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因而在乡里教授弟子。学生常有数百人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燕赵地方能谈论经籍的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大多出自他的门下</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学案六</a:t>
            </a:r>
            <a:endParaRPr lang="zh-CN" altLang="en-US" sz="1400">
              <a:solidFill>
                <a:srgbClr val="E75E22"/>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学案七</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57502"/>
            <a:ext cx="8128000" cy="5297805"/>
          </a:xfrm>
          <a:prstGeom prst="rect">
            <a:avLst/>
          </a:prstGeom>
        </p:spPr>
        <p:txBody>
          <a:bodyPr>
            <a:spAutoFit/>
          </a:bodyPr>
          <a:lstStyle/>
          <a:p>
            <a:pPr>
              <a:lnSpc>
                <a:spcPts val="2900"/>
              </a:lnSpc>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因为乡里少有典籍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所以来到京城游学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读没有见过的书。被推举为秀才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任太学博士。到李同轨去世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齐神武帝命令文襄在京城精选饱学之士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来教育各位皇子。文襄选中李铉应旨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征召到晋阳。当时中山人石曜、北平人阳绚、北海人王晞、清河人崔瞻、广平人宋钦道以及善于书写的韩毅都在东馆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是各王的师友。李铉认为距离文学先圣所处的时代已经很久远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文字多有错误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在讲授空暇时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就阅读《说文》《仓》《雅》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删改六艺经注中的错字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名为《字辨》。天保初年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下诏李铉与殿中尚书邢邵、中书令魏收等人参议礼律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仍兼任国子博士。当时诏令北平太守宋景业、西河太守綦母怀文等人起草拟定新历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录尚书、平原王高隆之命令李铉和通直常侍房延祐、国子博士刁柔讨论新历的得失。不久正式担任国子博士。废帝在东宫为太子时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文宣帝诏令李铉教他经书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得到优待礼遇。去世时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特赠官为廷尉少卿。到回乡下葬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国君送别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儒士以这个为荣。杨元懿、宗惠振都任官到国子博士。</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2524759" y="1819402"/>
            <a:ext cx="40944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学案七</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理解并翻译文中的</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句子</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理解并翻译文中的句子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就是在理解文言文句子的基础上将其翻译成现代汉语。文言文翻译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以直译为主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要求做到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包括三个层次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一是能读通、读懂并领会某一句子在文中的意思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二是能理解句子内部以及分句间的逻辑关系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三是能理解句子的内涵和深层含义。要做好文言文翻译题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需注意翻译的重点和翻译的方法。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2513599"/>
            <a:ext cx="8128000" cy="212090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一、落实三大赋分点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文言文翻译题和很多题目一样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也是按得分点赋分的。命题人选取文段中的某一句作为翻译题目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考查该句的实词、虚词或句式。在做文言文翻译题时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首先要思考要求翻译的句子其命题点在哪里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抓住了命题点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也就抓住了基本的得分点。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关键实词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对于关键实词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一定要准确译出其意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不含糊。如翻译通假字时一定要写出其本字。下面四类实词要特别注意。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古今异义词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置换、拆分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古今异义词是十分重要的得分点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考试中将其设为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得分点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的频率相当高。它有两种情况</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一是单音节的同形异义词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翻译时要把其古今义区别开来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并且置换成现代汉语。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二是类似今天双音节词的同形异义词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祖父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妻子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一般情况下要把它拆分开来翻译。当然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类似今天双音节词的同形词不一定是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异义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有时可能是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这时叫同义复词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斧斤以时入山林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斧斤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844824"/>
            <a:ext cx="8128000" cy="130873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把文中画线的句子译成现代汉语。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则岂尽人力哉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盖亦有造物微旨矣。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世之立功名、尚通显者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日讥薄文士无毛发之用。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218056"/>
            <a:ext cx="8128000" cy="21209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那么难道都是人的力量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造成的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大概也有上天精妙的意图吧。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世间那些成就功业名声、崇尚通达显赫的人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常常讥笑鄙视文人没有丝毫的用处。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关键点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第一句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造物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微旨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第二句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毛发之用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29</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0322"/>
            <a:ext cx="8128000" cy="1308735"/>
          </a:xfrm>
          <a:prstGeom prst="rect">
            <a:avLst/>
          </a:prstGeom>
        </p:spPr>
        <p:txBody>
          <a:bodyPr>
            <a:spAutoFit/>
          </a:bodyPr>
          <a:lstStyle/>
          <a:p>
            <a:pPr indent="355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zh-CN" altLang="zh-CN" sz="2200">
                <a:solidFill>
                  <a:srgbClr val="000000"/>
                </a:solidFill>
                <a:latin typeface="Times New Roman" pitchFamily="18" charset="0"/>
                <a:cs typeface="Times New Roman" panose="02020603050405020304" pitchFamily="18" charset="0"/>
              </a:rPr>
              <a:t>解释下列语句中加点的词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注意同一词语不同含义之间的联系。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850690" y="2567221"/>
          <a:ext cx="8128000" cy="3742099"/>
        </p:xfrm>
        <a:graphic>
          <a:graphicData uri="http://schemas.openxmlformats.org/presentationml/2006/ole">
            <mc:AlternateContent xmlns:mc="http://schemas.openxmlformats.org/markup-compatibility/2006">
              <mc:Choice xmlns:v="urn:schemas-microsoft-com:vml" Requires="v">
                <p:oleObj spid="_x0000_s104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850690" y="2567221"/>
                        <a:ext cx="8128000" cy="3742099"/>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714390" y="6227038"/>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砍伐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攻打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战争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功绩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功劳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夸耀</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360850"/>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smtClean="0">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多义实词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语境推定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多义实词是指一个词在不同的语境中具有不同的含义。把握多义实词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要注意了解词的本义、引申义、比喻义和假借义。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词的本义就是词的本来的意义。例如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的本义是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兵器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武器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收天下之兵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聚之咸阳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《过秦论》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。引申义就是从本义引申出来的意义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它是造成实词多义的根本原因。例如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的引申义</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士兵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起视四境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而秦兵又至矣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《六国论》</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战争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强秦之所以不敢加兵于赵者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。比喻义就是通过本义打比方而固定下来的意义。例如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的比喻义为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坚固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金城千里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《过秦论》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。假借义就是一个汉字被借为别的字而出现的与原义无关的意义。例如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的借字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假借义是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头发花白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颁白者不负戴于道路矣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《寡人之于国也》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708603"/>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多义实词的具体含义可根据语境确定。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语境可分为句子内部语境和外部语境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所谓内部语境指的是句子本身的语言环境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所谓外部语境就是针对整段文字、整篇文章而言的大语境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即上下文的语言环境。有些句子中的实词词义可以借助句子内部语境来推断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有些还需借助句子外部语境来推断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才能上下贯通。例如</a:t>
            </a:r>
            <a:r>
              <a:rPr lang="en-US" altLang="zh-CN" sz="2200">
                <a:solidFill>
                  <a:srgbClr val="000000"/>
                </a:solidFill>
                <a:latin typeface="Times New Roman" pitchFamily="18" charset="0"/>
                <a:cs typeface="Times New Roman" panose="02020603050405020304" pitchFamily="18" charset="0"/>
              </a:rPr>
              <a:t>2015</a:t>
            </a:r>
            <a:r>
              <a:rPr lang="zh-CN" altLang="zh-CN" sz="2200">
                <a:solidFill>
                  <a:srgbClr val="000000"/>
                </a:solidFill>
                <a:latin typeface="Times New Roman" pitchFamily="18" charset="0"/>
                <a:cs typeface="Times New Roman" panose="02020603050405020304" pitchFamily="18" charset="0"/>
              </a:rPr>
              <a:t>年高考天津卷第</a:t>
            </a:r>
            <a:r>
              <a:rPr lang="en-US" altLang="zh-CN" sz="2200">
                <a:solidFill>
                  <a:srgbClr val="000000"/>
                </a:solidFill>
                <a:latin typeface="Times New Roman" pitchFamily="18" charset="0"/>
                <a:cs typeface="Times New Roman" panose="02020603050405020304" pitchFamily="18" charset="0"/>
              </a:rPr>
              <a:t>9</a:t>
            </a:r>
            <a:r>
              <a:rPr lang="zh-CN" altLang="zh-CN" sz="2200">
                <a:solidFill>
                  <a:srgbClr val="000000"/>
                </a:solidFill>
                <a:latin typeface="Times New Roman" pitchFamily="18" charset="0"/>
                <a:cs typeface="Times New Roman" panose="02020603050405020304" pitchFamily="18" charset="0"/>
              </a:rPr>
              <a:t>题</a:t>
            </a:r>
            <a:r>
              <a:rPr lang="en-US" altLang="zh-CN" sz="2200">
                <a:solidFill>
                  <a:srgbClr val="000000"/>
                </a:solidFill>
                <a:latin typeface="Times New Roman" pitchFamily="18" charset="0"/>
                <a:cs typeface="Times New Roman" panose="02020603050405020304" pitchFamily="18" charset="0"/>
              </a:rPr>
              <a:t>A</a:t>
            </a:r>
            <a:r>
              <a:rPr lang="zh-CN" altLang="zh-CN" sz="2200">
                <a:solidFill>
                  <a:srgbClr val="000000"/>
                </a:solidFill>
                <a:latin typeface="Times New Roman" pitchFamily="18" charset="0"/>
                <a:cs typeface="Times New Roman" panose="02020603050405020304" pitchFamily="18" charset="0"/>
              </a:rPr>
              <a:t>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墨子闻而悼之　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哀悼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。结合上下文可知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墨子听说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楚欲攻宋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悼之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这里的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哀悼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没有关系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而是说墨子内心有一种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恐惧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。根据语境推断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该项解释错误。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772816"/>
            <a:ext cx="8128000" cy="130873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民思其德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为立祠安阳亭西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每食辄弦歌而荐之。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一岁断狱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不过数十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威风猛于涣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而文理不及之。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072274"/>
            <a:ext cx="8128000" cy="21209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百姓思念王涣的恩德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在安阳亭西为他建造祠堂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每当进食时就奏乐歌咏而祭祀他。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一年间他审理的案件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不过几十件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但声威超过王涣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而在条理方面比不上他。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关键点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第一句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弦歌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第二句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911735"/>
            <a:ext cx="8128000" cy="333819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活用实词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语法判断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词类活用现象也是命题者特别关注的。碰到活用词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翻译的方法有二</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一是根据语法准确判断。如名词活用为动词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有多种语法特征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两个名词连用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两者之间非并列修饰关系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且无谓语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一般前一个名词作动词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名词前有副词或能愿动词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则该名词活用作动词等等。然后再联系具体语境进行分析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确定其词类活用的类型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并据此推断其意义。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二是按照它固有的格式翻译。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作状语的名词大都要在前面加上适当的介词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活用为名词的动词、形容词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要用动词、形容词作定语并补出中心语。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活用为一般动词的名词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翻译时大都要带上该名词再加一个动词。如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填然鼓之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应译为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擂鼓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意动用法用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认为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以为</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看作、作为</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的格式进行翻译。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使动用法用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让</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怎样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的格式翻译。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412776"/>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孙叔敖为楚令尹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一国吏民皆来贺。</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有一老父</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衣粗衣</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冠白冠</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后来吊。</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孙叔敖正衣冠而出见之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谓老父曰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楚王不知臣不肖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使臣受吏民之垢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人尽来贺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子独后来吊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岂有说乎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有说。身已贵而骄人者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民去之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位已高而擅权者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君恶之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禄已厚而不知足者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患处之。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孙叔敖再拜曰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敬受命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愿闻余教。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父曰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位已高而意益下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官益大而心益小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禄已厚而慎不敢取。君谨守此三者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足以治楚矣</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节选自《说苑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敬慎》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744005"/>
            <a:ext cx="8128000" cy="130873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有一个老人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穿着麻布制的衣服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戴着白色的帽子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最后来慰问。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关键点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5" name="矩形 4"/>
          <p:cNvSpPr>
            <a:spLocks noChangeAspect="1"/>
          </p:cNvSpPr>
          <p:nvPr/>
        </p:nvSpPr>
        <p:spPr>
          <a:xfrm>
            <a:off x="508000" y="1407538"/>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孙叔敖担任楚国的令尹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全国的官吏和百姓都来祝贺。有一个老人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穿着麻布制的衣服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戴着白色的帽子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最后来慰问。孙叔敖整理好衣帽出来接见了他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对老人说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楚王不了解我没有才能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让我担任令尹这样的高官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人们都来祝贺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只有您最后来慰问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莫非有什么话要说吗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是有话说。身份已经很高贵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但是待人骄傲的人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百姓就要离开他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职位已经很高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但是擅弄职权的人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国君就会厌恶他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俸禄已经很多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但是不知足的人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祸患就会降临到他那里。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孙叔敖向老人拜了两拜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我诚恳地接受您的指教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还想听听您其余的教诲。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老人说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地位已很高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为人就更要谦恭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官职越大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思想越要小心谨慎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俸禄已很丰厚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就不应索取分外财物。您严格地遵守这三条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就足够把楚国治理好</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9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2521133"/>
            <a:ext cx="8128000" cy="212090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疑难实词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多方推断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翻译中总会碰到个别疑难词语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千万不要紧张。要明白命题者只不过是利用这些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拦路虎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来考查你借助语境做推断的能力。解决办法是综合运用多种推断方法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主要指字形推断法、邻字推断法、语法推断法、对称推断法、语境推断法及联想推断法。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9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刘武周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河间景城人。骁勇善射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交通豪侠。初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武周引兵南侵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苑君璋说曰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唐主举一州之兵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定三辅之地</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郡县影附</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所向风靡</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此固天命</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岂曰人谋。且并州已南</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地形险阻</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若悬军深入</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恐后无所继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不如连合突厥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结援唐朝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南面称孤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足为上策。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武周不听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遣君璋守朔州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遂侵汾、晋。及败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泣谓君璋曰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恨不用君言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乃至于此</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节选自《旧唐书》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把文中画横线的句子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郡县影附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所向风靡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此固天命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岂曰人谋。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且并州已南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地形险阻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若悬军深入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恐后无所继。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29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5" name="矩形 4"/>
          <p:cNvSpPr>
            <a:spLocks noChangeAspect="1"/>
          </p:cNvSpPr>
          <p:nvPr/>
        </p:nvSpPr>
        <p:spPr>
          <a:xfrm>
            <a:off x="508000" y="1380663"/>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郡县像影子一样归顺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所向披靡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这本来就是上天的助力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难道说是人力吗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况且并州以南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地势险阻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如果孤军步步深入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恐怕后面没有援军。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关键点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第一句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风靡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第二句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悬军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刘武周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河间景城人。刘武周勇猛迅捷善于骑射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结交了不少豪侠。当初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刘武周率兵向南侵犯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苑君璋劝他说</a:t>
            </a:r>
            <a:r>
              <a:rPr lang="en-US" altLang="zh-CN" sz="220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唐</a:t>
            </a: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主</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发动</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一个州的兵力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平定三辅地区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郡县像影子一样归顺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所向披靡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这本来就是上天的助力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难道说是人力吗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况且并州以南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地势险阻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如果孤军步步深入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恐怕后面没有援军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不如联合突厥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和唐朝连结互助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面南称王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这才是上策。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刘武周不听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派苑君璋防守朔州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于是侵犯汾、晋。等到失败后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刘武周哭着对苑君璋说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后悔当初不采纳你的意见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才到了现在的地步</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wipe(down)">
                                      <p:cBhvr>
                                        <p:cTn id="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ctrTitle"/>
          </p:nvPr>
        </p:nvSpPr>
        <p:spPr>
          <a:xfrm>
            <a:off x="2483768" y="2996952"/>
            <a:ext cx="6379528" cy="864096"/>
          </a:xfrm>
        </p:spPr>
        <p:txBody>
          <a:bodyPr/>
          <a:lstStyle/>
          <a:p>
            <a:r>
              <a:rPr lang="zh-CN" altLang="zh-CN"/>
              <a:t>专题一　文言文阅读</a:t>
            </a:r>
          </a:p>
        </p:txBody>
      </p:sp>
    </p:spTree>
  </p:cSld>
  <p:clrMapOvr>
    <a:masterClrMapping/>
  </p:clrMapOvr>
  <p:transition spd="slow">
    <p:push/>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30</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graphicFrame>
        <p:nvGraphicFramePr>
          <p:cNvPr id="4" name="对象 3"/>
          <p:cNvGraphicFramePr>
            <a:graphicFrameLocks noChangeAspect="1"/>
          </p:cNvGraphicFramePr>
          <p:nvPr/>
        </p:nvGraphicFramePr>
        <p:xfrm>
          <a:off x="179512" y="1912963"/>
          <a:ext cx="8128000" cy="3286073"/>
        </p:xfrm>
        <a:graphic>
          <a:graphicData uri="http://schemas.openxmlformats.org/presentationml/2006/ole">
            <mc:AlternateContent xmlns:mc="http://schemas.openxmlformats.org/markup-compatibility/2006">
              <mc:Choice xmlns:v="urn:schemas-microsoft-com:vml" Requires="v">
                <p:oleObj spid="_x0000_s104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179512" y="1912963"/>
                        <a:ext cx="8128000" cy="3286073"/>
                      </a:xfrm>
                      <a:prstGeom prst="rect">
                        <a:avLst/>
                      </a:prstGeom>
                    </p:spPr>
                  </p:pic>
                </p:oleObj>
              </mc:Fallback>
            </mc:AlternateContent>
          </a:graphicData>
        </a:graphic>
      </p:graphicFrame>
      <p:sp>
        <p:nvSpPr>
          <p:cNvPr id="12" name="圆角矩形 11">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683568" y="5216749"/>
            <a:ext cx="496316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位次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一般的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排列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收列</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395536" y="1405220"/>
            <a:ext cx="8240464" cy="4831080"/>
          </a:xfrm>
          <a:prstGeom prst="rect">
            <a:avLst/>
          </a:prstGeom>
        </p:spPr>
        <p:txBody>
          <a:bodyPr wrap="square">
            <a:spAutoFit/>
          </a:bodyPr>
          <a:lstStyle/>
          <a:p>
            <a:pPr indent="266700">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关键虚词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高频虚词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只要出现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紧紧抓住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所谓高频虚词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是指在翻译中被设为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得分点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频率较高的虚词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四个。这类虚词只要在所要求翻译的句中出现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便要格外留心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紧紧抓住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确保翻译到位。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以。设为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得分点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的频率最高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在语境中主要考查其介词义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等。另外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词义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率领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也不可忽视。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其。在翻译中考查较多的是其指代词义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那些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活用为第一人称的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自己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。另一重点是语气副词义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如表推测的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表反问的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难道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表祈使的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表商量的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因。在翻译中主要考查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趁机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通过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等虚词义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另实词义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沿袭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缘故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也不可忽视。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乃。主要考查在语境中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竟然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三个义项的辨析。尤其是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的辨析。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0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916832"/>
            <a:ext cx="8128000" cy="130873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圣人苟可以强国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不法其故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苟可以利民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不循其礼。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令行于民期年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秦民之国都言初令之不便者以千数。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189103"/>
            <a:ext cx="8128000" cy="17145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圣人如果可以使国家强盛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不必效法陈规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如果可以使百姓获利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不必遵守旧制。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法令在民间实行一年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秦人到国都诉说新法不便利的数以千计。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708603"/>
            <a:ext cx="8128000" cy="37439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虚实义兼有的虚词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细心区分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当译则译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不当译则删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有一部分虚词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用法以结构或语气助词为主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作为结构、语气助词时一般情况下可不译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但有实义时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必须译出。这里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尤其要留心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作为句中或句末语气助词时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可不译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但放在动词后面作代词或兼词时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有实义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必须译出。者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主要有两个义项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一是作代词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可译为</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事、地方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二是作助词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表句中停顿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构成判断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或作定语后置的标志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不必译出。这两种词义、词性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在翻译时要仔细辨析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不可当译不译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或不当译而硬译。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0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仆八岁入塾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诵四子、六艺之书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慨然愿游春秋之世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追陪颜、曾之伦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执经杏坛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觌圣人之德辉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又思游南北宋之世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偕杨、游诸人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立程子、朱子之堂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饫闻其训诫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已念二者虽不可得</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然乌知今世不有道德渊纯之士</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聚群讲学</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可扶翼我者</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既成童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出与乡闾读书之子游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见其所倾向者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无非科举之学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众人一志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传习成风。</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叩以圣贤之道</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则群怪以为狂痴而笑之。</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退而告诸父兄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始知讲道劝学之风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海内衰歇者数十年矣。于是怆然内悲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太息向之所志不度也。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节选自清代吴定《答鲍觉生书》</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0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2060848"/>
            <a:ext cx="8128000" cy="130873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然乌知今世不有道德渊纯之士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聚群讲学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可扶翼我者</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叩以圣贤之道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则群怪以为狂痴而笑之。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339669"/>
            <a:ext cx="8128000" cy="21209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然而又哪里料到当今社会没有道德深厚纯正的人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没有可以聚众讲学、可以扶持帮助我的人呢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若用圣贤的主张学说问他们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他们都感到奇怪甚至认为你狂痴而嘲笑你。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关键点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第一句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第二句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5" name="矩形 4"/>
          <p:cNvSpPr>
            <a:spLocks noChangeAspect="1"/>
          </p:cNvSpPr>
          <p:nvPr/>
        </p:nvSpPr>
        <p:spPr>
          <a:xfrm>
            <a:off x="508000" y="1484784"/>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我八岁入私塾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诵读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六经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常发感慨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希望能游历春秋时代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追随、陪同颜回、曾参这些人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手捧经书在杏坛听孔子讲学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见到圣人的道德光辉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又想游历南北宋时代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与杨时、游酢等人一道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站在程颐、程颢和朱熹讲学的课堂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饱听他们的教诲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虽想到这两种愿望不可能实现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然而又哪里料到当今社会没有道德深厚纯正的人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没有可以聚众讲学、可以扶持帮助我的人呢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到年纪稍大了一些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我出门与乡里读书的人交往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见他们所向往的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不过是科举考试的学问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众人一心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传习成风。若用圣贤的主张学说问他们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他们都感到奇怪甚至认为你狂痴而嘲笑你。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回家将这种情况告诉父兄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才知道讲道劝学的风气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在国内衰落而趋于终止已经几十年了。于是内心悲伤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叹息从前的志向不能实现了。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0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412776"/>
            <a:ext cx="8128000" cy="37439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常见副词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除表敬谦外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意思实在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当须译出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虽然《考试说明》列出了要掌握的重点虚词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但在实际考查中尤其在翻译中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涉及的范围远不囿于此。像部分常见的副词通常都设为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得分点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不可忽视。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部分副词放在句首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有一定的意思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需要译出。如表示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比、迨、逮、洎、及。表示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恰逢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会、适、恰、值、方。表示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昔日、先前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向、乡、曩。表示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希望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愿、唯、教。表示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只、只是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但、特、第、顾、直、止。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部分副词的意思易混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翻译时尤须加以区别。例如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这个词</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313254" y="5089158"/>
          <a:ext cx="8128000" cy="1277543"/>
        </p:xfrm>
        <a:graphic>
          <a:graphicData uri="http://schemas.openxmlformats.org/presentationml/2006/ole">
            <mc:AlternateContent xmlns:mc="http://schemas.openxmlformats.org/markup-compatibility/2006">
              <mc:Choice xmlns:v="urn:schemas-microsoft-com:vml" Requires="v">
                <p:oleObj spid="_x0000_s114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313254" y="5089158"/>
                        <a:ext cx="8128000" cy="1277543"/>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0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7</a:t>
            </a: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蜀伐楚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取兹方。子思言苟变于卫侯曰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其才可将五百乘。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公曰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吾知其可将</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然变也尝为吏</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赋于民而食人二鸡子</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故弗用也。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子思曰</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夫圣人之官人</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犹匠之用木也</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取其所长</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弃其所短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故杞梓连抱而有数尺之朽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良工不弃。今君处战国之世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选爪牙之士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而以二卵弃干城之将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此不可使闻于邻国也。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公再拜曰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谨受教矣。</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节选自《资治通鉴》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然变也尝为吏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赋于民而食人二鸡子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故弗用也。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夫圣人之官人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犹匠之用木也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取其所长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弃其所短。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0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456540" y="1351041"/>
            <a:ext cx="8312472" cy="536765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然而苟变曾身为官吏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在向老百姓征税时吃了人家两个鸡蛋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所以不能任用他。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圣人选用人任官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就如同木匠使用木料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取用它的长处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抛弃它的短处。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关键点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第一句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第二句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蜀国攻打楚国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占领了兹方。子思向卫国国君推荐苟变说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他的才能可统领五百辆车。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卫侯说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我知道他是个将才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然而苟变曾身为官吏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在向老百姓征税时吃了人家两个鸡蛋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所以不能任用他。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子思说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圣人选用人任官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就如同木匠使用木料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取用它的长处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抛弃它的短处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因此一根合抱的良木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却有几尺朽烂处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高明的工匠是不会扔掉它的。现在国君你正处在战国纷争的年代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要收罗能为你效力的人才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却因为两个鸡蛋而舍弃了一员可守一城的大将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这事可不能让邻国知道啊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卫侯一再拜谢说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我接受你的指教。</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2513599"/>
            <a:ext cx="8128000" cy="212090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特殊虚词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词义固定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固定翻译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所谓特殊虚词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一是指固定虚词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复音虚词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两个字不能拆开硬译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无乃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奈何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无以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二是指兼词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即一个词当成两个词用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译时要按两个词翻译。如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何不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31</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323528" y="1502205"/>
          <a:ext cx="8128000" cy="4107590"/>
        </p:xfrm>
        <a:graphic>
          <a:graphicData uri="http://schemas.openxmlformats.org/presentationml/2006/ole">
            <mc:AlternateContent xmlns:mc="http://schemas.openxmlformats.org/markup-compatibility/2006">
              <mc:Choice xmlns:v="urn:schemas-microsoft-com:vml" Requires="v">
                <p:oleObj spid="_x0000_s1043"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323528" y="1502205"/>
                        <a:ext cx="8128000" cy="4107590"/>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447636" y="5609795"/>
            <a:ext cx="8372836" cy="497205"/>
          </a:xfrm>
          <a:prstGeom prst="rect">
            <a:avLst/>
          </a:prstGeom>
        </p:spPr>
        <p:txBody>
          <a:bodyPr wrap="square">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屡次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命运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读</a:t>
            </a:r>
            <a:r>
              <a:rPr lang="en-US" altLang="zh-CN" sz="2200">
                <a:solidFill>
                  <a:srgbClr val="000000"/>
                </a:solidFill>
                <a:latin typeface="Arial" pitchFamily="34" charset="0"/>
                <a:ea typeface="黑体" pitchFamily="2" charset="-122"/>
                <a:cs typeface="Times New Roman" panose="02020603050405020304" pitchFamily="18" charset="0"/>
              </a:rPr>
              <a:t>cù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细密的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拼命追求功名的样子。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42688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8</a:t>
            </a:r>
            <a:r>
              <a:rPr lang="zh-CN" altLang="zh-CN" sz="2200">
                <a:solidFill>
                  <a:srgbClr val="000000"/>
                </a:solidFill>
                <a:latin typeface="Times New Roman" pitchFamily="18" charset="0"/>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齐宣王问曰</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文王之囿方七十里</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有诸</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孟子对曰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于传有之。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若是其大乎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民犹以为小也。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寡人之囿方四十里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民犹以为大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何也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文王之囿方七十里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刍荛者往焉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雉兔者往焉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与民同之。民以为小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不亦宜乎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臣始至于境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问国之大禁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然后敢入。臣闻郊关之内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有囿方四十里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杀其麋鹿者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如杀人之罪。</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则是方四十里为阱于国中。民以为大</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不亦宜乎</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节选自《孟子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梁惠王下》</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齐宣王问曰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文王之囿方七十里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有诸</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则是方四十里为阱于国中。民以为大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不亦宜乎</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508000" y="1340767"/>
            <a:ext cx="8128000" cy="536765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齐宣王问道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文王的园林有七十里见方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有这事吗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这就像是在国内设下了一个四十里见方的陷阱。百姓认为太大了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不也是应该的吗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关键点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第一句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第二句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不亦宜乎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齐宣王问道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文王的园林有七十里见方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有这事吗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孟子答道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在文献上有这样的记载。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宣王问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竟有这么大吗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孟子说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百姓还觉得小了呢。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宣王说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我的园林四十里见方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百姓还觉得大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这是为什么呢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孟子说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文王的园林七十里见方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割草砍柴的可以去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捕鸟猎兽的可以去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是与百姓共同享用的。百姓认为太小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不也是很自然的吗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我初到齐国边境时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问明了齐国重要的禁令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这才敢入境。我听说郊区的门内有个园林四十里见方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如果杀了其中的麋鹿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就同杀人一样治罪。这就像是在国内设下了一个四十里见方的陷阱。百姓认为太大了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不也是应该的吗</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681641"/>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特殊句式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无标志的两种特殊句式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意念判断句和被动句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一般而言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特殊句式总有语言标志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这些标志就是我们判断句式的主要依据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包括判断句和被动句。但也有例外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就是不带任何标志的意念判断句和被动句。因为无标志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所以较隐蔽。要想译到位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全凭对文意的把握。当然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也有小技巧可以借助。如无标志判断句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译时可加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字而意思不变。句中出现了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当它处在主语位置时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该句一般为判断句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直不百步耳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是亦走也</a:t>
            </a:r>
            <a:r>
              <a:rPr lang="en-US" altLang="zh-CN" sz="220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2310467"/>
            <a:ext cx="8128000" cy="252666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对于无标志被动句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可用两个方法判断。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在动词前或后加上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字而句子的基本意思未改变的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是被动句。如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匹夫不可夺志也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在动词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前面加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未改变句子原来的意思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所以这是一个被动句。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主谓结构的句子能够变成动宾结构主动句的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是被动句。如杜牧《阿房宫赋》中的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函谷举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可以将其变为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举函谷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477228"/>
            <a:ext cx="8128000" cy="4831080"/>
          </a:xfrm>
          <a:prstGeom prst="rect">
            <a:avLst/>
          </a:prstGeom>
        </p:spPr>
        <p:txBody>
          <a:bodyPr>
            <a:spAutoFit/>
          </a:bodyPr>
          <a:lstStyle/>
          <a:p>
            <a:pPr indent="267970">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类型最多、用法最复杂的特殊句式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宾语前置句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否定句中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代词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前置。当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作代词宾语时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易被看作结构助词而不译。其实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它是人称代词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必须译出。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辨析两种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形式的固定结构。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例句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其李将军之谓也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《史记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李将军列传》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译文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这大概说的是李将军吧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这种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形式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是宾语前置的标志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是谓语动词。其特点是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后无宾语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可译为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说的是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此、是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之谓</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例句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大而化之之谓圣。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译文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道德思想光大到能够随机应变的境界就叫作圣人了。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与上一种句型相比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其不同之处在于宾语在谓语动词后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起取消句子独立性的作用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可译为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这就叫作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最容易被忽略的特殊句式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定语后置句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定语后置句是考生在翻译过程中最易忽略、最不能译到位的句式之一。虽说有标志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但实践中很难把握。这里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有一个方法可以辅助判断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当一个句子要译成</a:t>
            </a:r>
            <a:r>
              <a:rPr lang="en-US"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宋体"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的人中有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它极有可能是定语后置句。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求人可使报秦者。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未译出句式特点的译法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找一个人可以出使回复秦国的。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按定语后置句来译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找一个可以出使回复秦国的人。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最需要补充词语的特殊句式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省略句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在近年的高考中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省略句成为考查次数最多的特殊句式。可是不少考生对此重视不够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在翻译中只满足于字字落实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对省略成分缺少足够的分析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导致译出的语句不通不顺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自然难以得到满意的分数。要解决这一难点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需要做好以下三点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强化联系语境的意识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要知道句子省略了哪些成分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必须联系前后语境。不仅要做好语法分析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还应推及逻辑事理层面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推及文章的写作目的层面。要求翻译的句子大多和主人公的行为或作者的想法相关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要想一想译出的句意是否符合生活逻辑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是否符合写作目的。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484784"/>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强化增加成分的意识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只要符合主谓宾的语法规范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符合前后语境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翻译时就可以适度增加一些成分使句意更加顺畅。文言文省略最常见的是主语、宾语和介词省略。尤其是主语省略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几乎句句皆有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故要强化增加成分的意识。在补充省略成分时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一定要根据动作行为的发出者补充主语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再根据动作行为的受事者补充宾语。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建立清晰的思维步骤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确定谓语动词后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理清句子的主谓宾结构</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联系前后语境揣摩句意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找出动作行为的发出者和受事者</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补出省略的成分</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联系语境验证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思考是否符合语法规范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是否符合逻辑常识。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34076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9</a:t>
            </a:r>
            <a:r>
              <a:rPr lang="zh-CN" altLang="zh-CN" sz="2200">
                <a:solidFill>
                  <a:srgbClr val="000000"/>
                </a:solidFill>
                <a:latin typeface="Times New Roman" pitchFamily="18" charset="0"/>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商君者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卫之诸庶孽公子也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名鞅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姓公孙氏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其祖本姬姓也。鞅少好刑名之学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事魏相公叔座为中庶子。公叔座知其贤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未及进。会座病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魏惠王亲往问病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公叔病有如不可讳</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将奈社稷何</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公叔曰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座之中庶子公孙鞅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年虽少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有奇才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愿王举国而听之。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王嘿然。王且去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座屏人言曰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王即不听用鞅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必杀之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无令出境。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王许诺而去。公叔座召鞅谢曰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今者王问可以为相者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我言若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王色不许我。我方先君后臣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因谓王即弗用鞅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当杀之。王许我。汝可疾去矣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且见禽。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鞅曰</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彼王不能用君之言任臣</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又安能用君之言杀臣乎</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卒不去。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公叔病如有不可讳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将奈社稷何</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彼王不能用君之言任臣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又安能用君之言杀臣乎</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508000" y="2900436"/>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你的病倘有不测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国家该怎么办呢</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大王既然不能听您的话任用我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又怎么能听您的话来杀我呢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关键点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安能</a:t>
            </a:r>
            <a:r>
              <a:rPr lang="en-US" altLang="zh-CN" sz="220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32</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179512" y="1772816"/>
          <a:ext cx="8128000" cy="3286073"/>
        </p:xfrm>
        <a:graphic>
          <a:graphicData uri="http://schemas.openxmlformats.org/presentationml/2006/ole">
            <mc:AlternateContent xmlns:mc="http://schemas.openxmlformats.org/markup-compatibility/2006">
              <mc:Choice xmlns:v="urn:schemas-microsoft-com:vml" Requires="v">
                <p:oleObj spid="_x0000_s104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179512" y="1772816"/>
                        <a:ext cx="8128000" cy="3286073"/>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651286" y="5066506"/>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弯曲的弧度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蜿蜒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理亏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奸佞之人</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320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508000" y="1549236"/>
            <a:ext cx="8128000" cy="4831080"/>
          </a:xfrm>
          <a:prstGeom prst="rect">
            <a:avLst/>
          </a:prstGeom>
        </p:spPr>
        <p:txBody>
          <a:bodyPr>
            <a:spAutoFit/>
          </a:bodyPr>
          <a:lstStyle/>
          <a:p>
            <a:pPr>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参考</a:t>
            </a:r>
            <a:r>
              <a:rPr lang="zh-CN" altLang="zh-CN" sz="2200">
                <a:solidFill>
                  <a:srgbClr val="FF0000"/>
                </a:solidFill>
                <a:latin typeface="Arial" pitchFamily="34" charset="0"/>
                <a:ea typeface="黑体" pitchFamily="2" charset="-122"/>
                <a:cs typeface="Times New Roman" panose="02020603050405020304" pitchFamily="18" charset="0"/>
              </a:rPr>
              <a:t>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商君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是卫国国君姬妾生的公子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名鞅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姓公孙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他的祖先本来姓姬。公孙鞅年轻时就喜欢刑名之学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侍奉魏国国相公叔座做了中庶子。公叔座知道他贤能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还没来得及向魏王推荐。正赶上公叔座得了病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魏惠王亲自去看望他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你的病倘有不测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国家该怎么办呢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公叔座回答说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我的中庶子公孙鞅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虽然年轻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却有奇才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希望大王能把国政全部交给他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由他去治理。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魏惠王听后默默无言。当魏惠王将要离开时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公叔座屏退左右随侍人员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大王假如不任用公孙鞅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就一定要杀掉他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不要让他走出国境。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魏惠王答应了他的要求就离去了。公叔座召来公孙鞅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道歉说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刚才大王询问能够出任国相的人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我推荐了你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看大王的神情不会同意我的建议。我当先忠于君后考虑臣的立场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因而劝大王假如不任用公孙鞅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就该杀掉他。大王答应了我的请求。你赶快离开吧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否则马上就要被擒。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公孙鞅说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大王既然不能听您的话任用我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又怎么能听您的话来杀我呢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公孙鞅最后没有离开魏国。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321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347139"/>
            <a:ext cx="8128000" cy="252666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二、用好六字翻译诀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直译和意译是翻译的两种基本方法。高考文言文翻译要求以直译为主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实在不能直译的地方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再采用意译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直译为主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意译为辅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。直译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就是严格按照原文的词句进行翻译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一一对译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单音变双音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。意译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是指按照原文的大意灵活变通地进行翻译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主要是对句式、修辞等的翻译。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3823138"/>
            <a:ext cx="8128000" cy="252666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在具体翻译时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运用好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六字诀。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留</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保留文言文中的一些基本词汇和专有名词。可保留不译的词包括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在现代汉语中仍常用的成语和习惯用语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朝代、年号、谥号、庙号、人名、爵位名、书名、地名、官职名、器物名、度量衡等专有名词</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322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904201"/>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把下文画横线的语句翻译成现代汉语。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成遵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南阳穰县人也。幼敏悟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读书日记数千百言。家贫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勤苦不废学问。二十能文章。</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时郡中先辈无治进士业者</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遵欲为</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以不合程式为患。</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会杨惠初登第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来尹穰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遵乃书所作数十篇见之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惠抚卷大喜。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节选自《元史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成遵传》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需要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的词是</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译文</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323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郡中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先辈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当时郡中先辈中没有研究科举的人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成遵准备考科举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因为怕作文不合规范格式而担忧。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成遵是南阳穰县人。他幼年聪敏颖悟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每日读书记忆几千字。成遵家境贫寒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但勤奋刻苦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不废弃学业。他二十岁能作文章。当时郡中先辈中没有研究科举的人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成遵准备考科举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因为怕作文不合规范格式而担忧。正好杨惠刚考中进士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来做穰县县尹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成遵于是抄录自己作的几十篇文章去拜见杨惠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杨惠看后非常高兴。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324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508000" y="1412776"/>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翻译时把文言文中的部分词语替换成符合现代汉语习惯的词语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将古汉语的单音节词替换成现代汉语的双音节词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将古今异义词替换成古代汉语的意思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将通假字替换成本字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将活用的词替换成活用后的词等。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把下文画横线的语句翻译成现代汉语。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吕由诚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字子明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御史中丞诲之季子。幼明爽有智略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以父恩补官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调邓州酒税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临事精敏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老吏不能欺。</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会营兵窃发</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聚众闭城</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守贰逃匿</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由诚亲往招谕</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贼敛兵听命。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节选自《宋史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吕由诚传》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需要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的词是</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译文</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325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适逢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暗地里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城门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副手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武器。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适逢营兵暗中发动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叛乱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聚集兵众紧闭城门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州府长官及副手都逃跑躲藏起来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吕由诚亲自前往招抚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叛贼收起兵器听从命令。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吕由诚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字子明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是御史中丞吕诲的小儿子。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年幼时开朗直爽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有才智谋略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因为父亲有功而被补授官职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选调为邓州酒税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处事精明干练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即使是精于吏事、熟谙公务的胥吏也不能欺骗他。适逢营兵暗中发动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叛乱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聚集兵众紧闭城门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州府长官及副手都逃跑躲藏起来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吕由诚亲自前往招抚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叛贼收起兵器听从命令。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326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340767"/>
            <a:ext cx="8128000" cy="536765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调</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按照现代汉语的习惯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在对译的基础上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将特殊句式的语序调整过来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使译句畅达。翻译时需要调整语序的句子主要有以下几种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主谓倒装句、宾语前置句、定语后置句、介词结构后置句。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把下文画横线的语句翻译成现代汉语。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后将军郭默据湓口以叛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亮表求亲征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于是以本官加征讨都督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率将军路永、毛宝等步骑二万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会太尉陶侃俱讨破之。亮还芜湖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不受爵赏。侃移书曰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夫赏罚黜陟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国之大信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窃怪矫然独为君子。</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亮曰</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元帅指捴</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武臣效命</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亮何功之有</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遂苦辞不受。进号镇西将军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又固让。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节选自《晋书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庾亮传》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需要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的语句是</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译文</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327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亮何功之有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宾语前置句。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庾亮说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元帅指挥得当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将士们不怕牺牲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我庾亮有什么功劳</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后来将军郭默凭依湓口而反叛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庾亮上表请求亲自率军出征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于是庾亮以本官身份兼任征讨都督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率领将军路永、毛宝等两万步兵骑兵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会同太尉陶侃一起讨伐并打败郭默。庾亮回到芜湖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不接受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朝廷的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封爵和奖赏。陶侃写信给他说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奖赏、惩罚、免官、升职是国家重大的信誉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我私下里认为你这种矫情、标榜自己为君子的行为很奇怪。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庾亮说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元帅指挥得当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将士们不怕牺牲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我庾亮有什么功劳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于是庾亮坚决推辞不接受。朝廷又封他为镇西将军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庾亮又坚持推让。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328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2697304"/>
            <a:ext cx="8128000" cy="171450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smtClean="0">
                <a:solidFill>
                  <a:srgbClr val="000000"/>
                </a:solidFill>
                <a:latin typeface="Times New Roman" pitchFamily="18" charset="0"/>
                <a:cs typeface="Times New Roman" panose="02020603050405020304" pitchFamily="18" charset="0"/>
              </a:rPr>
              <a:t>把没有意义或不必译出的衬词、虚词删去。如句首语气词</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盖</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夫</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音节助词</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之</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用于特殊场合的连词</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而</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等。在翻译时删去某些词也不影响译文的准确、通顺</a:t>
            </a:r>
            <a:r>
              <a:rPr lang="en-US" altLang="zh-CN" sz="2200" smtClean="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便可删去不译。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329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508000" y="1407538"/>
            <a:ext cx="8128000" cy="455612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把下文画横线的语句翻译成现代汉语。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异自以久在外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不自安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上书思慕阙廷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愿亲帷幄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帝不许。后人有章言异专制关中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斩长安令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威权至重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百姓归心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号为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咸阳王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。帝使以章示异。异惶惧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上书谢曰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臣本诸生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过蒙恩私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位大将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爵通侯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受任方面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以立微功。在倾危溷殽之中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尚不敢过差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而况天下平定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上尊下卑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而臣爵位所蒙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巍巍不测乎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诚冀以谨敕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遂自终始。</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见所示臣章</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战栗怖惧。伏念明主知臣愚性</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固敢因缘自陈。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诏报曰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将军之于国家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义为君臣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恩犹父子。何嫌何疑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而有惧意</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节选自《后汉书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冯异传》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需要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的词是</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译文</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33</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179512" y="1502205"/>
          <a:ext cx="8128000" cy="4107590"/>
        </p:xfrm>
        <a:graphic>
          <a:graphicData uri="http://schemas.openxmlformats.org/presentationml/2006/ole">
            <mc:AlternateContent xmlns:mc="http://schemas.openxmlformats.org/markup-compatibility/2006">
              <mc:Choice xmlns:v="urn:schemas-microsoft-com:vml" Requires="v">
                <p:oleObj spid="_x0000_s1045"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179512" y="1502205"/>
                        <a:ext cx="8128000" cy="4107590"/>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313254" y="5517232"/>
            <a:ext cx="8128000" cy="90297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希望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盼望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向远处看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农历每月的十五日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名声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名望。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330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2900436"/>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现在看到您给我看的奏章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战战栗栗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惊恐万状。我深知圣明的主上了解微臣的愚钝品性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所以才敢借机表白自己的心迹</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331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375624"/>
            <a:ext cx="8128000" cy="536765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参考</a:t>
            </a:r>
            <a:r>
              <a:rPr lang="zh-CN" altLang="zh-CN" sz="2200">
                <a:solidFill>
                  <a:srgbClr val="FF0000"/>
                </a:solidFill>
                <a:latin typeface="Arial" pitchFamily="34" charset="0"/>
                <a:ea typeface="黑体" pitchFamily="2" charset="-122"/>
                <a:cs typeface="Times New Roman" panose="02020603050405020304" pitchFamily="18" charset="0"/>
              </a:rPr>
              <a:t>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冯异自己觉得长久在外征战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心里不踏实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就上书表白渴望回归朝廷之心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愿意亲自侍奉皇帝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光武帝不允许。后来有人上书说冯异在关中十分专制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斩杀长安县令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有至高的权威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百姓都拥戴他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称他为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咸阳王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。光武帝派人拿着奏章给冯异看。冯异十分惶恐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上书谢罪说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我本一介书生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过分地蒙受圣上恩宠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高居大将之位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享有通侯的爵位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接受治理一方的使命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建立了微不足道的功勋。在危乱混沌之时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都不敢有什么差错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何况现在天下太平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上下尊卑有序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而我却要为自己的卑微爵位所蒙蔽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竟不知思量陛下的巍峨高大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我自始至终都想着要谨遵您的旨意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从未想过要改变。现在看到您给我看的奏章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战战栗栗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惊恐万状。我深知圣明的主上了解微臣的愚钝品性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所以才敢借机表白自己的心迹。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光武帝下诏回复说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将军您对于国家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论理是君臣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恩情亲如父子。有什么嫌疑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而使你心怀恐惧呢</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332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327035"/>
            <a:ext cx="8128000" cy="536765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补</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补出文言文中省略的成分或隐含的成分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如句子中省略的主语、谓语、宾语以及介词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从而使句意完整。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把下文画横线的语句翻译成现代汉语。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元行钦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幽州人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为刘守光裨将。与李嗣源战于山北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身中嗣源七矢。拔矢而战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反中嗣源。屡败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乃降嗣源。</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嗣源谓其壮士</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以为养子。从战</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数立功。</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庄宗闻其骁勇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取之为散员都部署。庄宗与梁军战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军败而溃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梁兵数百追及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攒槊围之。行钦驰一骑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夺剑断其二矛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斩首一级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梁兵解去。庄宗持行钦泣曰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富贵与卿共之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由是宠绝诸将。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节选自《新五代史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元行钦传》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需要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的词是</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译文</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333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508000" y="1570904"/>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元行钦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为养子。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元行钦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李嗣源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数立功。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李嗣源认为他是猛士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把他收为养子。元行钦跟随李嗣源作战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屡立战功。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元行钦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幽州人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是刘守光的偏将。和李嗣源在山北作战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身上被李嗣源射中七箭。元行钦拔出箭继续作战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反而射中李嗣源。元行钦多次失败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于是投降李嗣源。李嗣源认为他是猛士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把他收为养子。元行钦跟随李嗣源作战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屡立战功。庄宗听说元行钦骁勇善战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收纳在身边做散员都部署。庄宗与梁军作战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战败后溃逃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被数百梁兵追赶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重重兵器包围。元行钦单马驰来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夺剑砍断敌军长矛两支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斩首一级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包围的梁兵退去。庄宗抱着行钦哭道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富贵和你共享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元行钦在诸将中最受宠信。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334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380663"/>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6</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贯</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对文言文中的修辞句的翻译、借代手法的翻译、委婉说法的翻译、含蓄的外交辞令等要根据文意贯通。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把下文画横线的语句翻译成现代汉语。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嬴氏焚书史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咸阳火正炽。此中有全书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并不遗只字。上溯书契前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结绳亦有记。繇前视伏羲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已是其叔季。海外多名邦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九州一黑痣。读书三十乘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千万中一二。</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方知余见小</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春秋问蛄蟪。石彭与凫毛</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所见同儿稚。</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欲入问老人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路迷不得至。回首绝壁间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荒蔓惟薜荔。懊恨一出门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可望不可企。坐卧十年许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此中或开示。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节选自张岱《琅嬛福地记》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需要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贯通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的地方是</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译文</a:t>
            </a:r>
            <a:r>
              <a:rPr lang="en-US" altLang="zh-CN" sz="2200">
                <a:solidFill>
                  <a:srgbClr val="000000"/>
                </a:solidFill>
                <a:latin typeface="Times New Roman" pitchFamily="18" charset="0"/>
                <a:cs typeface="Times New Roman" panose="02020603050405020304" pitchFamily="18" charset="0"/>
              </a:rPr>
              <a:t>:</a:t>
            </a:r>
            <a:r>
              <a:rPr lang="en-US" altLang="zh-CN" sz="2200" u="dotted">
                <a:solidFill>
                  <a:srgbClr val="000000"/>
                </a:solidFill>
                <a:uFill>
                  <a:solidFill>
                    <a:srgbClr val="000000"/>
                  </a:solidFill>
                </a:uFill>
                <a:latin typeface="宋体"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335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春秋问蛄蟪。石彭与凫毛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使用了《庄子》中的典故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要恰当译出。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这样才知道自己的见识很小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就像《庄子》中的蛄蟪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蝉的别称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不知春秋是什么一样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茫然无知。世界像泰山一样大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像彭祖一样久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寿七百六十七岁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而自己的见识像鸿毛一样轻微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看到的就如同孩子看到的一样稚嫩。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336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426888"/>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秦始皇焚书的史实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火烧咸阳的情况。这里有详细的记载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不遗漏一个字。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这些书中的内容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上溯到有文字记载以前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对结绳记事也有记载。由此看伏羲时代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已经是那末世了。海外有许多名城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九州就像人身上的一粒黑痣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那样小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。读完汗牛充栋的书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也只是千万中的一二。这样才知道自己的见识很小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就像《庄子》中的蛄蟪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蝉的别称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不知春秋是什么一样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茫然无知。世界像泰山一样大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像彭祖一样久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寿七百六十七岁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而自己的见识像鸿毛一样轻微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看到的就如同孩子看到的一样稚嫩。想再进去询问老人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迷失了路不能到达。回头看看绝壁之间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除了蔓草就是薜荔。悔恨自己轻易地迈出房门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再想看老人的那些书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已是可望而不可企。在家中读了十多年的书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这件事或许给我一定的启示。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337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pic>
        <p:nvPicPr>
          <p:cNvPr id="8" name="学案对点演练.eps" descr="id:2147492651;FounderCES"/>
          <p:cNvPicPr/>
          <p:nvPr/>
        </p:nvPicPr>
        <p:blipFill>
          <a:blip r:embed="rId3"/>
          <a:stretch>
            <a:fillRect/>
          </a:stretch>
        </p:blipFill>
        <p:spPr>
          <a:xfrm>
            <a:off x="3302317" y="1412776"/>
            <a:ext cx="2539365" cy="238760"/>
          </a:xfrm>
          <a:prstGeom prst="rect">
            <a:avLst/>
          </a:prstGeom>
        </p:spPr>
      </p:pic>
      <p:sp>
        <p:nvSpPr>
          <p:cNvPr id="4" name="矩形 3"/>
          <p:cNvSpPr>
            <a:spLocks noChangeAspect="1"/>
          </p:cNvSpPr>
          <p:nvPr/>
        </p:nvSpPr>
        <p:spPr>
          <a:xfrm>
            <a:off x="508000" y="1723544"/>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字玄威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安定临泾人也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魏车骑将军阴密侯遵之子也。泰始末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武帝怠政事而耽于色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大采择公卿女以充六宫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奋女选入为贵人。奋唯有一子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为南阳王友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早亡。</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及闻女为贵人</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哭曰</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老奴不死</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唯有二儿</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男入九地之下</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女上九天之上</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奋既旧臣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兼有椒房之助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甚见宠待。迁左仆射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加镇军大将军、开府仪同三司。时杨骏以后父骄傲自得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奋谓骏曰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卿恃女更益豪邪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历观前代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与天家婚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未有不灭门者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但早晚事耳。观卿举措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适所以速祸。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骏曰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卿女不在天家乎</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奋曰</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我女与卿女作婢耳</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何能损益</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时人皆为之惧</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骏虽衔之</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而不能害。</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后卒于官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赠车骑将军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谥曰壮。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节选自《晋书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胡奋传》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338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480165"/>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及闻女为贵人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哭曰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老奴不死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唯有二儿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男入九地之下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女上九天之上</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奋曰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我女与卿女作婢耳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何能损益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时人皆为之惧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骏虽衔之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而不能害。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556004"/>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等到听说女儿成为贵人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胡奋哭道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老奴我该死不死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只有两个孩子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儿子进入九泉之下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女儿登上九天之上</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胡奋说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我的女儿只是给您的女儿当仆人罢了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对我能有什么好处害处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当时人们都替胡奋感到畏惧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杨骏虽然怀恨在心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却无法加害于他。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这两句话的得分点分别是</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等到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成为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孩子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结构助词。</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罢了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怎么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损益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害处与好处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代词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胡奋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怀恨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转折连词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down)">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339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5" name="矩形 4"/>
          <p:cNvSpPr>
            <a:spLocks noChangeAspect="1"/>
          </p:cNvSpPr>
          <p:nvPr/>
        </p:nvSpPr>
        <p:spPr>
          <a:xfrm>
            <a:off x="508000" y="1477228"/>
            <a:ext cx="8128000" cy="4831080"/>
          </a:xfrm>
          <a:prstGeom prst="rect">
            <a:avLst/>
          </a:prstGeom>
        </p:spPr>
        <p:txBody>
          <a:bodyPr>
            <a:spAutoFit/>
          </a:bodyPr>
          <a:lstStyle/>
          <a:p>
            <a:pPr>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字玄威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是安定临泾人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是曹魏时期车骑将军阴密侯胡遵的儿子。泰始末年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晋武帝懒于政事而沉湎于美色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广泛挑选公卿大臣之女来充实后宫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胡奋的女儿被选入宫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封为贵人。胡奋仅有一子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曾任南阳王友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职位名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早早去世。等到听说女儿成为贵人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胡奋哭道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老奴我该死不死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只有两个孩子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儿子进入九泉之下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女儿登上九天之上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胡奋既是老臣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又有后宫贵人的帮助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很是被晋武帝宠幸优待。胡奋升任左仆射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加授镇军大将军、开府仪同三司。当时杨骏凭借自己是皇后的父亲骄傲自大。胡奋对杨骏说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你仗着女儿越来越强横吗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历观前代历史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凡是和天子结亲的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没有不遭灭门之祸的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只不过早晚而已。看你的举止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正该因此加速灾祸的到来。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杨骏说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您的女儿不是也在天子家里吗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胡奋说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我的女儿只是给您的女儿当仆人罢了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对我能有什么好处害处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当时人们都替胡奋感到畏惧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杨骏虽然怀恨在心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却无法加害于他。后来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胡奋在官任上去世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朝廷追赠他为车骑将军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谥号为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34</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179512" y="1502205"/>
          <a:ext cx="8128000" cy="4107590"/>
        </p:xfrm>
        <a:graphic>
          <a:graphicData uri="http://schemas.openxmlformats.org/presentationml/2006/ole">
            <mc:AlternateContent xmlns:mc="http://schemas.openxmlformats.org/markup-compatibility/2006">
              <mc:Choice xmlns:v="urn:schemas-microsoft-com:vml" Requires="v">
                <p:oleObj spid="_x0000_s104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179512" y="1502205"/>
                        <a:ext cx="8128000" cy="4107590"/>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620464" y="5561547"/>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春秋时郑国地名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制定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规定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控制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形式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规制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统率。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340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344712"/>
            <a:ext cx="8128000" cy="536765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张策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字少逸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敦煌人。父同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仕唐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官至容管经略使。策少聪警好学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尤乐章句。未弱冠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落发为僧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居雍之慈恩精庐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颇有高致。唐广明末</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大盗犯阙</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策遂返初服</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奉父母逃难</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君子多之。</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及丁家艰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以孝闻。服满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自屏郊薮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一无干进意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若是者十余载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方出为广文博士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改秘书郎。王行瑜帅邠州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辟为观察支使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带水曹员外郎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赐绯。及行瑜反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太原节度使李克用奉诏讨伐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行瑜败死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邠州平。</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策与婢肩舆其亲</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南出邠境</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属边寨积雪</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为行者所哀。</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太祖闻而嘉之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奏为郑滑支使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寻以内忧去职。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节选自《旧五代史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张策传》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大盗犯阙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策遂返初服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奉父母逃难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君子多之。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策与婢肩舆其亲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南出邠境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属边寨积雪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为行者所哀。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341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大盗入犯朝廷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张策就恢复俗人的身份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侍奉父母一起逃难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君子们都称赞他。</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张策带着婢女用轿子抬着自己的母亲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向南逃离邠州地界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恰好遇上边寨积雪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受到路人怜悯。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这两句话的得分点有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朝廷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返初服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指重新恢复俗人的身份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侍奉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赞美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肩與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用轿子抬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名词作状语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向南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适逢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行者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路人。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为行者所哀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是被动句。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342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380663"/>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张策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字少逸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敦煌人。他的父亲张同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在唐朝做官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官位到了容管经略使。张策从小聪明机警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喜欢学习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尤其喜好章句之学。不到二十岁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他就削发为僧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住在雍州的慈恩精庐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有很高雅的情趣。唐广明末年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大盗入犯朝廷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张策就恢复俗人的身份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侍奉父母一起逃难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君子们都称赞他。到了为父亲守丧时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他以孝行闻名。丧期结束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他隐居在郊野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毫无谋求仕进的打算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像这样有十多年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才出任广文博士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改任秘书郎。王行瑜任邠州帅后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征召他为观察支使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兼任水曹元外郎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并赐给他红色官服。到王行瑜反叛时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太原节度使李克用奉诏讨伐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王行瑜战败而死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邠州被平定。张策带着婢女用轿子抬着自己的母亲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向南逃离邠州地界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恰好遇上边寨积雪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受到路人怜悯。梁太祖知道这件事情之后赞扬了他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奏请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当朝皇帝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让他担任郑滑支使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不久后他因母亲去世离职。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343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字奉诚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小名蛮奴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汝阴人也。</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少孤微</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不为乡党所齿。及长</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谲诡多计略</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膂力过人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尤善骑射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州里少年皆附之。侯景之乱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忠率乡党数百人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随晋熙太守梅伯龙讨景将王贵显于寿春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每战却敌。</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土人胡通聚众寇抄</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忠与主帅梅思立并军讨平之。</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会京城陷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忠坚戍晋熙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旋复京。侯景平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授荡寇将军。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节选自《陈书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任忠传》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少孤微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不为乡党所齿。及长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谲诡多计略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膂力过人。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土人胡通聚众寇抄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忠与主帅梅思立并军讨平之。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344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508000" y="1380663"/>
            <a:ext cx="8128000" cy="496189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任忠小时候孤苦贫贱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不被乡里人所看重。长大后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他狡诈多变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有许多计划谋略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体力过人。</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当地人胡通聚众入侵抢劫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任忠与主帅梅思立合力讨伐平定了胡通。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孤微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孤苦低微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看重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膂力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体力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土人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当地人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寇抄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做强盗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抢劫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并军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一同用兵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使动用法。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字奉诚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小名蛮奴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是汝阴人。任忠小时候孤苦贫贱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不被乡里人所看重。长大后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他狡诈多变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有许多计划谋略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体力过人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尤其擅长骑射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州中少年都归附他。侯景作乱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任忠率领同乡数百人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跟随晋熙太守梅伯龙在寿春讨伐侯景大将王贵显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每次战斗他都击败敌人。当地人胡通聚众入侵抢劫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任忠与主帅梅思立合力讨伐平定了胡通。恰逢京师陷落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任忠坚守晋熙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不久收复了京师。侯景之乱平定后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任忠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被皇帝授予荡寇将军。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down)">
                                      <p:cBhvr>
                                        <p:cTn id="13"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345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4" name="矩形 3"/>
          <p:cNvSpPr>
            <a:spLocks noChangeAspect="1"/>
          </p:cNvSpPr>
          <p:nvPr/>
        </p:nvSpPr>
        <p:spPr>
          <a:xfrm>
            <a:off x="508000" y="1407538"/>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薛叔似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字象先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游太学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解褐国子录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后迁太常博士。</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上自除叔似左补阙</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叔似论事</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遂劾首相王淮去位。</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属金主殂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叔似奏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规模果定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则乘五单于争立之机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规模不存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则恐成五胡迭起之势。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光宗受禅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时传金使入界使名未正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叔似奏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自寿皇一正匹敌之礼</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金人常有南顾之虞</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使名未正而遽受之</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只以重其玩侮。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翼日复奏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谋国者畏敌太过。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上奋然开纳。权户部侍郎。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节选自《宋史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薛叔似传》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上自除叔似左补阙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叔似论事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遂劾首相王淮去位。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金人常有南顾之虞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使名未正而遽受之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只以重其玩侮。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346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2291038"/>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皇帝亲自授任薛叔似左补阙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薛叔似议论政事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于是弹劾首相王淮离职。</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金人常有南顾之忧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使节名称未定而匆忙接受他们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只能加重他们的玩弄侮辱之心。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解析</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这两句话翻译的关键点是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授官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于是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去位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使动用法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使之离开职位。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南顾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对宋朝的害怕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忧虑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立刻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加重。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玩侮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玩弄侮辱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仿宋" panose="02010609060101010101" pitchFamily="49" charset="-122"/>
                <a:cs typeface="Times New Roman" panose="02020603050405020304" pitchFamily="18" charset="0"/>
              </a:rPr>
              <a:t>不尊重</a:t>
            </a:r>
            <a:r>
              <a:rPr lang="zh-CN" altLang="zh-CN" sz="2200" smtClean="0">
                <a:solidFill>
                  <a:srgbClr val="000000"/>
                </a:solidFill>
                <a:latin typeface="Times New Roman"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347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学案四</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学案五</a:t>
            </a:r>
            <a:endParaRPr lang="zh-CN" altLang="en-US" sz="1400">
              <a:solidFill>
                <a:schemeClr val="bg1">
                  <a:lumMod val="65000"/>
                </a:schemeClr>
              </a:solidFill>
              <a:latin typeface="+mj-ea"/>
              <a:ea typeface="+mj-ea"/>
            </a:endParaRPr>
          </a:p>
        </p:txBody>
      </p:sp>
      <p:sp>
        <p:nvSpPr>
          <p:cNvPr id="17" name="圆角矩形 16">
            <a:hlinkClick r:id="rId2"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学案六</a:t>
            </a:r>
            <a:endParaRPr lang="zh-CN" altLang="en-US" sz="1400">
              <a:solidFill>
                <a:schemeClr val="bg1">
                  <a:lumMod val="65000"/>
                </a:schemeClr>
              </a:solidFill>
              <a:latin typeface="+mj-ea"/>
              <a:ea typeface="+mj-ea"/>
            </a:endParaRPr>
          </a:p>
        </p:txBody>
      </p:sp>
      <p:sp>
        <p:nvSpPr>
          <p:cNvPr id="18" name="圆角矩形 17">
            <a:hlinkClick r:id="rId2"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学案七</a:t>
            </a:r>
            <a:endParaRPr lang="zh-CN" altLang="en-US" sz="1400">
              <a:solidFill>
                <a:srgbClr val="E75E22"/>
              </a:solidFill>
              <a:latin typeface="+mj-ea"/>
              <a:ea typeface="+mj-ea"/>
            </a:endParaRPr>
          </a:p>
        </p:txBody>
      </p:sp>
      <p:sp>
        <p:nvSpPr>
          <p:cNvPr id="3" name="矩形 2"/>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参考</a:t>
            </a:r>
            <a:r>
              <a:rPr lang="zh-CN" altLang="zh-CN" sz="2200">
                <a:solidFill>
                  <a:srgbClr val="FF0000"/>
                </a:solidFill>
                <a:latin typeface="Arial" pitchFamily="34" charset="0"/>
                <a:ea typeface="黑体" pitchFamily="2" charset="-122"/>
                <a:cs typeface="Times New Roman" panose="02020603050405020304" pitchFamily="18" charset="0"/>
              </a:rPr>
              <a:t>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薛叔似</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字象先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在太学求学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出仕任国子录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后来升任太常博士。皇帝亲自授任薛叔似左补阙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薛叔似议论政事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于是弹劾首相王淮离职。恰好金国君主死了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薛叔似上奏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规划果真确定了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就趁五个单于争皇位的机会起兵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如果没有规划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就恐怕会出现五胡相继而起的情况。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光宗接受禅位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当时传呼金国使臣进入国境的使节名称没有确定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薛叔似上奏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自从寿皇端正了对等国家的礼节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金人常有南顾之忧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使节名称未定而匆忙接受他们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只能加重他们的玩弄侮辱之心。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第二天薛叔似又上奏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谋划国家大事的人害怕敌人太过分。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皇帝非常高兴地接纳了他的意见。薛叔似代理户部侍郎。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9" name="New picture"/>
          <p:cNvPicPr/>
          <p:nvPr/>
        </p:nvPicPr>
        <p:blipFill>
          <a:blip r:embed="rId3"/>
          <a:stretch>
            <a:fillRect/>
          </a:stretch>
        </p:blipFill>
        <p:spPr>
          <a:xfrm>
            <a:off x="10439400" y="11887200"/>
            <a:ext cx="304800" cy="2286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35</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19753"/>
            <a:ext cx="8128000" cy="5367655"/>
          </a:xfrm>
          <a:prstGeom prst="rect">
            <a:avLst/>
          </a:prstGeom>
        </p:spPr>
        <p:txBody>
          <a:bodyPr>
            <a:spAutoFit/>
          </a:bodyPr>
          <a:lstStyle/>
          <a:p>
            <a:pPr algn="ct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古今异义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词义范围的变化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词义扩大。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古义的范围小于今义。如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空谷传响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哀转久绝。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《三峡》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古义指回声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现演变为一切物体发出的声音。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词义缩小。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古义的范围大于今义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今义一般包含在古义之中。如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谷不可胜食也。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《寡人之于国也》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古义是粮食的统称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五谷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百谷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今义在北方专指小米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在南方专指稻谷。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词义转移。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词义由表示甲事物变为表示乙事物。如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牺牲玉帛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弗敢加也。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《曹刿论战》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牺牲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为祭祀而宰杀的牲畜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现在指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为了正义的目的舍弃自己的生命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36</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词义轻重的变化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词义弱化。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同样的词语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在古代表示的语义较强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今天表示的语义较弱。如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吾羞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不忍为之下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羞愧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感到耻辱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害羞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不好意思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词义强化。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同样的词语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在古代表示的语义较弱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今天表示的语义增强。如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宣言曰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我见相如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必辱之。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宣言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扬言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宣告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声明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词语色彩的变化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词语在使用过程中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感情色彩逐渐发生了变化。如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蹑履相逢迎。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《孔雀东南飞》</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逢迎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迎接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中性义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迎合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贬义。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37</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416084" y="1340768"/>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zh-CN" altLang="zh-CN" sz="2200">
                <a:solidFill>
                  <a:srgbClr val="000000"/>
                </a:solidFill>
                <a:latin typeface="Times New Roman" pitchFamily="18" charset="0"/>
                <a:cs typeface="Times New Roman" panose="02020603050405020304" pitchFamily="18" charset="0"/>
              </a:rPr>
              <a:t>解释下列语句中加点的词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注意这些词语古义和今义的不同</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752637"/>
          <a:ext cx="8128000" cy="5019643"/>
        </p:xfrm>
        <a:graphic>
          <a:graphicData uri="http://schemas.openxmlformats.org/presentationml/2006/ole">
            <mc:AlternateContent xmlns:mc="http://schemas.openxmlformats.org/markup-compatibility/2006">
              <mc:Choice xmlns:v="urn:schemas-microsoft-com:vml" Requires="v">
                <p:oleObj spid="_x0000_s104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752637"/>
                        <a:ext cx="8128000" cy="5019643"/>
                      </a:xfrm>
                      <a:prstGeom prst="rect">
                        <a:avLst/>
                      </a:prstGeom>
                    </p:spPr>
                  </p:pic>
                </p:oleObj>
              </mc:Fallback>
            </mc:AlternateContent>
          </a:graphicData>
        </a:graphic>
      </p:graphicFrame>
      <p:sp>
        <p:nvSpPr>
          <p:cNvPr id="12" name="圆角矩形 11">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38</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12" name="圆角矩形 11">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6" name="矩形 5"/>
          <p:cNvSpPr>
            <a:spLocks noChangeAspect="1"/>
          </p:cNvSpPr>
          <p:nvPr/>
        </p:nvSpPr>
        <p:spPr>
          <a:xfrm>
            <a:off x="508000" y="1441956"/>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气候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古义指气象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天气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一定地区里经过多年观察所得到的概括性的气象情况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或比喻动向、情势等。</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山东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古义指崤山以东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山东省。</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少年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青年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人十岁左右到十五六岁的阶段。</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智力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智慧和力量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指人认识、理解客观事物并运用知识、经验等解决问题的能力。</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行李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出使的人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出门所带的包裹、箱子等。</a:t>
            </a: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幼稚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小孩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头脑简单或缺乏经验。</a:t>
            </a:r>
            <a:r>
              <a:rPr lang="zh-CN" altLang="zh-CN" sz="2200">
                <a:solidFill>
                  <a:srgbClr val="000000"/>
                </a:solidFill>
                <a:latin typeface="NEU-BZ-S92"/>
                <a:cs typeface="宋体" panose="02010600030101010101" pitchFamily="2" charset="-122"/>
              </a:rPr>
              <a:t>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对他人的不幸表示怜悯。</a:t>
            </a:r>
            <a:r>
              <a:rPr lang="zh-CN" altLang="zh-CN" sz="2200">
                <a:solidFill>
                  <a:srgbClr val="000000"/>
                </a:solidFill>
                <a:latin typeface="NEU-BZ-S92"/>
                <a:cs typeface="宋体" panose="02010600030101010101" pitchFamily="2" charset="-122"/>
              </a:rPr>
              <a:t>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猖狂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狂放、不拘礼法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狂妄而放肆。</a:t>
            </a:r>
            <a:r>
              <a:rPr lang="zh-CN" altLang="zh-CN" sz="2200">
                <a:solidFill>
                  <a:srgbClr val="000000"/>
                </a:solidFill>
                <a:latin typeface="NEU-BZ-S92"/>
                <a:cs typeface="宋体" panose="02010600030101010101" pitchFamily="2" charset="-122"/>
              </a:rPr>
              <a:t>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卑鄙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地位低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见识浅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语言、行为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恶劣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不道德。</a:t>
            </a:r>
            <a:r>
              <a:rPr lang="zh-CN" altLang="zh-CN" sz="2200">
                <a:solidFill>
                  <a:srgbClr val="000000"/>
                </a:solidFill>
                <a:latin typeface="NEU-BZ-S92"/>
                <a:cs typeface="宋体" panose="02010600030101010101" pitchFamily="2" charset="-122"/>
              </a:rPr>
              <a:t>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舅姑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公婆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舅舅和姑姑</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布衣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平民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布衣服。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图片 12"/>
          <p:cNvPicPr/>
          <p:nvPr/>
        </p:nvPicPr>
        <p:blipFill>
          <a:blip r:embed="rId4"/>
          <a:stretch>
            <a:fillRect/>
          </a:stretch>
        </p:blipFill>
        <p:spPr>
          <a:xfrm>
            <a:off x="4952588" y="5157192"/>
            <a:ext cx="272222" cy="2722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39</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algn="ct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词类活用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所谓词类活用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是指一个词在特定的语言环境中临时改变词性而作为另一类词使用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如名词用作动词、动词用作名词等。随着词性的改变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这个词便具有了新的含义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临时的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。词类活用是文言文中重要的语言现象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因此必须了解并学会推断。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a:t>
            </a:fld>
            <a:r>
              <a:rPr lang="en-US" altLang="zh-CN" smtClean="0"/>
              <a:t>-</a:t>
            </a:r>
            <a:endParaRPr lang="zh-CN" altLang="en-US"/>
          </a:p>
        </p:txBody>
      </p:sp>
      <p:sp>
        <p:nvSpPr>
          <p:cNvPr id="2" name="矩形 1"/>
          <p:cNvSpPr>
            <a:spLocks noChangeAspect="1"/>
          </p:cNvSpPr>
          <p:nvPr/>
        </p:nvSpPr>
        <p:spPr>
          <a:xfrm>
            <a:off x="508000" y="2264524"/>
            <a:ext cx="8128000" cy="49720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en-US" sz="2200">
                <a:solidFill>
                  <a:srgbClr val="000000"/>
                </a:solidFill>
                <a:latin typeface="Times New Roman" pitchFamily="18" charset="0"/>
                <a:ea typeface="仿宋" panose="02010609060101010101" pitchFamily="49" charset="-122"/>
                <a:cs typeface="Times New Roman" panose="02020603050405020304" pitchFamily="18" charset="0"/>
              </a:rPr>
              <a:t>读文策略　基于文化传承与文意理解的文言文阅读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多年来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全国卷文言文阅读所用文本一直是人物传记。因而高考文言文阅读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实质上是对古代浅易的人物传记的阅读。从分析古代人物传记的写作特点入手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是掌握阅读此类文章的技巧的一条行之有效的途径。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40</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38732"/>
            <a:ext cx="17894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名词的</a:t>
            </a:r>
            <a:r>
              <a:rPr lang="zh-CN" altLang="zh-CN" sz="2200" smtClean="0">
                <a:solidFill>
                  <a:srgbClr val="000000"/>
                </a:solidFill>
                <a:latin typeface="Arial" pitchFamily="34" charset="0"/>
                <a:ea typeface="黑体" pitchFamily="2" charset="-122"/>
                <a:cs typeface="Times New Roman" panose="02020603050405020304" pitchFamily="18" charset="0"/>
              </a:rPr>
              <a:t>活用</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762542"/>
          <a:ext cx="8128000" cy="5427460"/>
        </p:xfrm>
        <a:graphic>
          <a:graphicData uri="http://schemas.openxmlformats.org/presentationml/2006/ole">
            <mc:AlternateContent xmlns:mc="http://schemas.openxmlformats.org/markup-compatibility/2006">
              <mc:Choice xmlns:v="urn:schemas-microsoft-com:vml" Requires="v">
                <p:oleObj spid="_x0000_s104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762542"/>
                        <a:ext cx="8128000" cy="5427460"/>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2" name="对象 1"/>
          <p:cNvGraphicFramePr>
            <a:graphicFrameLocks noChangeAspect="1"/>
          </p:cNvGraphicFramePr>
          <p:nvPr/>
        </p:nvGraphicFramePr>
        <p:xfrm>
          <a:off x="508000" y="1013733"/>
          <a:ext cx="8128000" cy="5084535"/>
        </p:xfrm>
        <a:graphic>
          <a:graphicData uri="http://schemas.openxmlformats.org/presentationml/2006/ole">
            <mc:AlternateContent xmlns:mc="http://schemas.openxmlformats.org/markup-compatibility/2006">
              <mc:Choice xmlns:v="urn:schemas-microsoft-com:vml" Requires="v">
                <p:oleObj spid="_x0000_s104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013733"/>
                        <a:ext cx="8128000" cy="5084535"/>
                      </a:xfrm>
                      <a:prstGeom prst="rect">
                        <a:avLst/>
                      </a:prstGeom>
                    </p:spPr>
                  </p:pic>
                </p:oleObj>
              </mc:Fallback>
            </mc:AlternateContent>
          </a:graphicData>
        </a:graphic>
      </p:graphicFrame>
      <p:sp>
        <p:nvSpPr>
          <p:cNvPr id="9" name="圆角矩形 8">
            <a:hlinkClick r:id="rId5"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41</a:t>
            </a:fld>
            <a:r>
              <a:rPr lang="en-US" altLang="zh-CN" smtClean="0"/>
              <a:t>-</a:t>
            </a:r>
            <a:endParaRPr lang="zh-CN" altLang="en-US"/>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42</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graphicFrame>
        <p:nvGraphicFramePr>
          <p:cNvPr id="7" name="对象 6"/>
          <p:cNvGraphicFramePr>
            <a:graphicFrameLocks noChangeAspect="1"/>
          </p:cNvGraphicFramePr>
          <p:nvPr/>
        </p:nvGraphicFramePr>
        <p:xfrm>
          <a:off x="403611" y="1340767"/>
          <a:ext cx="8128000" cy="5084535"/>
        </p:xfrm>
        <a:graphic>
          <a:graphicData uri="http://schemas.openxmlformats.org/presentationml/2006/ole">
            <mc:AlternateContent xmlns:mc="http://schemas.openxmlformats.org/markup-compatibility/2006">
              <mc:Choice xmlns:v="urn:schemas-microsoft-com:vml" Requires="v">
                <p:oleObj spid="_x0000_s105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403611" y="1340767"/>
                        <a:ext cx="8128000" cy="5084535"/>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43</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78447" y="1634258"/>
            <a:ext cx="8128000" cy="497205"/>
          </a:xfrm>
          <a:prstGeom prst="rect">
            <a:avLst/>
          </a:prstGeom>
        </p:spPr>
        <p:txBody>
          <a:bodyPr>
            <a:spAutoFit/>
          </a:bodyPr>
          <a:lstStyle/>
          <a:p>
            <a:pPr indent="355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解释下列语句中加点的词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注意其活用的特点</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132856"/>
          <a:ext cx="8128000" cy="3651563"/>
        </p:xfrm>
        <a:graphic>
          <a:graphicData uri="http://schemas.openxmlformats.org/presentationml/2006/ole">
            <mc:AlternateContent xmlns:mc="http://schemas.openxmlformats.org/markup-compatibility/2006">
              <mc:Choice xmlns:v="urn:schemas-microsoft-com:vml" Requires="v">
                <p:oleObj spid="_x0000_s105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132856"/>
                        <a:ext cx="8128000" cy="3651563"/>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44</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graphicFrame>
        <p:nvGraphicFramePr>
          <p:cNvPr id="3" name="对象 2"/>
          <p:cNvGraphicFramePr>
            <a:graphicFrameLocks noChangeAspect="1"/>
          </p:cNvGraphicFramePr>
          <p:nvPr/>
        </p:nvGraphicFramePr>
        <p:xfrm>
          <a:off x="508000" y="1958232"/>
          <a:ext cx="8128000" cy="3195537"/>
        </p:xfrm>
        <a:graphic>
          <a:graphicData uri="http://schemas.openxmlformats.org/presentationml/2006/ole">
            <mc:AlternateContent xmlns:mc="http://schemas.openxmlformats.org/markup-compatibility/2006">
              <mc:Choice xmlns:v="urn:schemas-microsoft-com:vml" Requires="v">
                <p:oleObj spid="_x0000_s105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958232"/>
                        <a:ext cx="8128000" cy="3195537"/>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45</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326528"/>
            <a:ext cx="8128000" cy="1714500"/>
          </a:xfrm>
          <a:prstGeom prst="rect">
            <a:avLst/>
          </a:prstGeom>
        </p:spPr>
        <p:txBody>
          <a:bodyPr>
            <a:spAutoFit/>
          </a:bodyPr>
          <a:lstStyle/>
          <a:p>
            <a:pPr>
              <a:lnSpc>
                <a:spcPct val="120000"/>
              </a:lnSpc>
            </a:pPr>
            <a:r>
              <a:rPr lang="zh-CN" altLang="zh-CN" sz="2200">
                <a:solidFill>
                  <a:srgbClr val="000000"/>
                </a:solidFill>
                <a:ea typeface="Arial" pitchFamily="34" charset="0"/>
                <a:cs typeface="Times New Roman" panose="02020603050405020304" pitchFamily="18" charset="0"/>
              </a:rPr>
              <a:t> </a:t>
            </a: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zh-CN" altLang="zh-CN" sz="2200">
                <a:solidFill>
                  <a:srgbClr val="000000"/>
                </a:solidFill>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驻军</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说出</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下雨</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穿上衣服</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戴上帽子</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攻下</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向东进军。</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①</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都是名词活用为动词</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复生</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长肉</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⑥⑦</a:t>
            </a:r>
            <a:r>
              <a:rPr lang="zh-CN" altLang="zh-CN" sz="2200">
                <a:solidFill>
                  <a:srgbClr val="000000"/>
                </a:solidFill>
                <a:latin typeface="Times New Roman" pitchFamily="18" charset="0"/>
                <a:cs typeface="Times New Roman" panose="02020603050405020304" pitchFamily="18" charset="0"/>
              </a:rPr>
              <a:t>是使动用法</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⑧</a:t>
            </a:r>
            <a:r>
              <a:rPr lang="zh-CN" altLang="zh-CN" sz="2200">
                <a:solidFill>
                  <a:srgbClr val="000000"/>
                </a:solidFill>
                <a:latin typeface="Times New Roman" pitchFamily="18" charset="0"/>
                <a:cs typeface="Times New Roman" panose="02020603050405020304" pitchFamily="18" charset="0"/>
              </a:rPr>
              <a:t>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当作宾客</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⑨</a:t>
            </a:r>
            <a:r>
              <a:rPr lang="zh-CN" altLang="zh-CN" sz="2200">
                <a:solidFill>
                  <a:srgbClr val="000000"/>
                </a:solidFill>
                <a:latin typeface="Times New Roman" pitchFamily="18" charset="0"/>
                <a:cs typeface="Times New Roman" panose="02020603050405020304" pitchFamily="18" charset="0"/>
              </a:rPr>
              <a:t>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当作仇人。</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⑧⑨</a:t>
            </a:r>
            <a:r>
              <a:rPr lang="zh-CN" altLang="zh-CN" sz="2200">
                <a:solidFill>
                  <a:srgbClr val="000000"/>
                </a:solidFill>
                <a:latin typeface="Times New Roman" pitchFamily="18" charset="0"/>
                <a:cs typeface="Times New Roman" panose="02020603050405020304" pitchFamily="18" charset="0"/>
              </a:rPr>
              <a:t>是名词的意动用法</a:t>
            </a:r>
            <a:r>
              <a:rPr lang="en-US" altLang="zh-CN" sz="2200">
                <a:solidFill>
                  <a:srgbClr val="000000"/>
                </a:solidFill>
                <a:latin typeface="Times New Roman" pitchFamily="18" charset="0"/>
              </a:rPr>
              <a:t>)</a:t>
            </a:r>
            <a:r>
              <a:rPr lang="zh-CN" altLang="zh-CN" sz="2200">
                <a:solidFill>
                  <a:srgbClr val="000000"/>
                </a:solidFill>
                <a:cs typeface="宋体" panose="02010600030101010101" pitchFamily="2" charset="-122"/>
              </a:rPr>
              <a:t>⑩</a:t>
            </a:r>
            <a:r>
              <a:rPr lang="zh-CN" altLang="zh-CN" sz="2200">
                <a:solidFill>
                  <a:srgbClr val="000000"/>
                </a:solidFill>
                <a:latin typeface="Times New Roman" pitchFamily="18" charset="0"/>
                <a:cs typeface="Times New Roman" panose="02020603050405020304" pitchFamily="18" charset="0"/>
              </a:rPr>
              <a:t>在朝廷上</a:t>
            </a:r>
            <a:r>
              <a:rPr lang="en-US" altLang="zh-CN" sz="2200">
                <a:solidFill>
                  <a:srgbClr val="000000"/>
                </a:solidFill>
                <a:latin typeface="Times New Roman" pitchFamily="18" charset="0"/>
              </a:rPr>
              <a:t>;</a:t>
            </a:r>
            <a:endParaRPr lang="zh-CN" altLang="en-US" sz="2200"/>
          </a:p>
        </p:txBody>
      </p:sp>
      <p:graphicFrame>
        <p:nvGraphicFramePr>
          <p:cNvPr id="4" name="对象 3"/>
          <p:cNvGraphicFramePr>
            <a:graphicFrameLocks noChangeAspect="1"/>
          </p:cNvGraphicFramePr>
          <p:nvPr/>
        </p:nvGraphicFramePr>
        <p:xfrm>
          <a:off x="611560" y="4005064"/>
          <a:ext cx="8128000" cy="834930"/>
        </p:xfrm>
        <a:graphic>
          <a:graphicData uri="http://schemas.openxmlformats.org/presentationml/2006/ole">
            <mc:AlternateContent xmlns:mc="http://schemas.openxmlformats.org/markup-compatibility/2006">
              <mc:Choice xmlns:v="urn:schemas-microsoft-com:vml" Requires="v">
                <p:oleObj spid="_x0000_s1053"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611560" y="4005064"/>
                        <a:ext cx="8128000" cy="8349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46</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545070"/>
            <a:ext cx="2057400" cy="497205"/>
          </a:xfrm>
          <a:prstGeom prst="rect">
            <a:avLst/>
          </a:prstGeom>
        </p:spPr>
        <p:txBody>
          <a:bodyPr wrap="none">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动词的</a:t>
            </a:r>
            <a:r>
              <a:rPr lang="zh-CN" altLang="zh-CN" sz="2200" smtClean="0">
                <a:solidFill>
                  <a:srgbClr val="000000"/>
                </a:solidFill>
                <a:latin typeface="Arial" pitchFamily="34" charset="0"/>
                <a:ea typeface="黑体" pitchFamily="2" charset="-122"/>
                <a:cs typeface="Times New Roman" panose="02020603050405020304" pitchFamily="18" charset="0"/>
              </a:rPr>
              <a:t>活用</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060848"/>
          <a:ext cx="8128000" cy="3910673"/>
        </p:xfrm>
        <a:graphic>
          <a:graphicData uri="http://schemas.openxmlformats.org/presentationml/2006/ole">
            <mc:AlternateContent xmlns:mc="http://schemas.openxmlformats.org/markup-compatibility/2006">
              <mc:Choice xmlns:v="urn:schemas-microsoft-com:vml" Requires="v">
                <p:oleObj spid="_x0000_s105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060848"/>
                        <a:ext cx="8128000" cy="3910673"/>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47</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98187"/>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解释下列语句中加点的词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注意其活用的特点</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610190" y="1903424"/>
          <a:ext cx="8128000" cy="4107590"/>
        </p:xfrm>
        <a:graphic>
          <a:graphicData uri="http://schemas.openxmlformats.org/presentationml/2006/ole">
            <mc:AlternateContent xmlns:mc="http://schemas.openxmlformats.org/markup-compatibility/2006">
              <mc:Choice xmlns:v="urn:schemas-microsoft-com:vml" Requires="v">
                <p:oleObj spid="_x0000_s1055"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610190" y="1903424"/>
                        <a:ext cx="8128000" cy="4107590"/>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48</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射箭的技术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埋伏的部队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伏兵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出产的东西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收入的财物。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是动词活用为名词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逃跑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朝见。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是动词的使动用法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哭泣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哀叹。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⑧⑨</a:t>
            </a:r>
            <a:r>
              <a:rPr lang="zh-CN" altLang="zh-CN" sz="2200">
                <a:solidFill>
                  <a:srgbClr val="000000"/>
                </a:solidFill>
                <a:latin typeface="Times New Roman" pitchFamily="18" charset="0"/>
                <a:cs typeface="Times New Roman" panose="02020603050405020304" pitchFamily="18" charset="0"/>
              </a:rPr>
              <a:t>是动词的为动用法</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49</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59902"/>
            <a:ext cx="20688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形容词的</a:t>
            </a:r>
            <a:r>
              <a:rPr lang="zh-CN" altLang="zh-CN" sz="2200" smtClean="0">
                <a:solidFill>
                  <a:srgbClr val="000000"/>
                </a:solidFill>
                <a:latin typeface="Arial" pitchFamily="34" charset="0"/>
                <a:ea typeface="黑体" pitchFamily="2" charset="-122"/>
                <a:cs typeface="Times New Roman" panose="02020603050405020304" pitchFamily="18" charset="0"/>
              </a:rPr>
              <a:t>活用</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843524"/>
          <a:ext cx="8128000" cy="5077940"/>
        </p:xfrm>
        <a:graphic>
          <a:graphicData uri="http://schemas.openxmlformats.org/presentationml/2006/ole">
            <mc:AlternateContent xmlns:mc="http://schemas.openxmlformats.org/markup-compatibility/2006">
              <mc:Choice xmlns:v="urn:schemas-microsoft-com:vml" Requires="v">
                <p:oleObj spid="_x0000_s105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843524"/>
                        <a:ext cx="8128000" cy="5077940"/>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a:t>
            </a:fld>
            <a:r>
              <a:rPr lang="en-US" altLang="zh-CN" smtClean="0"/>
              <a:t>-</a:t>
            </a:r>
            <a:endParaRPr lang="zh-CN" altLang="en-US"/>
          </a:p>
        </p:txBody>
      </p:sp>
      <p:sp>
        <p:nvSpPr>
          <p:cNvPr id="3" name="矩形 2"/>
          <p:cNvSpPr>
            <a:spLocks noChangeAspect="1"/>
          </p:cNvSpPr>
          <p:nvPr/>
        </p:nvSpPr>
        <p:spPr>
          <a:xfrm>
            <a:off x="508000" y="2114868"/>
            <a:ext cx="8128000" cy="293243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一、初读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紧扣文体特点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把握内容大意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文体特点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古代人物传记以记叙为主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一般先介绍传主的名字、籍贯、家境身世、科举为官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然后叙述传主生平包括主要事迹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这些事迹大多由典型片段组成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以时间为序组织材料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以品行为纲决定取舍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以官职变动作为行文标志。最后交代传主朝野声望、人生结局及卒年、谥号。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50</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graphicFrame>
        <p:nvGraphicFramePr>
          <p:cNvPr id="8" name="对象 7"/>
          <p:cNvGraphicFramePr>
            <a:graphicFrameLocks noChangeAspect="1"/>
          </p:cNvGraphicFramePr>
          <p:nvPr/>
        </p:nvGraphicFramePr>
        <p:xfrm>
          <a:off x="508000" y="2164512"/>
          <a:ext cx="8128000" cy="2782975"/>
        </p:xfrm>
        <a:graphic>
          <a:graphicData uri="http://schemas.openxmlformats.org/presentationml/2006/ole">
            <mc:AlternateContent xmlns:mc="http://schemas.openxmlformats.org/markup-compatibility/2006">
              <mc:Choice xmlns:v="urn:schemas-microsoft-com:vml" Requires="v">
                <p:oleObj spid="_x0000_s105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164512"/>
                        <a:ext cx="8128000" cy="2782975"/>
                      </a:xfrm>
                      <a:prstGeom prst="rect">
                        <a:avLst/>
                      </a:prstGeom>
                    </p:spPr>
                  </p:pic>
                </p:oleObj>
              </mc:Fallback>
            </mc:AlternateContent>
          </a:graphicData>
        </a:graphic>
      </p:graphicFrame>
      <p:sp>
        <p:nvSpPr>
          <p:cNvPr id="12" name="圆角矩形 11">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51</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0767"/>
            <a:ext cx="8128000" cy="49720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解释下列语句中加点的词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注意其活用的特点</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620464" y="1817639"/>
          <a:ext cx="8128000" cy="3195537"/>
        </p:xfrm>
        <a:graphic>
          <a:graphicData uri="http://schemas.openxmlformats.org/presentationml/2006/ole">
            <mc:AlternateContent xmlns:mc="http://schemas.openxmlformats.org/markup-compatibility/2006">
              <mc:Choice xmlns:v="urn:schemas-microsoft-com:vml" Requires="v">
                <p:oleObj spid="_x0000_s105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620464" y="1817639"/>
                        <a:ext cx="8128000" cy="3195537"/>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4968622"/>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美好的事物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旧交情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坚硬的铠甲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锋利的武器。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都是形容词活用为名词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走到尽头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威慑、威震。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④⑤</a:t>
            </a:r>
            <a:r>
              <a:rPr lang="zh-CN" altLang="zh-CN" sz="2200">
                <a:solidFill>
                  <a:srgbClr val="000000"/>
                </a:solidFill>
                <a:latin typeface="Times New Roman" pitchFamily="18" charset="0"/>
                <a:cs typeface="Times New Roman" panose="02020603050405020304" pitchFamily="18" charset="0"/>
              </a:rPr>
              <a:t>是形容词活用为动词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变绿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是形容词的使动用法。</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认为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奇怪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是形容词的意动用法。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52</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497726" y="1671466"/>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数词的活用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数词在古代汉语中活用作动词的情形比较少见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一般来说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数词直接处于谓语的位置上就用作了动词。有时可活用为形容词。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解释下列语句中加点的词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注意其活用的特点。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79368" y="3356992"/>
          <a:ext cx="8128000" cy="1368079"/>
        </p:xfrm>
        <a:graphic>
          <a:graphicData uri="http://schemas.openxmlformats.org/presentationml/2006/ole">
            <mc:AlternateContent xmlns:mc="http://schemas.openxmlformats.org/markup-compatibility/2006">
              <mc:Choice xmlns:v="urn:schemas-microsoft-com:vml" Requires="v">
                <p:oleObj spid="_x0000_s105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79368" y="3356992"/>
                        <a:ext cx="8128000" cy="1368079"/>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4651226"/>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统一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同时依附。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①②</a:t>
            </a:r>
            <a:r>
              <a:rPr lang="zh-CN" altLang="zh-CN" sz="2200">
                <a:solidFill>
                  <a:srgbClr val="000000"/>
                </a:solidFill>
                <a:latin typeface="Times New Roman" pitchFamily="18" charset="0"/>
                <a:cs typeface="Times New Roman" panose="02020603050405020304" pitchFamily="18" charset="0"/>
              </a:rPr>
              <a:t>均为数词活用为动词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专一。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数词活用为形容词</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53</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681641"/>
            <a:ext cx="8128000" cy="3743960"/>
          </a:xfrm>
          <a:prstGeom prst="rect">
            <a:avLst/>
          </a:prstGeom>
        </p:spPr>
        <p:txBody>
          <a:bodyPr>
            <a:spAutoFit/>
          </a:bodyPr>
          <a:lstStyle/>
          <a:p>
            <a:pPr algn="ct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通假字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通假字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是文言文的用字现象之一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通假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通用、假借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即用读音相同或者相近的字代替本字。由于种种原因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书写者没有使用本字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而临时借用了音同或音近的字来替代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从而形成了通假字。通假字大量存在于文言文中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是造成文言文难读的原因之一。广义的通假字还包括古今字和异体字。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通假字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音同本字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借来一用。借来的字只是临时使用。如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旦日不可不蚤自来谢项王。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《鸿门宴》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早</a:t>
            </a:r>
            <a:r>
              <a:rPr lang="en-US" altLang="zh-CN" sz="2200">
                <a:solidFill>
                  <a:srgbClr val="000000"/>
                </a:solidFill>
                <a:latin typeface="Times New Roman" pitchFamily="18" charset="0"/>
                <a:cs typeface="Times New Roman" panose="02020603050405020304" pitchFamily="18" charset="0"/>
              </a:rPr>
              <a:t>”</a:t>
            </a:r>
            <a:r>
              <a:rPr lang="zh-CN" altLang="zh-CN" sz="2200" smtClean="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54</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古今字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古已有之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今又造字。如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至莫夜月明。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《石钟山记》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的古字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后被借用为否定副词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表示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没有谁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又造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字表示其原义。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异体字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指读音、意义相同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但写法不同的汉字。如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55</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323528" y="1484784"/>
            <a:ext cx="8128000" cy="3338195"/>
          </a:xfrm>
          <a:prstGeom prst="rect">
            <a:avLst/>
          </a:prstGeom>
        </p:spPr>
        <p:txBody>
          <a:bodyPr>
            <a:spAutoFit/>
          </a:bodyPr>
          <a:lstStyle/>
          <a:p>
            <a:pPr indent="355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例题</a:t>
            </a:r>
            <a:r>
              <a:rPr lang="zh-CN" altLang="zh-CN" sz="2200">
                <a:solidFill>
                  <a:srgbClr val="000000"/>
                </a:solidFill>
                <a:latin typeface="Times New Roman" pitchFamily="18" charset="0"/>
                <a:cs typeface="Times New Roman" panose="02020603050405020304" pitchFamily="18" charset="0"/>
              </a:rPr>
              <a:t>找出下列语句中的通假字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并写出其本字及含义。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秦伯说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与郑人盟。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《烛之武退秦师》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smtClean="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颁白者不负戴于道路矣。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《寡人之于国也》</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smtClean="0">
                <a:solidFill>
                  <a:srgbClr val="000000"/>
                </a:solidFill>
                <a:latin typeface="NEU-BZ-S92"/>
                <a:cs typeface="宋体" panose="02010600030101010101" pitchFamily="2" charset="-122"/>
              </a:rPr>
              <a:t>③</a:t>
            </a:r>
            <a:r>
              <a:rPr lang="zh-CN" altLang="zh-CN" sz="2200">
                <a:solidFill>
                  <a:srgbClr val="000000"/>
                </a:solidFill>
                <a:latin typeface="Times New Roman" pitchFamily="18" charset="0"/>
                <a:cs typeface="Times New Roman" panose="02020603050405020304" pitchFamily="18" charset="0"/>
              </a:rPr>
              <a:t>天下云集响应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赢粮而景从。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《过秦论》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smtClean="0">
                <a:solidFill>
                  <a:srgbClr val="000000"/>
                </a:solidFill>
                <a:latin typeface="NEU-BZ-S92"/>
                <a:cs typeface="宋体" panose="02010600030101010101" pitchFamily="2" charset="-122"/>
              </a:rPr>
              <a:t>④</a:t>
            </a:r>
            <a:r>
              <a:rPr lang="zh-CN" altLang="zh-CN" sz="2200">
                <a:solidFill>
                  <a:srgbClr val="000000"/>
                </a:solidFill>
                <a:latin typeface="Times New Roman" pitchFamily="18" charset="0"/>
                <a:cs typeface="Times New Roman" panose="02020603050405020304" pitchFamily="18" charset="0"/>
              </a:rPr>
              <a:t>愿伯具言臣之不敢倍德也。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《鸿门宴》</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smtClean="0">
                <a:solidFill>
                  <a:srgbClr val="000000"/>
                </a:solidFill>
                <a:latin typeface="NEU-BZ-S92"/>
                <a:cs typeface="宋体" panose="02010600030101010101" pitchFamily="2" charset="-122"/>
              </a:rPr>
              <a:t>⑤</a:t>
            </a:r>
            <a:r>
              <a:rPr lang="zh-CN" altLang="zh-CN" sz="2200">
                <a:solidFill>
                  <a:srgbClr val="000000"/>
                </a:solidFill>
                <a:latin typeface="Times New Roman" pitchFamily="18" charset="0"/>
                <a:cs typeface="Times New Roman" panose="02020603050405020304" pitchFamily="18" charset="0"/>
              </a:rPr>
              <a:t>臣以险衅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夙遭闵凶。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《陈情表》</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smtClean="0">
                <a:solidFill>
                  <a:srgbClr val="000000"/>
                </a:solidFill>
                <a:latin typeface="NEU-BZ-S92"/>
                <a:cs typeface="宋体" panose="02010600030101010101" pitchFamily="2" charset="-122"/>
              </a:rPr>
              <a:t>⑥</a:t>
            </a:r>
            <a:r>
              <a:rPr lang="zh-CN" altLang="zh-CN" sz="2200">
                <a:solidFill>
                  <a:srgbClr val="000000"/>
                </a:solidFill>
                <a:latin typeface="Times New Roman" pitchFamily="18" charset="0"/>
                <a:cs typeface="Times New Roman" panose="02020603050405020304" pitchFamily="18" charset="0"/>
              </a:rPr>
              <a:t>此小大之辩也。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《逍遥游》</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smtClean="0">
                <a:solidFill>
                  <a:srgbClr val="000000"/>
                </a:solidFill>
                <a:latin typeface="NEU-BZ-S92"/>
                <a:cs typeface="宋体" panose="02010600030101010101" pitchFamily="2" charset="-122"/>
              </a:rPr>
              <a:t>⑦</a:t>
            </a:r>
            <a:r>
              <a:rPr lang="zh-CN" altLang="zh-CN" sz="2200">
                <a:solidFill>
                  <a:srgbClr val="000000"/>
                </a:solidFill>
                <a:latin typeface="Times New Roman" pitchFamily="18" charset="0"/>
                <a:cs typeface="Times New Roman" panose="02020603050405020304" pitchFamily="18" charset="0"/>
              </a:rPr>
              <a:t>唯大王与群臣孰计议之。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《廉颇蔺相如列传》</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71104" y="4725144"/>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高兴。</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颁白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即斑白。</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影子。</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违背。</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可忧患的事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多指疾病死丧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区别。</a:t>
            </a:r>
            <a:r>
              <a:rPr lang="zh-CN" altLang="zh-CN" sz="2200">
                <a:solidFill>
                  <a:srgbClr val="000000"/>
                </a:solidFill>
                <a:latin typeface="NEU-BZ-S92"/>
                <a:cs typeface="宋体" panose="02010600030101010101" pitchFamily="2" charset="-122"/>
              </a:rPr>
              <a:t>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仔细。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56</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二、推断文言实词含义六法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字形分析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看形推义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即根据字形判断词的意义。文言文中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即使是生僻的词语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也可以根据造字法中的象形、会意和形声推断词的基本意义。如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羁鸟恋旧林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池鱼思故渊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《归园田居》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字看其字形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为马被辔头罩住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可理解为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束缚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之意。类似从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的字均有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网罗、束缚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的意思。有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57</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0767"/>
            <a:ext cx="8128000" cy="2120900"/>
          </a:xfrm>
          <a:prstGeom prst="rect">
            <a:avLst/>
          </a:prstGeom>
        </p:spPr>
        <p:txBody>
          <a:bodyPr>
            <a:spAutoFit/>
          </a:bodyPr>
          <a:lstStyle/>
          <a:p>
            <a:pPr indent="355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改编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翻译下面画线的语句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注意推断加点字的含义。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起之为将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与士卒最下者同衣食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与士卒分劳苦。卒有病疽者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起为吮之。卒母闻而哭之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往年吴公吮其父</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其父战不旋踵</a:t>
            </a:r>
            <a:r>
              <a:rPr lang="en-US" altLang="zh-CN" sz="2200" u="sng">
                <a:solidFill>
                  <a:srgbClr val="000000"/>
                </a:solidFill>
                <a:uFill>
                  <a:solidFill>
                    <a:srgbClr val="000000"/>
                  </a:solidFill>
                </a:uFill>
                <a:latin typeface="Times New Roman"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rPr>
              <a:t>遂死于敌。</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吴公今又吮其子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妾不知其死所矣。</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3336288"/>
            <a:ext cx="8128000" cy="333819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往年吴将军替他父亲吸吮毒疮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他父亲在战场上勇往直前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于是死在敌人手里。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由形旁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可推知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脚跟。旋踵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掉转脚跟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吴起做主将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跟最下等的士兵穿一样的衣服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吃一样的饭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替士兵们分担劳苦。有个生了毒疮的士兵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吴起为他吮吸毒液。这个士兵的母亲听说后哭了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往年吴将军为他父亲吸毒疮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他父亲在战场上勇往直前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于是死在敌人手里。如今吴将军又给我儿子吸毒疮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我不知道他会死在什么地方。</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58</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84784"/>
            <a:ext cx="8128000" cy="37439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语境分析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因文定义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古汉语中一词多义的现象很普遍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要确定某字的具体意思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就一定要结合语境。如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有面对、担当、判罪等多种意思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芝坐爽下狱当死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判罪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的意思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而在</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当职割断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中却是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担当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之意。再如</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当职割断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割断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一词很难理解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但结合后文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不避豪右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不避豪门大户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此处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割断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敢于决断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改编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翻译下面画线的语句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注意推断加点字的含义。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632108" y="5211131"/>
          <a:ext cx="8128000" cy="912053"/>
        </p:xfrm>
        <a:graphic>
          <a:graphicData uri="http://schemas.openxmlformats.org/presentationml/2006/ole">
            <mc:AlternateContent xmlns:mc="http://schemas.openxmlformats.org/markup-compatibility/2006">
              <mc:Choice xmlns:v="urn:schemas-microsoft-com:vml" Requires="v">
                <p:oleObj spid="_x0000_s106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632108" y="5211131"/>
                        <a:ext cx="8128000" cy="912053"/>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59</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513599"/>
            <a:ext cx="8128000" cy="21209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正尽力去除先前的苛严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尚且担心做得不够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哪有宽厚成为祸患的呢。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根据语境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相对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可相互推知</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前府尹治理苛严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范纯礼说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宽严相辅相成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这是圣人的规范。正尽力去除先前的苛严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尚且担心做得不够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哪有宽厚成为祸患的呢。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从此一切用宽厚的方法处理。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a:t>
            </a:fld>
            <a:r>
              <a:rPr lang="en-US" altLang="zh-CN" smtClean="0"/>
              <a:t>-</a:t>
            </a:r>
            <a:endParaRPr lang="zh-CN" altLang="en-US"/>
          </a:p>
        </p:txBody>
      </p:sp>
      <p:sp>
        <p:nvSpPr>
          <p:cNvPr id="2" name="矩形 1"/>
          <p:cNvSpPr>
            <a:spLocks noChangeAspect="1"/>
          </p:cNvSpPr>
          <p:nvPr/>
        </p:nvSpPr>
        <p:spPr>
          <a:xfrm>
            <a:off x="508000" y="980728"/>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高考题中的传记文还有其特有的行文特点。传记文介绍人物时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第一次姓名俱全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后面仅以名代称。如</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cs typeface="Times New Roman" panose="02020603050405020304" pitchFamily="18" charset="0"/>
              </a:rPr>
              <a:t>卷开头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商君者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卫之诸庶孽公子也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名鞅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姓公孙氏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下文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鞅少好刑名之学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就仅以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代替。除传主外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其他人物出场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地名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官名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的形式出现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魏车骑将军郭淮为雍州刺史</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地名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车骑将军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官名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名</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以剧令勃海任峻补之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地名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官名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勃海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籍贯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名</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使者以白陵使韩琦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陵使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官名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激驸马都尉王诜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驸马都尉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官名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。文言文中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有些类似人名的名词会干扰我们对文章的解读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诞平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诸葛诞叛乱平息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cs typeface="Times New Roman" panose="02020603050405020304" pitchFamily="18" charset="0"/>
              </a:rPr>
              <a:t>卷中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宠风声大行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陈宠名声大震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辄云以属稚子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就说自己是王涣的属下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。为提高效率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我们在阅读时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可随手将人名圈出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以免误解。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60</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构词分析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联想迁移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文言文的考查坚持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用课外材料考课内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这一原则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即考查的语段和内容是考生陌生的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但知识点却是课内的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可从学过的文言文篇目或熟知的成语典故中找到相关依据。因此可用联想法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联系已学过的成语或课文等来推断词义。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联系成对的反义词、同义词。几个结构相同或相似的句子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其相同位置上的词语往往具有相同、相近或相对、相反的关系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这种特殊的互文对举现象在古汉语中非常普遍。如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属托行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货赂至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并曾赋敛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《晏子治东阿》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推知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指财物。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既无伯叔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终鲜兄弟</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《陈情表》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相对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故可理解为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61</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联系成语。即联系成语和习惯用语中的用法来思考实词词义。由于不少成语中保留了文言文句法及一词多义现象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因此解题时联想自己熟悉的成语典故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也是解答文言实词题的方法之一。如</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女也不爽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士贰其行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义为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差错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成语有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屡试不爽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词语有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爽约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联系课文。遇到需要解释的词语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联系初高中课文中的有关词语来判断。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62</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700808"/>
            <a:ext cx="8128000" cy="497205"/>
          </a:xfrm>
          <a:prstGeom prst="rect">
            <a:avLst/>
          </a:prstGeom>
        </p:spPr>
        <p:txBody>
          <a:bodyPr>
            <a:spAutoFit/>
          </a:bodyPr>
          <a:lstStyle/>
          <a:p>
            <a:pPr indent="355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翻译下面画线的语句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注意推断加点字的含义</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620464" y="2235726"/>
          <a:ext cx="8128000" cy="1552503"/>
        </p:xfrm>
        <a:graphic>
          <a:graphicData uri="http://schemas.openxmlformats.org/presentationml/2006/ole">
            <mc:AlternateContent xmlns:mc="http://schemas.openxmlformats.org/markup-compatibility/2006">
              <mc:Choice xmlns:v="urn:schemas-microsoft-com:vml" Requires="v">
                <p:oleObj spid="_x0000_s106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620464" y="2235726"/>
                        <a:ext cx="8128000" cy="1552503"/>
                      </a:xfrm>
                      <a:prstGeom prst="rect">
                        <a:avLst/>
                      </a:prstGeom>
                    </p:spPr>
                  </p:pic>
                </p:oleObj>
              </mc:Fallback>
            </mc:AlternateContent>
          </a:graphicData>
        </a:graphic>
      </p:graphicFrame>
      <p:sp>
        <p:nvSpPr>
          <p:cNvPr id="12" name="圆角矩形 11">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3891472"/>
            <a:ext cx="8128000" cy="17145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有一次他在高峻的山崖边追赶贼寇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一名贼兵从山顶上放箭射中了象昇的额头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象昇提刀更加奋勇地作战。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可据李白的诗句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危楼高百尺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推知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可据《师说》中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圣益圣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愚益愚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推知</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63</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12" name="圆角矩形 11">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参考</a:t>
            </a:r>
            <a:r>
              <a:rPr lang="zh-CN" altLang="zh-CN" sz="2200">
                <a:solidFill>
                  <a:srgbClr val="FF0000"/>
                </a:solidFill>
                <a:latin typeface="Arial" pitchFamily="34" charset="0"/>
                <a:ea typeface="黑体" pitchFamily="2" charset="-122"/>
                <a:cs typeface="Times New Roman" panose="02020603050405020304" pitchFamily="18" charset="0"/>
              </a:rPr>
              <a:t>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象昇每次上战场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都身先士卒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跟贼兵搏斗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贼兵的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兵刃砍到他的马鞍他都不顾</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失去战马他就步行作战。有一次他在高峻的山崖边追赶贼寇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一名贼兵从山顶上放箭射中了象昇的额头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象昇提刀更加奋勇地作战。贼兵相互告诫说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卢廉使这个人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谁撞上谁死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不可冒犯他。</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64</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98896"/>
            <a:ext cx="8128000" cy="455612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推断句法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理其结构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古汉语中词与词是按一定的语法规则组合在一起的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因此词在句中的语法位置也为我们推断词义提供了依据。一般而言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主语在前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谓语在中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宾语在后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主语、宾语常由名词、代词充当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谓语由动词、形容词充当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状语由副词充当。如</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年及悬车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年纪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为主语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到了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为谓语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悬车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在谓语之后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应是宾语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因此我们可以推断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悬车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一词应该与年龄有关。</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致奠醊以千数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根据语感可判断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以千数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为状语后置</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那么前面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奠醊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应为动词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奠酒、祭奠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的意思。</a:t>
            </a:r>
            <a:r>
              <a:rPr lang="en-US" altLang="zh-CN" sz="2200">
                <a:solidFill>
                  <a:srgbClr val="000000"/>
                </a:solidFill>
                <a:latin typeface="Times New Roman" pitchFamily="18" charset="0"/>
                <a:cs typeface="Times New Roman" panose="02020603050405020304" pitchFamily="18" charset="0"/>
              </a:rPr>
              <a:t>2018</a:t>
            </a:r>
            <a:r>
              <a:rPr lang="zh-CN" altLang="zh-CN" sz="2200">
                <a:solidFill>
                  <a:srgbClr val="000000"/>
                </a:solidFill>
                <a:latin typeface="Times New Roman"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itchFamily="18" charset="0"/>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中旨鞫享泽村民谋逆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处在句中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后面是名词短语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享泽村民谋逆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享泽村民谋反事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故从语法角度看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其作谓语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审讯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65</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48917"/>
            <a:ext cx="8128000" cy="902970"/>
          </a:xfrm>
          <a:prstGeom prst="rect">
            <a:avLst/>
          </a:prstGeom>
        </p:spPr>
        <p:txBody>
          <a:bodyPr>
            <a:spAutoFit/>
          </a:bodyPr>
          <a:lstStyle/>
          <a:p>
            <a:pPr indent="355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(2019·</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改编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翻译下面画线的语句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注意推断加点字的含义。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620464" y="2199856"/>
          <a:ext cx="8128000" cy="1187010"/>
        </p:xfrm>
        <a:graphic>
          <a:graphicData uri="http://schemas.openxmlformats.org/presentationml/2006/ole">
            <mc:AlternateContent xmlns:mc="http://schemas.openxmlformats.org/markup-compatibility/2006">
              <mc:Choice xmlns:v="urn:schemas-microsoft-com:vml" Requires="v">
                <p:oleObj spid="_x0000_s106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620464" y="2199856"/>
                        <a:ext cx="8128000" cy="1187010"/>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3402979"/>
            <a:ext cx="8128000" cy="333819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不只三位官员的愿望是这样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或许国家也将从这里有所收获吧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前有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应为名词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为表推测的副词而不是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压抑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的意思</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凡是衡州的读书人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都知道三位官员的心意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就在这里学习</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不只是学习章句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也学习那些以后用来施政的经世致用之学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不只是为了取得科第</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也思考有益于国计民生的事业。假使施政和治学再合为一体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不只三位官员的愿望是这样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或许国家也将从这里有所收获吧</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down)">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66</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813944"/>
            <a:ext cx="8128000" cy="252666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常规不通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通假代入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通假是古汉语中特有的现象。有时无法理解文言文中某个实词时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不妨从通假角度考虑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从声旁或形旁角度出发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以另一个可能与之相通的字代入试解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往往会有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柳暗花明又一村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5</a:t>
            </a:r>
            <a:r>
              <a:rPr lang="en-US" altLang="zh-CN" sz="2200">
                <a:solidFill>
                  <a:srgbClr val="000000"/>
                </a:solidFill>
                <a:latin typeface="Times New Roman" pitchFamily="18" charset="0"/>
                <a:cs typeface="Times New Roman" panose="02020603050405020304" pitchFamily="18" charset="0"/>
              </a:rPr>
              <a:t>(2016·</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改编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翻译下面画线的语句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注意推断加点字的含义。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611560" y="4293096"/>
          <a:ext cx="8128000" cy="912053"/>
        </p:xfrm>
        <a:graphic>
          <a:graphicData uri="http://schemas.openxmlformats.org/presentationml/2006/ole">
            <mc:AlternateContent xmlns:mc="http://schemas.openxmlformats.org/markup-compatibility/2006">
              <mc:Choice xmlns:v="urn:schemas-microsoft-com:vml" Requires="v">
                <p:oleObj spid="_x0000_s1063"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611560" y="4293096"/>
                        <a:ext cx="8128000" cy="912053"/>
                      </a:xfrm>
                      <a:prstGeom prst="rect">
                        <a:avLst/>
                      </a:prstGeom>
                    </p:spPr>
                  </p:pic>
                </p:oleObj>
              </mc:Fallback>
            </mc:AlternateContent>
          </a:graphicData>
        </a:graphic>
      </p:graphicFrame>
      <p:sp>
        <p:nvSpPr>
          <p:cNvPr id="12" name="圆角矩形 11">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67</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12" name="圆角矩形 11">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318000"/>
            <a:ext cx="8128000" cy="252666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itchFamily="18" charset="0"/>
                <a:cs typeface="Times New Roman" panose="02020603050405020304" pitchFamily="18" charset="0"/>
              </a:rPr>
              <a:t>副使崔应麟见到百姓吃湖泽中的雁粪。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本义为箭头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不能做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的宾语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itchFamily="18" charset="0"/>
                <a:cs typeface="Times New Roman" panose="02020603050405020304" pitchFamily="18" charset="0"/>
              </a:rPr>
              <a:t>皇上立即派遣寺丞锺化民分发库银赈恤百姓。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用府库的钱不能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百姓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赈</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出外巡视河南。发生大饥荒</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人相互吞食。副使崔应麟见到百姓吃湖泽中的雁粪</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便装入袋中给陈登云看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登云随即送至朝廷。皇上立即派遣寺丞锺化民分发库银赈恤百姓。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68</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700808"/>
            <a:ext cx="8128000" cy="252666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6</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区分古今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掌握常识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汉语词汇中有一部分词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古今同形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但意义往往不同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最忌望文生义。这里要特别注意古今构词特点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古汉语以单音节词为主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双音节词往往有其固定义项。另外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对文言实词的推断还要求考生必须掌握必要的古代文化知识。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例</a:t>
            </a:r>
            <a:r>
              <a:rPr lang="en-US" altLang="zh-CN" sz="2200" b="1">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翻译下面画线的语句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注意推断加点字的含义。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620464" y="4199936"/>
          <a:ext cx="8128000" cy="1187010"/>
        </p:xfrm>
        <a:graphic>
          <a:graphicData uri="http://schemas.openxmlformats.org/presentationml/2006/ole">
            <mc:AlternateContent xmlns:mc="http://schemas.openxmlformats.org/markup-compatibility/2006">
              <mc:Choice xmlns:v="urn:schemas-microsoft-com:vml" Requires="v">
                <p:oleObj spid="_x0000_s106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620464" y="4199936"/>
                        <a:ext cx="8128000" cy="1187010"/>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69</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318000"/>
            <a:ext cx="8128000" cy="252666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smtClean="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zh-CN" altLang="zh-CN" sz="2200">
                <a:solidFill>
                  <a:srgbClr val="000000"/>
                </a:solidFill>
                <a:latin typeface="Times New Roman" pitchFamily="18" charset="0"/>
                <a:cs typeface="Times New Roman" panose="02020603050405020304" pitchFamily="18" charset="0"/>
              </a:rPr>
              <a:t>子路跟随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孔子出行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落在了后面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遇到一个老丈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用拐杖挑着除草的工具。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丈人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在此处是对年老男子的尊称</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子路跟随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孔子出行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落在了后面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遇到一个老丈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用拐杖挑着除草的工具。子路问道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你看到我的老师了吗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老丈说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四肢不劳动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五谷分不清。谁是你的老师啊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把他的拐杖插在田头而除草。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a:t>
            </a:fld>
            <a:r>
              <a:rPr lang="en-US" altLang="zh-CN" smtClean="0"/>
              <a:t>-</a:t>
            </a:r>
            <a:endParaRPr lang="zh-CN" altLang="en-US"/>
          </a:p>
        </p:txBody>
      </p:sp>
      <p:sp>
        <p:nvSpPr>
          <p:cNvPr id="2" name="矩形 1"/>
          <p:cNvSpPr>
            <a:spLocks noChangeAspect="1"/>
          </p:cNvSpPr>
          <p:nvPr/>
        </p:nvSpPr>
        <p:spPr>
          <a:xfrm>
            <a:off x="508000" y="970454"/>
            <a:ext cx="8128000" cy="577342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行文思路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传记的一般结构形如纺锤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头尾细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中间粗。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开头部分都很简短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主要是对传主基本情况的介绍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一般包括传主的姓名、字号、籍贯、举荐或科举功名、早期入仕经历等内容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有的还简要介绍其家庭背景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如祖父、父亲等的学识、为人、为官等情况。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中间部分是传记的主体部分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一般包括两部分内容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一是传主的生平履历及主要事迹</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如谏言献策、抗击敌寇、整顿吏治、审处冤狱、抚恤百姓、廉洁奉公等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这部分内容一般按照时间顺序展开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二是作者对传主的评价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包括对传主的功绩、性格、人品等各方面的评价。阅读时要特别注意表示时间、地点、事件起始的词句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这些词句有助于我们划分主体部分的层次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理解全文内容。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结尾部分一般交代传主的朝野声望、人生结局及卒年谥号。这些文字特别有助于我们把握人物的品质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看出作者所持的观点态度。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70</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pic>
        <p:nvPicPr>
          <p:cNvPr id="6" name="学案对点演练.eps" descr="id:2147492245;FounderCES"/>
          <p:cNvPicPr/>
          <p:nvPr/>
        </p:nvPicPr>
        <p:blipFill>
          <a:blip r:embed="rId4"/>
          <a:stretch>
            <a:fillRect/>
          </a:stretch>
        </p:blipFill>
        <p:spPr>
          <a:xfrm>
            <a:off x="3302317" y="1326946"/>
            <a:ext cx="2539365" cy="238760"/>
          </a:xfrm>
          <a:prstGeom prst="rect">
            <a:avLst/>
          </a:prstGeom>
        </p:spPr>
      </p:pic>
      <p:graphicFrame>
        <p:nvGraphicFramePr>
          <p:cNvPr id="3" name="对象 2"/>
          <p:cNvGraphicFramePr>
            <a:graphicFrameLocks noChangeAspect="1"/>
          </p:cNvGraphicFramePr>
          <p:nvPr/>
        </p:nvGraphicFramePr>
        <p:xfrm>
          <a:off x="508000" y="1601380"/>
          <a:ext cx="8128000" cy="5019643"/>
        </p:xfrm>
        <a:graphic>
          <a:graphicData uri="http://schemas.openxmlformats.org/presentationml/2006/ole">
            <mc:AlternateContent xmlns:mc="http://schemas.openxmlformats.org/markup-compatibility/2006">
              <mc:Choice xmlns:v="urn:schemas-microsoft-com:vml" Requires="v">
                <p:oleObj spid="_x0000_s1065" name="文档" r:id="rId5" progId="Word.Document.12">
                  <p:embed/>
                </p:oleObj>
              </mc:Choice>
              <mc:Fallback>
                <p:oleObj name="文档" r:id="rId5" progId="Word.Document.12">
                  <p:embed/>
                  <p:pic>
                    <p:nvPicPr>
                      <p:cNvPr id="0" name="OLE substitute image"/>
                      <p:cNvPicPr/>
                      <p:nvPr/>
                    </p:nvPicPr>
                    <p:blipFill>
                      <a:blip r:embed="rId6"/>
                      <a:stretch>
                        <a:fillRect/>
                      </a:stretch>
                    </p:blipFill>
                    <p:spPr>
                      <a:xfrm>
                        <a:off x="508000" y="1601380"/>
                        <a:ext cx="8128000" cy="5019643"/>
                      </a:xfrm>
                      <a:prstGeom prst="rect">
                        <a:avLst/>
                      </a:prstGeom>
                    </p:spPr>
                  </p:pic>
                </p:oleObj>
              </mc:Fallback>
            </mc:AlternateContent>
          </a:graphicData>
        </a:graphic>
      </p:graphicFrame>
      <p:sp>
        <p:nvSpPr>
          <p:cNvPr id="12" name="圆角矩形 11">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71</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18234"/>
            <a:ext cx="43040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解释下列语句中加点词的含义</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99916" y="1834550"/>
          <a:ext cx="8128000" cy="4563616"/>
        </p:xfrm>
        <a:graphic>
          <a:graphicData uri="http://schemas.openxmlformats.org/presentationml/2006/ole">
            <mc:AlternateContent xmlns:mc="http://schemas.openxmlformats.org/markup-compatibility/2006">
              <mc:Choice xmlns:v="urn:schemas-microsoft-com:vml" Requires="v">
                <p:oleObj spid="_x0000_s106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99916" y="1834550"/>
                        <a:ext cx="8128000" cy="4563616"/>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72</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3122997"/>
            <a:ext cx="8128000" cy="902970"/>
          </a:xfrm>
          <a:prstGeom prst="rect">
            <a:avLst/>
          </a:prstGeom>
        </p:spPr>
        <p:txBody>
          <a:bodyPr>
            <a:spAutoFit/>
          </a:bodyPr>
          <a:lstStyle/>
          <a:p>
            <a:pPr>
              <a:lnSpc>
                <a:spcPct val="120000"/>
              </a:lnSpc>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rPr>
              <a:t>(1)</a:t>
            </a:r>
            <a:r>
              <a:rPr lang="zh-CN" altLang="zh-CN" sz="2200">
                <a:solidFill>
                  <a:srgbClr val="000000"/>
                </a:solidFill>
                <a:latin typeface="Times New Roman" pitchFamily="18" charset="0"/>
                <a:cs typeface="Times New Roman" panose="02020603050405020304" pitchFamily="18" charset="0"/>
              </a:rPr>
              <a:t>修建</a:t>
            </a:r>
            <a:r>
              <a:rPr lang="en-US" altLang="zh-CN" sz="2200">
                <a:solidFill>
                  <a:srgbClr val="000000"/>
                </a:solidFill>
                <a:latin typeface="Times New Roman" pitchFamily="18" charset="0"/>
              </a:rPr>
              <a:t>;(2)</a:t>
            </a:r>
            <a:r>
              <a:rPr lang="zh-CN" altLang="zh-CN" sz="2200">
                <a:solidFill>
                  <a:srgbClr val="000000"/>
                </a:solidFill>
                <a:latin typeface="Times New Roman" pitchFamily="18" charset="0"/>
                <a:cs typeface="Times New Roman" panose="02020603050405020304" pitchFamily="18" charset="0"/>
              </a:rPr>
              <a:t>抵达</a:t>
            </a:r>
            <a:r>
              <a:rPr lang="en-US" altLang="zh-CN" sz="2200">
                <a:solidFill>
                  <a:srgbClr val="000000"/>
                </a:solidFill>
                <a:latin typeface="Times New Roman" pitchFamily="18" charset="0"/>
              </a:rPr>
              <a:t>;(3)</a:t>
            </a:r>
            <a:r>
              <a:rPr lang="zh-CN" altLang="zh-CN" sz="2200">
                <a:solidFill>
                  <a:srgbClr val="000000"/>
                </a:solidFill>
                <a:latin typeface="Times New Roman" pitchFamily="18" charset="0"/>
                <a:cs typeface="Times New Roman" panose="02020603050405020304" pitchFamily="18" charset="0"/>
              </a:rPr>
              <a:t>填埋</a:t>
            </a:r>
            <a:r>
              <a:rPr lang="en-US" altLang="zh-CN" sz="2200">
                <a:solidFill>
                  <a:srgbClr val="000000"/>
                </a:solidFill>
                <a:latin typeface="Times New Roman" pitchFamily="18" charset="0"/>
              </a:rPr>
              <a:t>;(4)</a:t>
            </a:r>
            <a:r>
              <a:rPr lang="zh-CN" altLang="zh-CN" sz="2200">
                <a:solidFill>
                  <a:srgbClr val="000000"/>
                </a:solidFill>
                <a:latin typeface="Times New Roman" pitchFamily="18" charset="0"/>
                <a:cs typeface="Times New Roman" panose="02020603050405020304" pitchFamily="18" charset="0"/>
              </a:rPr>
              <a:t>建都</a:t>
            </a:r>
            <a:r>
              <a:rPr lang="en-US" altLang="zh-CN" sz="2200">
                <a:solidFill>
                  <a:srgbClr val="000000"/>
                </a:solidFill>
                <a:latin typeface="Times New Roman" pitchFamily="18" charset="0"/>
              </a:rPr>
              <a:t>;(5)</a:t>
            </a:r>
            <a:r>
              <a:rPr lang="zh-CN" altLang="zh-CN" sz="2200">
                <a:solidFill>
                  <a:srgbClr val="000000"/>
                </a:solidFill>
                <a:latin typeface="Times New Roman" pitchFamily="18" charset="0"/>
                <a:cs typeface="Times New Roman" panose="02020603050405020304" pitchFamily="18" charset="0"/>
              </a:rPr>
              <a:t>竖起</a:t>
            </a:r>
            <a:r>
              <a:rPr lang="en-US" altLang="zh-CN" sz="2200">
                <a:solidFill>
                  <a:srgbClr val="000000"/>
                </a:solidFill>
                <a:latin typeface="Times New Roman" pitchFamily="18" charset="0"/>
              </a:rPr>
              <a:t>;(6)</a:t>
            </a:r>
            <a:r>
              <a:rPr lang="zh-CN" altLang="zh-CN" sz="2200">
                <a:solidFill>
                  <a:srgbClr val="000000"/>
                </a:solidFill>
                <a:latin typeface="Times New Roman" pitchFamily="18" charset="0"/>
                <a:cs typeface="Times New Roman" panose="02020603050405020304" pitchFamily="18" charset="0"/>
              </a:rPr>
              <a:t>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之上</a:t>
            </a:r>
            <a:r>
              <a:rPr lang="en-US" altLang="zh-CN" sz="2200">
                <a:solidFill>
                  <a:srgbClr val="000000"/>
                </a:solidFill>
                <a:latin typeface="Times New Roman" pitchFamily="18" charset="0"/>
              </a:rPr>
              <a:t>;(7)</a:t>
            </a:r>
            <a:r>
              <a:rPr lang="zh-CN" altLang="zh-CN" sz="2200">
                <a:solidFill>
                  <a:srgbClr val="000000"/>
                </a:solidFill>
                <a:latin typeface="Times New Roman" pitchFamily="18" charset="0"/>
                <a:cs typeface="Times New Roman" panose="02020603050405020304" pitchFamily="18" charset="0"/>
              </a:rPr>
              <a:t>连接</a:t>
            </a:r>
            <a:r>
              <a:rPr lang="en-US" altLang="zh-CN" sz="2200">
                <a:solidFill>
                  <a:srgbClr val="000000"/>
                </a:solidFill>
                <a:latin typeface="Times New Roman" pitchFamily="18" charset="0"/>
              </a:rPr>
              <a:t>;(8)</a:t>
            </a:r>
            <a:r>
              <a:rPr lang="zh-CN" altLang="zh-CN" sz="2200">
                <a:solidFill>
                  <a:srgbClr val="000000"/>
                </a:solidFill>
                <a:latin typeface="Times New Roman" pitchFamily="18" charset="0"/>
                <a:cs typeface="Times New Roman" panose="02020603050405020304" pitchFamily="18" charset="0"/>
              </a:rPr>
              <a:t>美好的</a:t>
            </a:r>
            <a:r>
              <a:rPr lang="en-US" altLang="zh-CN" sz="2200">
                <a:solidFill>
                  <a:srgbClr val="000000"/>
                </a:solidFill>
                <a:latin typeface="Times New Roman" pitchFamily="18" charset="0"/>
              </a:rPr>
              <a:t>;(9)</a:t>
            </a:r>
            <a:r>
              <a:rPr lang="zh-CN" altLang="zh-CN" sz="2200">
                <a:solidFill>
                  <a:srgbClr val="000000"/>
                </a:solidFill>
                <a:latin typeface="Times New Roman" pitchFamily="18" charset="0"/>
                <a:cs typeface="Times New Roman" panose="02020603050405020304" pitchFamily="18" charset="0"/>
              </a:rPr>
              <a:t>开采</a:t>
            </a:r>
            <a:r>
              <a:rPr lang="en-US" altLang="zh-CN" sz="2200">
                <a:solidFill>
                  <a:srgbClr val="000000"/>
                </a:solidFill>
                <a:latin typeface="Times New Roman" pitchFamily="18" charset="0"/>
              </a:rPr>
              <a:t>;(10)</a:t>
            </a:r>
            <a:r>
              <a:rPr lang="zh-CN" altLang="zh-CN" sz="2200">
                <a:solidFill>
                  <a:srgbClr val="000000"/>
                </a:solidFill>
                <a:latin typeface="Times New Roman" pitchFamily="18" charset="0"/>
                <a:cs typeface="Times New Roman" panose="02020603050405020304" pitchFamily="18" charset="0"/>
              </a:rPr>
              <a:t>同</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泻</a:t>
            </a:r>
            <a:r>
              <a:rPr lang="en-US" altLang="zh-CN" sz="2200">
                <a:solidFill>
                  <a:srgbClr val="000000"/>
                </a:solidFill>
                <a:latin typeface="Times New Roman" pitchFamily="18" charset="0"/>
              </a:rPr>
              <a:t>”,</a:t>
            </a:r>
            <a:r>
              <a:rPr lang="zh-CN" altLang="zh-CN" sz="2200">
                <a:solidFill>
                  <a:srgbClr val="000000"/>
                </a:solidFill>
                <a:latin typeface="Times New Roman" pitchFamily="18" charset="0"/>
                <a:cs typeface="Times New Roman" panose="02020603050405020304" pitchFamily="18" charset="0"/>
              </a:rPr>
              <a:t>源源不断地运输。</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73</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1988840"/>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武王都镐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丰镐之间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帝王之都也。乃营作朝宫渭南上林苑中。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于是立石东海上朐界中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以为秦东门。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3273388"/>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Arial" pitchFamily="34" charset="0"/>
                <a:ea typeface="黑体" pitchFamily="2" charset="-122"/>
                <a:cs typeface="Times New Roman" panose="02020603050405020304" pitchFamily="18" charset="0"/>
              </a:rPr>
              <a:t> </a:t>
            </a: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武王建都在镐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丰、镐两城之间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才是帝王的都城所在。于是就在渭水南上林苑内修建朝宫。</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于是在东海边的朐山上竖立大石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作为秦朝国境的东门。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74</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12" name="圆角矩形 11">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392228"/>
            <a:ext cx="8128000" cy="5169535"/>
          </a:xfrm>
          <a:prstGeom prst="rect">
            <a:avLst/>
          </a:prstGeom>
        </p:spPr>
        <p:txBody>
          <a:bodyPr>
            <a:spAutoFit/>
          </a:bodyPr>
          <a:lstStyle/>
          <a:p>
            <a:pPr>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三十五年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开始修筑道路</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经由九原一直修到云阳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挖掉山峰填平河谷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一直连通起来。这时始皇认为咸阳人口多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先王宫廷窄小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听说周文王建都在丰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武王建都在镐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丰、镐两城之间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才是帝王的都城所在。于是就在渭水南上林苑内修建朝宫。先建前殿阿房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东西长五百步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南北宽五十丈</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上面可以容纳一万人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下面可以树立五丈高的大旗。四周架有天桥可供驰走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从宫殿之下一直通到南山。在南山的顶峰修建门楼作为标志。又修造天桥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从阿房跨过渭水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与咸阳连接起来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以象征天上的北极星经阁道星跨过银河抵达营室星。阿房宫没有建成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计划等竣工之后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再选择一个好名字给它命名。因为是在阿房修筑此宫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所以人们就称它为阿房宫。受过宫刑、徒刑的七十多万人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分别被派去修建阿房宫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有的去营建骊山。从北山开采来山石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从蜀地、荆地运来木料。关中总共建造宫殿三百座</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关外建四百座。于是在东海边的朐山上竖立大石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作为秦朝国境的东门。为此迁徙三万户到骊邑</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五万户到云阳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都免除十年的赋税和徭役。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75</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724041" y="1365513"/>
            <a:ext cx="487426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二、阅读下面的文言文</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完成第</a:t>
            </a:r>
            <a:r>
              <a:rPr lang="en-US" altLang="zh-CN" sz="2200">
                <a:solidFill>
                  <a:srgbClr val="000000"/>
                </a:solidFill>
                <a:latin typeface="Times New Roman" pitchFamily="18" charset="0"/>
                <a:cs typeface="Times New Roman" panose="02020603050405020304" pitchFamily="18" charset="0"/>
              </a:rPr>
              <a:t>3~4</a:t>
            </a:r>
            <a:r>
              <a:rPr lang="zh-CN" altLang="zh-CN" sz="2200">
                <a:solidFill>
                  <a:srgbClr val="000000"/>
                </a:solidFill>
                <a:latin typeface="Arial" pitchFamily="34" charset="0"/>
                <a:ea typeface="黑体" pitchFamily="2" charset="-122"/>
                <a:cs typeface="Times New Roman" panose="02020603050405020304" pitchFamily="18" charset="0"/>
              </a:rPr>
              <a:t>题</a:t>
            </a:r>
            <a:r>
              <a:rPr lang="zh-CN" altLang="zh-CN" sz="2200" smtClean="0">
                <a:solidFill>
                  <a:srgbClr val="000000"/>
                </a:solidFill>
                <a:latin typeface="Arial" pitchFamily="34" charset="0"/>
                <a:ea typeface="黑体" pitchFamily="2" charset="-122"/>
                <a:cs typeface="Times New Roman" panose="02020603050405020304" pitchFamily="18" charset="0"/>
              </a:rPr>
              <a:t>。</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849312"/>
          <a:ext cx="8128000" cy="4748040"/>
        </p:xfrm>
        <a:graphic>
          <a:graphicData uri="http://schemas.openxmlformats.org/presentationml/2006/ole">
            <mc:AlternateContent xmlns:mc="http://schemas.openxmlformats.org/markup-compatibility/2006">
              <mc:Choice xmlns:v="urn:schemas-microsoft-com:vml" Requires="v">
                <p:oleObj spid="_x0000_s106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849312"/>
                        <a:ext cx="8128000" cy="4748040"/>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76</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graphicFrame>
        <p:nvGraphicFramePr>
          <p:cNvPr id="2" name="对象 1"/>
          <p:cNvGraphicFramePr>
            <a:graphicFrameLocks noChangeAspect="1"/>
          </p:cNvGraphicFramePr>
          <p:nvPr/>
        </p:nvGraphicFramePr>
        <p:xfrm>
          <a:off x="508000" y="2415934"/>
          <a:ext cx="8128000" cy="2280132"/>
        </p:xfrm>
        <a:graphic>
          <a:graphicData uri="http://schemas.openxmlformats.org/presentationml/2006/ole">
            <mc:AlternateContent xmlns:mc="http://schemas.openxmlformats.org/markup-compatibility/2006">
              <mc:Choice xmlns:v="urn:schemas-microsoft-com:vml" Requires="v">
                <p:oleObj spid="_x0000_s106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415934"/>
                        <a:ext cx="8128000" cy="2280132"/>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77</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425016"/>
            <a:ext cx="43040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3</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解释下列语句中加点词的含义</a:t>
            </a:r>
            <a:r>
              <a:rPr lang="zh-CN" altLang="zh-CN" sz="2200" smtClean="0">
                <a:solidFill>
                  <a:srgbClr val="000000"/>
                </a:solidFill>
                <a:latin typeface="Times New Roman" pitchFamily="18" charset="0"/>
                <a:cs typeface="Times New Roman" panose="02020603050405020304" pitchFamily="18" charset="0"/>
              </a:rPr>
              <a:t>。</a:t>
            </a:r>
            <a:r>
              <a:rPr lang="en-US" altLang="zh-CN" sz="2200" smtClean="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57999" y="1916832"/>
          <a:ext cx="8128000" cy="4563616"/>
        </p:xfrm>
        <a:graphic>
          <a:graphicData uri="http://schemas.openxmlformats.org/presentationml/2006/ole">
            <mc:AlternateContent xmlns:mc="http://schemas.openxmlformats.org/markup-compatibility/2006">
              <mc:Choice xmlns:v="urn:schemas-microsoft-com:vml" Requires="v">
                <p:oleObj spid="_x0000_s106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57999" y="1916832"/>
                        <a:ext cx="8128000" cy="4563616"/>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78</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交游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学习</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形貌特征</a:t>
            </a:r>
            <a:r>
              <a:rPr lang="en-US" altLang="zh-CN" sz="2200">
                <a:solidFill>
                  <a:srgbClr val="000000"/>
                </a:solidFill>
                <a:latin typeface="Times New Roman" pitchFamily="18" charset="0"/>
                <a:cs typeface="Times New Roman" panose="02020603050405020304" pitchFamily="18" charset="0"/>
              </a:rPr>
              <a:t>;(3)</a:t>
            </a:r>
            <a:r>
              <a:rPr lang="zh-CN" altLang="zh-CN" sz="2200">
                <a:solidFill>
                  <a:srgbClr val="000000"/>
                </a:solidFill>
                <a:latin typeface="Times New Roman" pitchFamily="18" charset="0"/>
                <a:cs typeface="Times New Roman" panose="02020603050405020304" pitchFamily="18" charset="0"/>
              </a:rPr>
              <a:t>礼聘</a:t>
            </a:r>
            <a:r>
              <a:rPr lang="en-US" altLang="zh-CN" sz="2200">
                <a:solidFill>
                  <a:srgbClr val="000000"/>
                </a:solidFill>
                <a:latin typeface="Times New Roman" pitchFamily="18" charset="0"/>
                <a:cs typeface="Times New Roman" panose="02020603050405020304" pitchFamily="18" charset="0"/>
              </a:rPr>
              <a:t>;(4)“</a:t>
            </a:r>
            <a:r>
              <a:rPr lang="zh-CN" altLang="zh-CN" sz="2200">
                <a:solidFill>
                  <a:srgbClr val="000000"/>
                </a:solidFill>
                <a:latin typeface="Times New Roman" pitchFamily="18" charset="0"/>
                <a:cs typeface="Times New Roman" panose="02020603050405020304" pitchFamily="18" charset="0"/>
              </a:rPr>
              <a:t>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返回</a:t>
            </a:r>
            <a:r>
              <a:rPr lang="en-US" altLang="zh-CN" sz="2200">
                <a:solidFill>
                  <a:srgbClr val="000000"/>
                </a:solidFill>
                <a:latin typeface="Times New Roman" pitchFamily="18" charset="0"/>
                <a:cs typeface="Times New Roman" panose="02020603050405020304" pitchFamily="18" charset="0"/>
              </a:rPr>
              <a:t>;(5)</a:t>
            </a:r>
            <a:r>
              <a:rPr lang="zh-CN" altLang="zh-CN" sz="2200">
                <a:solidFill>
                  <a:srgbClr val="000000"/>
                </a:solidFill>
                <a:latin typeface="Times New Roman" pitchFamily="18" charset="0"/>
                <a:cs typeface="Times New Roman" panose="02020603050405020304" pitchFamily="18" charset="0"/>
              </a:rPr>
              <a:t>安置住宿</a:t>
            </a:r>
            <a:r>
              <a:rPr lang="en-US" altLang="zh-CN" sz="2200">
                <a:solidFill>
                  <a:srgbClr val="000000"/>
                </a:solidFill>
                <a:latin typeface="Times New Roman" pitchFamily="18" charset="0"/>
                <a:cs typeface="Times New Roman" panose="02020603050405020304" pitchFamily="18" charset="0"/>
              </a:rPr>
              <a:t>;(6)</a:t>
            </a:r>
            <a:r>
              <a:rPr lang="zh-CN" altLang="zh-CN" sz="2200">
                <a:solidFill>
                  <a:srgbClr val="000000"/>
                </a:solidFill>
                <a:latin typeface="Times New Roman" pitchFamily="18" charset="0"/>
                <a:cs typeface="Times New Roman" panose="02020603050405020304" pitchFamily="18" charset="0"/>
              </a:rPr>
              <a:t>老交情</a:t>
            </a:r>
            <a:r>
              <a:rPr lang="en-US" altLang="zh-CN" sz="2200">
                <a:solidFill>
                  <a:srgbClr val="000000"/>
                </a:solidFill>
                <a:latin typeface="Times New Roman" pitchFamily="18" charset="0"/>
                <a:cs typeface="Times New Roman" panose="02020603050405020304" pitchFamily="18" charset="0"/>
              </a:rPr>
              <a:t>;(7)</a:t>
            </a:r>
            <a:r>
              <a:rPr lang="zh-CN" altLang="zh-CN" sz="2200">
                <a:solidFill>
                  <a:srgbClr val="000000"/>
                </a:solidFill>
                <a:latin typeface="Times New Roman" pitchFamily="18" charset="0"/>
                <a:cs typeface="Times New Roman" panose="02020603050405020304" pitchFamily="18" charset="0"/>
              </a:rPr>
              <a:t>内心真诚的样子</a:t>
            </a:r>
            <a:r>
              <a:rPr lang="en-US" altLang="zh-CN" sz="2200">
                <a:solidFill>
                  <a:srgbClr val="000000"/>
                </a:solidFill>
                <a:latin typeface="Times New Roman" pitchFamily="18" charset="0"/>
                <a:cs typeface="Times New Roman" panose="02020603050405020304" pitchFamily="18" charset="0"/>
              </a:rPr>
              <a:t>;(8)</a:t>
            </a:r>
            <a:r>
              <a:rPr lang="zh-CN" altLang="zh-CN" sz="2200">
                <a:solidFill>
                  <a:srgbClr val="000000"/>
                </a:solidFill>
                <a:latin typeface="Times New Roman" pitchFamily="18" charset="0"/>
                <a:cs typeface="Times New Roman" panose="02020603050405020304" pitchFamily="18" charset="0"/>
              </a:rPr>
              <a:t>头颅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脑袋</a:t>
            </a:r>
            <a:r>
              <a:rPr lang="en-US" altLang="zh-CN" sz="2200">
                <a:solidFill>
                  <a:srgbClr val="000000"/>
                </a:solidFill>
                <a:latin typeface="Times New Roman" pitchFamily="18" charset="0"/>
                <a:cs typeface="Times New Roman" panose="02020603050405020304" pitchFamily="18" charset="0"/>
              </a:rPr>
              <a:t>;(9)</a:t>
            </a:r>
            <a:r>
              <a:rPr lang="zh-CN" altLang="zh-CN" sz="2200">
                <a:solidFill>
                  <a:srgbClr val="000000"/>
                </a:solidFill>
                <a:latin typeface="Times New Roman" pitchFamily="18" charset="0"/>
                <a:cs typeface="Times New Roman" panose="02020603050405020304" pitchFamily="18" charset="0"/>
              </a:rPr>
              <a:t>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顺从</a:t>
            </a:r>
            <a:r>
              <a:rPr lang="en-US" altLang="zh-CN" sz="2200">
                <a:solidFill>
                  <a:srgbClr val="000000"/>
                </a:solidFill>
                <a:latin typeface="Times New Roman" pitchFamily="18" charset="0"/>
                <a:cs typeface="Times New Roman" panose="02020603050405020304" pitchFamily="18" charset="0"/>
              </a:rPr>
              <a:t>;(10)</a:t>
            </a:r>
            <a:r>
              <a:rPr lang="zh-CN" altLang="zh-CN" sz="2200">
                <a:solidFill>
                  <a:srgbClr val="000000"/>
                </a:solidFill>
                <a:latin typeface="Times New Roman" pitchFamily="18" charset="0"/>
                <a:cs typeface="Times New Roman" panose="02020603050405020304" pitchFamily="18" charset="0"/>
              </a:rPr>
              <a:t>特别召见。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79</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060848"/>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4</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把文中画横线的句子翻译成现代汉语。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(1)</a:t>
            </a:r>
            <a:r>
              <a:rPr lang="zh-CN" altLang="zh-CN" sz="2200">
                <a:solidFill>
                  <a:srgbClr val="000000"/>
                </a:solidFill>
                <a:latin typeface="Times New Roman" pitchFamily="18" charset="0"/>
                <a:cs typeface="Times New Roman" panose="02020603050405020304" pitchFamily="18" charset="0"/>
              </a:rPr>
              <a:t>帝即其卧所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抚光腹曰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咄咄子陵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不可相助为理邪</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帝从容问光曰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朕何如昔时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对曰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陛下差增于往。</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3308857"/>
            <a:ext cx="8128000" cy="130873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答案</a:t>
            </a:r>
            <a:r>
              <a:rPr lang="en-US" altLang="zh-CN" sz="2200">
                <a:solidFill>
                  <a:srgbClr val="FF0000"/>
                </a:solidFill>
                <a:latin typeface="Arial" pitchFamily="34" charset="0"/>
                <a:ea typeface="黑体" pitchFamily="2" charset="-122"/>
                <a:cs typeface="Times New Roman" panose="02020603050405020304" pitchFamily="18" charset="0"/>
              </a:rPr>
              <a:t>:</a:t>
            </a:r>
            <a:r>
              <a:rPr lang="en-US" altLang="zh-CN" sz="2200">
                <a:solidFill>
                  <a:srgbClr val="000000"/>
                </a:solidFill>
                <a:latin typeface="Times New Roman" pitchFamily="18" charset="0"/>
                <a:cs typeface="Times New Roman" panose="02020603050405020304" pitchFamily="18" charset="0"/>
              </a:rPr>
              <a:t> (1)</a:t>
            </a:r>
            <a:r>
              <a:rPr lang="zh-CN" altLang="zh-CN" sz="2200">
                <a:solidFill>
                  <a:srgbClr val="000000"/>
                </a:solidFill>
                <a:latin typeface="Times New Roman" pitchFamily="18" charset="0"/>
                <a:cs typeface="Times New Roman" panose="02020603050405020304" pitchFamily="18" charset="0"/>
              </a:rPr>
              <a:t>皇帝到他的卧室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摸着严光的腹部说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子陵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不能帮助我治理国家吗</a:t>
            </a:r>
            <a:r>
              <a:rPr lang="en-US" altLang="zh-CN" sz="2200">
                <a:solidFill>
                  <a:srgbClr val="000000"/>
                </a:solidFill>
                <a:latin typeface="Times New Roman" pitchFamily="18" charset="0"/>
                <a:cs typeface="Times New Roman" panose="02020603050405020304" pitchFamily="18" charset="0"/>
              </a:rPr>
              <a:t>?”(2)</a:t>
            </a:r>
            <a:r>
              <a:rPr lang="zh-CN" altLang="zh-CN" sz="2200">
                <a:solidFill>
                  <a:srgbClr val="000000"/>
                </a:solidFill>
                <a:latin typeface="Times New Roman" pitchFamily="18" charset="0"/>
                <a:cs typeface="Times New Roman" panose="02020603050405020304" pitchFamily="18" charset="0"/>
              </a:rPr>
              <a:t>皇帝从容地问严光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我比起过去怎么样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严光回答说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陛下比过去略强。</a:t>
            </a:r>
            <a:r>
              <a:rPr lang="en-US" altLang="zh-CN" sz="2200">
                <a:solidFill>
                  <a:srgbClr val="000000"/>
                </a:solidFill>
                <a:latin typeface="Times New Roman"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a:t>
            </a:fld>
            <a:r>
              <a:rPr lang="en-US" altLang="zh-CN" smtClean="0"/>
              <a:t>-</a:t>
            </a:r>
            <a:endParaRPr lang="zh-CN" altLang="en-US"/>
          </a:p>
        </p:txBody>
      </p:sp>
      <p:sp>
        <p:nvSpPr>
          <p:cNvPr id="2" name="矩形 1"/>
          <p:cNvSpPr>
            <a:spLocks noChangeAspect="1"/>
          </p:cNvSpPr>
          <p:nvPr/>
        </p:nvSpPr>
        <p:spPr>
          <a:xfrm>
            <a:off x="508000" y="1911735"/>
            <a:ext cx="8128000" cy="333819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二、再读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厘清人物关系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把握传主事迹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1</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厘清人物关系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传记文中的人物大多为朝廷官员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故与其相关的人物还有皇帝、上司、同僚、下属及百姓等。弄清这些人物之间的关系</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是读懂文章必不可少的一环。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阅读人物传记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一定要有梳理人物关系的意识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一定要明白</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某句话是谁说的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某件事情是谁做的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这样才能明确文意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为筛选信息、分析概括内容做准备。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80</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4" name="矩形 3"/>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itchFamily="34" charset="0"/>
                <a:ea typeface="黑体" pitchFamily="2" charset="-122"/>
                <a:cs typeface="Times New Roman" panose="02020603050405020304" pitchFamily="18" charset="0"/>
              </a:rPr>
              <a:t>参考译文</a:t>
            </a:r>
            <a:r>
              <a:rPr lang="zh-CN" altLang="zh-CN" sz="2200">
                <a:solidFill>
                  <a:srgbClr val="FF0000"/>
                </a:solidFill>
                <a:latin typeface="NEU-BZ-S92"/>
                <a:ea typeface="Arial" pitchFamily="34" charset="0"/>
                <a:cs typeface="Times New Roman" panose="02020603050405020304" pitchFamily="18" charset="0"/>
              </a:rPr>
              <a:t> </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严光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字子陵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又名严遵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会稽余姚人。严光年轻时就有很高的名声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与光武一同学习。到光武即位时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他改换姓名</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躲起来不见光武。皇帝想着他有才德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就要人画了他的形貌访求他。后来齐国上书说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有一位男子</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披着羊皮衣服在沼泽中垂钓。</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皇帝怀疑是严光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就备了可坐乘的小车、黑色和浅红色的布帛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派使者去礼聘严光。使者三次往返以后严光才来。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光武帝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让严光住在北军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供给床褥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由太官朝夕供应膳食。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81</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376716"/>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司徒侯霸同严光素来有交情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派人送去书信。派来的人对严光说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侯公听说先生到来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一心想立刻就来拜访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但迫于职责</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所以没有如愿。希望利用天黑的时候</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请您受委屈过去说话。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严光没有回答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就丢过去一片竹简给来人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口授回信说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君房足下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职位做到宰相</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很好。身怀仁爱</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辅佐正义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天下就会喜悦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阿谀奉承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顺随旨意</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脑袋就要搬家。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侯霸得到回信</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封好呈给皇帝。皇帝笑着说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狂奴还是从前的样子啊</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皇帝当天就到严光住的客馆。严光躺着不起来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皇帝到他的卧室</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摸着严光的腹部说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子陵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不能帮助我治理国家吗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严光又睡觉不理睬。过了好一会儿</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他才睁开眼睛端详着光武</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从前唐尧道德高尚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但巢父洗耳。士各有志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为什么要逼我呢</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皇帝说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子陵</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我竟然不能使你顺从吗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于是登车叹息而去。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学案一</a:t>
            </a:r>
            <a:endParaRPr lang="zh-CN" altLang="en-US" sz="1400">
              <a:solidFill>
                <a:srgbClr val="E75E22"/>
              </a:solidFill>
              <a:latin typeface="+mj-ea"/>
              <a:ea typeface="+mj-ea"/>
            </a:endParaRPr>
          </a:p>
        </p:txBody>
      </p:sp>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82</a:t>
            </a:fld>
            <a:r>
              <a:rPr lang="en-US" altLang="zh-CN" smtClean="0"/>
              <a:t>-</a:t>
            </a:r>
            <a:endParaRPr lang="zh-CN" altLang="en-US"/>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学案二</a:t>
            </a:r>
            <a:endParaRPr lang="zh-CN" altLang="en-US" sz="1400">
              <a:solidFill>
                <a:schemeClr val="bg1">
                  <a:lumMod val="65000"/>
                </a:schemeClr>
              </a:solidFill>
              <a:latin typeface="+mj-ea"/>
              <a:ea typeface="+mj-ea"/>
            </a:endParaRPr>
          </a:p>
        </p:txBody>
      </p:sp>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光武又召见严光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谈论过去的事情</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谈了许多天。皇帝从容地问严光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我比起过去怎么样</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严光回答说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陛下比过去略强。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接着一同睡觉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严光将脚放在皇帝的肚子上。第二天</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太史上奏说有客星冒犯帝座很紧急。皇帝笑着说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我同老友严子陵在一起睡觉罢了。</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光武授予严光谏议大夫一职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严光不接受</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于是到富春山种田。后人将他钓鱼的地方取名为严陵濑。建武十七年</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皇帝又特别征召他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他不来。八十岁时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严光在家中去世。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83</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4" name="矩形 3"/>
          <p:cNvSpPr>
            <a:spLocks noChangeAspect="1"/>
          </p:cNvSpPr>
          <p:nvPr/>
        </p:nvSpPr>
        <p:spPr>
          <a:xfrm>
            <a:off x="508000" y="2779112"/>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en-US" sz="2200">
                <a:solidFill>
                  <a:srgbClr val="000000"/>
                </a:solidFill>
                <a:latin typeface="Times New Roman" pitchFamily="18" charset="0"/>
                <a:ea typeface="楷体" panose="02010609060101010101" pitchFamily="49" charset="-122"/>
                <a:cs typeface="Times New Roman" panose="02020603050405020304" pitchFamily="18" charset="0"/>
              </a:rPr>
              <a:t>高考评价体系与</a:t>
            </a:r>
            <a:r>
              <a:rPr lang="zh-CN" altLang="zh-CN" sz="2200" smtClean="0">
                <a:solidFill>
                  <a:srgbClr val="000000"/>
                </a:solidFill>
                <a:latin typeface="Times New Roman" pitchFamily="18" charset="0"/>
                <a:ea typeface="楷体" panose="02010609060101010101" pitchFamily="49" charset="-122"/>
                <a:cs typeface="Times New Roman" panose="02020603050405020304" pitchFamily="18" charset="0"/>
              </a:rPr>
              <a:t>《考试大纲》</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规定</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掌握而、何、乎、乃、其、且、若、所、为、焉、也、以、因、于、与、则、者、之</a:t>
            </a:r>
            <a:r>
              <a:rPr lang="en-US" altLang="zh-CN" sz="2200">
                <a:solidFill>
                  <a:srgbClr val="000000"/>
                </a:solidFill>
                <a:latin typeface="Times New Roman" pitchFamily="18" charset="0"/>
                <a:cs typeface="Times New Roman" panose="02020603050405020304" pitchFamily="18" charset="0"/>
              </a:rPr>
              <a:t>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个文言虚词的意义和用法。全国卷近年对此考点没有单独设题</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而是主要在翻译中考查。鉴于虚词对理解文意的重要作用</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我们应高度重视这</a:t>
            </a:r>
            <a:r>
              <a:rPr lang="en-US" altLang="zh-CN" sz="2200">
                <a:solidFill>
                  <a:srgbClr val="000000"/>
                </a:solidFill>
                <a:latin typeface="Times New Roman" pitchFamily="18" charset="0"/>
                <a:cs typeface="Times New Roman" panose="02020603050405020304" pitchFamily="18" charset="0"/>
              </a:rPr>
              <a:t>18</a:t>
            </a:r>
            <a:r>
              <a:rPr lang="zh-CN" altLang="zh-CN" sz="2200">
                <a:solidFill>
                  <a:srgbClr val="000000"/>
                </a:solidFill>
                <a:latin typeface="Times New Roman" pitchFamily="18" charset="0"/>
                <a:ea typeface="楷体" panose="02010609060101010101" pitchFamily="49" charset="-122"/>
                <a:cs typeface="Times New Roman" panose="02020603050405020304" pitchFamily="18" charset="0"/>
              </a:rPr>
              <a:t>个常见文言虚词的意义与用法。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1338865" y="2276872"/>
            <a:ext cx="8128000" cy="497205"/>
          </a:xfrm>
          <a:prstGeom prst="rect">
            <a:avLst/>
          </a:prstGeom>
        </p:spPr>
        <p:txBody>
          <a:bodyPr>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学案二</a:t>
            </a:r>
            <a:r>
              <a:rPr lang="zh-CN" altLang="zh-CN" sz="2200">
                <a:solidFill>
                  <a:srgbClr val="000000"/>
                </a:solidFill>
                <a:latin typeface="Times New Roman"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理解常见文言虚词在文中的意义和</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用法</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84</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358302"/>
            <a:ext cx="8128000" cy="90297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一</a:t>
            </a:r>
            <a:r>
              <a:rPr lang="zh-CN" altLang="zh-CN" sz="2200" smtClean="0">
                <a:solidFill>
                  <a:srgbClr val="000000"/>
                </a:solidFill>
                <a:latin typeface="NEU-BZ-S92"/>
                <a:ea typeface="方正正中黑简体"/>
                <a:cs typeface="Times New Roman" panose="02020603050405020304" pitchFamily="18" charset="0"/>
              </a:rPr>
              <a:t>、</a:t>
            </a:r>
            <a:r>
              <a:rPr lang="en-US" altLang="zh-CN" sz="2200" b="1" smtClean="0">
                <a:solidFill>
                  <a:srgbClr val="000000"/>
                </a:solidFill>
                <a:latin typeface="Times New Roman" pitchFamily="18" charset="0"/>
                <a:cs typeface="Times New Roman" panose="02020603050405020304" pitchFamily="18" charset="0"/>
              </a:rPr>
              <a:t>18</a:t>
            </a:r>
            <a:r>
              <a:rPr lang="zh-CN" altLang="zh-CN" sz="2200">
                <a:solidFill>
                  <a:srgbClr val="000000"/>
                </a:solidFill>
                <a:latin typeface="NEU-BZ-S92"/>
                <a:ea typeface="方正正中黑简体"/>
                <a:cs typeface="Times New Roman" panose="02020603050405020304" pitchFamily="18" charset="0"/>
              </a:rPr>
              <a:t>个文言虚词的意义和用法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的意义和用法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80008" y="2192759"/>
          <a:ext cx="7880424" cy="4888101"/>
        </p:xfrm>
        <a:graphic>
          <a:graphicData uri="http://schemas.openxmlformats.org/presentationml/2006/ole">
            <mc:AlternateContent xmlns:mc="http://schemas.openxmlformats.org/markup-compatibility/2006">
              <mc:Choice xmlns:v="urn:schemas-microsoft-com:vml" Requires="v">
                <p:oleObj spid="_x0000_s107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80008" y="2192759"/>
                        <a:ext cx="7880424" cy="4888101"/>
                      </a:xfrm>
                      <a:prstGeom prst="rect">
                        <a:avLst/>
                      </a:prstGeom>
                    </p:spPr>
                  </p:pic>
                </p:oleObj>
              </mc:Fallback>
            </mc:AlternateContent>
          </a:graphicData>
        </a:graphic>
      </p:graphicFrame>
      <p:sp>
        <p:nvSpPr>
          <p:cNvPr id="10" name="圆角矩形 9">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85</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700808"/>
          <a:ext cx="8128000" cy="4477820"/>
        </p:xfrm>
        <a:graphic>
          <a:graphicData uri="http://schemas.openxmlformats.org/presentationml/2006/ole">
            <mc:AlternateContent xmlns:mc="http://schemas.openxmlformats.org/markup-compatibility/2006">
              <mc:Choice xmlns:v="urn:schemas-microsoft-com:vml" Requires="v">
                <p:oleObj spid="_x0000_s107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700808"/>
                        <a:ext cx="8128000" cy="4477820"/>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86</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555522"/>
            <a:ext cx="29451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二、</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何</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060848"/>
          <a:ext cx="8128000" cy="4451441"/>
        </p:xfrm>
        <a:graphic>
          <a:graphicData uri="http://schemas.openxmlformats.org/presentationml/2006/ole">
            <mc:AlternateContent xmlns:mc="http://schemas.openxmlformats.org/markup-compatibility/2006">
              <mc:Choice xmlns:v="urn:schemas-microsoft-com:vml" Requires="v">
                <p:oleObj spid="_x0000_s107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060848"/>
                        <a:ext cx="8128000" cy="4451441"/>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87</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645177"/>
          <a:ext cx="8128000" cy="3821645"/>
        </p:xfrm>
        <a:graphic>
          <a:graphicData uri="http://schemas.openxmlformats.org/presentationml/2006/ole">
            <mc:AlternateContent xmlns:mc="http://schemas.openxmlformats.org/markup-compatibility/2006">
              <mc:Choice xmlns:v="urn:schemas-microsoft-com:vml" Requires="v">
                <p:oleObj spid="_x0000_s1073"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645177"/>
                        <a:ext cx="8128000" cy="3821645"/>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88</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340768"/>
            <a:ext cx="29451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乎</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11175" y="1783090"/>
          <a:ext cx="8077200" cy="5289550"/>
        </p:xfrm>
        <a:graphic>
          <a:graphicData uri="http://schemas.openxmlformats.org/presentationml/2006/ole">
            <mc:AlternateContent xmlns:mc="http://schemas.openxmlformats.org/markup-compatibility/2006">
              <mc:Choice xmlns:v="urn:schemas-microsoft-com:vml" Requires="v">
                <p:oleObj spid="_x0000_s107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11175" y="1783090"/>
                        <a:ext cx="8077200" cy="5289550"/>
                      </a:xfrm>
                      <a:prstGeom prst="rect">
                        <a:avLst/>
                      </a:prstGeom>
                    </p:spPr>
                  </p:pic>
                </p:oleObj>
              </mc:Fallback>
            </mc:AlternateContent>
          </a:graphicData>
        </a:graphic>
      </p:graphicFrame>
      <p:sp>
        <p:nvSpPr>
          <p:cNvPr id="9" name="圆角矩形 8">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89</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369999"/>
            <a:ext cx="29451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四、</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843080"/>
          <a:ext cx="8128000" cy="5130698"/>
        </p:xfrm>
        <a:graphic>
          <a:graphicData uri="http://schemas.openxmlformats.org/presentationml/2006/ole">
            <mc:AlternateContent xmlns:mc="http://schemas.openxmlformats.org/markup-compatibility/2006">
              <mc:Choice xmlns:v="urn:schemas-microsoft-com:vml" Requires="v">
                <p:oleObj spid="_x0000_s1075"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843080"/>
                        <a:ext cx="8128000" cy="5130698"/>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a:t>
            </a:fld>
            <a:r>
              <a:rPr lang="en-US" altLang="zh-CN" smtClean="0"/>
              <a:t>-</a:t>
            </a:r>
            <a:endParaRPr lang="zh-CN" altLang="en-US"/>
          </a:p>
        </p:txBody>
      </p:sp>
      <p:sp>
        <p:nvSpPr>
          <p:cNvPr id="2" name="矩形 1"/>
          <p:cNvSpPr>
            <a:spLocks noChangeAspect="1"/>
          </p:cNvSpPr>
          <p:nvPr/>
        </p:nvSpPr>
        <p:spPr>
          <a:xfrm>
            <a:off x="508000" y="1505471"/>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itchFamily="18" charset="0"/>
                <a:cs typeface="Times New Roman" panose="02020603050405020304" pitchFamily="18" charset="0"/>
              </a:rPr>
              <a:t>2</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厘清事件头绪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一篇人物传记</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主要写一个人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但不一定只写一件事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也可能是几件事。如果只写一件事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就要分析事件的起因、经过和结果</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如果是写几件事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就要了解事件的先后顺序和事件之间的关系。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在厘清事件头绪时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一定要注意时间词、地点词和官职词的变更。对人物事迹的评价和信息的筛选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一般要关注何时、何地、何事</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而官职的变更往往与事件结果的好坏密切相关。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itchFamily="18" charset="0"/>
                <a:cs typeface="Times New Roman" panose="02020603050405020304" pitchFamily="18" charset="0"/>
              </a:rPr>
              <a:t>另外</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梳理人物关系和梳理事件头绪并不是截然分开的</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有时几件事都和某一人有关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有时一件事和多人有关</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Times New Roman" pitchFamily="18" charset="0"/>
                <a:cs typeface="Times New Roman" panose="02020603050405020304" pitchFamily="18" charset="0"/>
              </a:rPr>
              <a:t>因此还要注意不同人对某件事的态度。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90</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2286515"/>
          <a:ext cx="8128000" cy="2538970"/>
        </p:xfrm>
        <a:graphic>
          <a:graphicData uri="http://schemas.openxmlformats.org/presentationml/2006/ole">
            <mc:AlternateContent xmlns:mc="http://schemas.openxmlformats.org/markup-compatibility/2006">
              <mc:Choice xmlns:v="urn:schemas-microsoft-com:vml" Requires="v">
                <p:oleObj spid="_x0000_s1076"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286515"/>
                        <a:ext cx="8128000" cy="2538970"/>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91</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3" name="矩形 2"/>
          <p:cNvSpPr>
            <a:spLocks noChangeAspect="1"/>
          </p:cNvSpPr>
          <p:nvPr/>
        </p:nvSpPr>
        <p:spPr>
          <a:xfrm>
            <a:off x="508000" y="1369910"/>
            <a:ext cx="29451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其</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1868508"/>
          <a:ext cx="8128000" cy="5262592"/>
        </p:xfrm>
        <a:graphic>
          <a:graphicData uri="http://schemas.openxmlformats.org/presentationml/2006/ole">
            <mc:AlternateContent xmlns:mc="http://schemas.openxmlformats.org/markup-compatibility/2006">
              <mc:Choice xmlns:v="urn:schemas-microsoft-com:vml" Requires="v">
                <p:oleObj spid="_x0000_s1077"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868508"/>
                        <a:ext cx="8128000" cy="5262592"/>
                      </a:xfrm>
                      <a:prstGeom prst="rect">
                        <a:avLst/>
                      </a:prstGeom>
                    </p:spPr>
                  </p:pic>
                </p:oleObj>
              </mc:Fallback>
            </mc:AlternateContent>
          </a:graphicData>
        </a:graphic>
      </p:graphicFrame>
      <p:sp>
        <p:nvSpPr>
          <p:cNvPr id="10" name="圆角矩形 9">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92</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412776"/>
          <a:ext cx="8128000" cy="5288971"/>
        </p:xfrm>
        <a:graphic>
          <a:graphicData uri="http://schemas.openxmlformats.org/presentationml/2006/ole">
            <mc:AlternateContent xmlns:mc="http://schemas.openxmlformats.org/markup-compatibility/2006">
              <mc:Choice xmlns:v="urn:schemas-microsoft-com:vml" Requires="v">
                <p:oleObj spid="_x0000_s1078"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412776"/>
                        <a:ext cx="8128000" cy="5288971"/>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93</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349628"/>
            <a:ext cx="29451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六、</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且</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848226"/>
          <a:ext cx="8128000" cy="5041668"/>
        </p:xfrm>
        <a:graphic>
          <a:graphicData uri="http://schemas.openxmlformats.org/presentationml/2006/ole">
            <mc:AlternateContent xmlns:mc="http://schemas.openxmlformats.org/markup-compatibility/2006">
              <mc:Choice xmlns:v="urn:schemas-microsoft-com:vml" Requires="v">
                <p:oleObj spid="_x0000_s1079"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848226"/>
                        <a:ext cx="8128000" cy="5041668"/>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94</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559584"/>
            <a:ext cx="29451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七、</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若</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988840"/>
          <a:ext cx="8128000" cy="4270087"/>
        </p:xfrm>
        <a:graphic>
          <a:graphicData uri="http://schemas.openxmlformats.org/presentationml/2006/ole">
            <mc:AlternateContent xmlns:mc="http://schemas.openxmlformats.org/markup-compatibility/2006">
              <mc:Choice xmlns:v="urn:schemas-microsoft-com:vml" Requires="v">
                <p:oleObj spid="_x0000_s1080"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988840"/>
                        <a:ext cx="8128000" cy="4270087"/>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95</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566685"/>
            <a:ext cx="29451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八、</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所</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060848"/>
          <a:ext cx="8128000" cy="4451441"/>
        </p:xfrm>
        <a:graphic>
          <a:graphicData uri="http://schemas.openxmlformats.org/presentationml/2006/ole">
            <mc:AlternateContent xmlns:mc="http://schemas.openxmlformats.org/markup-compatibility/2006">
              <mc:Choice xmlns:v="urn:schemas-microsoft-com:vml" Requires="v">
                <p:oleObj spid="_x0000_s1081"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060848"/>
                        <a:ext cx="8128000" cy="4451441"/>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96</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824884"/>
          <a:ext cx="8128000" cy="3462232"/>
        </p:xfrm>
        <a:graphic>
          <a:graphicData uri="http://schemas.openxmlformats.org/presentationml/2006/ole">
            <mc:AlternateContent xmlns:mc="http://schemas.openxmlformats.org/markup-compatibility/2006">
              <mc:Choice xmlns:v="urn:schemas-microsoft-com:vml" Requires="v">
                <p:oleObj spid="_x0000_s1082"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824884"/>
                        <a:ext cx="8128000" cy="3462232"/>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97</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349183"/>
            <a:ext cx="29451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九、</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为</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18274" y="1762542"/>
          <a:ext cx="7816232" cy="5415873"/>
        </p:xfrm>
        <a:graphic>
          <a:graphicData uri="http://schemas.openxmlformats.org/presentationml/2006/ole">
            <mc:AlternateContent xmlns:mc="http://schemas.openxmlformats.org/markup-compatibility/2006">
              <mc:Choice xmlns:v="urn:schemas-microsoft-com:vml" Requires="v">
                <p:oleObj spid="_x0000_s1083"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18274" y="1762542"/>
                        <a:ext cx="7816232" cy="5415873"/>
                      </a:xfrm>
                      <a:prstGeom prst="rect">
                        <a:avLst/>
                      </a:prstGeom>
                    </p:spPr>
                  </p:pic>
                </p:oleObj>
              </mc:Fallback>
            </mc:AlternateContent>
          </a:graphicData>
        </a:graphic>
      </p:graphicFrame>
      <p:sp>
        <p:nvSpPr>
          <p:cNvPr id="9" name="圆角矩形 8">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98</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graphicFrame>
        <p:nvGraphicFramePr>
          <p:cNvPr id="2" name="对象 1"/>
          <p:cNvGraphicFramePr>
            <a:graphicFrameLocks noChangeAspect="1"/>
          </p:cNvGraphicFramePr>
          <p:nvPr/>
        </p:nvGraphicFramePr>
        <p:xfrm>
          <a:off x="508000" y="1628800"/>
          <a:ext cx="8128000" cy="4744907"/>
        </p:xfrm>
        <a:graphic>
          <a:graphicData uri="http://schemas.openxmlformats.org/presentationml/2006/ole">
            <mc:AlternateContent xmlns:mc="http://schemas.openxmlformats.org/markup-compatibility/2006">
              <mc:Choice xmlns:v="urn:schemas-microsoft-com:vml" Requires="v">
                <p:oleObj spid="_x0000_s1084"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1628800"/>
                        <a:ext cx="8128000" cy="4744907"/>
                      </a:xfrm>
                      <a:prstGeom prst="rect">
                        <a:avLst/>
                      </a:prstGeom>
                    </p:spPr>
                  </p:pic>
                </p:oleObj>
              </mc:Fallback>
            </mc:AlternateContent>
          </a:graphicData>
        </a:graphic>
      </p:graphicFrame>
      <p:sp>
        <p:nvSpPr>
          <p:cNvPr id="7" name="圆角矩形 6">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slides/slide9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smtClean="0"/>
              <a:t>-</a:t>
            </a:r>
            <a:fld id="{4BF17FCF-D4DA-449D-A468-DDB7E43619E6}" type="slidenum">
              <a:rPr lang="zh-CN" altLang="en-US" smtClean="0"/>
              <a:t>99</a:t>
            </a:fld>
            <a:r>
              <a:rPr lang="en-US" altLang="zh-CN" smtClean="0"/>
              <a:t>-</a:t>
            </a:r>
            <a:endParaRPr lang="zh-CN" altLang="en-US"/>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学案一</a:t>
            </a:r>
            <a:endParaRPr lang="zh-CN" altLang="en-US" sz="1400">
              <a:solidFill>
                <a:schemeClr val="bg1">
                  <a:lumMod val="65000"/>
                </a:schemeClr>
              </a:solidFill>
              <a:latin typeface="+mj-ea"/>
              <a:ea typeface="+mj-ea"/>
            </a:endParaRPr>
          </a:p>
        </p:txBody>
      </p:sp>
      <p:sp>
        <p:nvSpPr>
          <p:cNvPr id="16" name="圆角矩形 15">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学案二</a:t>
            </a:r>
            <a:endParaRPr lang="zh-CN" altLang="en-US" sz="1400">
              <a:solidFill>
                <a:srgbClr val="E75E22"/>
              </a:solidFill>
              <a:latin typeface="+mj-ea"/>
              <a:ea typeface="+mj-ea"/>
            </a:endParaRPr>
          </a:p>
        </p:txBody>
      </p:sp>
      <p:sp>
        <p:nvSpPr>
          <p:cNvPr id="2" name="矩形 1"/>
          <p:cNvSpPr>
            <a:spLocks noChangeAspect="1"/>
          </p:cNvSpPr>
          <p:nvPr/>
        </p:nvSpPr>
        <p:spPr>
          <a:xfrm>
            <a:off x="508000" y="1545870"/>
            <a:ext cx="29451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000000"/>
                </a:solidFill>
                <a:latin typeface="Arial" pitchFamily="34" charset="0"/>
                <a:ea typeface="黑体" pitchFamily="2" charset="-122"/>
                <a:cs typeface="Times New Roman" panose="02020603050405020304" pitchFamily="18" charset="0"/>
              </a:rPr>
              <a:t>十、</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焉</a:t>
            </a:r>
            <a:r>
              <a:rPr lang="en-US" altLang="zh-CN" sz="2200">
                <a:solidFill>
                  <a:srgbClr val="000000"/>
                </a:solidFill>
                <a:latin typeface="Times New Roman" pitchFamily="18" charset="0"/>
                <a:cs typeface="Times New Roman" panose="02020603050405020304" pitchFamily="18" charset="0"/>
              </a:rPr>
              <a:t>”</a:t>
            </a:r>
            <a:r>
              <a:rPr lang="zh-CN" altLang="zh-CN" sz="2200">
                <a:solidFill>
                  <a:srgbClr val="000000"/>
                </a:solidFill>
                <a:latin typeface="Arial" pitchFamily="34" charset="0"/>
                <a:ea typeface="黑体" pitchFamily="2" charset="-122"/>
                <a:cs typeface="Times New Roman" panose="02020603050405020304" pitchFamily="18" charset="0"/>
              </a:rPr>
              <a:t>的意义和</a:t>
            </a:r>
            <a:r>
              <a:rPr lang="zh-CN" altLang="zh-CN" sz="2200" smtClean="0">
                <a:solidFill>
                  <a:srgbClr val="000000"/>
                </a:solidFill>
                <a:latin typeface="Arial" pitchFamily="34" charset="0"/>
                <a:ea typeface="黑体" pitchFamily="2" charset="-122"/>
                <a:cs typeface="Times New Roman" panose="02020603050405020304" pitchFamily="18" charset="0"/>
              </a:rPr>
              <a:t>用法</a:t>
            </a:r>
            <a:r>
              <a:rPr lang="en-US" altLang="zh-CN" sz="2200" smtClean="0">
                <a:solidFill>
                  <a:srgbClr val="000000"/>
                </a:solidFill>
                <a:latin typeface="Arial" pitchFamily="34" charset="0"/>
                <a:ea typeface="黑体"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2060848"/>
          <a:ext cx="8128000" cy="3821645"/>
        </p:xfrm>
        <a:graphic>
          <a:graphicData uri="http://schemas.openxmlformats.org/presentationml/2006/ole">
            <mc:AlternateContent xmlns:mc="http://schemas.openxmlformats.org/markup-compatibility/2006">
              <mc:Choice xmlns:v="urn:schemas-microsoft-com:vml" Requires="v">
                <p:oleObj spid="_x0000_s1085" name="文档" r:id="rId4" progId="Word.Document.12">
                  <p:embed/>
                </p:oleObj>
              </mc:Choice>
              <mc:Fallback>
                <p:oleObj name="文档" r:id="rId4" progId="Word.Document.12">
                  <p:embed/>
                  <p:pic>
                    <p:nvPicPr>
                      <p:cNvPr id="0" name="OLE substitute image"/>
                      <p:cNvPicPr/>
                      <p:nvPr/>
                    </p:nvPicPr>
                    <p:blipFill>
                      <a:blip r:embed="rId5"/>
                      <a:stretch>
                        <a:fillRect/>
                      </a:stretch>
                    </p:blipFill>
                    <p:spPr>
                      <a:xfrm>
                        <a:off x="508000" y="2060848"/>
                        <a:ext cx="8128000" cy="3821645"/>
                      </a:xfrm>
                      <a:prstGeom prst="rect">
                        <a:avLst/>
                      </a:prstGeom>
                    </p:spPr>
                  </p:pic>
                </p:oleObj>
              </mc:Fallback>
            </mc:AlternateContent>
          </a:graphicData>
        </a:graphic>
      </p:graphicFrame>
      <p:sp>
        <p:nvSpPr>
          <p:cNvPr id="8" name="圆角矩形 7">
            <a:hlinkClick r:id="rId3"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学案三</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OS" val="Unix 3.10 unknown"/>
  <p:tag name="AS_RELEASE_DATE" val="2017.06.20"/>
  <p:tag name="AS_TITLE" val="Aspose.Slides for Java"/>
  <p:tag name="AS_VERSION" val="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2517</Paragraphs>
  <Slides>347</Slides>
  <Notes>140</Notes>
  <TotalTime>0</TotalTime>
  <HiddenSlides>0</HiddenSlides>
  <MMClips>0</MMClips>
  <ScaleCrop>0</ScaleCrop>
  <HeadingPairs>
    <vt:vector baseType="variant" size="4">
      <vt:variant>
        <vt:lpstr>Theme</vt:lpstr>
      </vt:variant>
      <vt:variant>
        <vt:i4>1</vt:i4>
      </vt:variant>
      <vt:variant>
        <vt:lpstr>Slide Titles</vt:lpstr>
      </vt:variant>
      <vt:variant>
        <vt:i4>347</vt:i4>
      </vt:variant>
    </vt:vector>
  </HeadingPairs>
  <TitlesOfParts>
    <vt:vector baseType="lpstr" size="348">
      <vt:lpstr>2_自定义设计方案</vt:lpstr>
      <vt:lpstr>第二部分　古诗文阅读</vt:lpstr>
      <vt:lpstr>Slide 2</vt:lpstr>
      <vt:lpstr>专题一　文言文阅读</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Slide 159</vt:lpstr>
      <vt:lpstr>Slide 160</vt:lpstr>
      <vt:lpstr>Slide 161</vt:lpstr>
      <vt:lpstr>Slide 162</vt:lpstr>
      <vt:lpstr>Slide 163</vt:lpstr>
      <vt:lpstr>Slide 164</vt:lpstr>
      <vt:lpstr>Slide 165</vt:lpstr>
      <vt:lpstr>Slide 166</vt:lpstr>
      <vt:lpstr>Slide 167</vt:lpstr>
      <vt:lpstr>Slide 168</vt:lpstr>
      <vt:lpstr>Slide 169</vt:lpstr>
      <vt:lpstr>Slide 170</vt:lpstr>
      <vt:lpstr>Slide 171</vt:lpstr>
      <vt:lpstr>Slide 172</vt:lpstr>
      <vt:lpstr>Slide 173</vt:lpstr>
      <vt:lpstr>Slide 174</vt:lpstr>
      <vt:lpstr>Slide 175</vt:lpstr>
      <vt:lpstr>Slide 176</vt:lpstr>
      <vt:lpstr>Slide 177</vt:lpstr>
      <vt:lpstr>Slide 178</vt:lpstr>
      <vt:lpstr>Slide 179</vt:lpstr>
      <vt:lpstr>Slide 180</vt:lpstr>
      <vt:lpstr>Slide 181</vt:lpstr>
      <vt:lpstr>Slide 182</vt:lpstr>
      <vt:lpstr>Slide 183</vt:lpstr>
      <vt:lpstr>Slide 184</vt:lpstr>
      <vt:lpstr>Slide 185</vt:lpstr>
      <vt:lpstr>Slide 186</vt:lpstr>
      <vt:lpstr>Slide 187</vt:lpstr>
      <vt:lpstr>Slide 188</vt:lpstr>
      <vt:lpstr>Slide 189</vt:lpstr>
      <vt:lpstr>Slide 190</vt:lpstr>
      <vt:lpstr>Slide 191</vt:lpstr>
      <vt:lpstr>Slide 192</vt:lpstr>
      <vt:lpstr>Slide 193</vt:lpstr>
      <vt:lpstr>Slide 194</vt:lpstr>
      <vt:lpstr>Slide 195</vt:lpstr>
      <vt:lpstr>Slide 196</vt:lpstr>
      <vt:lpstr>Slide 197</vt:lpstr>
      <vt:lpstr>Slide 198</vt:lpstr>
      <vt:lpstr>Slide 199</vt:lpstr>
      <vt:lpstr>Slide 200</vt:lpstr>
      <vt:lpstr>Slide 201</vt:lpstr>
      <vt:lpstr>Slide 202</vt:lpstr>
      <vt:lpstr>Slide 203</vt:lpstr>
      <vt:lpstr>Slide 204</vt:lpstr>
      <vt:lpstr>Slide 205</vt:lpstr>
      <vt:lpstr>Slide 206</vt:lpstr>
      <vt:lpstr>Slide 207</vt:lpstr>
      <vt:lpstr>Slide 208</vt:lpstr>
      <vt:lpstr>Slide 209</vt:lpstr>
      <vt:lpstr>Slide 210</vt:lpstr>
      <vt:lpstr>Slide 211</vt:lpstr>
      <vt:lpstr>Slide 212</vt:lpstr>
      <vt:lpstr>Slide 213</vt:lpstr>
      <vt:lpstr>Slide 214</vt:lpstr>
      <vt:lpstr>Slide 215</vt:lpstr>
      <vt:lpstr>Slide 216</vt:lpstr>
      <vt:lpstr>Slide 217</vt:lpstr>
      <vt:lpstr>Slide 218</vt:lpstr>
      <vt:lpstr>Slide 219</vt:lpstr>
      <vt:lpstr>Slide 220</vt:lpstr>
      <vt:lpstr>Slide 221</vt:lpstr>
      <vt:lpstr>Slide 222</vt:lpstr>
      <vt:lpstr>Slide 223</vt:lpstr>
      <vt:lpstr>Slide 224</vt:lpstr>
      <vt:lpstr>Slide 225</vt:lpstr>
      <vt:lpstr>Slide 226</vt:lpstr>
      <vt:lpstr>Slide 227</vt:lpstr>
      <vt:lpstr>Slide 228</vt:lpstr>
      <vt:lpstr>Slide 229</vt:lpstr>
      <vt:lpstr>Slide 230</vt:lpstr>
      <vt:lpstr>Slide 231</vt:lpstr>
      <vt:lpstr>Slide 232</vt:lpstr>
      <vt:lpstr>Slide 233</vt:lpstr>
      <vt:lpstr>Slide 234</vt:lpstr>
      <vt:lpstr>Slide 235</vt:lpstr>
      <vt:lpstr>Slide 236</vt:lpstr>
      <vt:lpstr>Slide 237</vt:lpstr>
      <vt:lpstr>Slide 238</vt:lpstr>
      <vt:lpstr>Slide 239</vt:lpstr>
      <vt:lpstr>Slide 240</vt:lpstr>
      <vt:lpstr>Slide 241</vt:lpstr>
      <vt:lpstr>Slide 242</vt:lpstr>
      <vt:lpstr>Slide 243</vt:lpstr>
      <vt:lpstr>Slide 244</vt:lpstr>
      <vt:lpstr>Slide 245</vt:lpstr>
      <vt:lpstr>Slide 246</vt:lpstr>
      <vt:lpstr>Slide 247</vt:lpstr>
      <vt:lpstr>Slide 248</vt:lpstr>
      <vt:lpstr>Slide 249</vt:lpstr>
      <vt:lpstr>Slide 250</vt:lpstr>
      <vt:lpstr>Slide 251</vt:lpstr>
      <vt:lpstr>Slide 252</vt:lpstr>
      <vt:lpstr>Slide 253</vt:lpstr>
      <vt:lpstr>Slide 254</vt:lpstr>
      <vt:lpstr>Slide 255</vt:lpstr>
      <vt:lpstr>Slide 256</vt:lpstr>
      <vt:lpstr>Slide 257</vt:lpstr>
      <vt:lpstr>Slide 258</vt:lpstr>
      <vt:lpstr>Slide 259</vt:lpstr>
      <vt:lpstr>Slide 260</vt:lpstr>
      <vt:lpstr>Slide 261</vt:lpstr>
      <vt:lpstr>Slide 262</vt:lpstr>
      <vt:lpstr>Slide 263</vt:lpstr>
      <vt:lpstr>Slide 264</vt:lpstr>
      <vt:lpstr>Slide 265</vt:lpstr>
      <vt:lpstr>Slide 266</vt:lpstr>
      <vt:lpstr>Slide 267</vt:lpstr>
      <vt:lpstr>Slide 268</vt:lpstr>
      <vt:lpstr>Slide 269</vt:lpstr>
      <vt:lpstr>Slide 270</vt:lpstr>
      <vt:lpstr>Slide 271</vt:lpstr>
      <vt:lpstr>Slide 272</vt:lpstr>
      <vt:lpstr>Slide 273</vt:lpstr>
      <vt:lpstr>Slide 274</vt:lpstr>
      <vt:lpstr>Slide 275</vt:lpstr>
      <vt:lpstr>Slide 276</vt:lpstr>
      <vt:lpstr>Slide 277</vt:lpstr>
      <vt:lpstr>Slide 278</vt:lpstr>
      <vt:lpstr>Slide 279</vt:lpstr>
      <vt:lpstr>Slide 280</vt:lpstr>
      <vt:lpstr>Slide 281</vt:lpstr>
      <vt:lpstr>Slide 282</vt:lpstr>
      <vt:lpstr>Slide 283</vt:lpstr>
      <vt:lpstr>Slide 284</vt:lpstr>
      <vt:lpstr>Slide 285</vt:lpstr>
      <vt:lpstr>Slide 286</vt:lpstr>
      <vt:lpstr>Slide 287</vt:lpstr>
      <vt:lpstr>Slide 288</vt:lpstr>
      <vt:lpstr>Slide 289</vt:lpstr>
      <vt:lpstr>Slide 290</vt:lpstr>
      <vt:lpstr>Slide 291</vt:lpstr>
      <vt:lpstr>Slide 292</vt:lpstr>
      <vt:lpstr>Slide 293</vt:lpstr>
      <vt:lpstr>Slide 294</vt:lpstr>
      <vt:lpstr>Slide 295</vt:lpstr>
      <vt:lpstr>Slide 296</vt:lpstr>
      <vt:lpstr>Slide 297</vt:lpstr>
      <vt:lpstr>Slide 298</vt:lpstr>
      <vt:lpstr>Slide 299</vt:lpstr>
      <vt:lpstr>Slide 300</vt:lpstr>
      <vt:lpstr>Slide 301</vt:lpstr>
      <vt:lpstr>Slide 302</vt:lpstr>
      <vt:lpstr>Slide 303</vt:lpstr>
      <vt:lpstr>Slide 304</vt:lpstr>
      <vt:lpstr>Slide 305</vt:lpstr>
      <vt:lpstr>Slide 306</vt:lpstr>
      <vt:lpstr>Slide 307</vt:lpstr>
      <vt:lpstr>Slide 308</vt:lpstr>
      <vt:lpstr>Slide 309</vt:lpstr>
      <vt:lpstr>Slide 310</vt:lpstr>
      <vt:lpstr>Slide 311</vt:lpstr>
      <vt:lpstr>Slide 312</vt:lpstr>
      <vt:lpstr>Slide 313</vt:lpstr>
      <vt:lpstr>Slide 314</vt:lpstr>
      <vt:lpstr>Slide 315</vt:lpstr>
      <vt:lpstr>Slide 316</vt:lpstr>
      <vt:lpstr>Slide 317</vt:lpstr>
      <vt:lpstr>Slide 318</vt:lpstr>
      <vt:lpstr>Slide 319</vt:lpstr>
      <vt:lpstr>Slide 320</vt:lpstr>
      <vt:lpstr>Slide 321</vt:lpstr>
      <vt:lpstr>Slide 322</vt:lpstr>
      <vt:lpstr>Slide 323</vt:lpstr>
      <vt:lpstr>Slide 324</vt:lpstr>
      <vt:lpstr>Slide 325</vt:lpstr>
      <vt:lpstr>Slide 326</vt:lpstr>
      <vt:lpstr>Slide 327</vt:lpstr>
      <vt:lpstr>Slide 328</vt:lpstr>
      <vt:lpstr>Slide 329</vt:lpstr>
      <vt:lpstr>Slide 330</vt:lpstr>
      <vt:lpstr>Slide 331</vt:lpstr>
      <vt:lpstr>Slide 332</vt:lpstr>
      <vt:lpstr>Slide 333</vt:lpstr>
      <vt:lpstr>Slide 334</vt:lpstr>
      <vt:lpstr>Slide 335</vt:lpstr>
      <vt:lpstr>Slide 336</vt:lpstr>
      <vt:lpstr>Slide 337</vt:lpstr>
      <vt:lpstr>Slide 338</vt:lpstr>
      <vt:lpstr>Slide 339</vt:lpstr>
      <vt:lpstr>Slide 340</vt:lpstr>
      <vt:lpstr>Slide 341</vt:lpstr>
      <vt:lpstr>Slide 342</vt:lpstr>
      <vt:lpstr>Slide 343</vt:lpstr>
      <vt:lpstr>Slide 344</vt:lpstr>
      <vt:lpstr>Slide 345</vt:lpstr>
      <vt:lpstr>Slide 346</vt:lpstr>
      <vt:lpstr>Slide 347</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2020-09-29T11:32:49.285</cp:lastPrinted>
  <dcterms:created xsi:type="dcterms:W3CDTF">2020-09-29T11:32:49Z</dcterms:created>
  <dcterms:modified xsi:type="dcterms:W3CDTF">2020-09-29T03:33:08Z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