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56" r:id="rId5"/>
    <p:sldId id="258" r:id="rId6"/>
    <p:sldId id="283" r:id="rId7"/>
    <p:sldId id="324" r:id="rId8"/>
    <p:sldId id="284" r:id="rId9"/>
    <p:sldId id="285" r:id="rId10"/>
    <p:sldId id="326" r:id="rId11"/>
    <p:sldId id="286" r:id="rId12"/>
    <p:sldId id="287" r:id="rId13"/>
    <p:sldId id="327" r:id="rId14"/>
    <p:sldId id="288" r:id="rId15"/>
    <p:sldId id="328" r:id="rId16"/>
    <p:sldId id="329" r:id="rId17"/>
    <p:sldId id="330" r:id="rId18"/>
    <p:sldId id="331" r:id="rId19"/>
    <p:sldId id="333" r:id="rId20"/>
    <p:sldId id="332" r:id="rId21"/>
    <p:sldId id="334" r:id="rId22"/>
    <p:sldId id="335" r:id="rId23"/>
    <p:sldId id="336" r:id="rId24"/>
    <p:sldId id="337" r:id="rId25"/>
    <p:sldId id="338" r:id="rId26"/>
    <p:sldId id="339" r:id="rId27"/>
    <p:sldId id="341" r:id="rId28"/>
    <p:sldId id="342" r:id="rId29"/>
    <p:sldId id="343" r:id="rId30"/>
    <p:sldId id="344" r:id="rId31"/>
    <p:sldId id="340" r:id="rId32"/>
    <p:sldId id="345" r:id="rId33"/>
    <p:sldId id="346" r:id="rId34"/>
    <p:sldId id="347" r:id="rId35"/>
    <p:sldId id="348" r:id="rId36"/>
    <p:sldId id="349" r:id="rId37"/>
    <p:sldId id="257"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3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200369-F8B2-498A-9F0B-D478EEDD7A4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E00D0F-2557-4355-8C4F-BC33C995CC1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smtClean="0">
              <a:cs typeface="等线" panose="02010600030101010101" charset="-122"/>
            </a:endParaRPr>
          </a:p>
        </p:txBody>
      </p:sp>
      <p:sp>
        <p:nvSpPr>
          <p:cNvPr id="4" name="灯片编号占位符 3"/>
          <p:cNvSpPr>
            <a:spLocks noGrp="1"/>
          </p:cNvSpPr>
          <p:nvPr>
            <p:ph type="sldNum" sz="quarter" idx="5"/>
          </p:nvPr>
        </p:nvSpPr>
        <p:spPr/>
        <p:txBody>
          <a:bodyPr/>
          <a:lstStyle/>
          <a:p>
            <a:pPr>
              <a:defRPr/>
            </a:pPr>
            <a:fld id="{ABB2D922-30EA-4B39-AF14-122E05242BA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smtClean="0">
              <a:cs typeface="等线" panose="02010600030101010101" charset="-122"/>
            </a:endParaRPr>
          </a:p>
        </p:txBody>
      </p:sp>
      <p:sp>
        <p:nvSpPr>
          <p:cNvPr id="4" name="灯片编号占位符 3"/>
          <p:cNvSpPr>
            <a:spLocks noGrp="1"/>
          </p:cNvSpPr>
          <p:nvPr>
            <p:ph type="sldNum" sz="quarter" idx="5"/>
          </p:nvPr>
        </p:nvSpPr>
        <p:spPr/>
        <p:txBody>
          <a:bodyPr/>
          <a:lstStyle/>
          <a:p>
            <a:pPr>
              <a:defRPr/>
            </a:pPr>
            <a:fld id="{ABB2D922-30EA-4B39-AF14-122E05242BA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smtClean="0">
              <a:cs typeface="等线" panose="02010600030101010101" charset="-122"/>
            </a:endParaRPr>
          </a:p>
        </p:txBody>
      </p:sp>
      <p:sp>
        <p:nvSpPr>
          <p:cNvPr id="4" name="灯片编号占位符 3"/>
          <p:cNvSpPr>
            <a:spLocks noGrp="1"/>
          </p:cNvSpPr>
          <p:nvPr>
            <p:ph type="sldNum" sz="quarter" idx="5"/>
          </p:nvPr>
        </p:nvSpPr>
        <p:spPr/>
        <p:txBody>
          <a:bodyPr/>
          <a:lstStyle/>
          <a:p>
            <a:pPr>
              <a:defRPr/>
            </a:pPr>
            <a:fld id="{ABB2D922-30EA-4B39-AF14-122E05242BA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smtClean="0">
              <a:cs typeface="等线" panose="02010600030101010101" charset="-122"/>
            </a:endParaRPr>
          </a:p>
        </p:txBody>
      </p:sp>
      <p:sp>
        <p:nvSpPr>
          <p:cNvPr id="4" name="灯片编号占位符 3"/>
          <p:cNvSpPr>
            <a:spLocks noGrp="1"/>
          </p:cNvSpPr>
          <p:nvPr>
            <p:ph type="sldNum" sz="quarter" idx="5"/>
          </p:nvPr>
        </p:nvSpPr>
        <p:spPr/>
        <p:txBody>
          <a:bodyPr/>
          <a:lstStyle/>
          <a:p>
            <a:pPr>
              <a:defRPr/>
            </a:pPr>
            <a:fld id="{ABB2D922-30EA-4B39-AF14-122E05242BA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E00D0F-2557-4355-8C4F-BC33C995CC1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81C3DF2-03E5-467A-B077-9C8898AAE2E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642E71-6B84-41A1-8FD9-0A4E4F75EB7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1C3DF2-03E5-467A-B077-9C8898AAE2E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42E71-6B84-41A1-8FD9-0A4E4F75EB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23.png"/><Relationship Id="rId3" Type="http://schemas.microsoft.com/office/2007/relationships/media" Target="../media/media1.mp3"/><Relationship Id="rId2" Type="http://schemas.openxmlformats.org/officeDocument/2006/relationships/audio" Target="NULL" TargetMode="External"/><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2.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tags" Target="../tags/tag13.xml"/><Relationship Id="rId3" Type="http://schemas.openxmlformats.org/officeDocument/2006/relationships/image" Target="../media/image26.jpeg"/><Relationship Id="rId2" Type="http://schemas.openxmlformats.org/officeDocument/2006/relationships/image" Target="../media/image2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4.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2.xml"/><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4.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2.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6.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2.xml"/><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2.xml"/><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8.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38.emf"/><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0.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38.emf"/><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2.xml"/><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tags" Target="../tags/tag6.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7.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8.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29.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1.xml"/><Relationship Id="rId6" Type="http://schemas.openxmlformats.org/officeDocument/2006/relationships/tags" Target="../tags/tag32.xml"/><Relationship Id="rId5" Type="http://schemas.openxmlformats.org/officeDocument/2006/relationships/image" Target="../media/image3.png"/><Relationship Id="rId4" Type="http://schemas.openxmlformats.org/officeDocument/2006/relationships/tags" Target="../tags/tag31.xml"/><Relationship Id="rId3" Type="http://schemas.openxmlformats.org/officeDocument/2006/relationships/image" Target="../media/image2.png"/><Relationship Id="rId2" Type="http://schemas.openxmlformats.org/officeDocument/2006/relationships/image" Target="../media/image44.png"/><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tags" Target="../tags/tag7.xml"/><Relationship Id="rId10" Type="http://schemas.openxmlformats.org/officeDocument/2006/relationships/notesSlide" Target="../notesSlides/notesSlide4.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image" Target="../media/image13.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3.png"/><Relationship Id="rId2" Type="http://schemas.openxmlformats.org/officeDocument/2006/relationships/tags" Target="../tags/tag10.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8"/>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t="33041"/>
          <a:stretch>
            <a:fillRect/>
          </a:stretch>
        </p:blipFill>
        <p:spPr>
          <a:xfrm flipH="1">
            <a:off x="-635" y="1908175"/>
            <a:ext cx="12192635" cy="399796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57880"/>
            <a:ext cx="12192000" cy="3500120"/>
          </a:xfrm>
          <a:prstGeom prst="rect">
            <a:avLst/>
          </a:prstGeom>
        </p:spPr>
      </p:pic>
      <p:pic>
        <p:nvPicPr>
          <p:cNvPr id="10" name="PA_图片 10"/>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2223428" y="4343136"/>
            <a:ext cx="1820028" cy="1082017"/>
          </a:xfrm>
          <a:prstGeom prst="rect">
            <a:avLst/>
          </a:prstGeom>
        </p:spPr>
      </p:pic>
      <p:pic>
        <p:nvPicPr>
          <p:cNvPr id="14" name="PA_图片 10"/>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tretch>
            <a:fillRect/>
          </a:stretch>
        </p:blipFill>
        <p:spPr>
          <a:xfrm flipH="1">
            <a:off x="9133205" y="293370"/>
            <a:ext cx="3058795" cy="1818640"/>
          </a:xfrm>
          <a:prstGeom prst="rect">
            <a:avLst/>
          </a:prstGeom>
        </p:spPr>
      </p:pic>
      <p:sp>
        <p:nvSpPr>
          <p:cNvPr id="9" name="矩形 8"/>
          <p:cNvSpPr/>
          <p:nvPr/>
        </p:nvSpPr>
        <p:spPr>
          <a:xfrm>
            <a:off x="951548" y="1419592"/>
            <a:ext cx="7591425" cy="1938020"/>
          </a:xfrm>
          <a:prstGeom prst="rect">
            <a:avLst/>
          </a:prstGeom>
          <a:noFill/>
          <a:ln>
            <a:noFill/>
          </a:ln>
        </p:spPr>
        <p:txBody>
          <a:bodyPr wrap="none" rtlCol="0" anchor="t">
            <a:spAutoFit/>
          </a:bodyPr>
          <a:p>
            <a:pPr algn="ctr"/>
            <a:r>
              <a:rPr lang="zh-CN" altLang="en-US" sz="12000" b="1">
                <a:ln w="19050">
                  <a:gradFill>
                    <a:gsLst>
                      <a:gs pos="0">
                        <a:srgbClr val="E2B979"/>
                      </a:gs>
                      <a:gs pos="52000">
                        <a:srgbClr val="FFEAA9"/>
                      </a:gs>
                      <a:gs pos="24000">
                        <a:srgbClr val="BD935C"/>
                      </a:gs>
                      <a:gs pos="83000">
                        <a:srgbClr val="BD935C"/>
                      </a:gs>
                      <a:gs pos="100000">
                        <a:srgbClr val="E2B979"/>
                      </a:gs>
                    </a:gsLst>
                    <a:lin ang="18900000" scaled="0"/>
                  </a:gradFill>
                </a:ln>
                <a:gradFill>
                  <a:gsLst>
                    <a:gs pos="80979">
                      <a:srgbClr val="BD935C"/>
                    </a:gs>
                    <a:gs pos="51968">
                      <a:srgbClr val="FFEAA9"/>
                    </a:gs>
                    <a:gs pos="24000">
                      <a:srgbClr val="BD935C"/>
                    </a:gs>
                    <a:gs pos="0">
                      <a:srgbClr val="E2B979"/>
                    </a:gs>
                    <a:gs pos="100000">
                      <a:srgbClr val="BD935C"/>
                    </a:gs>
                  </a:gsLst>
                  <a:lin ang="2700000" scaled="0"/>
                </a:gradFill>
                <a:effectLst>
                  <a:outerShdw blurRad="50800" dist="25400" dir="5400000" algn="t" rotWithShape="0">
                    <a:prstClr val="black"/>
                  </a:outerShdw>
                </a:effectLst>
                <a:latin typeface="汉呈王世李行书" panose="00020600040101010101" charset="-128"/>
                <a:ea typeface="汉呈王世李行书" panose="00020600040101010101" charset="-128"/>
              </a:rPr>
              <a:t>华 丽 开 篇</a:t>
            </a:r>
            <a:endParaRPr lang="zh-CN" altLang="en-US" sz="12000" b="1">
              <a:ln w="19050">
                <a:gradFill>
                  <a:gsLst>
                    <a:gs pos="0">
                      <a:srgbClr val="E2B979"/>
                    </a:gs>
                    <a:gs pos="52000">
                      <a:srgbClr val="FFEAA9"/>
                    </a:gs>
                    <a:gs pos="24000">
                      <a:srgbClr val="BD935C"/>
                    </a:gs>
                    <a:gs pos="83000">
                      <a:srgbClr val="BD935C"/>
                    </a:gs>
                    <a:gs pos="100000">
                      <a:srgbClr val="E2B979"/>
                    </a:gs>
                  </a:gsLst>
                  <a:lin ang="18900000" scaled="0"/>
                </a:gradFill>
              </a:ln>
              <a:gradFill>
                <a:gsLst>
                  <a:gs pos="80979">
                    <a:srgbClr val="BD935C"/>
                  </a:gs>
                  <a:gs pos="51968">
                    <a:srgbClr val="FFEAA9"/>
                  </a:gs>
                  <a:gs pos="24000">
                    <a:srgbClr val="BD935C"/>
                  </a:gs>
                  <a:gs pos="0">
                    <a:srgbClr val="E2B979"/>
                  </a:gs>
                  <a:gs pos="100000">
                    <a:srgbClr val="BD935C"/>
                  </a:gs>
                </a:gsLst>
                <a:lin ang="2700000" scaled="0"/>
              </a:gradFill>
              <a:effectLst>
                <a:outerShdw blurRad="50800" dist="25400" dir="5400000" algn="t" rotWithShape="0">
                  <a:prstClr val="black"/>
                </a:outerShdw>
              </a:effectLst>
              <a:latin typeface="汉呈王世李行书" panose="00020600040101010101" charset="-128"/>
              <a:ea typeface="汉呈王世李行书" panose="00020600040101010101" charset="-128"/>
            </a:endParaRPr>
          </a:p>
        </p:txBody>
      </p:sp>
      <p:sp>
        <p:nvSpPr>
          <p:cNvPr id="13" name="矩形 12"/>
          <p:cNvSpPr/>
          <p:nvPr/>
        </p:nvSpPr>
        <p:spPr>
          <a:xfrm>
            <a:off x="4431983" y="3770997"/>
            <a:ext cx="7178675" cy="1106805"/>
          </a:xfrm>
          <a:prstGeom prst="rect">
            <a:avLst/>
          </a:prstGeom>
          <a:noFill/>
          <a:ln>
            <a:noFill/>
          </a:ln>
        </p:spPr>
        <p:txBody>
          <a:bodyPr wrap="none" rtlCol="0" anchor="t">
            <a:spAutoFit/>
          </a:bodyPr>
          <a:p>
            <a:pPr algn="ctr"/>
            <a:r>
              <a:rPr lang="en-US" altLang="zh-CN" sz="6600" b="1">
                <a:ln w="19050">
                  <a:gradFill>
                    <a:gsLst>
                      <a:gs pos="0">
                        <a:srgbClr val="E2B979"/>
                      </a:gs>
                      <a:gs pos="52000">
                        <a:srgbClr val="FFEAA9"/>
                      </a:gs>
                      <a:gs pos="24000">
                        <a:srgbClr val="BD935C"/>
                      </a:gs>
                      <a:gs pos="83000">
                        <a:srgbClr val="BD935C"/>
                      </a:gs>
                      <a:gs pos="100000">
                        <a:srgbClr val="E2B979"/>
                      </a:gs>
                    </a:gsLst>
                    <a:lin ang="18900000" scaled="0"/>
                  </a:gradFill>
                </a:ln>
                <a:gradFill>
                  <a:gsLst>
                    <a:gs pos="80979">
                      <a:srgbClr val="BD935C"/>
                    </a:gs>
                    <a:gs pos="51968">
                      <a:srgbClr val="FFEAA9"/>
                    </a:gs>
                    <a:gs pos="24000">
                      <a:srgbClr val="BD935C"/>
                    </a:gs>
                    <a:gs pos="0">
                      <a:srgbClr val="E2B979"/>
                    </a:gs>
                    <a:gs pos="100000">
                      <a:srgbClr val="BD935C"/>
                    </a:gs>
                  </a:gsLst>
                  <a:lin ang="2700000" scaled="0"/>
                </a:gradFill>
                <a:effectLst>
                  <a:outerShdw blurRad="50800" dist="25400" dir="5400000" algn="t" rotWithShape="0">
                    <a:prstClr val="black"/>
                  </a:outerShdw>
                </a:effectLst>
                <a:latin typeface="方正魏碑_GBK" panose="02000000000000000000" charset="-122"/>
                <a:ea typeface="方正魏碑_GBK" panose="02000000000000000000" charset="-122"/>
                <a:cs typeface="方正魏碑_GBK" panose="02000000000000000000" charset="-122"/>
              </a:rPr>
              <a:t>—— 30</a:t>
            </a:r>
            <a:r>
              <a:rPr lang="zh-CN" altLang="en-US" sz="6600" b="1">
                <a:ln w="19050">
                  <a:gradFill>
                    <a:gsLst>
                      <a:gs pos="0">
                        <a:srgbClr val="E2B979"/>
                      </a:gs>
                      <a:gs pos="52000">
                        <a:srgbClr val="FFEAA9"/>
                      </a:gs>
                      <a:gs pos="24000">
                        <a:srgbClr val="BD935C"/>
                      </a:gs>
                      <a:gs pos="83000">
                        <a:srgbClr val="BD935C"/>
                      </a:gs>
                      <a:gs pos="100000">
                        <a:srgbClr val="E2B979"/>
                      </a:gs>
                    </a:gsLst>
                    <a:lin ang="18900000" scaled="0"/>
                  </a:gradFill>
                </a:ln>
                <a:gradFill>
                  <a:gsLst>
                    <a:gs pos="80979">
                      <a:srgbClr val="BD935C"/>
                    </a:gs>
                    <a:gs pos="51968">
                      <a:srgbClr val="FFEAA9"/>
                    </a:gs>
                    <a:gs pos="24000">
                      <a:srgbClr val="BD935C"/>
                    </a:gs>
                    <a:gs pos="0">
                      <a:srgbClr val="E2B979"/>
                    </a:gs>
                    <a:gs pos="100000">
                      <a:srgbClr val="BD935C"/>
                    </a:gs>
                  </a:gsLst>
                  <a:lin ang="2700000" scaled="0"/>
                </a:gradFill>
                <a:effectLst>
                  <a:outerShdw blurRad="50800" dist="25400" dir="5400000" algn="t" rotWithShape="0">
                    <a:prstClr val="black"/>
                  </a:outerShdw>
                </a:effectLst>
                <a:latin typeface="方正魏碑_GBK" panose="02000000000000000000" charset="-122"/>
                <a:ea typeface="方正魏碑_GBK" panose="02000000000000000000" charset="-122"/>
                <a:cs typeface="方正魏碑_GBK" panose="02000000000000000000" charset="-122"/>
              </a:rPr>
              <a:t>秒钟定胜负</a:t>
            </a:r>
            <a:endParaRPr lang="zh-CN" altLang="en-US" sz="6600" b="1">
              <a:ln w="19050">
                <a:gradFill>
                  <a:gsLst>
                    <a:gs pos="0">
                      <a:srgbClr val="E2B979"/>
                    </a:gs>
                    <a:gs pos="52000">
                      <a:srgbClr val="FFEAA9"/>
                    </a:gs>
                    <a:gs pos="24000">
                      <a:srgbClr val="BD935C"/>
                    </a:gs>
                    <a:gs pos="83000">
                      <a:srgbClr val="BD935C"/>
                    </a:gs>
                    <a:gs pos="100000">
                      <a:srgbClr val="E2B979"/>
                    </a:gs>
                  </a:gsLst>
                  <a:lin ang="18900000" scaled="0"/>
                </a:gradFill>
              </a:ln>
              <a:gradFill>
                <a:gsLst>
                  <a:gs pos="80979">
                    <a:srgbClr val="BD935C"/>
                  </a:gs>
                  <a:gs pos="51968">
                    <a:srgbClr val="FFEAA9"/>
                  </a:gs>
                  <a:gs pos="24000">
                    <a:srgbClr val="BD935C"/>
                  </a:gs>
                  <a:gs pos="0">
                    <a:srgbClr val="E2B979"/>
                  </a:gs>
                  <a:gs pos="100000">
                    <a:srgbClr val="BD935C"/>
                  </a:gs>
                </a:gsLst>
                <a:lin ang="2700000" scaled="0"/>
              </a:gradFill>
              <a:effectLst>
                <a:outerShdw blurRad="50800" dist="25400" dir="5400000" algn="t" rotWithShape="0">
                  <a:prstClr val="black"/>
                </a:outerShdw>
              </a:effectLst>
              <a:latin typeface="方正魏碑_GBK" panose="02000000000000000000" charset="-122"/>
              <a:ea typeface="方正魏碑_GBK" panose="02000000000000000000" charset="-122"/>
              <a:cs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3496945" y="-113030"/>
            <a:ext cx="5553710" cy="6848475"/>
          </a:xfrm>
          <a:prstGeom prst="rect">
            <a:avLst/>
          </a:prstGeom>
        </p:spPr>
      </p:pic>
      <p:sp>
        <p:nvSpPr>
          <p:cNvPr id="13" name="圆角矩形 12"/>
          <p:cNvSpPr/>
          <p:nvPr/>
        </p:nvSpPr>
        <p:spPr>
          <a:xfrm>
            <a:off x="5467350" y="394970"/>
            <a:ext cx="1612900" cy="628650"/>
          </a:xfrm>
          <a:prstGeom prst="round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标注 13"/>
          <p:cNvSpPr/>
          <p:nvPr/>
        </p:nvSpPr>
        <p:spPr>
          <a:xfrm rot="5400000">
            <a:off x="8808720" y="-365760"/>
            <a:ext cx="1936750" cy="3194685"/>
          </a:xfrm>
          <a:prstGeom prst="wedgeRectCallout">
            <a:avLst>
              <a:gd name="adj1" fmla="val -21852"/>
              <a:gd name="adj2" fmla="val 79308"/>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8386445" y="512445"/>
            <a:ext cx="2988310" cy="1568450"/>
          </a:xfrm>
          <a:prstGeom prst="rect">
            <a:avLst/>
          </a:prstGeom>
          <a:noFill/>
        </p:spPr>
        <p:txBody>
          <a:bodyPr wrap="square" rtlCol="0">
            <a:spAutoFit/>
          </a:bodyPr>
          <a:p>
            <a:r>
              <a:rPr lang="zh-CN" altLang="en-US" sz="4800" b="1">
                <a:latin typeface="方正魏碑_GBK" panose="02000000000000000000" charset="-122"/>
                <a:ea typeface="方正魏碑_GBK" panose="02000000000000000000" charset="-122"/>
              </a:rPr>
              <a:t>环境描写</a:t>
            </a:r>
            <a:endParaRPr lang="zh-CN" altLang="en-US" sz="4800" b="1">
              <a:latin typeface="方正魏碑_GBK" panose="02000000000000000000" charset="-122"/>
              <a:ea typeface="方正魏碑_GBK" panose="02000000000000000000" charset="-122"/>
            </a:endParaRPr>
          </a:p>
          <a:p>
            <a:r>
              <a:rPr lang="zh-CN" altLang="en-US" sz="4800" b="1">
                <a:solidFill>
                  <a:srgbClr val="FF0000"/>
                </a:solidFill>
                <a:latin typeface="方正魏碑_GBK" panose="02000000000000000000" charset="-122"/>
                <a:ea typeface="方正魏碑_GBK" panose="02000000000000000000" charset="-122"/>
              </a:rPr>
              <a:t>喜悦</a:t>
            </a:r>
            <a:r>
              <a:rPr lang="zh-CN" altLang="en-US" sz="4800" b="1">
                <a:solidFill>
                  <a:schemeClr val="tx1"/>
                </a:solidFill>
                <a:latin typeface="方正魏碑_GBK" panose="02000000000000000000" charset="-122"/>
                <a:ea typeface="方正魏碑_GBK" panose="02000000000000000000" charset="-122"/>
              </a:rPr>
              <a:t>心情</a:t>
            </a:r>
            <a:endParaRPr lang="zh-CN" altLang="en-US" sz="4800" b="1">
              <a:solidFill>
                <a:schemeClr val="tx1"/>
              </a:solidFill>
              <a:latin typeface="方正魏碑_GBK" panose="02000000000000000000" charset="-122"/>
              <a:ea typeface="方正魏碑_GBK" panose="02000000000000000000" charset="-122"/>
            </a:endParaRPr>
          </a:p>
        </p:txBody>
      </p:sp>
      <p:sp>
        <p:nvSpPr>
          <p:cNvPr id="16" name="圆角矩形 15"/>
          <p:cNvSpPr/>
          <p:nvPr/>
        </p:nvSpPr>
        <p:spPr>
          <a:xfrm>
            <a:off x="5467350" y="1665605"/>
            <a:ext cx="1451610" cy="324485"/>
          </a:xfrm>
          <a:prstGeom prst="roundRect">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标注 16"/>
          <p:cNvSpPr/>
          <p:nvPr/>
        </p:nvSpPr>
        <p:spPr>
          <a:xfrm rot="6720000">
            <a:off x="8870315" y="2553335"/>
            <a:ext cx="1567180" cy="2546350"/>
          </a:xfrm>
          <a:prstGeom prst="wedgeRectCallout">
            <a:avLst>
              <a:gd name="adj1" fmla="val -46775"/>
              <a:gd name="adj2" fmla="val 124546"/>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rot="240000">
            <a:off x="8679815" y="3241040"/>
            <a:ext cx="2195830" cy="1014730"/>
          </a:xfrm>
          <a:prstGeom prst="rect">
            <a:avLst/>
          </a:prstGeom>
          <a:noFill/>
        </p:spPr>
        <p:txBody>
          <a:bodyPr wrap="square" rtlCol="0">
            <a:spAutoFit/>
          </a:bodyPr>
          <a:p>
            <a:r>
              <a:rPr lang="zh-CN" altLang="en-US" sz="6000" b="1">
                <a:solidFill>
                  <a:srgbClr val="FF0000"/>
                </a:solidFill>
                <a:latin typeface="方正字迹-陈代明行楷简体" panose="02010600010101010101" charset="-122"/>
                <a:ea typeface="方正字迹-陈代明行楷简体" panose="02010600010101010101" charset="-122"/>
              </a:rPr>
              <a:t>痛苦</a:t>
            </a:r>
            <a:endParaRPr lang="zh-CN" altLang="en-US" sz="6000" b="1">
              <a:solidFill>
                <a:srgbClr val="FF0000"/>
              </a:solidFill>
              <a:latin typeface="方正字迹-陈代明行楷简体" panose="02010600010101010101" charset="-122"/>
              <a:ea typeface="方正字迹-陈代明行楷简体" panose="02010600010101010101" charset="-122"/>
            </a:endParaRPr>
          </a:p>
        </p:txBody>
      </p:sp>
      <p:pic>
        <p:nvPicPr>
          <p:cNvPr id="19" name="贝瓦儿歌 - 上学歌">
            <a:hlinkClick r:id="" action="ppaction://media"/>
          </p:cNvPr>
          <p:cNvPicPr/>
          <p:nvPr>
            <a:audioFile r:link="rId2"/>
            <p:extLst>
              <p:ext uri="{DAA4B4D4-6D71-4841-9C94-3DE7FCFB9230}">
                <p14:media xmlns:p14="http://schemas.microsoft.com/office/powerpoint/2010/main" r:embed="rId3">
                  <p14:trim st="13000.000000" end="50447.000000"/>
                  <p14:fade in="13250.000000"/>
                </p14:media>
              </p:ext>
            </p:extLst>
          </p:nvPr>
        </p:nvPicPr>
        <p:blipFill>
          <a:blip r:embed="rId4"/>
          <a:stretch>
            <a:fillRect/>
          </a:stretch>
        </p:blipFill>
        <p:spPr>
          <a:xfrm>
            <a:off x="462915" y="1426845"/>
            <a:ext cx="2747010" cy="4004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077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2" presetClass="entr" presetSubtype="4" fill="hold" grpId="0" nodeType="withEffect">
                                  <p:stCondLst>
                                    <p:cond delay="1300"/>
                                  </p:stCondLst>
                                  <p:childTnLst>
                                    <p:set>
                                      <p:cBhvr>
                                        <p:cTn id="12" dur="800" fill="hold">
                                          <p:stCondLst>
                                            <p:cond delay="0"/>
                                          </p:stCondLst>
                                        </p:cTn>
                                        <p:tgtEl>
                                          <p:spTgt spid="15"/>
                                        </p:tgtEl>
                                        <p:attrNameLst>
                                          <p:attrName>style.visibility</p:attrName>
                                        </p:attrNameLst>
                                      </p:cBhvr>
                                      <p:to>
                                        <p:strVal val="visible"/>
                                      </p:to>
                                    </p:set>
                                    <p:anim calcmode="lin" valueType="num">
                                      <p:cBhvr additive="base">
                                        <p:cTn id="13" dur="800" fill="hold"/>
                                        <p:tgtEl>
                                          <p:spTgt spid="15"/>
                                        </p:tgtEl>
                                        <p:attrNameLst>
                                          <p:attrName>ppt_x</p:attrName>
                                        </p:attrNameLst>
                                      </p:cBhvr>
                                      <p:tavLst>
                                        <p:tav tm="0">
                                          <p:val>
                                            <p:strVal val="#ppt_x"/>
                                          </p:val>
                                        </p:tav>
                                        <p:tav tm="100000">
                                          <p:val>
                                            <p:strVal val="#ppt_x"/>
                                          </p:val>
                                        </p:tav>
                                      </p:tavLst>
                                    </p:anim>
                                    <p:anim calcmode="lin" valueType="num">
                                      <p:cBhvr additive="base">
                                        <p:cTn id="14" dur="8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1300"/>
                                  </p:stCondLst>
                                  <p:childTnLst>
                                    <p:set>
                                      <p:cBhvr>
                                        <p:cTn id="16" dur="900" fill="hold">
                                          <p:stCondLst>
                                            <p:cond delay="0"/>
                                          </p:stCondLst>
                                        </p:cTn>
                                        <p:tgtEl>
                                          <p:spTgt spid="14"/>
                                        </p:tgtEl>
                                        <p:attrNameLst>
                                          <p:attrName>style.visibility</p:attrName>
                                        </p:attrNameLst>
                                      </p:cBhvr>
                                      <p:to>
                                        <p:strVal val="visible"/>
                                      </p:to>
                                    </p:set>
                                    <p:anim calcmode="lin" valueType="num">
                                      <p:cBhvr additive="base">
                                        <p:cTn id="17" dur="900" fill="hold"/>
                                        <p:tgtEl>
                                          <p:spTgt spid="14"/>
                                        </p:tgtEl>
                                        <p:attrNameLst>
                                          <p:attrName>ppt_x</p:attrName>
                                        </p:attrNameLst>
                                      </p:cBhvr>
                                      <p:tavLst>
                                        <p:tav tm="0">
                                          <p:val>
                                            <p:strVal val="#ppt_x"/>
                                          </p:val>
                                        </p:tav>
                                        <p:tav tm="100000">
                                          <p:val>
                                            <p:strVal val="#ppt_x"/>
                                          </p:val>
                                        </p:tav>
                                      </p:tavLst>
                                    </p:anim>
                                    <p:anim calcmode="lin" valueType="num">
                                      <p:cBhvr additive="base">
                                        <p:cTn id="18" dur="9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2" presetClass="entr" presetSubtype="4" fill="hold" grpId="0" nodeType="withEffect">
                                  <p:stCondLst>
                                    <p:cond delay="1300"/>
                                  </p:stCondLst>
                                  <p:childTnLst>
                                    <p:set>
                                      <p:cBhvr>
                                        <p:cTn id="24" dur="900" fill="hold">
                                          <p:stCondLst>
                                            <p:cond delay="0"/>
                                          </p:stCondLst>
                                        </p:cTn>
                                        <p:tgtEl>
                                          <p:spTgt spid="17"/>
                                        </p:tgtEl>
                                        <p:attrNameLst>
                                          <p:attrName>style.visibility</p:attrName>
                                        </p:attrNameLst>
                                      </p:cBhvr>
                                      <p:to>
                                        <p:strVal val="visible"/>
                                      </p:to>
                                    </p:set>
                                    <p:anim calcmode="lin" valueType="num">
                                      <p:cBhvr additive="base">
                                        <p:cTn id="25" dur="900" fill="hold"/>
                                        <p:tgtEl>
                                          <p:spTgt spid="17"/>
                                        </p:tgtEl>
                                        <p:attrNameLst>
                                          <p:attrName>ppt_x</p:attrName>
                                        </p:attrNameLst>
                                      </p:cBhvr>
                                      <p:tavLst>
                                        <p:tav tm="0">
                                          <p:val>
                                            <p:strVal val="#ppt_x"/>
                                          </p:val>
                                        </p:tav>
                                        <p:tav tm="100000">
                                          <p:val>
                                            <p:strVal val="#ppt_x"/>
                                          </p:val>
                                        </p:tav>
                                      </p:tavLst>
                                    </p:anim>
                                    <p:anim calcmode="lin" valueType="num">
                                      <p:cBhvr additive="base">
                                        <p:cTn id="26" dur="9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300"/>
                                  </p:stCondLst>
                                  <p:childTnLst>
                                    <p:set>
                                      <p:cBhvr>
                                        <p:cTn id="28" dur="800" fill="hold">
                                          <p:stCondLst>
                                            <p:cond delay="0"/>
                                          </p:stCondLst>
                                        </p:cTn>
                                        <p:tgtEl>
                                          <p:spTgt spid="18"/>
                                        </p:tgtEl>
                                        <p:attrNameLst>
                                          <p:attrName>style.visibility</p:attrName>
                                        </p:attrNameLst>
                                      </p:cBhvr>
                                      <p:to>
                                        <p:strVal val="visible"/>
                                      </p:to>
                                    </p:set>
                                    <p:anim calcmode="lin" valueType="num">
                                      <p:cBhvr additive="base">
                                        <p:cTn id="29" dur="800" fill="hold"/>
                                        <p:tgtEl>
                                          <p:spTgt spid="18"/>
                                        </p:tgtEl>
                                        <p:attrNameLst>
                                          <p:attrName>ppt_x</p:attrName>
                                        </p:attrNameLst>
                                      </p:cBhvr>
                                      <p:tavLst>
                                        <p:tav tm="0">
                                          <p:val>
                                            <p:strVal val="#ppt_x"/>
                                          </p:val>
                                        </p:tav>
                                        <p:tav tm="100000">
                                          <p:val>
                                            <p:strVal val="#ppt_x"/>
                                          </p:val>
                                        </p:tav>
                                      </p:tavLst>
                                    </p:anim>
                                    <p:anim calcmode="lin" valueType="num">
                                      <p:cBhvr additive="base">
                                        <p:cTn id="30" dur="8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7000">
                <p:cTn id="31" fill="hold" display="1">
                  <p:stCondLst>
                    <p:cond delay="indefinite"/>
                  </p:stCondLst>
                  <p:endCondLst>
                    <p:cond evt="onNext">
                      <p:tgtEl>
                        <p:sldTgt/>
                      </p:tgtEl>
                    </p:cond>
                    <p:cond evt="onPrev">
                      <p:tgtEl>
                        <p:sldTgt/>
                      </p:tgtEl>
                    </p:cond>
                    <p:cond evt="onStopAudio">
                      <p:tgtEl>
                        <p:sldTgt/>
                      </p:tgtEl>
                    </p:cond>
                  </p:endCondLst>
                </p:cTn>
                <p:tgtEl>
                  <p:spTgt spid="19"/>
                </p:tgtEl>
              </p:cMediaNode>
            </p:audio>
          </p:childTnLst>
        </p:cTn>
      </p:par>
    </p:tnLst>
    <p:bldLst>
      <p:bldP spid="13" grpId="0" animBg="1"/>
      <p:bldP spid="15" grpId="0"/>
      <p:bldP spid="14" grpId="0" bldLvl="0" animBg="1"/>
      <p:bldP spid="16" grpId="0" bldLvl="0" animBg="1"/>
      <p:bldP spid="17" grpId="0" bldLvl="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6223"/>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sp>
        <p:nvSpPr>
          <p:cNvPr id="13" name="文本框 12"/>
          <p:cNvSpPr txBox="1"/>
          <p:nvPr/>
        </p:nvSpPr>
        <p:spPr>
          <a:xfrm>
            <a:off x="1268730" y="1900555"/>
            <a:ext cx="10351135" cy="1191260"/>
          </a:xfrm>
          <a:prstGeom prst="rect">
            <a:avLst/>
          </a:prstGeom>
          <a:noFill/>
        </p:spPr>
        <p:txBody>
          <a:bodyPr wrap="square" rtlCol="0">
            <a:spAutoFit/>
          </a:bodyPr>
          <a:p>
            <a:pPr fontAlgn="auto">
              <a:lnSpc>
                <a:spcPts val="8580"/>
              </a:lnSpc>
            </a:pPr>
            <a:r>
              <a:rPr lang="zh-CN" altLang="en-US" sz="5400" b="1">
                <a:solidFill>
                  <a:schemeClr val="tx1"/>
                </a:solidFill>
                <a:latin typeface="方正魏碑_GBK" panose="02000000000000000000" charset="-122"/>
                <a:ea typeface="方正魏碑_GBK" panose="02000000000000000000" charset="-122"/>
              </a:rPr>
              <a:t>环境描写  </a:t>
            </a:r>
            <a:r>
              <a:rPr lang="zh-CN" altLang="en-US" sz="5400" b="1">
                <a:solidFill>
                  <a:srgbClr val="FF0000"/>
                </a:solidFill>
                <a:latin typeface="方正魏碑_GBK" panose="02000000000000000000" charset="-122"/>
                <a:ea typeface="方正魏碑_GBK" panose="02000000000000000000" charset="-122"/>
              </a:rPr>
              <a:t>和</a:t>
            </a:r>
            <a:r>
              <a:rPr lang="zh-CN" altLang="en-US" sz="5400" b="1">
                <a:solidFill>
                  <a:schemeClr val="tx1"/>
                </a:solidFill>
                <a:latin typeface="方正魏碑_GBK" panose="02000000000000000000" charset="-122"/>
                <a:ea typeface="方正魏碑_GBK" panose="02000000000000000000" charset="-122"/>
              </a:rPr>
              <a:t>  叙事情感  </a:t>
            </a:r>
            <a:r>
              <a:rPr lang="zh-CN" altLang="en-US" sz="5400" b="1">
                <a:solidFill>
                  <a:srgbClr val="FF0000"/>
                </a:solidFill>
                <a:latin typeface="方正魏碑_GBK" panose="02000000000000000000" charset="-122"/>
                <a:ea typeface="方正魏碑_GBK" panose="02000000000000000000" charset="-122"/>
              </a:rPr>
              <a:t>须相符</a:t>
            </a:r>
            <a:endParaRPr lang="zh-CN" altLang="en-US" sz="5400" b="1">
              <a:solidFill>
                <a:srgbClr val="FF0000"/>
              </a:solidFill>
              <a:latin typeface="方正魏碑_GBK" panose="02000000000000000000" charset="-122"/>
              <a:ea typeface="方正魏碑_GBK" panose="02000000000000000000" charset="-122"/>
            </a:endParaRPr>
          </a:p>
        </p:txBody>
      </p:sp>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740" y="81026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1002665" y="81026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【环境描写开篇】</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2" name="文本框 1"/>
          <p:cNvSpPr txBox="1"/>
          <p:nvPr/>
        </p:nvSpPr>
        <p:spPr>
          <a:xfrm>
            <a:off x="2196465" y="3091815"/>
            <a:ext cx="2956560" cy="1191260"/>
          </a:xfrm>
          <a:prstGeom prst="rect">
            <a:avLst/>
          </a:prstGeom>
          <a:noFill/>
        </p:spPr>
        <p:txBody>
          <a:bodyPr wrap="square" rtlCol="0">
            <a:spAutoFit/>
          </a:bodyPr>
          <a:p>
            <a:pPr fontAlgn="auto">
              <a:lnSpc>
                <a:spcPts val="8580"/>
              </a:lnSpc>
            </a:pPr>
            <a:r>
              <a:rPr lang="zh-CN" altLang="en-US" sz="5400" b="1">
                <a:solidFill>
                  <a:srgbClr val="FF0000"/>
                </a:solidFill>
                <a:latin typeface="汉呈王世李行书" panose="00020600040101010101" charset="-128"/>
                <a:ea typeface="汉呈王世李行书" panose="00020600040101010101" charset="-128"/>
              </a:rPr>
              <a:t>公 式</a:t>
            </a:r>
            <a:endParaRPr lang="zh-CN" altLang="en-US" sz="5400" b="1">
              <a:solidFill>
                <a:srgbClr val="FF0000"/>
              </a:solidFill>
              <a:latin typeface="汉呈王世李行书" panose="00020600040101010101" charset="-128"/>
              <a:ea typeface="汉呈王世李行书" panose="00020600040101010101" charset="-128"/>
            </a:endParaRPr>
          </a:p>
        </p:txBody>
      </p:sp>
      <p:sp>
        <p:nvSpPr>
          <p:cNvPr id="3" name="文本框 2"/>
          <p:cNvSpPr txBox="1"/>
          <p:nvPr/>
        </p:nvSpPr>
        <p:spPr>
          <a:xfrm>
            <a:off x="1268730" y="4142105"/>
            <a:ext cx="10351135" cy="1191260"/>
          </a:xfrm>
          <a:prstGeom prst="rect">
            <a:avLst/>
          </a:prstGeom>
          <a:noFill/>
        </p:spPr>
        <p:txBody>
          <a:bodyPr wrap="square" rtlCol="0">
            <a:spAutoFit/>
          </a:bodyPr>
          <a:p>
            <a:pPr fontAlgn="auto">
              <a:lnSpc>
                <a:spcPts val="8580"/>
              </a:lnSpc>
            </a:pPr>
            <a:r>
              <a:rPr lang="zh-CN" altLang="en-US" sz="5400" b="1" u="sng">
                <a:solidFill>
                  <a:schemeClr val="tx1"/>
                </a:solidFill>
                <a:latin typeface="方正魏碑_GBK" panose="02000000000000000000" charset="-122"/>
                <a:ea typeface="方正魏碑_GBK" panose="02000000000000000000" charset="-122"/>
              </a:rPr>
              <a:t>环境描写  </a:t>
            </a:r>
            <a:r>
              <a:rPr lang="en-US" altLang="zh-CN" sz="5400" b="1" u="sng">
                <a:solidFill>
                  <a:srgbClr val="FF0000"/>
                </a:solidFill>
                <a:latin typeface="方正魏碑_GBK" panose="02000000000000000000" charset="-122"/>
                <a:ea typeface="方正魏碑_GBK" panose="02000000000000000000" charset="-122"/>
              </a:rPr>
              <a:t>+</a:t>
            </a:r>
            <a:r>
              <a:rPr lang="zh-CN" altLang="en-US" sz="5400" b="1" u="sng">
                <a:solidFill>
                  <a:schemeClr val="tx1"/>
                </a:solidFill>
                <a:latin typeface="方正魏碑_GBK" panose="02000000000000000000" charset="-122"/>
                <a:ea typeface="方正魏碑_GBK" panose="02000000000000000000" charset="-122"/>
              </a:rPr>
              <a:t>  承上启下句 </a:t>
            </a:r>
            <a:r>
              <a:rPr lang="en-US" altLang="zh-CN" sz="5400" b="1" u="sng">
                <a:solidFill>
                  <a:srgbClr val="FF0000"/>
                </a:solidFill>
                <a:latin typeface="方正魏碑_GBK" panose="02000000000000000000" charset="-122"/>
                <a:ea typeface="方正魏碑_GBK" panose="02000000000000000000" charset="-122"/>
              </a:rPr>
              <a:t>+ </a:t>
            </a:r>
            <a:r>
              <a:rPr lang="zh-CN" altLang="en-US" sz="5400" b="1" u="sng">
                <a:solidFill>
                  <a:schemeClr val="tx1"/>
                </a:solidFill>
                <a:latin typeface="方正魏碑_GBK" panose="02000000000000000000" charset="-122"/>
                <a:ea typeface="方正魏碑_GBK" panose="02000000000000000000" charset="-122"/>
              </a:rPr>
              <a:t>点题</a:t>
            </a:r>
            <a:endParaRPr lang="zh-CN" altLang="en-US" sz="5400" b="1" u="sng">
              <a:solidFill>
                <a:schemeClr val="tx1"/>
              </a:solidFill>
              <a:latin typeface="方正魏碑_GBK" panose="02000000000000000000" charset="-122"/>
              <a:ea typeface="方正魏碑_GBK" panose="02000000000000000000" charset="-122"/>
            </a:endParaRPr>
          </a:p>
        </p:txBody>
      </p:sp>
      <p:pic>
        <p:nvPicPr>
          <p:cNvPr id="38" name="Picture 5" descr="C:\Users\Thinkpad\Desktop\PNG\1_0002_图层-2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26235" y="3458845"/>
            <a:ext cx="448945" cy="6832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161290" y="772160"/>
            <a:ext cx="11853545" cy="568325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6565" y="888365"/>
            <a:ext cx="11385550" cy="528701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88645" y="1088390"/>
            <a:ext cx="6800215" cy="4789805"/>
          </a:xfrm>
          <a:prstGeom prst="rect">
            <a:avLst/>
          </a:prstGeom>
          <a:noFill/>
        </p:spPr>
        <p:txBody>
          <a:bodyPr wrap="square" rtlCol="0">
            <a:spAutoFit/>
          </a:bodyPr>
          <a:p>
            <a:pPr fontAlgn="auto">
              <a:lnSpc>
                <a:spcPts val="4580"/>
              </a:lnSpc>
            </a:pPr>
            <a:r>
              <a:rPr lang="en-US" altLang="zh-CN" sz="3600" b="1">
                <a:latin typeface="方正魏碑_GBK" panose="02000000000000000000" charset="-122"/>
                <a:ea typeface="方正魏碑_GBK" panose="02000000000000000000" charset="-122"/>
              </a:rPr>
              <a:t>       </a:t>
            </a:r>
            <a:r>
              <a:rPr lang="zh-CN" altLang="en-US" sz="3600" b="1">
                <a:solidFill>
                  <a:srgbClr val="FF0000"/>
                </a:solidFill>
                <a:latin typeface="方正魏碑_GBK" panose="02000000000000000000" charset="-122"/>
                <a:ea typeface="方正魏碑_GBK" panose="02000000000000000000" charset="-122"/>
              </a:rPr>
              <a:t>曲折的水泥小路上，细雨蒙蒙，打湿了我的头发。</a:t>
            </a:r>
            <a:r>
              <a:rPr lang="zh-CN" altLang="en-US" sz="3600" b="1">
                <a:solidFill>
                  <a:srgbClr val="0070C0"/>
                </a:solidFill>
                <a:latin typeface="方正魏碑_GBK" panose="02000000000000000000" charset="-122"/>
                <a:ea typeface="方正魏碑_GBK" panose="02000000000000000000" charset="-122"/>
              </a:rPr>
              <a:t>怔了怔，才发现自己又在淋雨了，多少年了，这个习惯还是改不掉，笑了笑，一股悲伤在心头弥漫开来。</a:t>
            </a:r>
            <a:r>
              <a:rPr lang="zh-CN" altLang="en-US" sz="3600" b="1">
                <a:solidFill>
                  <a:srgbClr val="FFC000"/>
                </a:solidFill>
                <a:latin typeface="方正魏碑_GBK" panose="02000000000000000000" charset="-122"/>
                <a:ea typeface="方正魏碑_GBK" panose="02000000000000000000" charset="-122"/>
              </a:rPr>
              <a:t>至今我还记得小学的那段时光，还有那个带给我快乐的天使一样的同桌。</a:t>
            </a:r>
            <a:endParaRPr lang="zh-CN" altLang="en-US" sz="3600" b="1">
              <a:solidFill>
                <a:srgbClr val="FFC000"/>
              </a:solidFill>
              <a:latin typeface="方正魏碑_GBK" panose="02000000000000000000" charset="-122"/>
              <a:ea typeface="方正魏碑_GBK" panose="02000000000000000000" charset="-122"/>
            </a:endParaRPr>
          </a:p>
        </p:txBody>
      </p:sp>
      <p:sp>
        <p:nvSpPr>
          <p:cNvPr id="8" name="文本框 7"/>
          <p:cNvSpPr txBox="1"/>
          <p:nvPr/>
        </p:nvSpPr>
        <p:spPr>
          <a:xfrm>
            <a:off x="385445" y="-369570"/>
            <a:ext cx="3677920" cy="1191260"/>
          </a:xfrm>
          <a:prstGeom prst="rect">
            <a:avLst/>
          </a:prstGeom>
          <a:noFill/>
        </p:spPr>
        <p:txBody>
          <a:bodyPr wrap="square" rtlCol="0">
            <a:spAutoFit/>
          </a:bodyPr>
          <a:p>
            <a:pPr fontAlgn="auto">
              <a:lnSpc>
                <a:spcPts val="8580"/>
              </a:lnSpc>
            </a:pPr>
            <a:r>
              <a:rPr lang="zh-CN" altLang="en-US" sz="3600" b="1">
                <a:latin typeface="方正魏碑_GBK" panose="02000000000000000000" charset="-122"/>
                <a:ea typeface="方正魏碑_GBK" panose="02000000000000000000" charset="-122"/>
              </a:rPr>
              <a:t>《校园的记忆》</a:t>
            </a:r>
            <a:endParaRPr lang="zh-CN" altLang="en-US" sz="3600" b="1">
              <a:latin typeface="方正魏碑_GBK" panose="02000000000000000000" charset="-122"/>
              <a:ea typeface="方正魏碑_GBK" panose="02000000000000000000" charset="-122"/>
            </a:endParaRPr>
          </a:p>
        </p:txBody>
      </p:sp>
      <p:pic>
        <p:nvPicPr>
          <p:cNvPr id="2" name="图片 1"/>
          <p:cNvPicPr>
            <a:picLocks noChangeAspect="1"/>
          </p:cNvPicPr>
          <p:nvPr/>
        </p:nvPicPr>
        <p:blipFill>
          <a:blip r:embed="rId2"/>
          <a:stretch>
            <a:fillRect/>
          </a:stretch>
        </p:blipFill>
        <p:spPr>
          <a:xfrm>
            <a:off x="7198995" y="949325"/>
            <a:ext cx="4815840" cy="5226050"/>
          </a:xfrm>
          <a:prstGeom prst="rect">
            <a:avLst/>
          </a:prstGeom>
          <a:effectLst>
            <a:softEdge rad="635000"/>
          </a:effectLst>
        </p:spPr>
      </p:pic>
      <p:sp>
        <p:nvSpPr>
          <p:cNvPr id="9" name="椭圆形标注 8"/>
          <p:cNvSpPr/>
          <p:nvPr/>
        </p:nvSpPr>
        <p:spPr>
          <a:xfrm rot="4740000">
            <a:off x="8648700" y="493395"/>
            <a:ext cx="1238885" cy="2489200"/>
          </a:xfrm>
          <a:prstGeom prst="wedgeEllipseCallout">
            <a:avLst>
              <a:gd name="adj1" fmla="val -52272"/>
              <a:gd name="adj2" fmla="val 8494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rot="21420000">
            <a:off x="8174990" y="1401445"/>
            <a:ext cx="2625725" cy="706755"/>
          </a:xfrm>
          <a:prstGeom prst="rect">
            <a:avLst/>
          </a:prstGeom>
          <a:noFill/>
        </p:spPr>
        <p:txBody>
          <a:bodyPr wrap="square" rtlCol="0">
            <a:spAutoFit/>
          </a:bodyPr>
          <a:p>
            <a:r>
              <a:rPr lang="zh-CN" altLang="en-US" sz="4000" b="1">
                <a:solidFill>
                  <a:srgbClr val="FF0000"/>
                </a:solidFill>
                <a:latin typeface="方正字迹-陈代明行楷简体" panose="02010600010101010101" charset="-122"/>
                <a:ea typeface="方正字迹-陈代明行楷简体" panose="02010600010101010101" charset="-122"/>
              </a:rPr>
              <a:t>环境描写</a:t>
            </a:r>
            <a:endParaRPr lang="zh-CN" altLang="en-US" sz="4000" b="1">
              <a:solidFill>
                <a:srgbClr val="FF0000"/>
              </a:solidFill>
              <a:latin typeface="方正字迹-陈代明行楷简体" panose="02010600010101010101" charset="-122"/>
              <a:ea typeface="方正字迹-陈代明行楷简体" panose="02010600010101010101" charset="-122"/>
            </a:endParaRPr>
          </a:p>
        </p:txBody>
      </p:sp>
      <p:sp>
        <p:nvSpPr>
          <p:cNvPr id="10" name="椭圆形标注 9"/>
          <p:cNvSpPr/>
          <p:nvPr/>
        </p:nvSpPr>
        <p:spPr>
          <a:xfrm rot="4740000">
            <a:off x="8648700" y="2077720"/>
            <a:ext cx="1238885" cy="2489200"/>
          </a:xfrm>
          <a:prstGeom prst="wedgeEllipseCallout">
            <a:avLst>
              <a:gd name="adj1" fmla="val -52272"/>
              <a:gd name="adj2" fmla="val 8494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rot="21420000">
            <a:off x="8174990" y="2985770"/>
            <a:ext cx="2625725" cy="706755"/>
          </a:xfrm>
          <a:prstGeom prst="rect">
            <a:avLst/>
          </a:prstGeom>
          <a:noFill/>
        </p:spPr>
        <p:txBody>
          <a:bodyPr wrap="square" rtlCol="0">
            <a:spAutoFit/>
          </a:bodyPr>
          <a:p>
            <a:r>
              <a:rPr lang="zh-CN" altLang="en-US" sz="4000" b="1">
                <a:solidFill>
                  <a:srgbClr val="FF0000"/>
                </a:solidFill>
                <a:latin typeface="方正字迹-陈代明行楷简体" panose="02010600010101010101" charset="-122"/>
                <a:ea typeface="方正字迹-陈代明行楷简体" panose="02010600010101010101" charset="-122"/>
              </a:rPr>
              <a:t>承上启下</a:t>
            </a:r>
            <a:endParaRPr lang="zh-CN" altLang="en-US" sz="4000" b="1">
              <a:solidFill>
                <a:srgbClr val="FF0000"/>
              </a:solidFill>
              <a:latin typeface="方正字迹-陈代明行楷简体" panose="02010600010101010101" charset="-122"/>
              <a:ea typeface="方正字迹-陈代明行楷简体" panose="02010600010101010101" charset="-122"/>
            </a:endParaRPr>
          </a:p>
        </p:txBody>
      </p:sp>
      <p:sp>
        <p:nvSpPr>
          <p:cNvPr id="12" name="椭圆形标注 11"/>
          <p:cNvSpPr/>
          <p:nvPr/>
        </p:nvSpPr>
        <p:spPr>
          <a:xfrm rot="4740000">
            <a:off x="8648700" y="3876040"/>
            <a:ext cx="1238885" cy="2489200"/>
          </a:xfrm>
          <a:prstGeom prst="wedgeEllipseCallout">
            <a:avLst>
              <a:gd name="adj1" fmla="val -52272"/>
              <a:gd name="adj2" fmla="val 8494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rot="21420000">
            <a:off x="8510270" y="4791075"/>
            <a:ext cx="1712595" cy="706755"/>
          </a:xfrm>
          <a:prstGeom prst="rect">
            <a:avLst/>
          </a:prstGeom>
          <a:noFill/>
        </p:spPr>
        <p:txBody>
          <a:bodyPr wrap="square" rtlCol="0">
            <a:spAutoFit/>
          </a:bodyPr>
          <a:p>
            <a:r>
              <a:rPr lang="zh-CN" altLang="en-US" sz="4000" b="1">
                <a:solidFill>
                  <a:srgbClr val="FF0000"/>
                </a:solidFill>
                <a:latin typeface="方正字迹-陈代明行楷简体" panose="02010600010101010101" charset="-122"/>
                <a:ea typeface="方正字迹-陈代明行楷简体" panose="02010600010101010101" charset="-122"/>
              </a:rPr>
              <a:t>点  题</a:t>
            </a:r>
            <a:endParaRPr lang="zh-CN" altLang="en-US" sz="4000" b="1">
              <a:solidFill>
                <a:srgbClr val="FF0000"/>
              </a:solidFill>
              <a:latin typeface="方正字迹-陈代明行楷简体" panose="02010600010101010101" charset="-122"/>
              <a:ea typeface="方正字迹-陈代明行楷简体" panose="0201060001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animBg="1"/>
      <p:bldP spid="11" grpId="0"/>
      <p:bldP spid="10" grpId="0" animBg="1"/>
      <p:bldP spid="15" grpId="0"/>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580" y="900430"/>
            <a:ext cx="11043285" cy="540194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610" y="1060450"/>
            <a:ext cx="10817860" cy="511556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934" name="图片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190" y="38735"/>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793115" y="38735"/>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【环境描写开篇】</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pic>
        <p:nvPicPr>
          <p:cNvPr id="8" name="图片 7" descr="IMG_0234(20200317-185710)"/>
          <p:cNvPicPr>
            <a:picLocks noChangeAspect="1"/>
          </p:cNvPicPr>
          <p:nvPr/>
        </p:nvPicPr>
        <p:blipFill>
          <a:blip r:embed="rId3"/>
          <a:stretch>
            <a:fillRect/>
          </a:stretch>
        </p:blipFill>
        <p:spPr>
          <a:xfrm>
            <a:off x="690245" y="1060450"/>
            <a:ext cx="10817225" cy="5024755"/>
          </a:xfrm>
          <a:prstGeom prst="rect">
            <a:avLst/>
          </a:prstGeom>
        </p:spPr>
      </p:pic>
      <p:pic>
        <p:nvPicPr>
          <p:cNvPr id="7" name="PA_图片 10"/>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flipH="1">
            <a:off x="9437370" y="116840"/>
            <a:ext cx="2846070" cy="1692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8525" y="725170"/>
            <a:ext cx="10547985" cy="4075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2"/>
          <p:cNvSpPr txBox="1">
            <a:spLocks noChangeArrowheads="1"/>
          </p:cNvSpPr>
          <p:nvPr/>
        </p:nvSpPr>
        <p:spPr bwMode="auto">
          <a:xfrm>
            <a:off x="1802765" y="1701165"/>
            <a:ext cx="8616315"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8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rPr>
              <a:t>【 排 比 开 篇 】</a:t>
            </a:r>
            <a:endParaRPr lang="zh-CN" altLang="en-US" sz="8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endParaRPr>
          </a:p>
        </p:txBody>
      </p:sp>
      <p:pic>
        <p:nvPicPr>
          <p:cNvPr id="1434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360" y="5085080"/>
            <a:ext cx="8810625" cy="162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 y="4150360"/>
            <a:ext cx="5062220" cy="31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6223"/>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740" y="81026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1002665" y="81026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排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2" name="文本框 1"/>
          <p:cNvSpPr txBox="1"/>
          <p:nvPr/>
        </p:nvSpPr>
        <p:spPr>
          <a:xfrm>
            <a:off x="2133600" y="1646555"/>
            <a:ext cx="2956560" cy="1191260"/>
          </a:xfrm>
          <a:prstGeom prst="rect">
            <a:avLst/>
          </a:prstGeom>
          <a:noFill/>
        </p:spPr>
        <p:txBody>
          <a:bodyPr wrap="square" rtlCol="0">
            <a:spAutoFit/>
          </a:bodyPr>
          <a:p>
            <a:pPr fontAlgn="auto">
              <a:lnSpc>
                <a:spcPts val="8580"/>
              </a:lnSpc>
            </a:pPr>
            <a:r>
              <a:rPr lang="zh-CN" altLang="en-US" sz="5400" b="1">
                <a:solidFill>
                  <a:srgbClr val="FF0000"/>
                </a:solidFill>
                <a:latin typeface="汉呈王世李行书" panose="00020600040101010101" charset="-128"/>
                <a:ea typeface="汉呈王世李行书" panose="00020600040101010101" charset="-128"/>
              </a:rPr>
              <a:t>公 式</a:t>
            </a:r>
            <a:endParaRPr lang="zh-CN" altLang="en-US" sz="5400" b="1">
              <a:solidFill>
                <a:srgbClr val="FF0000"/>
              </a:solidFill>
              <a:latin typeface="汉呈王世李行书" panose="00020600040101010101" charset="-128"/>
              <a:ea typeface="汉呈王世李行书" panose="00020600040101010101" charset="-128"/>
            </a:endParaRPr>
          </a:p>
        </p:txBody>
      </p:sp>
      <p:sp>
        <p:nvSpPr>
          <p:cNvPr id="3" name="文本框 2"/>
          <p:cNvSpPr txBox="1"/>
          <p:nvPr/>
        </p:nvSpPr>
        <p:spPr>
          <a:xfrm>
            <a:off x="3098800" y="2865755"/>
            <a:ext cx="5999480" cy="1191260"/>
          </a:xfrm>
          <a:prstGeom prst="rect">
            <a:avLst/>
          </a:prstGeom>
          <a:noFill/>
        </p:spPr>
        <p:txBody>
          <a:bodyPr wrap="square" rtlCol="0">
            <a:spAutoFit/>
          </a:bodyPr>
          <a:p>
            <a:pPr fontAlgn="auto">
              <a:lnSpc>
                <a:spcPts val="8580"/>
              </a:lnSpc>
            </a:pPr>
            <a:r>
              <a:rPr lang="zh-CN" altLang="en-US" sz="5400" b="1" u="sng">
                <a:solidFill>
                  <a:schemeClr val="tx1"/>
                </a:solidFill>
                <a:latin typeface="方正魏碑_GBK" panose="02000000000000000000" charset="-122"/>
                <a:ea typeface="方正魏碑_GBK" panose="02000000000000000000" charset="-122"/>
              </a:rPr>
              <a:t>排  比    </a:t>
            </a:r>
            <a:r>
              <a:rPr lang="en-US" altLang="zh-CN" sz="5400" b="1" u="sng">
                <a:solidFill>
                  <a:srgbClr val="FF0000"/>
                </a:solidFill>
                <a:latin typeface="方正魏碑_GBK" panose="02000000000000000000" charset="-122"/>
                <a:ea typeface="方正魏碑_GBK" panose="02000000000000000000" charset="-122"/>
              </a:rPr>
              <a:t>+   </a:t>
            </a:r>
            <a:r>
              <a:rPr lang="zh-CN" altLang="en-US" sz="5400" b="1" u="sng">
                <a:solidFill>
                  <a:schemeClr val="tx1"/>
                </a:solidFill>
                <a:latin typeface="方正魏碑_GBK" panose="02000000000000000000" charset="-122"/>
                <a:ea typeface="方正魏碑_GBK" panose="02000000000000000000" charset="-122"/>
              </a:rPr>
              <a:t>点  题</a:t>
            </a:r>
            <a:endParaRPr lang="zh-CN" altLang="en-US" sz="5400" b="1" u="sng">
              <a:solidFill>
                <a:schemeClr val="tx1"/>
              </a:solidFill>
              <a:latin typeface="方正魏碑_GBK" panose="02000000000000000000" charset="-122"/>
              <a:ea typeface="方正魏碑_GBK" panose="02000000000000000000" charset="-122"/>
            </a:endParaRPr>
          </a:p>
        </p:txBody>
      </p:sp>
      <p:pic>
        <p:nvPicPr>
          <p:cNvPr id="38" name="Picture 5" descr="C:\Users\Thinkpad\Desktop\PNG\1_0002_图层-2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3995" y="1981835"/>
            <a:ext cx="448945" cy="6832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6223"/>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740" y="81026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1002665" y="81026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排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1002665" y="1786255"/>
            <a:ext cx="10417810" cy="1265555"/>
          </a:xfrm>
          <a:prstGeom prst="rect">
            <a:avLst/>
          </a:prstGeom>
          <a:noFill/>
        </p:spPr>
        <p:txBody>
          <a:bodyPr wrap="square" rtlCol="0">
            <a:spAutoFit/>
          </a:bodyPr>
          <a:p>
            <a:pPr fontAlgn="auto">
              <a:lnSpc>
                <a:spcPts val="4580"/>
              </a:lnSpc>
            </a:pPr>
            <a:r>
              <a:rPr sz="3200" b="1">
                <a:latin typeface="方正魏碑_GBK" panose="02000000000000000000" charset="-122"/>
                <a:ea typeface="方正魏碑_GBK" panose="02000000000000000000" charset="-122"/>
              </a:rPr>
              <a:t>把三个或以上意义相关的或相近的结构相同或相似的、与其相同的词组或句子并排在一起组成的句子</a:t>
            </a:r>
            <a:r>
              <a:rPr lang="zh-CN" sz="3200" b="1">
                <a:latin typeface="方正魏碑_GBK" panose="02000000000000000000" charset="-122"/>
                <a:ea typeface="方正魏碑_GBK" panose="02000000000000000000" charset="-122"/>
              </a:rPr>
              <a:t>，</a:t>
            </a:r>
            <a:r>
              <a:rPr sz="3200" b="1">
                <a:latin typeface="方正魏碑_GBK" panose="02000000000000000000" charset="-122"/>
                <a:ea typeface="方正魏碑_GBK" panose="02000000000000000000" charset="-122"/>
              </a:rPr>
              <a:t>就是排比句。</a:t>
            </a:r>
            <a:endParaRPr sz="3200" b="1">
              <a:latin typeface="方正魏碑_GBK" panose="02000000000000000000" charset="-122"/>
              <a:ea typeface="方正魏碑_GBK" panose="02000000000000000000" charset="-122"/>
            </a:endParaRPr>
          </a:p>
        </p:txBody>
      </p:sp>
      <p:pic>
        <p:nvPicPr>
          <p:cNvPr id="38" name="Picture 5" descr="C:\Users\Thinkpad\Desktop\PNG\1_0002_图层-2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74385" y="1017905"/>
            <a:ext cx="448945" cy="683260"/>
          </a:xfrm>
          <a:prstGeom prst="rect">
            <a:avLst/>
          </a:prstGeom>
          <a:noFill/>
          <a:extLst>
            <a:ext uri="{909E8E84-426E-40DD-AFC4-6F175D3DCCD1}">
              <a14:hiddenFill xmlns:a14="http://schemas.microsoft.com/office/drawing/2010/main">
                <a:solidFill>
                  <a:srgbClr val="FFFFFF"/>
                </a:solidFill>
              </a14:hiddenFill>
            </a:ext>
          </a:extLst>
        </p:spPr>
      </p:pic>
      <p:sp>
        <p:nvSpPr>
          <p:cNvPr id="8" name="流程图: 可选过程 7"/>
          <p:cNvSpPr/>
          <p:nvPr/>
        </p:nvSpPr>
        <p:spPr>
          <a:xfrm>
            <a:off x="2206625" y="3552190"/>
            <a:ext cx="3448685" cy="730250"/>
          </a:xfrm>
          <a:prstGeom prst="flowChartAlternateProcess">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83300" y="3953510"/>
            <a:ext cx="1167765" cy="2298700"/>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580" y="4006850"/>
            <a:ext cx="2192655" cy="2192655"/>
          </a:xfrm>
          <a:prstGeom prst="rect">
            <a:avLst/>
          </a:prstGeom>
        </p:spPr>
      </p:pic>
      <p:sp>
        <p:nvSpPr>
          <p:cNvPr id="11" name="文本框 10"/>
          <p:cNvSpPr txBox="1"/>
          <p:nvPr/>
        </p:nvSpPr>
        <p:spPr>
          <a:xfrm>
            <a:off x="2586990" y="3656330"/>
            <a:ext cx="2687320" cy="521970"/>
          </a:xfrm>
          <a:prstGeom prst="rect">
            <a:avLst/>
          </a:prstGeom>
          <a:noFill/>
        </p:spPr>
        <p:txBody>
          <a:bodyPr wrap="square" rtlCol="0">
            <a:spAutoFit/>
          </a:bodyPr>
          <a:p>
            <a:r>
              <a:rPr lang="zh-CN" altLang="en-US" sz="2800">
                <a:latin typeface="方正字迹-陈代明行楷简体" panose="02010600010101010101" charset="-122"/>
                <a:ea typeface="方正字迹-陈代明行楷简体" panose="02010600010101010101" charset="-122"/>
              </a:rPr>
              <a:t>我喜欢小动物</a:t>
            </a:r>
            <a:endParaRPr lang="zh-CN" altLang="en-US" sz="2800">
              <a:latin typeface="方正字迹-陈代明行楷简体" panose="02010600010101010101" charset="-122"/>
              <a:ea typeface="方正字迹-陈代明行楷简体" panose="02010600010101010101" charset="-122"/>
            </a:endParaRPr>
          </a:p>
        </p:txBody>
      </p:sp>
      <p:sp>
        <p:nvSpPr>
          <p:cNvPr id="12" name="流程图: 可选过程 11"/>
          <p:cNvSpPr/>
          <p:nvPr/>
        </p:nvSpPr>
        <p:spPr>
          <a:xfrm>
            <a:off x="7350760" y="3451860"/>
            <a:ext cx="3448685" cy="730250"/>
          </a:xfrm>
          <a:prstGeom prst="flowChartAlternateProcess">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7478395" y="3556000"/>
            <a:ext cx="3320415" cy="521970"/>
          </a:xfrm>
          <a:prstGeom prst="rect">
            <a:avLst/>
          </a:prstGeom>
          <a:noFill/>
        </p:spPr>
        <p:txBody>
          <a:bodyPr wrap="square" rtlCol="0">
            <a:spAutoFit/>
          </a:bodyPr>
          <a:p>
            <a:r>
              <a:rPr lang="zh-CN" altLang="en-US" sz="2800">
                <a:latin typeface="方正字迹-陈代明行楷简体" panose="02010600010101010101" charset="-122"/>
                <a:ea typeface="方正字迹-陈代明行楷简体" panose="02010600010101010101" charset="-122"/>
              </a:rPr>
              <a:t>我喜欢淘气的小狗</a:t>
            </a:r>
            <a:endParaRPr lang="zh-CN" altLang="en-US" sz="2800">
              <a:latin typeface="方正字迹-陈代明行楷简体" panose="02010600010101010101" charset="-122"/>
              <a:ea typeface="方正字迹-陈代明行楷简体" panose="02010600010101010101" charset="-122"/>
            </a:endParaRPr>
          </a:p>
        </p:txBody>
      </p:sp>
      <p:sp>
        <p:nvSpPr>
          <p:cNvPr id="14" name="流程图: 可选过程 13"/>
          <p:cNvSpPr/>
          <p:nvPr/>
        </p:nvSpPr>
        <p:spPr>
          <a:xfrm>
            <a:off x="7350125" y="4349750"/>
            <a:ext cx="3448685" cy="730250"/>
          </a:xfrm>
          <a:prstGeom prst="flowChartAlternateProcess">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477760" y="4453890"/>
            <a:ext cx="3320415" cy="521970"/>
          </a:xfrm>
          <a:prstGeom prst="rect">
            <a:avLst/>
          </a:prstGeom>
          <a:noFill/>
        </p:spPr>
        <p:txBody>
          <a:bodyPr wrap="square" rtlCol="0">
            <a:spAutoFit/>
          </a:bodyPr>
          <a:p>
            <a:r>
              <a:rPr lang="zh-CN" altLang="en-US" sz="2800">
                <a:latin typeface="方正字迹-陈代明行楷简体" panose="02010600010101010101" charset="-122"/>
                <a:ea typeface="方正字迹-陈代明行楷简体" panose="02010600010101010101" charset="-122"/>
              </a:rPr>
              <a:t>我喜欢傲娇的小猫</a:t>
            </a:r>
            <a:endParaRPr lang="zh-CN" altLang="en-US" sz="2800">
              <a:latin typeface="方正字迹-陈代明行楷简体" panose="02010600010101010101" charset="-122"/>
              <a:ea typeface="方正字迹-陈代明行楷简体" panose="02010600010101010101" charset="-122"/>
            </a:endParaRPr>
          </a:p>
        </p:txBody>
      </p:sp>
      <p:sp>
        <p:nvSpPr>
          <p:cNvPr id="16" name="流程图: 可选过程 15"/>
          <p:cNvSpPr/>
          <p:nvPr/>
        </p:nvSpPr>
        <p:spPr>
          <a:xfrm>
            <a:off x="7360920" y="5297805"/>
            <a:ext cx="3448685" cy="730250"/>
          </a:xfrm>
          <a:prstGeom prst="flowChartAlternateProcess">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7488555" y="5401945"/>
            <a:ext cx="3532505" cy="521970"/>
          </a:xfrm>
          <a:prstGeom prst="rect">
            <a:avLst/>
          </a:prstGeom>
          <a:noFill/>
        </p:spPr>
        <p:txBody>
          <a:bodyPr wrap="square" rtlCol="0">
            <a:spAutoFit/>
          </a:bodyPr>
          <a:p>
            <a:r>
              <a:rPr lang="zh-CN" altLang="en-US" sz="2800">
                <a:latin typeface="方正字迹-陈代明行楷简体" panose="02010600010101010101" charset="-122"/>
                <a:ea typeface="方正字迹-陈代明行楷简体" panose="02010600010101010101" charset="-122"/>
              </a:rPr>
              <a:t>我喜欢呆萌的小兔子</a:t>
            </a:r>
            <a:endParaRPr lang="zh-CN" altLang="en-US" sz="2800">
              <a:latin typeface="方正字迹-陈代明行楷简体" panose="02010600010101010101" charset="-122"/>
              <a:ea typeface="方正字迹-陈代明行楷简体" panose="0201060001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580" y="828675"/>
            <a:ext cx="11043285" cy="547370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610" y="948690"/>
            <a:ext cx="10817860" cy="522732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930" y="-48895"/>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871855" y="-48895"/>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排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12" name="文本框 11"/>
          <p:cNvSpPr txBox="1"/>
          <p:nvPr/>
        </p:nvSpPr>
        <p:spPr>
          <a:xfrm>
            <a:off x="1047115" y="1831975"/>
            <a:ext cx="10379710" cy="1852930"/>
          </a:xfrm>
          <a:prstGeom prst="rect">
            <a:avLst/>
          </a:prstGeom>
          <a:noFill/>
        </p:spPr>
        <p:txBody>
          <a:bodyPr wrap="square" rtlCol="0">
            <a:spAutoFit/>
          </a:bodyPr>
          <a:p>
            <a:pPr fontAlgn="auto">
              <a:lnSpc>
                <a:spcPts val="4580"/>
              </a:lnSpc>
            </a:pPr>
            <a:r>
              <a:rPr lang="en-US" altLang="zh-CN" sz="4000" b="1">
                <a:solidFill>
                  <a:schemeClr val="tx1"/>
                </a:solidFill>
                <a:latin typeface="方正魏碑_GBK" panose="02000000000000000000" charset="-122"/>
                <a:ea typeface="方正魏碑_GBK" panose="02000000000000000000" charset="-122"/>
              </a:rPr>
              <a:t>       </a:t>
            </a:r>
            <a:r>
              <a:rPr lang="zh-CN" sz="4000" b="1">
                <a:solidFill>
                  <a:schemeClr val="tx1"/>
                </a:solidFill>
                <a:latin typeface="方正魏碑_GBK" panose="02000000000000000000" charset="-122"/>
                <a:ea typeface="方正魏碑_GBK" panose="02000000000000000000" charset="-122"/>
              </a:rPr>
              <a:t>快乐是对童年棒棒糖的美好回忆，快乐是付出艰辛努力时手捧奖杯的泪水，快乐是在游乐场里兴奋的尖叫声。</a:t>
            </a:r>
            <a:endParaRPr lang="zh-CN" sz="4000" b="1">
              <a:solidFill>
                <a:schemeClr val="tx1"/>
              </a:solidFill>
              <a:latin typeface="方正魏碑_GBK" panose="02000000000000000000" charset="-122"/>
              <a:ea typeface="方正魏碑_GBK" panose="02000000000000000000" charset="-122"/>
            </a:endParaRPr>
          </a:p>
        </p:txBody>
      </p:sp>
      <p:sp>
        <p:nvSpPr>
          <p:cNvPr id="2" name="文本框 1"/>
          <p:cNvSpPr txBox="1"/>
          <p:nvPr/>
        </p:nvSpPr>
        <p:spPr>
          <a:xfrm>
            <a:off x="4191000" y="948690"/>
            <a:ext cx="3959225" cy="678180"/>
          </a:xfrm>
          <a:prstGeom prst="rect">
            <a:avLst/>
          </a:prstGeom>
          <a:noFill/>
        </p:spPr>
        <p:txBody>
          <a:bodyPr wrap="square" rtlCol="0">
            <a:spAutoFit/>
          </a:bodyPr>
          <a:p>
            <a:pPr fontAlgn="auto">
              <a:lnSpc>
                <a:spcPts val="4580"/>
              </a:lnSpc>
            </a:pPr>
            <a:r>
              <a:rPr lang="zh-CN" sz="4000" b="1">
                <a:solidFill>
                  <a:schemeClr val="tx1"/>
                </a:solidFill>
                <a:latin typeface="方正魏碑_GBK" panose="02000000000000000000" charset="-122"/>
                <a:ea typeface="方正魏碑_GBK" panose="02000000000000000000" charset="-122"/>
              </a:rPr>
              <a:t>《成长的快乐》</a:t>
            </a:r>
            <a:endParaRPr lang="zh-CN" sz="4000" b="1">
              <a:solidFill>
                <a:schemeClr val="tx1"/>
              </a:solidFill>
              <a:latin typeface="方正魏碑_GBK" panose="02000000000000000000" charset="-122"/>
              <a:ea typeface="方正魏碑_GBK" panose="02000000000000000000" charset="-122"/>
            </a:endParaRPr>
          </a:p>
        </p:txBody>
      </p:sp>
      <p:pic>
        <p:nvPicPr>
          <p:cNvPr id="11" name="图片 10"/>
          <p:cNvPicPr>
            <a:picLocks noChangeAspect="1"/>
          </p:cNvPicPr>
          <p:nvPr/>
        </p:nvPicPr>
        <p:blipFill>
          <a:blip r:embed="rId5"/>
          <a:stretch>
            <a:fillRect/>
          </a:stretch>
        </p:blipFill>
        <p:spPr>
          <a:xfrm>
            <a:off x="1416050" y="3581400"/>
            <a:ext cx="3310255" cy="2462530"/>
          </a:xfrm>
          <a:prstGeom prst="rect">
            <a:avLst/>
          </a:prstGeom>
        </p:spPr>
      </p:pic>
      <p:pic>
        <p:nvPicPr>
          <p:cNvPr id="15" name="图片 14"/>
          <p:cNvPicPr>
            <a:picLocks noChangeAspect="1"/>
          </p:cNvPicPr>
          <p:nvPr/>
        </p:nvPicPr>
        <p:blipFill>
          <a:blip r:embed="rId6"/>
          <a:stretch>
            <a:fillRect/>
          </a:stretch>
        </p:blipFill>
        <p:spPr>
          <a:xfrm>
            <a:off x="5250180" y="3684905"/>
            <a:ext cx="1840230" cy="2617470"/>
          </a:xfrm>
          <a:prstGeom prst="rect">
            <a:avLst/>
          </a:prstGeom>
        </p:spPr>
      </p:pic>
      <p:pic>
        <p:nvPicPr>
          <p:cNvPr id="16" name="图片 15"/>
          <p:cNvPicPr>
            <a:picLocks noChangeAspect="1"/>
          </p:cNvPicPr>
          <p:nvPr/>
        </p:nvPicPr>
        <p:blipFill>
          <a:blip r:embed="rId7"/>
          <a:stretch>
            <a:fillRect/>
          </a:stretch>
        </p:blipFill>
        <p:spPr>
          <a:xfrm>
            <a:off x="8060055" y="3841750"/>
            <a:ext cx="3201035" cy="2346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580" y="828675"/>
            <a:ext cx="11043285" cy="547370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610" y="948690"/>
            <a:ext cx="10817860" cy="522732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930" y="-48895"/>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871855" y="-48895"/>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排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3168015" y="628015"/>
            <a:ext cx="5908040" cy="1191260"/>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我喜欢吃垃圾食品。</a:t>
            </a:r>
            <a:endParaRPr lang="zh-CN" sz="4800" b="1">
              <a:solidFill>
                <a:schemeClr val="tx1"/>
              </a:solidFill>
              <a:latin typeface="方正魏碑_GBK" panose="02000000000000000000" charset="-122"/>
              <a:ea typeface="方正魏碑_GBK" panose="02000000000000000000" charset="-122"/>
            </a:endParaRPr>
          </a:p>
        </p:txBody>
      </p:sp>
      <p:pic>
        <p:nvPicPr>
          <p:cNvPr id="8" name="图片 7"/>
          <p:cNvPicPr>
            <a:picLocks noChangeAspect="1"/>
          </p:cNvPicPr>
          <p:nvPr/>
        </p:nvPicPr>
        <p:blipFill>
          <a:blip r:embed="rId5"/>
          <a:stretch>
            <a:fillRect/>
          </a:stretch>
        </p:blipFill>
        <p:spPr>
          <a:xfrm>
            <a:off x="1748155" y="3693160"/>
            <a:ext cx="2576195" cy="1692910"/>
          </a:xfrm>
          <a:prstGeom prst="rect">
            <a:avLst/>
          </a:prstGeom>
        </p:spPr>
      </p:pic>
      <p:pic>
        <p:nvPicPr>
          <p:cNvPr id="9" name="图片 8"/>
          <p:cNvPicPr>
            <a:picLocks noChangeAspect="1"/>
          </p:cNvPicPr>
          <p:nvPr/>
        </p:nvPicPr>
        <p:blipFill>
          <a:blip r:embed="rId6"/>
          <a:stretch>
            <a:fillRect/>
          </a:stretch>
        </p:blipFill>
        <p:spPr>
          <a:xfrm>
            <a:off x="4918075" y="3716020"/>
            <a:ext cx="2407285" cy="1683385"/>
          </a:xfrm>
          <a:prstGeom prst="rect">
            <a:avLst/>
          </a:prstGeom>
        </p:spPr>
      </p:pic>
      <p:pic>
        <p:nvPicPr>
          <p:cNvPr id="10" name="图片 9"/>
          <p:cNvPicPr>
            <a:picLocks noChangeAspect="1"/>
          </p:cNvPicPr>
          <p:nvPr/>
        </p:nvPicPr>
        <p:blipFill>
          <a:blip r:embed="rId7"/>
          <a:stretch>
            <a:fillRect/>
          </a:stretch>
        </p:blipFill>
        <p:spPr>
          <a:xfrm>
            <a:off x="8228330" y="3616325"/>
            <a:ext cx="2390140" cy="1769745"/>
          </a:xfrm>
          <a:prstGeom prst="rect">
            <a:avLst/>
          </a:prstGeom>
        </p:spPr>
      </p:pic>
      <p:sp>
        <p:nvSpPr>
          <p:cNvPr id="12" name="文本框 11"/>
          <p:cNvSpPr txBox="1"/>
          <p:nvPr/>
        </p:nvSpPr>
        <p:spPr>
          <a:xfrm>
            <a:off x="1240155" y="2125980"/>
            <a:ext cx="10379710" cy="1265555"/>
          </a:xfrm>
          <a:prstGeom prst="rect">
            <a:avLst/>
          </a:prstGeom>
          <a:noFill/>
        </p:spPr>
        <p:txBody>
          <a:bodyPr wrap="square" rtlCol="0">
            <a:spAutoFit/>
          </a:bodyPr>
          <a:p>
            <a:pPr fontAlgn="auto">
              <a:lnSpc>
                <a:spcPts val="4580"/>
              </a:lnSpc>
            </a:pPr>
            <a:r>
              <a:rPr lang="zh-CN" sz="4000" b="1">
                <a:solidFill>
                  <a:schemeClr val="tx1"/>
                </a:solidFill>
                <a:latin typeface="方正魏碑_GBK" panose="02000000000000000000" charset="-122"/>
                <a:ea typeface="方正魏碑_GBK" panose="02000000000000000000" charset="-122"/>
              </a:rPr>
              <a:t>我喜欢麻辣烫的辣，我喜欢烤鱿鱼的香，我也喜欢豆腐的臭。</a:t>
            </a:r>
            <a:endParaRPr lang="zh-CN" sz="4000" b="1">
              <a:solidFill>
                <a:schemeClr val="tx1"/>
              </a:solidFill>
              <a:latin typeface="方正魏碑_GBK" panose="02000000000000000000" charset="-122"/>
              <a:ea typeface="方正魏碑_GBK" panose="02000000000000000000" charset="-122"/>
            </a:endParaRPr>
          </a:p>
        </p:txBody>
      </p:sp>
      <p:sp>
        <p:nvSpPr>
          <p:cNvPr id="13" name="下箭头 12"/>
          <p:cNvSpPr/>
          <p:nvPr/>
        </p:nvSpPr>
        <p:spPr>
          <a:xfrm>
            <a:off x="5583555" y="1699895"/>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121275" y="5111115"/>
            <a:ext cx="2204085" cy="1191260"/>
          </a:xfrm>
          <a:prstGeom prst="rect">
            <a:avLst/>
          </a:prstGeom>
          <a:noFill/>
        </p:spPr>
        <p:txBody>
          <a:bodyPr wrap="square" rtlCol="0">
            <a:spAutoFit/>
          </a:bodyPr>
          <a:p>
            <a:pPr fontAlgn="auto">
              <a:lnSpc>
                <a:spcPts val="8580"/>
              </a:lnSpc>
            </a:pPr>
            <a:r>
              <a:rPr lang="zh-CN" sz="4400" b="1">
                <a:solidFill>
                  <a:srgbClr val="FF0000"/>
                </a:solidFill>
                <a:latin typeface="方正字迹-陈代明行楷简体" panose="02010600010101010101" charset="-122"/>
                <a:ea typeface="方正字迹-陈代明行楷简体" panose="02010600010101010101" charset="-122"/>
              </a:rPr>
              <a:t>并列式</a:t>
            </a:r>
            <a:endParaRPr lang="zh-CN" sz="4400" b="1">
              <a:solidFill>
                <a:srgbClr val="FF0000"/>
              </a:solidFill>
              <a:latin typeface="方正字迹-陈代明行楷简体" panose="02010600010101010101" charset="-122"/>
              <a:ea typeface="方正字迹-陈代明行楷简体" panose="0201060001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heel(1)">
                                      <p:cBhvr>
                                        <p:cTn id="3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580" y="828675"/>
            <a:ext cx="11043285" cy="547370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610" y="948690"/>
            <a:ext cx="10817860" cy="522732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930" y="-48895"/>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871855" y="-48895"/>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排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3168015" y="532765"/>
            <a:ext cx="5908040" cy="1191260"/>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我喜欢吃垃圾食品。</a:t>
            </a:r>
            <a:endParaRPr lang="zh-CN" sz="4800" b="1">
              <a:solidFill>
                <a:schemeClr val="tx1"/>
              </a:solidFill>
              <a:latin typeface="方正魏碑_GBK" panose="02000000000000000000" charset="-122"/>
              <a:ea typeface="方正魏碑_GBK" panose="02000000000000000000" charset="-122"/>
            </a:endParaRPr>
          </a:p>
        </p:txBody>
      </p:sp>
      <p:sp>
        <p:nvSpPr>
          <p:cNvPr id="12" name="文本框 11"/>
          <p:cNvSpPr txBox="1"/>
          <p:nvPr/>
        </p:nvSpPr>
        <p:spPr>
          <a:xfrm>
            <a:off x="872490" y="1916430"/>
            <a:ext cx="10634980" cy="1852930"/>
          </a:xfrm>
          <a:prstGeom prst="rect">
            <a:avLst/>
          </a:prstGeom>
          <a:noFill/>
        </p:spPr>
        <p:txBody>
          <a:bodyPr wrap="square" rtlCol="0">
            <a:spAutoFit/>
          </a:bodyPr>
          <a:p>
            <a:pPr fontAlgn="auto">
              <a:lnSpc>
                <a:spcPts val="4580"/>
              </a:lnSpc>
            </a:pPr>
            <a:r>
              <a:rPr lang="en-US" altLang="zh-CN" sz="4000" b="1">
                <a:solidFill>
                  <a:schemeClr val="tx1"/>
                </a:solidFill>
                <a:latin typeface="方正魏碑_GBK" panose="02000000000000000000" charset="-122"/>
                <a:ea typeface="方正魏碑_GBK" panose="02000000000000000000" charset="-122"/>
              </a:rPr>
              <a:t>       </a:t>
            </a:r>
            <a:r>
              <a:rPr lang="zh-CN" sz="4000" b="1">
                <a:solidFill>
                  <a:schemeClr val="tx1"/>
                </a:solidFill>
                <a:latin typeface="方正魏碑_GBK" panose="02000000000000000000" charset="-122"/>
                <a:ea typeface="方正魏碑_GBK" panose="02000000000000000000" charset="-122"/>
              </a:rPr>
              <a:t>我很喜欢吃垃圾食品，喜欢吃肯德基的鸡翅，还喜欢吃路边摊上的串串，甚至地沟油炒的菜，我都觉得特别香。</a:t>
            </a:r>
            <a:endParaRPr lang="zh-CN" sz="4000" b="1">
              <a:solidFill>
                <a:schemeClr val="tx1"/>
              </a:solidFill>
              <a:latin typeface="方正魏碑_GBK" panose="02000000000000000000" charset="-122"/>
              <a:ea typeface="方正魏碑_GBK" panose="02000000000000000000" charset="-122"/>
            </a:endParaRPr>
          </a:p>
        </p:txBody>
      </p:sp>
      <p:sp>
        <p:nvSpPr>
          <p:cNvPr id="13" name="下箭头 12"/>
          <p:cNvSpPr/>
          <p:nvPr/>
        </p:nvSpPr>
        <p:spPr>
          <a:xfrm>
            <a:off x="5563235" y="1547495"/>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5121275" y="5304155"/>
            <a:ext cx="2204085" cy="1191260"/>
          </a:xfrm>
          <a:prstGeom prst="rect">
            <a:avLst/>
          </a:prstGeom>
          <a:noFill/>
        </p:spPr>
        <p:txBody>
          <a:bodyPr wrap="square" rtlCol="0">
            <a:spAutoFit/>
          </a:bodyPr>
          <a:p>
            <a:pPr fontAlgn="auto">
              <a:lnSpc>
                <a:spcPts val="8580"/>
              </a:lnSpc>
            </a:pPr>
            <a:r>
              <a:rPr lang="zh-CN" sz="4400" b="1">
                <a:solidFill>
                  <a:srgbClr val="FF0000"/>
                </a:solidFill>
                <a:latin typeface="方正字迹-陈代明行楷简体" panose="02010600010101010101" charset="-122"/>
                <a:ea typeface="方正字迹-陈代明行楷简体" panose="02010600010101010101" charset="-122"/>
              </a:rPr>
              <a:t>递进式</a:t>
            </a:r>
            <a:endParaRPr lang="zh-CN" sz="4400" b="1">
              <a:solidFill>
                <a:srgbClr val="FF0000"/>
              </a:solidFill>
              <a:latin typeface="方正字迹-陈代明行楷简体" panose="02010600010101010101" charset="-122"/>
              <a:ea typeface="方正字迹-陈代明行楷简体" panose="02010600010101010101" charset="-122"/>
            </a:endParaRPr>
          </a:p>
        </p:txBody>
      </p:sp>
      <p:pic>
        <p:nvPicPr>
          <p:cNvPr id="2" name="图片 1"/>
          <p:cNvPicPr>
            <a:picLocks noChangeAspect="1"/>
          </p:cNvPicPr>
          <p:nvPr/>
        </p:nvPicPr>
        <p:blipFill>
          <a:blip r:embed="rId5"/>
          <a:stretch>
            <a:fillRect/>
          </a:stretch>
        </p:blipFill>
        <p:spPr>
          <a:xfrm>
            <a:off x="1937385" y="3749675"/>
            <a:ext cx="1948180" cy="1945005"/>
          </a:xfrm>
          <a:prstGeom prst="rect">
            <a:avLst/>
          </a:prstGeom>
        </p:spPr>
      </p:pic>
      <p:pic>
        <p:nvPicPr>
          <p:cNvPr id="11" name="图片 10"/>
          <p:cNvPicPr>
            <a:picLocks noChangeAspect="1"/>
          </p:cNvPicPr>
          <p:nvPr/>
        </p:nvPicPr>
        <p:blipFill>
          <a:blip r:embed="rId6"/>
          <a:stretch>
            <a:fillRect/>
          </a:stretch>
        </p:blipFill>
        <p:spPr>
          <a:xfrm>
            <a:off x="4697730" y="3761105"/>
            <a:ext cx="2627630" cy="1950720"/>
          </a:xfrm>
          <a:prstGeom prst="rect">
            <a:avLst/>
          </a:prstGeom>
        </p:spPr>
      </p:pic>
      <p:grpSp>
        <p:nvGrpSpPr>
          <p:cNvPr id="17" name="组合 16"/>
          <p:cNvGrpSpPr/>
          <p:nvPr/>
        </p:nvGrpSpPr>
        <p:grpSpPr>
          <a:xfrm>
            <a:off x="7927340" y="3731260"/>
            <a:ext cx="3103880" cy="1981200"/>
            <a:chOff x="12484" y="5876"/>
            <a:chExt cx="4888" cy="3120"/>
          </a:xfrm>
        </p:grpSpPr>
        <p:pic>
          <p:nvPicPr>
            <p:cNvPr id="15" name="图片 14"/>
            <p:cNvPicPr>
              <a:picLocks noChangeAspect="1"/>
            </p:cNvPicPr>
            <p:nvPr/>
          </p:nvPicPr>
          <p:blipFill>
            <a:blip r:embed="rId7"/>
            <a:stretch>
              <a:fillRect/>
            </a:stretch>
          </p:blipFill>
          <p:spPr>
            <a:xfrm>
              <a:off x="12484" y="5876"/>
              <a:ext cx="4889" cy="3121"/>
            </a:xfrm>
            <a:prstGeom prst="rect">
              <a:avLst/>
            </a:prstGeom>
          </p:spPr>
        </p:pic>
        <p:sp>
          <p:nvSpPr>
            <p:cNvPr id="16" name="文本框 15"/>
            <p:cNvSpPr txBox="1"/>
            <p:nvPr/>
          </p:nvSpPr>
          <p:spPr>
            <a:xfrm>
              <a:off x="12968" y="6710"/>
              <a:ext cx="4016" cy="1876"/>
            </a:xfrm>
            <a:prstGeom prst="rect">
              <a:avLst/>
            </a:prstGeom>
            <a:noFill/>
          </p:spPr>
          <p:txBody>
            <a:bodyPr wrap="square" rtlCol="0">
              <a:spAutoFit/>
            </a:bodyPr>
            <a:p>
              <a:pPr fontAlgn="auto">
                <a:lnSpc>
                  <a:spcPts val="8580"/>
                </a:lnSpc>
              </a:pPr>
              <a:r>
                <a:rPr lang="zh-CN" sz="5400" b="1">
                  <a:solidFill>
                    <a:srgbClr val="FF0000"/>
                  </a:solidFill>
                  <a:latin typeface="方正魏碑_GBK" panose="02000000000000000000" charset="-122"/>
                  <a:ea typeface="方正魏碑_GBK" panose="02000000000000000000" charset="-122"/>
                </a:rPr>
                <a:t>地沟油</a:t>
              </a:r>
              <a:endParaRPr lang="zh-CN" sz="5400" b="1">
                <a:solidFill>
                  <a:srgbClr val="FF0000"/>
                </a:solidFill>
                <a:latin typeface="方正魏碑_GBK" panose="02000000000000000000" charset="-122"/>
                <a:ea typeface="方正魏碑_GBK" panose="020000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211455" y="619125"/>
            <a:ext cx="11408410" cy="614807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1940" y="159385"/>
            <a:ext cx="11222990" cy="652653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804789" y="88315"/>
            <a:ext cx="2112781" cy="1256060"/>
          </a:xfrm>
          <a:prstGeom prst="rect">
            <a:avLst/>
          </a:prstGeom>
        </p:spPr>
      </p:pic>
      <p:sp>
        <p:nvSpPr>
          <p:cNvPr id="12" name="文本框 11"/>
          <p:cNvSpPr txBox="1"/>
          <p:nvPr/>
        </p:nvSpPr>
        <p:spPr>
          <a:xfrm>
            <a:off x="281940" y="996315"/>
            <a:ext cx="892175" cy="4399915"/>
          </a:xfrm>
          <a:prstGeom prst="rect">
            <a:avLst/>
          </a:prstGeom>
          <a:noFill/>
        </p:spPr>
        <p:txBody>
          <a:bodyPr wrap="square" rtlCol="0">
            <a:spAutoFit/>
          </a:bodyPr>
          <a:p>
            <a:pPr algn="ctr"/>
            <a:r>
              <a:rPr lang="zh-CN" altLang="en-US" sz="2800" b="1">
                <a:solidFill>
                  <a:srgbClr val="FF0000"/>
                </a:solidFill>
                <a:latin typeface="方正魏碑_GBK" panose="02000000000000000000" charset="-122"/>
                <a:ea typeface="方正魏碑_GBK" panose="02000000000000000000" charset="-122"/>
              </a:rPr>
              <a:t>广东中</a:t>
            </a:r>
            <a:endParaRPr lang="zh-CN" altLang="en-US" sz="2800" b="1">
              <a:solidFill>
                <a:srgbClr val="FF0000"/>
              </a:solidFill>
              <a:latin typeface="方正魏碑_GBK" panose="02000000000000000000" charset="-122"/>
              <a:ea typeface="方正魏碑_GBK" panose="02000000000000000000" charset="-122"/>
            </a:endParaRPr>
          </a:p>
          <a:p>
            <a:pPr algn="ctr"/>
            <a:r>
              <a:rPr lang="zh-CN" altLang="en-US" sz="2800" b="1">
                <a:solidFill>
                  <a:srgbClr val="FF0000"/>
                </a:solidFill>
                <a:latin typeface="方正魏碑_GBK" panose="02000000000000000000" charset="-122"/>
                <a:ea typeface="方正魏碑_GBK" panose="02000000000000000000" charset="-122"/>
              </a:rPr>
              <a:t>考</a:t>
            </a:r>
            <a:endParaRPr lang="zh-CN" altLang="en-US" sz="2800" b="1">
              <a:solidFill>
                <a:srgbClr val="FF0000"/>
              </a:solidFill>
              <a:latin typeface="方正魏碑_GBK" panose="02000000000000000000" charset="-122"/>
              <a:ea typeface="方正魏碑_GBK" panose="02000000000000000000" charset="-122"/>
            </a:endParaRPr>
          </a:p>
          <a:p>
            <a:pPr algn="ctr"/>
            <a:r>
              <a:rPr lang="zh-CN" altLang="en-US" sz="2800" b="1">
                <a:solidFill>
                  <a:srgbClr val="FF0000"/>
                </a:solidFill>
                <a:latin typeface="方正魏碑_GBK" panose="02000000000000000000" charset="-122"/>
                <a:ea typeface="方正魏碑_GBK" panose="02000000000000000000" charset="-122"/>
              </a:rPr>
              <a:t>作</a:t>
            </a:r>
            <a:endParaRPr lang="zh-CN" altLang="en-US" sz="2800" b="1">
              <a:solidFill>
                <a:srgbClr val="FF0000"/>
              </a:solidFill>
              <a:latin typeface="方正魏碑_GBK" panose="02000000000000000000" charset="-122"/>
              <a:ea typeface="方正魏碑_GBK" panose="02000000000000000000" charset="-122"/>
            </a:endParaRPr>
          </a:p>
          <a:p>
            <a:pPr algn="ctr"/>
            <a:r>
              <a:rPr lang="zh-CN" altLang="en-US" sz="2800" b="1">
                <a:solidFill>
                  <a:srgbClr val="FF0000"/>
                </a:solidFill>
                <a:latin typeface="方正魏碑_GBK" panose="02000000000000000000" charset="-122"/>
                <a:ea typeface="方正魏碑_GBK" panose="02000000000000000000" charset="-122"/>
              </a:rPr>
              <a:t>文</a:t>
            </a:r>
            <a:endParaRPr lang="zh-CN" altLang="en-US" sz="2800" b="1">
              <a:solidFill>
                <a:srgbClr val="FF0000"/>
              </a:solidFill>
              <a:latin typeface="方正魏碑_GBK" panose="02000000000000000000" charset="-122"/>
              <a:ea typeface="方正魏碑_GBK" panose="02000000000000000000" charset="-122"/>
            </a:endParaRPr>
          </a:p>
          <a:p>
            <a:pPr algn="ctr"/>
            <a:r>
              <a:rPr lang="zh-CN" altLang="en-US" sz="2800" b="1">
                <a:solidFill>
                  <a:srgbClr val="FF0000"/>
                </a:solidFill>
                <a:latin typeface="方正魏碑_GBK" panose="02000000000000000000" charset="-122"/>
                <a:ea typeface="方正魏碑_GBK" panose="02000000000000000000" charset="-122"/>
              </a:rPr>
              <a:t>评分</a:t>
            </a:r>
            <a:endParaRPr lang="zh-CN" altLang="en-US" sz="2800" b="1">
              <a:solidFill>
                <a:srgbClr val="FF0000"/>
              </a:solidFill>
              <a:latin typeface="方正魏碑_GBK" panose="02000000000000000000" charset="-122"/>
              <a:ea typeface="方正魏碑_GBK" panose="02000000000000000000" charset="-122"/>
            </a:endParaRPr>
          </a:p>
          <a:p>
            <a:pPr algn="ctr"/>
            <a:r>
              <a:rPr lang="zh-CN" altLang="en-US" sz="2800" b="1">
                <a:solidFill>
                  <a:srgbClr val="FF0000"/>
                </a:solidFill>
                <a:latin typeface="方正魏碑_GBK" panose="02000000000000000000" charset="-122"/>
                <a:ea typeface="方正魏碑_GBK" panose="02000000000000000000" charset="-122"/>
              </a:rPr>
              <a:t>标准</a:t>
            </a:r>
            <a:endParaRPr lang="zh-CN" altLang="en-US" sz="2800" b="1">
              <a:solidFill>
                <a:srgbClr val="FF0000"/>
              </a:solidFill>
              <a:latin typeface="方正魏碑_GBK" panose="02000000000000000000" charset="-122"/>
              <a:ea typeface="方正魏碑_GBK" panose="02000000000000000000" charset="-122"/>
            </a:endParaRPr>
          </a:p>
        </p:txBody>
      </p:sp>
      <p:graphicFrame>
        <p:nvGraphicFramePr>
          <p:cNvPr id="3" name="表格 2"/>
          <p:cNvGraphicFramePr/>
          <p:nvPr>
            <p:custDataLst>
              <p:tags r:id="rId4"/>
            </p:custDataLst>
          </p:nvPr>
        </p:nvGraphicFramePr>
        <p:xfrm>
          <a:off x="1145580" y="67945"/>
          <a:ext cx="10287635" cy="6675120"/>
        </p:xfrm>
        <a:graphic>
          <a:graphicData uri="http://schemas.openxmlformats.org/drawingml/2006/table">
            <a:tbl>
              <a:tblPr firstRow="1" bandRow="1">
                <a:tableStyleId>{5940675A-B579-460E-94D1-54222C63F5DA}</a:tableStyleId>
              </a:tblPr>
              <a:tblGrid>
                <a:gridCol w="2694940"/>
                <a:gridCol w="7592695"/>
              </a:tblGrid>
              <a:tr h="450850">
                <a:tc>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作文等级</a:t>
                      </a:r>
                      <a:endParaRPr lang="en-US" alt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评分标准</a:t>
                      </a:r>
                      <a:endParaRPr lang="en-US" alt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rowSpan="3">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一类卷</a:t>
                      </a:r>
                      <a:endParaRPr lang="en-US" sz="2000" b="1">
                        <a:latin typeface="方正魏碑_GBK" panose="02000000000000000000" charset="-122"/>
                        <a:ea typeface="方正魏碑_GBK" panose="02000000000000000000" charset="-122"/>
                        <a:cs typeface="宋体" panose="02010600030101010101" pitchFamily="2" charset="-122"/>
                      </a:endParaRPr>
                    </a:p>
                    <a:p>
                      <a:pPr indent="0" algn="ctr">
                        <a:buNone/>
                      </a:pPr>
                      <a:r>
                        <a:rPr lang="en-US" sz="2000" b="1">
                          <a:latin typeface="方正魏碑_GBK" panose="02000000000000000000" charset="-122"/>
                          <a:ea typeface="方正魏碑_GBK" panose="02000000000000000000" charset="-122"/>
                          <a:cs typeface="宋体" panose="02010600030101010101" pitchFamily="2" charset="-122"/>
                        </a:rPr>
                        <a:t>（50～45分）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1．</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立意</a:t>
                      </a:r>
                      <a:r>
                        <a:rPr lang="en-US" sz="1800" b="1">
                          <a:latin typeface="宋体" panose="02010600030101010101" pitchFamily="2" charset="-122"/>
                          <a:ea typeface="宋体" panose="02010600030101010101" pitchFamily="2" charset="-122"/>
                          <a:cs typeface="宋体" panose="02010600030101010101" pitchFamily="2" charset="-122"/>
                        </a:rPr>
                        <a:t>明确，中心突出，材料具体生动，有真情实感。</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2．结构严谨，注意照应，详略得当。</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3．语言得体、流畅。</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5590">
                <a:tc rowSpan="3">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二类卷</a:t>
                      </a:r>
                      <a:endParaRPr lang="en-US" sz="2000" b="1">
                        <a:latin typeface="方正魏碑_GBK" panose="02000000000000000000" charset="-122"/>
                        <a:ea typeface="方正魏碑_GBK" panose="02000000000000000000" charset="-122"/>
                        <a:cs typeface="宋体" panose="02010600030101010101" pitchFamily="2" charset="-122"/>
                      </a:endParaRPr>
                    </a:p>
                    <a:p>
                      <a:pPr indent="0" algn="ctr">
                        <a:buNone/>
                      </a:pPr>
                      <a:r>
                        <a:rPr lang="en-US" sz="2000" b="1">
                          <a:latin typeface="方正魏碑_GBK" panose="02000000000000000000" charset="-122"/>
                          <a:ea typeface="方正魏碑_GBK" panose="02000000000000000000" charset="-122"/>
                          <a:cs typeface="宋体" panose="02010600030101010101" pitchFamily="2" charset="-122"/>
                        </a:rPr>
                        <a:t>（44～40分）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1．</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立意</a:t>
                      </a:r>
                      <a:r>
                        <a:rPr lang="en-US" sz="1800" b="1">
                          <a:latin typeface="宋体" panose="02010600030101010101" pitchFamily="2" charset="-122"/>
                          <a:ea typeface="宋体" panose="02010600030101010101" pitchFamily="2" charset="-122"/>
                          <a:cs typeface="宋体" panose="02010600030101010101" pitchFamily="2" charset="-122"/>
                        </a:rPr>
                        <a:t>明确，中心突出，材料具体。</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55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2．结构完整，条理清楚。</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3．语言规范、通顺。</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rowSpan="3">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三类卷</a:t>
                      </a:r>
                      <a:endParaRPr lang="en-US" sz="2000" b="1">
                        <a:latin typeface="方正魏碑_GBK" panose="02000000000000000000" charset="-122"/>
                        <a:ea typeface="方正魏碑_GBK" panose="02000000000000000000" charset="-122"/>
                        <a:cs typeface="宋体" panose="02010600030101010101" pitchFamily="2" charset="-122"/>
                      </a:endParaRPr>
                    </a:p>
                    <a:p>
                      <a:pPr indent="0" algn="ctr">
                        <a:buNone/>
                      </a:pPr>
                      <a:r>
                        <a:rPr lang="en-US" sz="2000" b="1">
                          <a:latin typeface="方正魏碑_GBK" panose="02000000000000000000" charset="-122"/>
                          <a:ea typeface="方正魏碑_GBK" panose="02000000000000000000" charset="-122"/>
                          <a:cs typeface="宋体" panose="02010600030101010101" pitchFamily="2" charset="-122"/>
                        </a:rPr>
                        <a:t>（39～30分）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1．</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立意</a:t>
                      </a:r>
                      <a:r>
                        <a:rPr lang="en-US" sz="1800" b="1">
                          <a:latin typeface="宋体" panose="02010600030101010101" pitchFamily="2" charset="-122"/>
                          <a:ea typeface="宋体" panose="02010600030101010101" pitchFamily="2" charset="-122"/>
                          <a:cs typeface="宋体" panose="02010600030101010101" pitchFamily="2" charset="-122"/>
                        </a:rPr>
                        <a:t>明确，材料能表现中心。</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55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2．结构基本完整，有条理。</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3．语言基本通顺，有少数错别字。</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5590">
                <a:tc rowSpan="3">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四类卷</a:t>
                      </a:r>
                      <a:endParaRPr lang="en-US" sz="2000" b="1">
                        <a:latin typeface="方正魏碑_GBK" panose="02000000000000000000" charset="-122"/>
                        <a:ea typeface="方正魏碑_GBK" panose="02000000000000000000" charset="-122"/>
                        <a:cs typeface="宋体" panose="02010600030101010101" pitchFamily="2" charset="-122"/>
                      </a:endParaRPr>
                    </a:p>
                    <a:p>
                      <a:pPr indent="0" algn="ctr">
                        <a:buNone/>
                      </a:pPr>
                      <a:r>
                        <a:rPr lang="en-US" sz="2000" b="1">
                          <a:latin typeface="方正魏碑_GBK" panose="02000000000000000000" charset="-122"/>
                          <a:ea typeface="方正魏碑_GBK" panose="02000000000000000000" charset="-122"/>
                          <a:cs typeface="宋体" panose="02010600030101010101" pitchFamily="2" charset="-122"/>
                        </a:rPr>
                        <a:t>（29～15分）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1．</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立意</a:t>
                      </a:r>
                      <a:r>
                        <a:rPr lang="en-US" sz="1800" b="1">
                          <a:latin typeface="宋体" panose="02010600030101010101" pitchFamily="2" charset="-122"/>
                          <a:ea typeface="宋体" panose="02010600030101010101" pitchFamily="2" charset="-122"/>
                          <a:cs typeface="宋体" panose="02010600030101010101" pitchFamily="2" charset="-122"/>
                        </a:rPr>
                        <a:t>不明确，材料难以表现中心。</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2．结构不完整，条理不清楚。</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3．语言不通顺，错别字较多。</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5590">
                <a:tc rowSpan="3">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五类卷</a:t>
                      </a:r>
                      <a:endParaRPr lang="en-US" sz="2000" b="1">
                        <a:latin typeface="方正魏碑_GBK" panose="02000000000000000000" charset="-122"/>
                        <a:ea typeface="方正魏碑_GBK" panose="02000000000000000000" charset="-122"/>
                        <a:cs typeface="宋体" panose="02010600030101010101" pitchFamily="2" charset="-122"/>
                      </a:endParaRPr>
                    </a:p>
                    <a:p>
                      <a:pPr indent="0" algn="ctr">
                        <a:buNone/>
                      </a:pPr>
                      <a:r>
                        <a:rPr lang="en-US" sz="2000" b="1">
                          <a:latin typeface="方正魏碑_GBK" panose="02000000000000000000" charset="-122"/>
                          <a:ea typeface="方正魏碑_GBK" panose="02000000000000000000" charset="-122"/>
                          <a:cs typeface="宋体" panose="02010600030101010101" pitchFamily="2" charset="-122"/>
                        </a:rPr>
                        <a:t>（14～0分）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1．没有中心，空洞无物，严重离题。</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2．结构残缺，不成篇章。</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3．文理不通，错别字较多。</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960">
                <a:tc>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加   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符合如下条件之一，可酌情加1—3分（加至本题满分为止）：1．</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立意</a:t>
                      </a:r>
                      <a:r>
                        <a:rPr lang="en-US" sz="1800" b="1">
                          <a:latin typeface="宋体" panose="02010600030101010101" pitchFamily="2" charset="-122"/>
                          <a:ea typeface="宋体" panose="02010600030101010101" pitchFamily="2" charset="-122"/>
                          <a:cs typeface="宋体" panose="02010600030101010101" pitchFamily="2" charset="-122"/>
                        </a:rPr>
                        <a:t>深刻。2．构思独特。3．语言优美。4．富有个性。5．文面整洁，书写优美。</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81760">
                <a:tc>
                  <a:txBody>
                    <a:bodyPr/>
                    <a:p>
                      <a:pPr indent="0" algn="ctr">
                        <a:buNone/>
                      </a:pPr>
                      <a:r>
                        <a:rPr lang="en-US" sz="2000" b="1">
                          <a:latin typeface="方正魏碑_GBK" panose="02000000000000000000" charset="-122"/>
                          <a:ea typeface="方正魏碑_GBK" panose="02000000000000000000" charset="-122"/>
                          <a:cs typeface="宋体" panose="02010600030101010101" pitchFamily="2" charset="-122"/>
                        </a:rPr>
                        <a:t>扣   分</a:t>
                      </a:r>
                      <a:endParaRPr lang="en-US" sz="2000" b="1">
                        <a:latin typeface="方正魏碑_GBK" panose="02000000000000000000" charset="-122"/>
                        <a:ea typeface="方正魏碑_GBK" panose="02000000000000000000"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1">
                          <a:latin typeface="宋体" panose="02010600030101010101" pitchFamily="2" charset="-122"/>
                          <a:ea typeface="宋体" panose="02010600030101010101" pitchFamily="2" charset="-122"/>
                          <a:cs typeface="宋体" panose="02010600030101010101" pitchFamily="2" charset="-122"/>
                        </a:rPr>
                        <a:t>1．没有标题扣2分。2．不足500字者，每少50字扣1分。3．错别字每3个扣1分（重复的错别字不计），最多扣3分。4．不能正确使用标点扣1～3分。5．文面脏乱，字迹潦草、难以辨认者扣1～3分。6．出现暴露身份的真实校名、地名、人名的扣1～3分。</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580" y="828675"/>
            <a:ext cx="11043285" cy="547370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948690"/>
            <a:ext cx="10817860" cy="522732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930" y="-48895"/>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871855" y="-48895"/>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排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1139190" y="2221865"/>
            <a:ext cx="786765" cy="2291715"/>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主题</a:t>
            </a:r>
            <a:endParaRPr lang="zh-CN" sz="4800" b="1">
              <a:solidFill>
                <a:schemeClr val="tx1"/>
              </a:solidFill>
              <a:latin typeface="方正魏碑_GBK" panose="02000000000000000000" charset="-122"/>
              <a:ea typeface="方正魏碑_GBK" panose="02000000000000000000" charset="-122"/>
            </a:endParaRPr>
          </a:p>
        </p:txBody>
      </p:sp>
      <p:sp>
        <p:nvSpPr>
          <p:cNvPr id="13" name="下箭头 12"/>
          <p:cNvSpPr/>
          <p:nvPr/>
        </p:nvSpPr>
        <p:spPr>
          <a:xfrm rot="16200000">
            <a:off x="2053590" y="334899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759710" y="1518285"/>
            <a:ext cx="786765" cy="4492625"/>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展开联想</a:t>
            </a:r>
            <a:endParaRPr lang="zh-CN" sz="4800" b="1">
              <a:solidFill>
                <a:schemeClr val="tx1"/>
              </a:solidFill>
              <a:latin typeface="方正魏碑_GBK" panose="02000000000000000000" charset="-122"/>
              <a:ea typeface="方正魏碑_GBK" panose="02000000000000000000" charset="-122"/>
            </a:endParaRPr>
          </a:p>
        </p:txBody>
      </p:sp>
      <p:sp>
        <p:nvSpPr>
          <p:cNvPr id="9" name="下箭头 8"/>
          <p:cNvSpPr/>
          <p:nvPr/>
        </p:nvSpPr>
        <p:spPr>
          <a:xfrm rot="16200000">
            <a:off x="3744595" y="335280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4449445" y="2419985"/>
            <a:ext cx="807085" cy="2291715"/>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选择</a:t>
            </a:r>
            <a:endParaRPr lang="zh-CN" sz="4800" b="1">
              <a:solidFill>
                <a:schemeClr val="tx1"/>
              </a:solidFill>
              <a:latin typeface="方正魏碑_GBK" panose="02000000000000000000" charset="-122"/>
              <a:ea typeface="方正魏碑_GBK" panose="02000000000000000000" charset="-122"/>
            </a:endParaRPr>
          </a:p>
        </p:txBody>
      </p:sp>
      <p:sp>
        <p:nvSpPr>
          <p:cNvPr id="18" name="文本框 17"/>
          <p:cNvSpPr txBox="1"/>
          <p:nvPr/>
        </p:nvSpPr>
        <p:spPr>
          <a:xfrm>
            <a:off x="5191125" y="1518285"/>
            <a:ext cx="786765" cy="4492625"/>
          </a:xfrm>
          <a:prstGeom prst="rect">
            <a:avLst/>
          </a:prstGeom>
          <a:noFill/>
        </p:spPr>
        <p:txBody>
          <a:bodyPr wrap="square" rtlCol="0">
            <a:spAutoFit/>
          </a:bodyPr>
          <a:p>
            <a:pPr fontAlgn="auto">
              <a:lnSpc>
                <a:spcPts val="8580"/>
              </a:lnSpc>
            </a:pPr>
            <a:r>
              <a:rPr lang="zh-CN" sz="4800" b="1">
                <a:solidFill>
                  <a:srgbClr val="FF0000"/>
                </a:solidFill>
                <a:latin typeface="方正魏碑_GBK" panose="02000000000000000000" charset="-122"/>
                <a:ea typeface="方正魏碑_GBK" panose="02000000000000000000" charset="-122"/>
              </a:rPr>
              <a:t>更好修饰</a:t>
            </a:r>
            <a:endParaRPr lang="zh-CN" sz="4800" b="1">
              <a:solidFill>
                <a:srgbClr val="FF0000"/>
              </a:solidFill>
              <a:latin typeface="方正魏碑_GBK" panose="02000000000000000000" charset="-122"/>
              <a:ea typeface="方正魏碑_GBK" panose="02000000000000000000" charset="-122"/>
            </a:endParaRPr>
          </a:p>
        </p:txBody>
      </p:sp>
      <p:sp>
        <p:nvSpPr>
          <p:cNvPr id="19" name="文本框 18"/>
          <p:cNvSpPr txBox="1"/>
          <p:nvPr/>
        </p:nvSpPr>
        <p:spPr>
          <a:xfrm>
            <a:off x="5977890" y="1579245"/>
            <a:ext cx="786765" cy="4492625"/>
          </a:xfrm>
          <a:prstGeom prst="rect">
            <a:avLst/>
          </a:prstGeom>
          <a:noFill/>
        </p:spPr>
        <p:txBody>
          <a:bodyPr wrap="square" rtlCol="0">
            <a:spAutoFit/>
          </a:bodyPr>
          <a:p>
            <a:pPr fontAlgn="auto">
              <a:lnSpc>
                <a:spcPts val="8580"/>
              </a:lnSpc>
            </a:pPr>
            <a:r>
              <a:rPr lang="zh-CN" sz="4800" b="1">
                <a:solidFill>
                  <a:srgbClr val="FF0000"/>
                </a:solidFill>
                <a:latin typeface="方正魏碑_GBK" panose="02000000000000000000" charset="-122"/>
                <a:ea typeface="方正魏碑_GBK" panose="02000000000000000000" charset="-122"/>
              </a:rPr>
              <a:t>更有意义</a:t>
            </a:r>
            <a:endParaRPr lang="zh-CN" sz="4800" b="1">
              <a:solidFill>
                <a:srgbClr val="FF0000"/>
              </a:solidFill>
              <a:latin typeface="方正魏碑_GBK" panose="02000000000000000000" charset="-122"/>
              <a:ea typeface="方正魏碑_GBK" panose="02000000000000000000" charset="-122"/>
            </a:endParaRPr>
          </a:p>
        </p:txBody>
      </p:sp>
      <p:sp>
        <p:nvSpPr>
          <p:cNvPr id="20" name="文本框 19"/>
          <p:cNvSpPr txBox="1"/>
          <p:nvPr/>
        </p:nvSpPr>
        <p:spPr>
          <a:xfrm>
            <a:off x="6873875" y="2129790"/>
            <a:ext cx="807085" cy="3392170"/>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的内容</a:t>
            </a:r>
            <a:endParaRPr lang="zh-CN" sz="4800" b="1">
              <a:solidFill>
                <a:schemeClr val="tx1"/>
              </a:solidFill>
              <a:latin typeface="方正魏碑_GBK" panose="02000000000000000000" charset="-122"/>
              <a:ea typeface="方正魏碑_GBK" panose="02000000000000000000" charset="-122"/>
            </a:endParaRPr>
          </a:p>
        </p:txBody>
      </p:sp>
      <p:sp>
        <p:nvSpPr>
          <p:cNvPr id="21" name="下箭头 20"/>
          <p:cNvSpPr/>
          <p:nvPr/>
        </p:nvSpPr>
        <p:spPr>
          <a:xfrm rot="16200000">
            <a:off x="8050530" y="335280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8658225" y="1579880"/>
            <a:ext cx="786765" cy="4492625"/>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造</a:t>
            </a:r>
            <a:r>
              <a:rPr lang="zh-CN" sz="4800" b="1">
                <a:solidFill>
                  <a:srgbClr val="FF0000"/>
                </a:solidFill>
                <a:latin typeface="方正魏碑_GBK" panose="02000000000000000000" charset="-122"/>
                <a:ea typeface="方正魏碑_GBK" panose="02000000000000000000" charset="-122"/>
              </a:rPr>
              <a:t>排比句</a:t>
            </a:r>
            <a:endParaRPr lang="zh-CN" sz="4800" b="1">
              <a:solidFill>
                <a:srgbClr val="FF0000"/>
              </a:solidFill>
              <a:latin typeface="方正魏碑_GBK" panose="02000000000000000000" charset="-122"/>
              <a:ea typeface="方正魏碑_GBK" panose="02000000000000000000" charset="-122"/>
            </a:endParaRPr>
          </a:p>
        </p:txBody>
      </p:sp>
      <p:pic>
        <p:nvPicPr>
          <p:cNvPr id="57" name="图片 56"/>
          <p:cNvPicPr>
            <a:picLocks noChangeAspect="1"/>
          </p:cNvPicPr>
          <p:nvPr/>
        </p:nvPicPr>
        <p:blipFill>
          <a:blip r:embed="rId5"/>
          <a:stretch>
            <a:fillRect/>
          </a:stretch>
        </p:blipFill>
        <p:spPr>
          <a:xfrm>
            <a:off x="10017760" y="1450975"/>
            <a:ext cx="2258695" cy="4725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8525" y="725170"/>
            <a:ext cx="10547985" cy="4075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2"/>
          <p:cNvSpPr txBox="1">
            <a:spLocks noChangeArrowheads="1"/>
          </p:cNvSpPr>
          <p:nvPr/>
        </p:nvSpPr>
        <p:spPr bwMode="auto">
          <a:xfrm>
            <a:off x="1802765" y="1701165"/>
            <a:ext cx="8616315"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8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rPr>
              <a:t>【 对 比 开 篇 】</a:t>
            </a:r>
            <a:endParaRPr lang="zh-CN" altLang="en-US" sz="8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endParaRPr>
          </a:p>
        </p:txBody>
      </p:sp>
      <p:pic>
        <p:nvPicPr>
          <p:cNvPr id="1434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360" y="5085080"/>
            <a:ext cx="8810625" cy="162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 y="4150360"/>
            <a:ext cx="5062220" cy="31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6223"/>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45930" y="-5207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740" y="81026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1002665" y="81026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对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1986280" y="1881505"/>
            <a:ext cx="7459980" cy="1191260"/>
          </a:xfrm>
          <a:prstGeom prst="rect">
            <a:avLst/>
          </a:prstGeom>
          <a:noFill/>
        </p:spPr>
        <p:txBody>
          <a:bodyPr wrap="square" rtlCol="0">
            <a:spAutoFit/>
          </a:bodyPr>
          <a:p>
            <a:pPr fontAlgn="auto">
              <a:lnSpc>
                <a:spcPts val="8580"/>
              </a:lnSpc>
            </a:pPr>
            <a:r>
              <a:rPr lang="zh-CN" sz="4800" b="1">
                <a:solidFill>
                  <a:schemeClr val="tx1"/>
                </a:solidFill>
                <a:latin typeface="方正魏碑_GBK" panose="02000000000000000000" charset="-122"/>
                <a:ea typeface="方正魏碑_GBK" panose="02000000000000000000" charset="-122"/>
              </a:rPr>
              <a:t>比较适合的作文话题：</a:t>
            </a:r>
            <a:endParaRPr lang="zh-CN" altLang="zh-CN" sz="4800" b="1">
              <a:solidFill>
                <a:schemeClr val="tx1"/>
              </a:solidFill>
              <a:latin typeface="方正魏碑_GBK" panose="02000000000000000000" charset="-122"/>
              <a:ea typeface="方正魏碑_GBK" panose="02000000000000000000" charset="-122"/>
            </a:endParaRPr>
          </a:p>
        </p:txBody>
      </p:sp>
      <p:sp>
        <p:nvSpPr>
          <p:cNvPr id="8" name="文本框 7"/>
          <p:cNvSpPr txBox="1"/>
          <p:nvPr/>
        </p:nvSpPr>
        <p:spPr>
          <a:xfrm>
            <a:off x="1798320" y="3458845"/>
            <a:ext cx="9215120" cy="1191260"/>
          </a:xfrm>
          <a:prstGeom prst="rect">
            <a:avLst/>
          </a:prstGeom>
          <a:noFill/>
        </p:spPr>
        <p:txBody>
          <a:bodyPr wrap="square" rtlCol="0">
            <a:spAutoFit/>
          </a:bodyPr>
          <a:p>
            <a:pPr fontAlgn="auto">
              <a:lnSpc>
                <a:spcPts val="8580"/>
              </a:lnSpc>
            </a:pPr>
            <a:r>
              <a:rPr lang="en-US" altLang="zh-CN" sz="4800" b="1">
                <a:solidFill>
                  <a:srgbClr val="FF0000"/>
                </a:solidFill>
                <a:latin typeface="方正魏碑_GBK" panose="02000000000000000000" charset="-122"/>
                <a:ea typeface="方正魏碑_GBK" panose="02000000000000000000" charset="-122"/>
              </a:rPr>
              <a:t>“</a:t>
            </a:r>
            <a:r>
              <a:rPr lang="zh-CN" altLang="en-US" sz="4800" b="1">
                <a:solidFill>
                  <a:srgbClr val="FF0000"/>
                </a:solidFill>
                <a:latin typeface="方正魏碑_GBK" panose="02000000000000000000" charset="-122"/>
                <a:ea typeface="方正魏碑_GBK" panose="02000000000000000000" charset="-122"/>
              </a:rPr>
              <a:t>宽容</a:t>
            </a:r>
            <a:r>
              <a:rPr lang="en-US" altLang="zh-CN" sz="4800" b="1">
                <a:solidFill>
                  <a:srgbClr val="FF0000"/>
                </a:solidFill>
                <a:latin typeface="方正魏碑_GBK" panose="02000000000000000000" charset="-122"/>
                <a:ea typeface="方正魏碑_GBK" panose="02000000000000000000" charset="-122"/>
              </a:rPr>
              <a:t>”  “</a:t>
            </a:r>
            <a:r>
              <a:rPr lang="zh-CN" altLang="en-US" sz="4800" b="1">
                <a:solidFill>
                  <a:srgbClr val="FF0000"/>
                </a:solidFill>
                <a:latin typeface="方正魏碑_GBK" panose="02000000000000000000" charset="-122"/>
                <a:ea typeface="方正魏碑_GBK" panose="02000000000000000000" charset="-122"/>
              </a:rPr>
              <a:t>友善</a:t>
            </a:r>
            <a:r>
              <a:rPr lang="en-US" altLang="zh-CN" sz="4800" b="1">
                <a:solidFill>
                  <a:srgbClr val="FF0000"/>
                </a:solidFill>
                <a:latin typeface="方正魏碑_GBK" panose="02000000000000000000" charset="-122"/>
                <a:ea typeface="方正魏碑_GBK" panose="02000000000000000000" charset="-122"/>
              </a:rPr>
              <a:t>”  “</a:t>
            </a:r>
            <a:r>
              <a:rPr lang="zh-CN" altLang="en-US" sz="4800" b="1">
                <a:solidFill>
                  <a:srgbClr val="FF0000"/>
                </a:solidFill>
                <a:latin typeface="方正魏碑_GBK" panose="02000000000000000000" charset="-122"/>
                <a:ea typeface="方正魏碑_GBK" panose="02000000000000000000" charset="-122"/>
              </a:rPr>
              <a:t>成长</a:t>
            </a:r>
            <a:r>
              <a:rPr lang="en-US" altLang="zh-CN" sz="4800" b="1">
                <a:solidFill>
                  <a:srgbClr val="FF0000"/>
                </a:solidFill>
                <a:latin typeface="方正魏碑_GBK" panose="02000000000000000000" charset="-122"/>
                <a:ea typeface="方正魏碑_GBK" panose="02000000000000000000" charset="-122"/>
              </a:rPr>
              <a:t>”  “</a:t>
            </a:r>
            <a:r>
              <a:rPr lang="zh-CN" altLang="en-US" sz="4800" b="1">
                <a:solidFill>
                  <a:srgbClr val="FF0000"/>
                </a:solidFill>
                <a:latin typeface="方正魏碑_GBK" panose="02000000000000000000" charset="-122"/>
                <a:ea typeface="方正魏碑_GBK" panose="02000000000000000000" charset="-122"/>
              </a:rPr>
              <a:t>智慧</a:t>
            </a:r>
            <a:r>
              <a:rPr lang="en-US" altLang="zh-CN" sz="4800" b="1">
                <a:solidFill>
                  <a:srgbClr val="FF0000"/>
                </a:solidFill>
                <a:latin typeface="方正魏碑_GBK" panose="02000000000000000000" charset="-122"/>
                <a:ea typeface="方正魏碑_GBK" panose="02000000000000000000" charset="-122"/>
              </a:rPr>
              <a:t>”.......</a:t>
            </a:r>
            <a:endParaRPr lang="zh-CN" altLang="en-US" sz="4800" b="1">
              <a:solidFill>
                <a:srgbClr val="FF0000"/>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29970"/>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8460" y="6985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21385" y="6985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对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8" name="文本框 7"/>
          <p:cNvSpPr txBox="1"/>
          <p:nvPr/>
        </p:nvSpPr>
        <p:spPr>
          <a:xfrm>
            <a:off x="1076960" y="1125855"/>
            <a:ext cx="10665460" cy="5377180"/>
          </a:xfrm>
          <a:prstGeom prst="rect">
            <a:avLst/>
          </a:prstGeom>
          <a:noFill/>
        </p:spPr>
        <p:txBody>
          <a:bodyPr wrap="square" rtlCol="0">
            <a:spAutoFit/>
          </a:bodyPr>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夕照</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朝阳</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脊牛</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乳虎</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僧</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侠</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字典</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戏文</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鸦片烟</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泼兰地酒</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别行星之陨石</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大洋海之珊瑚岛</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埃及沙漠之金字塔</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西伯利亚之铁路</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秋后之柳</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春前之草</a:t>
            </a:r>
            <a:r>
              <a:rPr lang="zh-CN"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a:p>
            <a:pPr fontAlgn="auto">
              <a:lnSpc>
                <a:spcPts val="4580"/>
              </a:lnSpc>
            </a:pPr>
            <a:r>
              <a:rPr sz="3200" b="1">
                <a:solidFill>
                  <a:schemeClr val="tx1"/>
                </a:solidFill>
                <a:latin typeface="方正魏碑_GBK" panose="02000000000000000000" charset="-122"/>
                <a:ea typeface="方正魏碑_GBK" panose="02000000000000000000" charset="-122"/>
              </a:rPr>
              <a:t>老年人如</a:t>
            </a:r>
            <a:r>
              <a:rPr sz="3200" b="1">
                <a:solidFill>
                  <a:srgbClr val="FF0000"/>
                </a:solidFill>
                <a:latin typeface="方正魏碑_GBK" panose="02000000000000000000" charset="-122"/>
                <a:ea typeface="方正魏碑_GBK" panose="02000000000000000000" charset="-122"/>
              </a:rPr>
              <a:t>死海之潴为泽</a:t>
            </a:r>
            <a:r>
              <a:rPr sz="3200" b="1">
                <a:solidFill>
                  <a:schemeClr val="tx1"/>
                </a:solidFill>
                <a:latin typeface="方正魏碑_GBK" panose="02000000000000000000" charset="-122"/>
                <a:ea typeface="方正魏碑_GBK" panose="02000000000000000000" charset="-122"/>
              </a:rPr>
              <a:t>，少年人如</a:t>
            </a:r>
            <a:r>
              <a:rPr sz="3200" b="1">
                <a:solidFill>
                  <a:schemeClr val="accent1">
                    <a:lumMod val="75000"/>
                  </a:schemeClr>
                </a:solidFill>
                <a:latin typeface="方正魏碑_GBK" panose="02000000000000000000" charset="-122"/>
                <a:ea typeface="方正魏碑_GBK" panose="02000000000000000000" charset="-122"/>
              </a:rPr>
              <a:t>长江之初发源</a:t>
            </a:r>
            <a:r>
              <a:rPr sz="3200" b="1">
                <a:solidFill>
                  <a:schemeClr val="tx1"/>
                </a:solidFill>
                <a:latin typeface="方正魏碑_GBK" panose="02000000000000000000" charset="-122"/>
                <a:ea typeface="方正魏碑_GBK" panose="02000000000000000000" charset="-122"/>
              </a:rPr>
              <a:t>。</a:t>
            </a:r>
            <a:endParaRPr sz="3200" b="1">
              <a:solidFill>
                <a:schemeClr val="tx1"/>
              </a:solidFill>
              <a:latin typeface="方正魏碑_GBK" panose="02000000000000000000" charset="-122"/>
              <a:ea typeface="方正魏碑_GBK" panose="02000000000000000000" charset="-122"/>
            </a:endParaRPr>
          </a:p>
        </p:txBody>
      </p:sp>
      <p:sp>
        <p:nvSpPr>
          <p:cNvPr id="2" name="文本框 1"/>
          <p:cNvSpPr txBox="1"/>
          <p:nvPr/>
        </p:nvSpPr>
        <p:spPr>
          <a:xfrm>
            <a:off x="8112760" y="859790"/>
            <a:ext cx="3221990" cy="1191260"/>
          </a:xfrm>
          <a:prstGeom prst="rect">
            <a:avLst/>
          </a:prstGeom>
          <a:noFill/>
        </p:spPr>
        <p:txBody>
          <a:bodyPr wrap="square" rtlCol="0">
            <a:spAutoFit/>
          </a:bodyPr>
          <a:p>
            <a:pPr fontAlgn="auto">
              <a:lnSpc>
                <a:spcPts val="8580"/>
              </a:lnSpc>
            </a:pPr>
            <a:r>
              <a:rPr lang="zh-CN" sz="4000" b="1">
                <a:solidFill>
                  <a:srgbClr val="FF0000"/>
                </a:solidFill>
                <a:latin typeface="方正魏碑_GBK" panose="02000000000000000000" charset="-122"/>
                <a:ea typeface="方正魏碑_GBK" panose="02000000000000000000" charset="-122"/>
              </a:rPr>
              <a:t>排比</a:t>
            </a:r>
            <a:r>
              <a:rPr lang="en-US" altLang="zh-CN" sz="4000" b="1">
                <a:solidFill>
                  <a:srgbClr val="FF0000"/>
                </a:solidFill>
                <a:latin typeface="方正魏碑_GBK" panose="02000000000000000000" charset="-122"/>
                <a:ea typeface="方正魏碑_GBK" panose="02000000000000000000" charset="-122"/>
              </a:rPr>
              <a:t>+</a:t>
            </a:r>
            <a:r>
              <a:rPr lang="zh-CN" altLang="en-US" sz="4000" b="1">
                <a:solidFill>
                  <a:srgbClr val="FF0000"/>
                </a:solidFill>
                <a:latin typeface="方正魏碑_GBK" panose="02000000000000000000" charset="-122"/>
                <a:ea typeface="方正魏碑_GBK" panose="02000000000000000000" charset="-122"/>
              </a:rPr>
              <a:t>对比</a:t>
            </a:r>
            <a:endParaRPr lang="zh-CN" altLang="en-US" sz="4000" b="1">
              <a:solidFill>
                <a:srgbClr val="FF0000"/>
              </a:solidFill>
              <a:latin typeface="方正魏碑_GBK" panose="02000000000000000000" charset="-122"/>
              <a:ea typeface="方正魏碑_GBK" panose="02000000000000000000" charset="-122"/>
            </a:endParaRPr>
          </a:p>
        </p:txBody>
      </p:sp>
      <p:sp>
        <p:nvSpPr>
          <p:cNvPr id="21" name="下箭头 20"/>
          <p:cNvSpPr/>
          <p:nvPr/>
        </p:nvSpPr>
        <p:spPr>
          <a:xfrm>
            <a:off x="9226550" y="2041525"/>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258685" y="2500630"/>
            <a:ext cx="4246245" cy="1265555"/>
          </a:xfrm>
          <a:prstGeom prst="rect">
            <a:avLst/>
          </a:prstGeom>
          <a:noFill/>
        </p:spPr>
        <p:txBody>
          <a:bodyPr wrap="square" rtlCol="0">
            <a:spAutoFit/>
          </a:bodyPr>
          <a:p>
            <a:pPr algn="ctr" fontAlgn="auto">
              <a:lnSpc>
                <a:spcPts val="4580"/>
              </a:lnSpc>
            </a:pPr>
            <a:r>
              <a:rPr lang="zh-CN" sz="4000" b="1">
                <a:solidFill>
                  <a:schemeClr val="tx1"/>
                </a:solidFill>
                <a:latin typeface="方正魏碑_GBK" panose="02000000000000000000" charset="-122"/>
                <a:ea typeface="方正魏碑_GBK" panose="02000000000000000000" charset="-122"/>
              </a:rPr>
              <a:t>感情如潮水</a:t>
            </a:r>
            <a:endParaRPr lang="zh-CN" sz="4000" b="1">
              <a:solidFill>
                <a:schemeClr val="tx1"/>
              </a:solidFill>
              <a:latin typeface="方正魏碑_GBK" panose="02000000000000000000" charset="-122"/>
              <a:ea typeface="方正魏碑_GBK" panose="02000000000000000000" charset="-122"/>
            </a:endParaRPr>
          </a:p>
          <a:p>
            <a:pPr algn="ctr" fontAlgn="auto">
              <a:lnSpc>
                <a:spcPts val="4580"/>
              </a:lnSpc>
            </a:pPr>
            <a:r>
              <a:rPr lang="zh-CN" sz="4000" b="1">
                <a:solidFill>
                  <a:schemeClr val="tx1"/>
                </a:solidFill>
                <a:latin typeface="方正魏碑_GBK" panose="02000000000000000000" charset="-122"/>
                <a:ea typeface="方正魏碑_GBK" panose="02000000000000000000" charset="-122"/>
              </a:rPr>
              <a:t>好恶分明</a:t>
            </a:r>
            <a:endParaRPr lang="zh-CN" sz="4000" b="1">
              <a:solidFill>
                <a:schemeClr val="tx1"/>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diamond(in)">
                                      <p:cBhvr>
                                        <p:cTn id="10" dur="2000"/>
                                        <p:tgtEl>
                                          <p:spTgt spid="21"/>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amond(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6223"/>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740" y="81026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1002665" y="81026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对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2" name="文本框 1"/>
          <p:cNvSpPr txBox="1"/>
          <p:nvPr/>
        </p:nvSpPr>
        <p:spPr>
          <a:xfrm>
            <a:off x="2133600" y="1640205"/>
            <a:ext cx="2956560" cy="1191260"/>
          </a:xfrm>
          <a:prstGeom prst="rect">
            <a:avLst/>
          </a:prstGeom>
          <a:noFill/>
        </p:spPr>
        <p:txBody>
          <a:bodyPr wrap="square" rtlCol="0">
            <a:spAutoFit/>
          </a:bodyPr>
          <a:p>
            <a:pPr fontAlgn="auto">
              <a:lnSpc>
                <a:spcPts val="8580"/>
              </a:lnSpc>
            </a:pPr>
            <a:r>
              <a:rPr lang="zh-CN" altLang="en-US" sz="5400" b="1">
                <a:solidFill>
                  <a:srgbClr val="FF0000"/>
                </a:solidFill>
                <a:latin typeface="汉呈王世李行书" panose="00020600040101010101" charset="-128"/>
                <a:ea typeface="汉呈王世李行书" panose="00020600040101010101" charset="-128"/>
              </a:rPr>
              <a:t>公 式</a:t>
            </a:r>
            <a:endParaRPr lang="zh-CN" altLang="en-US" sz="5400" b="1">
              <a:solidFill>
                <a:srgbClr val="FF0000"/>
              </a:solidFill>
              <a:latin typeface="汉呈王世李行书" panose="00020600040101010101" charset="-128"/>
              <a:ea typeface="汉呈王世李行书" panose="00020600040101010101" charset="-128"/>
            </a:endParaRPr>
          </a:p>
        </p:txBody>
      </p:sp>
      <p:sp>
        <p:nvSpPr>
          <p:cNvPr id="3" name="文本框 2"/>
          <p:cNvSpPr txBox="1"/>
          <p:nvPr/>
        </p:nvSpPr>
        <p:spPr>
          <a:xfrm>
            <a:off x="996950" y="2949575"/>
            <a:ext cx="3556000" cy="2622550"/>
          </a:xfrm>
          <a:prstGeom prst="rect">
            <a:avLst/>
          </a:prstGeom>
          <a:noFill/>
        </p:spPr>
        <p:txBody>
          <a:bodyPr wrap="square" rtlCol="0">
            <a:spAutoFit/>
          </a:bodyPr>
          <a:p>
            <a:pPr algn="ctr" fontAlgn="auto">
              <a:lnSpc>
                <a:spcPts val="6580"/>
              </a:lnSpc>
            </a:pPr>
            <a:r>
              <a:rPr lang="zh-CN" sz="5400" b="1">
                <a:solidFill>
                  <a:schemeClr val="tx1"/>
                </a:solidFill>
                <a:latin typeface="方正魏碑_GBK" panose="02000000000000000000" charset="-122"/>
                <a:ea typeface="方正魏碑_GBK" panose="02000000000000000000" charset="-122"/>
              </a:rPr>
              <a:t>反面观点</a:t>
            </a:r>
            <a:endParaRPr lang="zh-CN" sz="5400" b="1">
              <a:solidFill>
                <a:schemeClr val="tx1"/>
              </a:solidFill>
              <a:latin typeface="方正魏碑_GBK" panose="02000000000000000000" charset="-122"/>
              <a:ea typeface="方正魏碑_GBK" panose="02000000000000000000" charset="-122"/>
            </a:endParaRPr>
          </a:p>
          <a:p>
            <a:pPr algn="ctr" fontAlgn="auto">
              <a:lnSpc>
                <a:spcPts val="6580"/>
              </a:lnSpc>
            </a:pPr>
            <a:r>
              <a:rPr lang="zh-CN" sz="4000" b="1">
                <a:solidFill>
                  <a:schemeClr val="tx1"/>
                </a:solidFill>
                <a:latin typeface="方正魏碑_GBK" panose="02000000000000000000" charset="-122"/>
                <a:ea typeface="方正魏碑_GBK" panose="02000000000000000000" charset="-122"/>
              </a:rPr>
              <a:t>或</a:t>
            </a:r>
            <a:endParaRPr lang="zh-CN" sz="4000" b="1">
              <a:solidFill>
                <a:schemeClr val="tx1"/>
              </a:solidFill>
              <a:latin typeface="方正魏碑_GBK" panose="02000000000000000000" charset="-122"/>
              <a:ea typeface="方正魏碑_GBK" panose="02000000000000000000" charset="-122"/>
            </a:endParaRPr>
          </a:p>
          <a:p>
            <a:pPr algn="ctr" fontAlgn="auto">
              <a:lnSpc>
                <a:spcPts val="6580"/>
              </a:lnSpc>
            </a:pPr>
            <a:r>
              <a:rPr lang="zh-CN" sz="5400" b="1">
                <a:solidFill>
                  <a:schemeClr val="tx1"/>
                </a:solidFill>
                <a:latin typeface="方正魏碑_GBK" panose="02000000000000000000" charset="-122"/>
                <a:ea typeface="方正魏碑_GBK" panose="02000000000000000000" charset="-122"/>
              </a:rPr>
              <a:t>反面例子</a:t>
            </a:r>
            <a:endParaRPr lang="zh-CN" sz="5400" b="1">
              <a:solidFill>
                <a:schemeClr val="tx1"/>
              </a:solidFill>
              <a:latin typeface="方正魏碑_GBK" panose="02000000000000000000" charset="-122"/>
              <a:ea typeface="方正魏碑_GBK" panose="02000000000000000000" charset="-122"/>
            </a:endParaRPr>
          </a:p>
        </p:txBody>
      </p:sp>
      <p:pic>
        <p:nvPicPr>
          <p:cNvPr id="38" name="Picture 5" descr="C:\Users\Thinkpad\Desktop\PNG\1_0002_图层-2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3995" y="1981835"/>
            <a:ext cx="448945" cy="68326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090160" y="3056255"/>
            <a:ext cx="3556000" cy="2622550"/>
          </a:xfrm>
          <a:prstGeom prst="rect">
            <a:avLst/>
          </a:prstGeom>
          <a:noFill/>
        </p:spPr>
        <p:txBody>
          <a:bodyPr wrap="square" rtlCol="0">
            <a:spAutoFit/>
          </a:bodyPr>
          <a:p>
            <a:pPr algn="ctr" fontAlgn="auto">
              <a:lnSpc>
                <a:spcPts val="6580"/>
              </a:lnSpc>
            </a:pPr>
            <a:r>
              <a:rPr lang="zh-CN" sz="5400" b="1">
                <a:solidFill>
                  <a:schemeClr val="tx1"/>
                </a:solidFill>
                <a:latin typeface="方正魏碑_GBK" panose="02000000000000000000" charset="-122"/>
                <a:ea typeface="方正魏碑_GBK" panose="02000000000000000000" charset="-122"/>
              </a:rPr>
              <a:t>正面观点</a:t>
            </a:r>
            <a:endParaRPr lang="zh-CN" sz="5400" b="1">
              <a:solidFill>
                <a:schemeClr val="tx1"/>
              </a:solidFill>
              <a:latin typeface="方正魏碑_GBK" panose="02000000000000000000" charset="-122"/>
              <a:ea typeface="方正魏碑_GBK" panose="02000000000000000000" charset="-122"/>
            </a:endParaRPr>
          </a:p>
          <a:p>
            <a:pPr algn="ctr" fontAlgn="auto">
              <a:lnSpc>
                <a:spcPts val="6580"/>
              </a:lnSpc>
            </a:pPr>
            <a:r>
              <a:rPr lang="zh-CN" sz="4000" b="1">
                <a:solidFill>
                  <a:schemeClr val="tx1"/>
                </a:solidFill>
                <a:latin typeface="方正魏碑_GBK" panose="02000000000000000000" charset="-122"/>
                <a:ea typeface="方正魏碑_GBK" panose="02000000000000000000" charset="-122"/>
              </a:rPr>
              <a:t>或</a:t>
            </a:r>
            <a:endParaRPr lang="zh-CN" sz="4000" b="1">
              <a:solidFill>
                <a:schemeClr val="tx1"/>
              </a:solidFill>
              <a:latin typeface="方正魏碑_GBK" panose="02000000000000000000" charset="-122"/>
              <a:ea typeface="方正魏碑_GBK" panose="02000000000000000000" charset="-122"/>
            </a:endParaRPr>
          </a:p>
          <a:p>
            <a:pPr algn="ctr" fontAlgn="auto">
              <a:lnSpc>
                <a:spcPts val="6580"/>
              </a:lnSpc>
            </a:pPr>
            <a:r>
              <a:rPr lang="zh-CN" sz="5400" b="1">
                <a:solidFill>
                  <a:schemeClr val="tx1"/>
                </a:solidFill>
                <a:latin typeface="方正魏碑_GBK" panose="02000000000000000000" charset="-122"/>
                <a:ea typeface="方正魏碑_GBK" panose="02000000000000000000" charset="-122"/>
              </a:rPr>
              <a:t>正面例子</a:t>
            </a:r>
            <a:endParaRPr lang="zh-CN" sz="5400" b="1">
              <a:solidFill>
                <a:schemeClr val="tx1"/>
              </a:solidFill>
              <a:latin typeface="方正魏碑_GBK" panose="02000000000000000000" charset="-122"/>
              <a:ea typeface="方正魏碑_GBK" panose="02000000000000000000" charset="-122"/>
            </a:endParaRPr>
          </a:p>
        </p:txBody>
      </p:sp>
      <p:sp>
        <p:nvSpPr>
          <p:cNvPr id="10" name="文本框 9"/>
          <p:cNvSpPr txBox="1"/>
          <p:nvPr/>
        </p:nvSpPr>
        <p:spPr>
          <a:xfrm>
            <a:off x="9179560" y="3761105"/>
            <a:ext cx="2774950" cy="934720"/>
          </a:xfrm>
          <a:prstGeom prst="rect">
            <a:avLst/>
          </a:prstGeom>
          <a:noFill/>
        </p:spPr>
        <p:txBody>
          <a:bodyPr wrap="square" rtlCol="0">
            <a:spAutoFit/>
          </a:bodyPr>
          <a:p>
            <a:pPr algn="ctr" fontAlgn="auto">
              <a:lnSpc>
                <a:spcPts val="6580"/>
              </a:lnSpc>
            </a:pPr>
            <a:r>
              <a:rPr lang="zh-CN" sz="5400" b="1">
                <a:solidFill>
                  <a:schemeClr val="tx1"/>
                </a:solidFill>
                <a:latin typeface="方正魏碑_GBK" panose="02000000000000000000" charset="-122"/>
                <a:ea typeface="方正魏碑_GBK" panose="02000000000000000000" charset="-122"/>
              </a:rPr>
              <a:t>点题</a:t>
            </a:r>
            <a:endParaRPr lang="zh-CN" sz="5400" b="1">
              <a:solidFill>
                <a:schemeClr val="tx1"/>
              </a:solidFill>
              <a:latin typeface="方正魏碑_GBK" panose="02000000000000000000" charset="-122"/>
              <a:ea typeface="方正魏碑_GBK" panose="02000000000000000000" charset="-122"/>
            </a:endParaRPr>
          </a:p>
        </p:txBody>
      </p:sp>
      <p:sp>
        <p:nvSpPr>
          <p:cNvPr id="11" name="文本框 10"/>
          <p:cNvSpPr txBox="1"/>
          <p:nvPr/>
        </p:nvSpPr>
        <p:spPr>
          <a:xfrm>
            <a:off x="3862070" y="3793490"/>
            <a:ext cx="1598295" cy="934720"/>
          </a:xfrm>
          <a:prstGeom prst="rect">
            <a:avLst/>
          </a:prstGeom>
          <a:noFill/>
        </p:spPr>
        <p:txBody>
          <a:bodyPr wrap="square" rtlCol="0">
            <a:spAutoFit/>
          </a:bodyPr>
          <a:p>
            <a:pPr algn="ctr" fontAlgn="auto">
              <a:lnSpc>
                <a:spcPts val="6580"/>
              </a:lnSpc>
            </a:pPr>
            <a:r>
              <a:rPr lang="en-US" altLang="zh-CN" sz="8800" b="1">
                <a:solidFill>
                  <a:srgbClr val="FF0000"/>
                </a:solidFill>
                <a:latin typeface="方正魏碑_GBK" panose="02000000000000000000" charset="-122"/>
                <a:ea typeface="方正魏碑_GBK" panose="02000000000000000000" charset="-122"/>
              </a:rPr>
              <a:t>+</a:t>
            </a:r>
            <a:endParaRPr lang="en-US" altLang="zh-CN" sz="8800" b="1">
              <a:solidFill>
                <a:srgbClr val="FF0000"/>
              </a:solidFill>
              <a:latin typeface="方正魏碑_GBK" panose="02000000000000000000" charset="-122"/>
              <a:ea typeface="方正魏碑_GBK" panose="02000000000000000000" charset="-122"/>
            </a:endParaRPr>
          </a:p>
        </p:txBody>
      </p:sp>
      <p:sp>
        <p:nvSpPr>
          <p:cNvPr id="12" name="文本框 11"/>
          <p:cNvSpPr txBox="1"/>
          <p:nvPr/>
        </p:nvSpPr>
        <p:spPr>
          <a:xfrm>
            <a:off x="8361045" y="3793490"/>
            <a:ext cx="1598295" cy="934720"/>
          </a:xfrm>
          <a:prstGeom prst="rect">
            <a:avLst/>
          </a:prstGeom>
          <a:noFill/>
        </p:spPr>
        <p:txBody>
          <a:bodyPr wrap="square" rtlCol="0">
            <a:spAutoFit/>
          </a:bodyPr>
          <a:p>
            <a:pPr algn="ctr" fontAlgn="auto">
              <a:lnSpc>
                <a:spcPts val="6580"/>
              </a:lnSpc>
            </a:pPr>
            <a:r>
              <a:rPr lang="en-US" altLang="zh-CN" sz="8800" b="1">
                <a:solidFill>
                  <a:srgbClr val="FF0000"/>
                </a:solidFill>
                <a:latin typeface="方正魏碑_GBK" panose="02000000000000000000" charset="-122"/>
                <a:ea typeface="方正魏碑_GBK" panose="02000000000000000000" charset="-122"/>
              </a:rPr>
              <a:t>+</a:t>
            </a:r>
            <a:endParaRPr lang="en-US" altLang="zh-CN" sz="8800" b="1">
              <a:solidFill>
                <a:srgbClr val="FF0000"/>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580" y="828675"/>
            <a:ext cx="11043285" cy="547370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610" y="845185"/>
            <a:ext cx="10817860" cy="522732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930" y="-48895"/>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871855" y="-48895"/>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对 比 开 篇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8" name="文本框 7"/>
          <p:cNvSpPr txBox="1"/>
          <p:nvPr/>
        </p:nvSpPr>
        <p:spPr>
          <a:xfrm>
            <a:off x="1877060" y="2129790"/>
            <a:ext cx="786765" cy="2953385"/>
          </a:xfrm>
          <a:prstGeom prst="rect">
            <a:avLst/>
          </a:prstGeom>
          <a:noFill/>
        </p:spPr>
        <p:txBody>
          <a:bodyPr wrap="square" rtlCol="0">
            <a:spAutoFit/>
          </a:bodyPr>
          <a:p>
            <a:pPr fontAlgn="auto">
              <a:lnSpc>
                <a:spcPts val="5580"/>
              </a:lnSpc>
            </a:pPr>
            <a:r>
              <a:rPr lang="zh-CN" sz="4800" b="1">
                <a:solidFill>
                  <a:schemeClr val="tx1"/>
                </a:solidFill>
                <a:latin typeface="方正魏碑_GBK" panose="02000000000000000000" charset="-122"/>
                <a:ea typeface="方正魏碑_GBK" panose="02000000000000000000" charset="-122"/>
              </a:rPr>
              <a:t>确定立意</a:t>
            </a:r>
            <a:endParaRPr lang="zh-CN" sz="4800" b="1">
              <a:solidFill>
                <a:schemeClr val="tx1"/>
              </a:solidFill>
              <a:latin typeface="方正魏碑_GBK" panose="02000000000000000000" charset="-122"/>
              <a:ea typeface="方正魏碑_GBK" panose="02000000000000000000" charset="-122"/>
            </a:endParaRPr>
          </a:p>
        </p:txBody>
      </p:sp>
      <p:sp>
        <p:nvSpPr>
          <p:cNvPr id="9" name="下箭头 8"/>
          <p:cNvSpPr/>
          <p:nvPr/>
        </p:nvSpPr>
        <p:spPr>
          <a:xfrm rot="16200000">
            <a:off x="3470275" y="335026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下箭头 20"/>
          <p:cNvSpPr/>
          <p:nvPr/>
        </p:nvSpPr>
        <p:spPr>
          <a:xfrm rot="16200000">
            <a:off x="6498590" y="335026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7" name="图片 56"/>
          <p:cNvPicPr>
            <a:picLocks noChangeAspect="1"/>
          </p:cNvPicPr>
          <p:nvPr/>
        </p:nvPicPr>
        <p:blipFill>
          <a:blip r:embed="rId5"/>
          <a:stretch>
            <a:fillRect/>
          </a:stretch>
        </p:blipFill>
        <p:spPr>
          <a:xfrm>
            <a:off x="9439910" y="1450975"/>
            <a:ext cx="2836545" cy="4725035"/>
          </a:xfrm>
          <a:prstGeom prst="rect">
            <a:avLst/>
          </a:prstGeom>
        </p:spPr>
      </p:pic>
      <p:sp>
        <p:nvSpPr>
          <p:cNvPr id="2" name="文本框 1"/>
          <p:cNvSpPr txBox="1"/>
          <p:nvPr/>
        </p:nvSpPr>
        <p:spPr>
          <a:xfrm>
            <a:off x="4377690" y="1772285"/>
            <a:ext cx="786765" cy="3669030"/>
          </a:xfrm>
          <a:prstGeom prst="rect">
            <a:avLst/>
          </a:prstGeom>
          <a:noFill/>
        </p:spPr>
        <p:txBody>
          <a:bodyPr wrap="square" rtlCol="0">
            <a:spAutoFit/>
          </a:bodyPr>
          <a:p>
            <a:pPr fontAlgn="auto">
              <a:lnSpc>
                <a:spcPts val="5580"/>
              </a:lnSpc>
            </a:pPr>
            <a:r>
              <a:rPr lang="zh-CN" sz="4800" b="1">
                <a:solidFill>
                  <a:schemeClr val="tx1"/>
                </a:solidFill>
                <a:latin typeface="方正魏碑_GBK" panose="02000000000000000000" charset="-122"/>
                <a:ea typeface="方正魏碑_GBK" panose="02000000000000000000" charset="-122"/>
              </a:rPr>
              <a:t>找反面典型</a:t>
            </a:r>
            <a:endParaRPr lang="zh-CN" sz="4800" b="1">
              <a:solidFill>
                <a:schemeClr val="tx1"/>
              </a:solidFill>
              <a:latin typeface="方正魏碑_GBK" panose="02000000000000000000" charset="-122"/>
              <a:ea typeface="方正魏碑_GBK" panose="02000000000000000000" charset="-122"/>
            </a:endParaRPr>
          </a:p>
        </p:txBody>
      </p:sp>
      <p:sp>
        <p:nvSpPr>
          <p:cNvPr id="11" name="文本框 10"/>
          <p:cNvSpPr txBox="1"/>
          <p:nvPr/>
        </p:nvSpPr>
        <p:spPr>
          <a:xfrm>
            <a:off x="5328285" y="1075690"/>
            <a:ext cx="786765" cy="5100320"/>
          </a:xfrm>
          <a:prstGeom prst="rect">
            <a:avLst/>
          </a:prstGeom>
          <a:noFill/>
        </p:spPr>
        <p:txBody>
          <a:bodyPr wrap="square" rtlCol="0">
            <a:spAutoFit/>
          </a:bodyPr>
          <a:p>
            <a:pPr fontAlgn="auto">
              <a:lnSpc>
                <a:spcPts val="5580"/>
              </a:lnSpc>
            </a:pPr>
            <a:r>
              <a:rPr lang="zh-CN" sz="4800" b="1">
                <a:solidFill>
                  <a:srgbClr val="FF0000"/>
                </a:solidFill>
                <a:latin typeface="方正魏碑_GBK" panose="02000000000000000000" charset="-122"/>
                <a:ea typeface="方正魏碑_GBK" panose="02000000000000000000" charset="-122"/>
              </a:rPr>
              <a:t>反衬</a:t>
            </a:r>
            <a:r>
              <a:rPr lang="zh-CN" sz="4800" b="1">
                <a:solidFill>
                  <a:schemeClr val="tx1"/>
                </a:solidFill>
                <a:latin typeface="方正魏碑_GBK" panose="02000000000000000000" charset="-122"/>
                <a:ea typeface="方正魏碑_GBK" panose="02000000000000000000" charset="-122"/>
              </a:rPr>
              <a:t>自己的观点</a:t>
            </a:r>
            <a:endParaRPr lang="zh-CN" sz="4800" b="1">
              <a:solidFill>
                <a:schemeClr val="tx1"/>
              </a:solidFill>
              <a:latin typeface="方正魏碑_GBK" panose="02000000000000000000" charset="-122"/>
              <a:ea typeface="方正魏碑_GBK" panose="02000000000000000000" charset="-122"/>
            </a:endParaRPr>
          </a:p>
        </p:txBody>
      </p:sp>
      <p:sp>
        <p:nvSpPr>
          <p:cNvPr id="12" name="文本框 11"/>
          <p:cNvSpPr txBox="1"/>
          <p:nvPr/>
        </p:nvSpPr>
        <p:spPr>
          <a:xfrm>
            <a:off x="7399655" y="2487295"/>
            <a:ext cx="786765" cy="2237740"/>
          </a:xfrm>
          <a:prstGeom prst="rect">
            <a:avLst/>
          </a:prstGeom>
          <a:noFill/>
        </p:spPr>
        <p:txBody>
          <a:bodyPr wrap="square" rtlCol="0">
            <a:spAutoFit/>
          </a:bodyPr>
          <a:p>
            <a:pPr fontAlgn="auto">
              <a:lnSpc>
                <a:spcPts val="5580"/>
              </a:lnSpc>
            </a:pPr>
            <a:r>
              <a:rPr lang="zh-CN" sz="4800" b="1">
                <a:solidFill>
                  <a:schemeClr val="tx1"/>
                </a:solidFill>
                <a:latin typeface="方正魏碑_GBK" panose="02000000000000000000" charset="-122"/>
                <a:ea typeface="方正魏碑_GBK" panose="02000000000000000000" charset="-122"/>
              </a:rPr>
              <a:t>点</a:t>
            </a:r>
            <a:endParaRPr lang="zh-CN" sz="4800" b="1">
              <a:solidFill>
                <a:schemeClr val="tx1"/>
              </a:solidFill>
              <a:latin typeface="方正魏碑_GBK" panose="02000000000000000000" charset="-122"/>
              <a:ea typeface="方正魏碑_GBK" panose="02000000000000000000" charset="-122"/>
            </a:endParaRPr>
          </a:p>
          <a:p>
            <a:pPr fontAlgn="auto">
              <a:lnSpc>
                <a:spcPts val="5580"/>
              </a:lnSpc>
            </a:pPr>
            <a:endParaRPr lang="zh-CN" sz="4800" b="1">
              <a:solidFill>
                <a:schemeClr val="tx1"/>
              </a:solidFill>
              <a:latin typeface="方正魏碑_GBK" panose="02000000000000000000" charset="-122"/>
              <a:ea typeface="方正魏碑_GBK" panose="02000000000000000000" charset="-122"/>
            </a:endParaRPr>
          </a:p>
          <a:p>
            <a:pPr fontAlgn="auto">
              <a:lnSpc>
                <a:spcPts val="5580"/>
              </a:lnSpc>
            </a:pPr>
            <a:r>
              <a:rPr lang="zh-CN" sz="4800" b="1">
                <a:solidFill>
                  <a:schemeClr val="tx1"/>
                </a:solidFill>
                <a:latin typeface="方正魏碑_GBK" panose="02000000000000000000" charset="-122"/>
                <a:ea typeface="方正魏碑_GBK" panose="02000000000000000000" charset="-122"/>
              </a:rPr>
              <a:t>题</a:t>
            </a:r>
            <a:endParaRPr lang="zh-CN" sz="4800" b="1">
              <a:solidFill>
                <a:schemeClr val="tx1"/>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161290" y="772160"/>
            <a:ext cx="11853545" cy="568325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6565" y="888365"/>
            <a:ext cx="11385550" cy="528701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49605" y="1221105"/>
            <a:ext cx="6273165" cy="4789805"/>
          </a:xfrm>
          <a:prstGeom prst="rect">
            <a:avLst/>
          </a:prstGeom>
          <a:noFill/>
        </p:spPr>
        <p:txBody>
          <a:bodyPr wrap="square" rtlCol="0">
            <a:spAutoFit/>
          </a:bodyPr>
          <a:p>
            <a:pPr fontAlgn="auto">
              <a:lnSpc>
                <a:spcPts val="4580"/>
              </a:lnSpc>
            </a:pPr>
            <a:r>
              <a:rPr lang="en-US" altLang="zh-CN" sz="3600" b="1">
                <a:latin typeface="方正魏碑_GBK" panose="02000000000000000000" charset="-122"/>
                <a:ea typeface="方正魏碑_GBK" panose="02000000000000000000" charset="-122"/>
              </a:rPr>
              <a:t>       </a:t>
            </a:r>
            <a:r>
              <a:rPr lang="zh-CN" altLang="en-US" sz="3600" b="1">
                <a:solidFill>
                  <a:srgbClr val="0070C0"/>
                </a:solidFill>
                <a:latin typeface="方正魏碑_GBK" panose="02000000000000000000" charset="-122"/>
                <a:ea typeface="方正魏碑_GBK" panose="02000000000000000000" charset="-122"/>
              </a:rPr>
              <a:t>喧嚣与繁杂成了这个时代的通病，炒作与呵斥演绎了诸多的新闻，</a:t>
            </a:r>
            <a:r>
              <a:rPr lang="zh-CN" altLang="en-US" sz="3600" b="1">
                <a:solidFill>
                  <a:srgbClr val="FF0000"/>
                </a:solidFill>
                <a:latin typeface="方正魏碑_GBK" panose="02000000000000000000" charset="-122"/>
                <a:ea typeface="方正魏碑_GBK" panose="02000000000000000000" charset="-122"/>
              </a:rPr>
              <a:t>悄悄地提醒，来的实在正是时候，抚慰了一颗躁动的心灵。</a:t>
            </a:r>
            <a:endParaRPr lang="zh-CN" altLang="en-US" sz="3600" b="1">
              <a:solidFill>
                <a:srgbClr val="FF0000"/>
              </a:solidFill>
              <a:latin typeface="方正魏碑_GBK" panose="02000000000000000000" charset="-122"/>
              <a:ea typeface="方正魏碑_GBK" panose="02000000000000000000" charset="-122"/>
            </a:endParaRPr>
          </a:p>
          <a:p>
            <a:pPr fontAlgn="auto">
              <a:lnSpc>
                <a:spcPts val="4580"/>
              </a:lnSpc>
            </a:pPr>
            <a:r>
              <a:rPr lang="zh-CN" altLang="en-US" sz="3600" b="1">
                <a:solidFill>
                  <a:srgbClr val="FF0000"/>
                </a:solidFill>
                <a:latin typeface="方正魏碑_GBK" panose="02000000000000000000" charset="-122"/>
                <a:ea typeface="方正魏碑_GBK" panose="02000000000000000000" charset="-122"/>
              </a:rPr>
              <a:t>      </a:t>
            </a:r>
            <a:r>
              <a:rPr lang="zh-CN" altLang="en-US" sz="3600" b="1">
                <a:gradFill>
                  <a:gsLst>
                    <a:gs pos="0">
                      <a:srgbClr val="14CD68"/>
                    </a:gs>
                    <a:gs pos="100000">
                      <a:srgbClr val="035C7D"/>
                    </a:gs>
                  </a:gsLst>
                  <a:lin scaled="0"/>
                </a:gradFill>
                <a:latin typeface="方正魏碑_GBK" panose="02000000000000000000" charset="-122"/>
                <a:ea typeface="方正魏碑_GBK" panose="02000000000000000000" charset="-122"/>
              </a:rPr>
              <a:t> </a:t>
            </a:r>
            <a:r>
              <a:rPr lang="zh-CN" altLang="en-US" sz="3600" b="1">
                <a:solidFill>
                  <a:srgbClr val="00B050"/>
                </a:solidFill>
                <a:latin typeface="方正魏碑_GBK" panose="02000000000000000000" charset="-122"/>
                <a:ea typeface="方正魏碑_GBK" panose="02000000000000000000" charset="-122"/>
              </a:rPr>
              <a:t>你悄悄地提醒我，我悄悄地提醒你，让我们真正和谐的奔向美好的明天。</a:t>
            </a:r>
            <a:endParaRPr lang="zh-CN" altLang="en-US" sz="3600" b="1">
              <a:solidFill>
                <a:srgbClr val="00B050"/>
              </a:solidFill>
              <a:latin typeface="方正魏碑_GBK" panose="02000000000000000000" charset="-122"/>
              <a:ea typeface="方正魏碑_GBK" panose="02000000000000000000" charset="-122"/>
            </a:endParaRPr>
          </a:p>
        </p:txBody>
      </p:sp>
      <p:sp>
        <p:nvSpPr>
          <p:cNvPr id="8" name="文本框 7"/>
          <p:cNvSpPr txBox="1"/>
          <p:nvPr/>
        </p:nvSpPr>
        <p:spPr>
          <a:xfrm>
            <a:off x="385445" y="-369570"/>
            <a:ext cx="3677920" cy="1191260"/>
          </a:xfrm>
          <a:prstGeom prst="rect">
            <a:avLst/>
          </a:prstGeom>
          <a:noFill/>
        </p:spPr>
        <p:txBody>
          <a:bodyPr wrap="square" rtlCol="0">
            <a:spAutoFit/>
          </a:bodyPr>
          <a:p>
            <a:pPr fontAlgn="auto">
              <a:lnSpc>
                <a:spcPts val="8580"/>
              </a:lnSpc>
            </a:pPr>
            <a:r>
              <a:rPr lang="zh-CN" altLang="en-US" sz="3600" b="1">
                <a:latin typeface="方正魏碑_GBK" panose="02000000000000000000" charset="-122"/>
                <a:ea typeface="方正魏碑_GBK" panose="02000000000000000000" charset="-122"/>
              </a:rPr>
              <a:t>《悄悄地提醒》</a:t>
            </a:r>
            <a:endParaRPr lang="zh-CN" altLang="en-US" sz="3600" b="1">
              <a:latin typeface="方正魏碑_GBK" panose="02000000000000000000" charset="-122"/>
              <a:ea typeface="方正魏碑_GBK" panose="02000000000000000000" charset="-122"/>
            </a:endParaRPr>
          </a:p>
        </p:txBody>
      </p:sp>
      <p:pic>
        <p:nvPicPr>
          <p:cNvPr id="16" name="图片 15"/>
          <p:cNvPicPr>
            <a:picLocks noChangeAspect="1"/>
          </p:cNvPicPr>
          <p:nvPr/>
        </p:nvPicPr>
        <p:blipFill>
          <a:blip r:embed="rId2"/>
          <a:stretch>
            <a:fillRect/>
          </a:stretch>
        </p:blipFill>
        <p:spPr>
          <a:xfrm>
            <a:off x="7304405" y="1221105"/>
            <a:ext cx="4314825" cy="4582160"/>
          </a:xfrm>
          <a:prstGeom prst="rect">
            <a:avLst/>
          </a:prstGeom>
          <a:effectLst>
            <a:softEdge rad="3175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161290" y="772160"/>
            <a:ext cx="11853545" cy="5683250"/>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6565" y="888365"/>
            <a:ext cx="11385550" cy="5287010"/>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49605" y="1221105"/>
            <a:ext cx="6273165" cy="4789805"/>
          </a:xfrm>
          <a:prstGeom prst="rect">
            <a:avLst/>
          </a:prstGeom>
          <a:noFill/>
        </p:spPr>
        <p:txBody>
          <a:bodyPr wrap="square" rtlCol="0">
            <a:spAutoFit/>
          </a:bodyPr>
          <a:p>
            <a:pPr fontAlgn="auto">
              <a:lnSpc>
                <a:spcPts val="4580"/>
              </a:lnSpc>
            </a:pPr>
            <a:r>
              <a:rPr lang="en-US" altLang="zh-CN" sz="3600" b="1">
                <a:latin typeface="方正魏碑_GBK" panose="02000000000000000000" charset="-122"/>
                <a:ea typeface="方正魏碑_GBK" panose="02000000000000000000" charset="-122"/>
              </a:rPr>
              <a:t>       </a:t>
            </a:r>
            <a:r>
              <a:rPr lang="zh-CN" altLang="en-US" sz="3600" b="1">
                <a:solidFill>
                  <a:srgbClr val="0070C0"/>
                </a:solidFill>
                <a:latin typeface="方正魏碑_GBK" panose="02000000000000000000" charset="-122"/>
                <a:ea typeface="方正魏碑_GBK" panose="02000000000000000000" charset="-122"/>
              </a:rPr>
              <a:t>喧嚣与繁杂成了这个时代的通病，炒作与呵斥演绎了诸多的新闻，</a:t>
            </a:r>
            <a:r>
              <a:rPr lang="zh-CN" altLang="en-US" sz="3600" b="1">
                <a:solidFill>
                  <a:srgbClr val="FF0000"/>
                </a:solidFill>
                <a:latin typeface="方正魏碑_GBK" panose="02000000000000000000" charset="-122"/>
                <a:ea typeface="方正魏碑_GBK" panose="02000000000000000000" charset="-122"/>
              </a:rPr>
              <a:t>悄悄地提醒，来的实在正是时候，抚慰了一颗躁动的心灵。</a:t>
            </a:r>
            <a:endParaRPr lang="zh-CN" altLang="en-US" sz="3600" b="1">
              <a:solidFill>
                <a:srgbClr val="FF0000"/>
              </a:solidFill>
              <a:latin typeface="方正魏碑_GBK" panose="02000000000000000000" charset="-122"/>
              <a:ea typeface="方正魏碑_GBK" panose="02000000000000000000" charset="-122"/>
            </a:endParaRPr>
          </a:p>
          <a:p>
            <a:pPr fontAlgn="auto">
              <a:lnSpc>
                <a:spcPts val="4580"/>
              </a:lnSpc>
            </a:pPr>
            <a:r>
              <a:rPr lang="zh-CN" altLang="en-US" sz="3600" b="1">
                <a:solidFill>
                  <a:srgbClr val="FF0000"/>
                </a:solidFill>
                <a:latin typeface="方正魏碑_GBK" panose="02000000000000000000" charset="-122"/>
                <a:ea typeface="方正魏碑_GBK" panose="02000000000000000000" charset="-122"/>
              </a:rPr>
              <a:t>      </a:t>
            </a:r>
            <a:r>
              <a:rPr lang="zh-CN" altLang="en-US" sz="3600" b="1">
                <a:gradFill>
                  <a:gsLst>
                    <a:gs pos="0">
                      <a:srgbClr val="14CD68"/>
                    </a:gs>
                    <a:gs pos="100000">
                      <a:srgbClr val="035C7D"/>
                    </a:gs>
                  </a:gsLst>
                  <a:lin scaled="0"/>
                </a:gradFill>
                <a:latin typeface="方正魏碑_GBK" panose="02000000000000000000" charset="-122"/>
                <a:ea typeface="方正魏碑_GBK" panose="02000000000000000000" charset="-122"/>
              </a:rPr>
              <a:t> </a:t>
            </a:r>
            <a:r>
              <a:rPr lang="zh-CN" altLang="en-US" sz="3600" b="1">
                <a:solidFill>
                  <a:srgbClr val="00B050"/>
                </a:solidFill>
                <a:latin typeface="方正魏碑_GBK" panose="02000000000000000000" charset="-122"/>
                <a:ea typeface="方正魏碑_GBK" panose="02000000000000000000" charset="-122"/>
              </a:rPr>
              <a:t>你悄悄地提醒我，我悄悄地提醒你，让我们真正和谐的奔向美好的明天。</a:t>
            </a:r>
            <a:endParaRPr lang="zh-CN" altLang="en-US" sz="3600" b="1">
              <a:solidFill>
                <a:srgbClr val="00B050"/>
              </a:solidFill>
              <a:latin typeface="方正魏碑_GBK" panose="02000000000000000000" charset="-122"/>
              <a:ea typeface="方正魏碑_GBK" panose="02000000000000000000" charset="-122"/>
            </a:endParaRPr>
          </a:p>
        </p:txBody>
      </p:sp>
      <p:sp>
        <p:nvSpPr>
          <p:cNvPr id="8" name="文本框 7"/>
          <p:cNvSpPr txBox="1"/>
          <p:nvPr/>
        </p:nvSpPr>
        <p:spPr>
          <a:xfrm>
            <a:off x="385445" y="-369570"/>
            <a:ext cx="3677920" cy="1191260"/>
          </a:xfrm>
          <a:prstGeom prst="rect">
            <a:avLst/>
          </a:prstGeom>
          <a:noFill/>
        </p:spPr>
        <p:txBody>
          <a:bodyPr wrap="square" rtlCol="0">
            <a:spAutoFit/>
          </a:bodyPr>
          <a:p>
            <a:pPr fontAlgn="auto">
              <a:lnSpc>
                <a:spcPts val="8580"/>
              </a:lnSpc>
            </a:pPr>
            <a:r>
              <a:rPr lang="zh-CN" altLang="en-US" sz="3600" b="1">
                <a:latin typeface="方正魏碑_GBK" panose="02000000000000000000" charset="-122"/>
                <a:ea typeface="方正魏碑_GBK" panose="02000000000000000000" charset="-122"/>
              </a:rPr>
              <a:t>《悄悄地提醒》</a:t>
            </a:r>
            <a:endParaRPr lang="zh-CN" altLang="en-US" sz="3600" b="1">
              <a:latin typeface="方正魏碑_GBK" panose="02000000000000000000" charset="-122"/>
              <a:ea typeface="方正魏碑_GBK" panose="02000000000000000000" charset="-122"/>
            </a:endParaRPr>
          </a:p>
        </p:txBody>
      </p:sp>
      <p:sp>
        <p:nvSpPr>
          <p:cNvPr id="3" name="文本框 2"/>
          <p:cNvSpPr txBox="1"/>
          <p:nvPr/>
        </p:nvSpPr>
        <p:spPr>
          <a:xfrm>
            <a:off x="7910195" y="1549400"/>
            <a:ext cx="3008630" cy="934720"/>
          </a:xfrm>
          <a:prstGeom prst="rect">
            <a:avLst/>
          </a:prstGeom>
          <a:noFill/>
        </p:spPr>
        <p:txBody>
          <a:bodyPr wrap="square" rtlCol="0">
            <a:spAutoFit/>
          </a:bodyPr>
          <a:p>
            <a:pPr algn="ctr" fontAlgn="auto">
              <a:lnSpc>
                <a:spcPts val="6580"/>
              </a:lnSpc>
            </a:pPr>
            <a:r>
              <a:rPr lang="zh-CN" sz="3600" b="1">
                <a:solidFill>
                  <a:schemeClr val="tx1"/>
                </a:solidFill>
                <a:latin typeface="方正魏碑_GBK" panose="02000000000000000000" charset="-122"/>
                <a:ea typeface="方正魏碑_GBK" panose="02000000000000000000" charset="-122"/>
              </a:rPr>
              <a:t>排比</a:t>
            </a:r>
            <a:r>
              <a:rPr lang="en-US" altLang="zh-CN" sz="3600" b="1">
                <a:solidFill>
                  <a:schemeClr val="tx1"/>
                </a:solidFill>
                <a:latin typeface="方正魏碑_GBK" panose="02000000000000000000" charset="-122"/>
                <a:ea typeface="方正魏碑_GBK" panose="02000000000000000000" charset="-122"/>
              </a:rPr>
              <a:t>+</a:t>
            </a:r>
            <a:r>
              <a:rPr lang="zh-CN" altLang="en-US" sz="3600" b="1">
                <a:solidFill>
                  <a:schemeClr val="tx1"/>
                </a:solidFill>
                <a:latin typeface="方正魏碑_GBK" panose="02000000000000000000" charset="-122"/>
                <a:ea typeface="方正魏碑_GBK" panose="02000000000000000000" charset="-122"/>
              </a:rPr>
              <a:t>对比</a:t>
            </a:r>
            <a:endParaRPr lang="zh-CN" altLang="en-US" sz="3600" b="1">
              <a:solidFill>
                <a:schemeClr val="tx1"/>
              </a:solidFill>
              <a:latin typeface="方正魏碑_GBK" panose="02000000000000000000" charset="-122"/>
              <a:ea typeface="方正魏碑_GBK" panose="02000000000000000000" charset="-122"/>
            </a:endParaRPr>
          </a:p>
        </p:txBody>
      </p:sp>
      <p:sp>
        <p:nvSpPr>
          <p:cNvPr id="2" name="文本框 1"/>
          <p:cNvSpPr txBox="1"/>
          <p:nvPr/>
        </p:nvSpPr>
        <p:spPr>
          <a:xfrm>
            <a:off x="6922770" y="2251075"/>
            <a:ext cx="4983480" cy="934720"/>
          </a:xfrm>
          <a:prstGeom prst="rect">
            <a:avLst/>
          </a:prstGeom>
          <a:noFill/>
        </p:spPr>
        <p:txBody>
          <a:bodyPr wrap="square" rtlCol="0">
            <a:spAutoFit/>
          </a:bodyPr>
          <a:p>
            <a:pPr algn="ctr" fontAlgn="auto">
              <a:lnSpc>
                <a:spcPts val="6580"/>
              </a:lnSpc>
            </a:pPr>
            <a:r>
              <a:rPr lang="zh-CN" sz="4800" b="1" u="sng">
                <a:solidFill>
                  <a:srgbClr val="C00000"/>
                </a:solidFill>
                <a:latin typeface="方正魏碑_GBK" panose="02000000000000000000" charset="-122"/>
                <a:ea typeface="方正魏碑_GBK" panose="02000000000000000000" charset="-122"/>
              </a:rPr>
              <a:t>说理式对比开头</a:t>
            </a:r>
            <a:endParaRPr lang="zh-CN" sz="4800" b="1" u="sng">
              <a:solidFill>
                <a:srgbClr val="C00000"/>
              </a:solidFill>
              <a:latin typeface="方正魏碑_GBK" panose="02000000000000000000" charset="-122"/>
              <a:ea typeface="方正魏碑_GBK" panose="02000000000000000000" charset="-122"/>
            </a:endParaRPr>
          </a:p>
        </p:txBody>
      </p:sp>
      <p:sp>
        <p:nvSpPr>
          <p:cNvPr id="7" name="文本框 6"/>
          <p:cNvSpPr txBox="1"/>
          <p:nvPr/>
        </p:nvSpPr>
        <p:spPr>
          <a:xfrm>
            <a:off x="6916420" y="2961640"/>
            <a:ext cx="4983480" cy="934720"/>
          </a:xfrm>
          <a:prstGeom prst="rect">
            <a:avLst/>
          </a:prstGeom>
          <a:noFill/>
        </p:spPr>
        <p:txBody>
          <a:bodyPr wrap="square" rtlCol="0">
            <a:spAutoFit/>
          </a:bodyPr>
          <a:p>
            <a:pPr algn="ctr" fontAlgn="auto">
              <a:lnSpc>
                <a:spcPts val="6580"/>
              </a:lnSpc>
            </a:pPr>
            <a:r>
              <a:rPr lang="zh-CN" sz="3200" b="1">
                <a:solidFill>
                  <a:schemeClr val="tx1"/>
                </a:solidFill>
                <a:latin typeface="方正魏碑_GBK" panose="02000000000000000000" charset="-122"/>
                <a:ea typeface="方正魏碑_GBK" panose="02000000000000000000" charset="-122"/>
              </a:rPr>
              <a:t>用反面现象引出正面观点</a:t>
            </a:r>
            <a:endParaRPr lang="zh-CN" sz="3200" b="1">
              <a:solidFill>
                <a:schemeClr val="tx1"/>
              </a:solidFill>
              <a:latin typeface="方正魏碑_GBK" panose="02000000000000000000" charset="-122"/>
              <a:ea typeface="方正魏碑_GBK" panose="02000000000000000000" charset="-122"/>
            </a:endParaRPr>
          </a:p>
        </p:txBody>
      </p:sp>
      <p:sp>
        <p:nvSpPr>
          <p:cNvPr id="9" name="文本框 8"/>
          <p:cNvSpPr txBox="1"/>
          <p:nvPr/>
        </p:nvSpPr>
        <p:spPr>
          <a:xfrm>
            <a:off x="6787515" y="4421505"/>
            <a:ext cx="4983480" cy="934720"/>
          </a:xfrm>
          <a:prstGeom prst="rect">
            <a:avLst/>
          </a:prstGeom>
          <a:noFill/>
        </p:spPr>
        <p:txBody>
          <a:bodyPr wrap="square" rtlCol="0">
            <a:spAutoFit/>
          </a:bodyPr>
          <a:p>
            <a:pPr algn="ctr" fontAlgn="auto">
              <a:lnSpc>
                <a:spcPts val="6580"/>
              </a:lnSpc>
            </a:pPr>
            <a:r>
              <a:rPr lang="zh-CN" sz="4800" b="1">
                <a:solidFill>
                  <a:srgbClr val="00B050"/>
                </a:solidFill>
                <a:latin typeface="方正魏碑_GBK" panose="02000000000000000000" charset="-122"/>
                <a:ea typeface="方正魏碑_GBK" panose="02000000000000000000" charset="-122"/>
              </a:rPr>
              <a:t>点出作文中心</a:t>
            </a:r>
            <a:endParaRPr lang="zh-CN" sz="4800" b="1">
              <a:solidFill>
                <a:srgbClr val="00B050"/>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9385" y="624205"/>
            <a:ext cx="12419330" cy="3425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2"/>
          <p:cNvSpPr txBox="1">
            <a:spLocks noChangeArrowheads="1"/>
          </p:cNvSpPr>
          <p:nvPr/>
        </p:nvSpPr>
        <p:spPr bwMode="auto">
          <a:xfrm>
            <a:off x="1529080" y="1737360"/>
            <a:ext cx="943800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4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rPr>
              <a:t>【引用名人名言</a:t>
            </a:r>
            <a:r>
              <a:rPr lang="en-US" altLang="zh-CN" sz="4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rPr>
              <a:t>/</a:t>
            </a:r>
            <a:r>
              <a:rPr lang="zh-CN" altLang="en-US" sz="4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rPr>
              <a:t>题记诗词式开篇】</a:t>
            </a:r>
            <a:endParaRPr lang="zh-CN" altLang="en-US" sz="4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endParaRPr>
          </a:p>
        </p:txBody>
      </p:sp>
      <p:pic>
        <p:nvPicPr>
          <p:cNvPr id="1434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360" y="5085080"/>
            <a:ext cx="8810625" cy="162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 y="4150360"/>
            <a:ext cx="5062220" cy="31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45845"/>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9850"/>
            <a:ext cx="914781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11860" y="69850"/>
            <a:ext cx="7421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引用名人名言</a:t>
            </a:r>
            <a:r>
              <a:rPr lang="en-US" altLang="zh-CN"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题记诗词式开篇</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pic>
        <p:nvPicPr>
          <p:cNvPr id="22" name="图片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193800"/>
            <a:ext cx="5857875" cy="151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979805" y="1488440"/>
            <a:ext cx="4511040" cy="922020"/>
          </a:xfrm>
          <a:prstGeom prst="rect">
            <a:avLst/>
          </a:prstGeom>
          <a:noFill/>
        </p:spPr>
        <p:txBody>
          <a:bodyPr wrap="square" rtlCol="0">
            <a:spAutoFit/>
          </a:bodyPr>
          <a:p>
            <a:pPr algn="ctr"/>
            <a:r>
              <a:rPr lang="zh-CN" altLang="en-US" sz="5400" b="1">
                <a:solidFill>
                  <a:srgbClr val="FF0000"/>
                </a:solidFill>
                <a:latin typeface="方正魏碑_GBK" panose="02000000000000000000" charset="-122"/>
                <a:ea typeface="方正魏碑_GBK" panose="02000000000000000000" charset="-122"/>
              </a:rPr>
              <a:t>引用切忌太俗</a:t>
            </a:r>
            <a:endParaRPr lang="zh-CN" altLang="en-US" sz="5400" b="1">
              <a:solidFill>
                <a:srgbClr val="FF0000"/>
              </a:solidFill>
              <a:latin typeface="方正魏碑_GBK" panose="02000000000000000000" charset="-122"/>
              <a:ea typeface="方正魏碑_GBK" panose="02000000000000000000" charset="-122"/>
            </a:endParaRPr>
          </a:p>
        </p:txBody>
      </p:sp>
      <p:sp>
        <p:nvSpPr>
          <p:cNvPr id="14" name="文本框 13"/>
          <p:cNvSpPr txBox="1"/>
          <p:nvPr/>
        </p:nvSpPr>
        <p:spPr>
          <a:xfrm>
            <a:off x="816610" y="3561080"/>
            <a:ext cx="4838065" cy="806450"/>
          </a:xfrm>
          <a:prstGeom prst="rect">
            <a:avLst/>
          </a:prstGeom>
          <a:noFill/>
        </p:spPr>
        <p:txBody>
          <a:bodyPr wrap="square" rtlCol="0">
            <a:spAutoFit/>
          </a:bodyPr>
          <a:p>
            <a:pPr fontAlgn="auto">
              <a:lnSpc>
                <a:spcPts val="5580"/>
              </a:lnSpc>
            </a:pPr>
            <a:r>
              <a:rPr lang="en-US" altLang="zh-CN" sz="4800" b="1">
                <a:solidFill>
                  <a:schemeClr val="tx1"/>
                </a:solidFill>
                <a:latin typeface="方正魏碑_GBK" panose="02000000000000000000" charset="-122"/>
                <a:ea typeface="方正魏碑_GBK" panose="02000000000000000000" charset="-122"/>
              </a:rPr>
              <a:t>“</a:t>
            </a:r>
            <a:r>
              <a:rPr lang="zh-CN" altLang="en-US" sz="4800" b="1">
                <a:solidFill>
                  <a:schemeClr val="tx1"/>
                </a:solidFill>
                <a:latin typeface="方正魏碑_GBK" panose="02000000000000000000" charset="-122"/>
                <a:ea typeface="方正魏碑_GBK" panose="02000000000000000000" charset="-122"/>
              </a:rPr>
              <a:t>知识就是力量。</a:t>
            </a:r>
            <a:r>
              <a:rPr lang="en-US" altLang="zh-CN" sz="4800" b="1">
                <a:solidFill>
                  <a:schemeClr val="tx1"/>
                </a:solidFill>
                <a:latin typeface="方正魏碑_GBK" panose="02000000000000000000" charset="-122"/>
                <a:ea typeface="方正魏碑_GBK" panose="02000000000000000000" charset="-122"/>
              </a:rPr>
              <a:t>”</a:t>
            </a:r>
            <a:endParaRPr lang="en-US" altLang="zh-CN" sz="4800" b="1">
              <a:solidFill>
                <a:schemeClr val="tx1"/>
              </a:solidFill>
              <a:latin typeface="方正魏碑_GBK" panose="02000000000000000000" charset="-122"/>
              <a:ea typeface="方正魏碑_GBK" panose="02000000000000000000" charset="-122"/>
            </a:endParaRPr>
          </a:p>
        </p:txBody>
      </p:sp>
      <p:sp>
        <p:nvSpPr>
          <p:cNvPr id="15" name="下箭头 14"/>
          <p:cNvSpPr/>
          <p:nvPr/>
        </p:nvSpPr>
        <p:spPr>
          <a:xfrm rot="16200000">
            <a:off x="5897880" y="375158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6910070" y="2131695"/>
            <a:ext cx="4463415" cy="4384675"/>
          </a:xfrm>
          <a:prstGeom prst="rect">
            <a:avLst/>
          </a:prstGeom>
          <a:noFill/>
        </p:spPr>
        <p:txBody>
          <a:bodyPr wrap="square" rtlCol="0">
            <a:spAutoFit/>
          </a:bodyPr>
          <a:p>
            <a:pPr fontAlgn="auto">
              <a:lnSpc>
                <a:spcPts val="5580"/>
              </a:lnSpc>
            </a:pPr>
            <a:r>
              <a:rPr lang="en-US" altLang="zh-CN" sz="4800" b="1">
                <a:solidFill>
                  <a:schemeClr val="tx1"/>
                </a:solidFill>
                <a:latin typeface="方正魏碑_GBK" panose="02000000000000000000" charset="-122"/>
                <a:ea typeface="方正魏碑_GBK" panose="02000000000000000000" charset="-122"/>
              </a:rPr>
              <a:t>       “</a:t>
            </a:r>
            <a:r>
              <a:rPr lang="zh-CN" altLang="en-US" sz="4800" b="1">
                <a:solidFill>
                  <a:schemeClr val="tx1"/>
                </a:solidFill>
                <a:latin typeface="方正魏碑_GBK" panose="02000000000000000000" charset="-122"/>
                <a:ea typeface="方正魏碑_GBK" panose="02000000000000000000" charset="-122"/>
              </a:rPr>
              <a:t>知识是天空中伟大的太阳，它那万道光芒投下了生命，投下了力量。</a:t>
            </a:r>
            <a:r>
              <a:rPr lang="en-US" altLang="zh-CN" sz="4800" b="1">
                <a:solidFill>
                  <a:schemeClr val="tx1"/>
                </a:solidFill>
                <a:latin typeface="方正魏碑_GBK" panose="02000000000000000000" charset="-122"/>
                <a:ea typeface="方正魏碑_GBK" panose="02000000000000000000" charset="-122"/>
              </a:rPr>
              <a:t>”</a:t>
            </a:r>
            <a:endParaRPr lang="en-US" altLang="zh-CN" sz="4800" b="1">
              <a:solidFill>
                <a:schemeClr val="tx1"/>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fltVal val="0"/>
                                          </p:val>
                                        </p:tav>
                                        <p:tav tm="100000">
                                          <p:val>
                                            <p:strVal val="#ppt_w"/>
                                          </p:val>
                                        </p:tav>
                                      </p:tavLst>
                                    </p:anim>
                                    <p:anim calcmode="lin" valueType="num">
                                      <p:cBhvr>
                                        <p:cTn id="18" dur="1000" fill="hold"/>
                                        <p:tgtEl>
                                          <p:spTgt spid="14"/>
                                        </p:tgtEl>
                                        <p:attrNameLst>
                                          <p:attrName>ppt_h</p:attrName>
                                        </p:attrNameLst>
                                      </p:cBhvr>
                                      <p:tavLst>
                                        <p:tav tm="0">
                                          <p:val>
                                            <p:fltVal val="0"/>
                                          </p:val>
                                        </p:tav>
                                        <p:tav tm="100000">
                                          <p:val>
                                            <p:strVal val="#ppt_h"/>
                                          </p:val>
                                        </p:tav>
                                      </p:tavLst>
                                    </p:anim>
                                    <p:anim calcmode="lin" valueType="num">
                                      <p:cBhvr>
                                        <p:cTn id="1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5588"/>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107706" y="159435"/>
            <a:ext cx="2112781" cy="1256060"/>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l="73339" t="3077" r="3140" b="55897"/>
          <a:stretch>
            <a:fillRect/>
          </a:stretch>
        </p:blipFill>
        <p:spPr>
          <a:xfrm rot="5400000" flipV="1">
            <a:off x="311785" y="4297045"/>
            <a:ext cx="2501265" cy="2908935"/>
          </a:xfrm>
          <a:prstGeom prst="rect">
            <a:avLst/>
          </a:prstGeom>
        </p:spPr>
      </p:pic>
      <p:pic>
        <p:nvPicPr>
          <p:cNvPr id="8" name="图片 7" descr="IMG_0229(20200317-160620)"/>
          <p:cNvPicPr>
            <a:picLocks noChangeAspect="1"/>
          </p:cNvPicPr>
          <p:nvPr/>
        </p:nvPicPr>
        <p:blipFill>
          <a:blip r:embed="rId5"/>
          <a:stretch>
            <a:fillRect/>
          </a:stretch>
        </p:blipFill>
        <p:spPr>
          <a:xfrm>
            <a:off x="7449185" y="999490"/>
            <a:ext cx="3588385" cy="4859020"/>
          </a:xfrm>
          <a:prstGeom prst="rect">
            <a:avLst/>
          </a:prstGeom>
        </p:spPr>
      </p:pic>
      <p:sp>
        <p:nvSpPr>
          <p:cNvPr id="9" name="文本框 8"/>
          <p:cNvSpPr txBox="1"/>
          <p:nvPr/>
        </p:nvSpPr>
        <p:spPr>
          <a:xfrm>
            <a:off x="8904605" y="1969770"/>
            <a:ext cx="873760" cy="2306955"/>
          </a:xfrm>
          <a:prstGeom prst="rect">
            <a:avLst/>
          </a:prstGeom>
          <a:noFill/>
        </p:spPr>
        <p:txBody>
          <a:bodyPr wrap="square" rtlCol="0">
            <a:spAutoFit/>
          </a:bodyPr>
          <a:p>
            <a:r>
              <a:rPr lang="zh-CN" altLang="en-US" sz="7200">
                <a:solidFill>
                  <a:srgbClr val="FF0000"/>
                </a:solidFill>
                <a:latin typeface="方正魏碑_GBK" panose="02000000000000000000" charset="-122"/>
                <a:ea typeface="方正魏碑_GBK" panose="02000000000000000000" charset="-122"/>
              </a:rPr>
              <a:t>跑</a:t>
            </a:r>
            <a:endParaRPr lang="zh-CN" altLang="en-US" sz="7200">
              <a:solidFill>
                <a:srgbClr val="FF0000"/>
              </a:solidFill>
              <a:latin typeface="方正魏碑_GBK" panose="02000000000000000000" charset="-122"/>
              <a:ea typeface="方正魏碑_GBK" panose="02000000000000000000" charset="-122"/>
            </a:endParaRPr>
          </a:p>
          <a:p>
            <a:r>
              <a:rPr lang="zh-CN" altLang="en-US" sz="7200">
                <a:solidFill>
                  <a:srgbClr val="FF0000"/>
                </a:solidFill>
                <a:latin typeface="方正魏碑_GBK" panose="02000000000000000000" charset="-122"/>
                <a:ea typeface="方正魏碑_GBK" panose="02000000000000000000" charset="-122"/>
              </a:rPr>
              <a:t>题</a:t>
            </a:r>
            <a:endParaRPr lang="zh-CN" altLang="en-US" sz="7200">
              <a:solidFill>
                <a:srgbClr val="FF0000"/>
              </a:solidFill>
              <a:latin typeface="方正魏碑_GBK" panose="02000000000000000000" charset="-122"/>
              <a:ea typeface="方正魏碑_GBK" panose="02000000000000000000" charset="-122"/>
            </a:endParaRPr>
          </a:p>
        </p:txBody>
      </p:sp>
      <p:pic>
        <p:nvPicPr>
          <p:cNvPr id="10" name="图片 9" descr="IMG_0230(20200317-160710)"/>
          <p:cNvPicPr>
            <a:picLocks noChangeAspect="1"/>
          </p:cNvPicPr>
          <p:nvPr/>
        </p:nvPicPr>
        <p:blipFill>
          <a:blip r:embed="rId6"/>
          <a:stretch>
            <a:fillRect/>
          </a:stretch>
        </p:blipFill>
        <p:spPr>
          <a:xfrm>
            <a:off x="7398385" y="999490"/>
            <a:ext cx="3639185" cy="5097780"/>
          </a:xfrm>
          <a:prstGeom prst="rect">
            <a:avLst/>
          </a:prstGeom>
        </p:spPr>
      </p:pic>
      <p:pic>
        <p:nvPicPr>
          <p:cNvPr id="11" name="图片 10" descr="IMG_0231(20200317-160744)"/>
          <p:cNvPicPr>
            <a:picLocks noChangeAspect="1"/>
          </p:cNvPicPr>
          <p:nvPr/>
        </p:nvPicPr>
        <p:blipFill>
          <a:blip r:embed="rId7"/>
          <a:stretch>
            <a:fillRect/>
          </a:stretch>
        </p:blipFill>
        <p:spPr>
          <a:xfrm>
            <a:off x="4756150" y="998855"/>
            <a:ext cx="6749415" cy="5175885"/>
          </a:xfrm>
          <a:prstGeom prst="rect">
            <a:avLst/>
          </a:prstGeom>
        </p:spPr>
      </p:pic>
      <p:sp>
        <p:nvSpPr>
          <p:cNvPr id="12" name="文本框 11"/>
          <p:cNvSpPr txBox="1"/>
          <p:nvPr/>
        </p:nvSpPr>
        <p:spPr>
          <a:xfrm>
            <a:off x="871855" y="1159510"/>
            <a:ext cx="892175" cy="3538220"/>
          </a:xfrm>
          <a:prstGeom prst="rect">
            <a:avLst/>
          </a:prstGeom>
          <a:noFill/>
        </p:spPr>
        <p:txBody>
          <a:bodyPr wrap="square" rtlCol="0">
            <a:spAutoFit/>
          </a:bodyPr>
          <a:p>
            <a:r>
              <a:rPr lang="zh-CN" altLang="en-US" sz="2800" b="1">
                <a:latin typeface="方正魏碑_GBK" panose="02000000000000000000" charset="-122"/>
                <a:ea typeface="方正魏碑_GBK" panose="02000000000000000000" charset="-122"/>
              </a:rPr>
              <a:t>中</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考</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作</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文</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阅</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卷</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流</a:t>
            </a:r>
            <a:endParaRPr lang="zh-CN" altLang="en-US" sz="2800" b="1">
              <a:latin typeface="方正魏碑_GBK" panose="02000000000000000000" charset="-122"/>
              <a:ea typeface="方正魏碑_GBK" panose="02000000000000000000" charset="-122"/>
            </a:endParaRPr>
          </a:p>
          <a:p>
            <a:r>
              <a:rPr lang="zh-CN" altLang="en-US" sz="2800" b="1">
                <a:latin typeface="方正魏碑_GBK" panose="02000000000000000000" charset="-122"/>
                <a:ea typeface="方正魏碑_GBK" panose="02000000000000000000" charset="-122"/>
              </a:rPr>
              <a:t>程</a:t>
            </a:r>
            <a:endParaRPr lang="zh-CN" altLang="en-US" sz="2800" b="1">
              <a:latin typeface="方正魏碑_GBK" panose="02000000000000000000" charset="-122"/>
              <a:ea typeface="方正魏碑_GBK" panose="02000000000000000000" charset="-122"/>
            </a:endParaRPr>
          </a:p>
        </p:txBody>
      </p:sp>
      <p:sp>
        <p:nvSpPr>
          <p:cNvPr id="13" name="文本框 12"/>
          <p:cNvSpPr txBox="1"/>
          <p:nvPr/>
        </p:nvSpPr>
        <p:spPr>
          <a:xfrm>
            <a:off x="2124710" y="1159510"/>
            <a:ext cx="892175" cy="2481580"/>
          </a:xfrm>
          <a:prstGeom prst="rect">
            <a:avLst/>
          </a:prstGeom>
          <a:noFill/>
        </p:spPr>
        <p:txBody>
          <a:bodyPr wrap="square" rtlCol="0">
            <a:spAutoFit/>
          </a:bodyPr>
          <a:p>
            <a:pPr fontAlgn="auto">
              <a:lnSpc>
                <a:spcPts val="3560"/>
              </a:lnSpc>
            </a:pPr>
            <a:r>
              <a:rPr lang="en-US" altLang="zh-CN" sz="4800" b="1">
                <a:latin typeface="布拉格之恋" panose="02010600010101010101" charset="-122"/>
                <a:ea typeface="布拉格之恋" panose="02010600010101010101" charset="-122"/>
                <a:cs typeface="布拉格之恋" panose="02010600010101010101" charset="-122"/>
              </a:rPr>
              <a:t> 1</a:t>
            </a:r>
            <a:endParaRPr lang="en-US" altLang="zh-CN" sz="4800" b="1">
              <a:latin typeface="布拉格之恋" panose="02010600010101010101" charset="-122"/>
              <a:ea typeface="布拉格之恋" panose="02010600010101010101" charset="-122"/>
              <a:cs typeface="布拉格之恋" panose="02010600010101010101" charset="-122"/>
            </a:endParaRPr>
          </a:p>
          <a:p>
            <a:pPr fontAlgn="auto">
              <a:lnSpc>
                <a:spcPts val="3560"/>
              </a:lnSpc>
            </a:pPr>
            <a:r>
              <a:rPr lang="en-US" altLang="zh-CN" sz="4800" b="1">
                <a:latin typeface="布拉格之恋" panose="02010600010101010101" charset="-122"/>
                <a:ea typeface="布拉格之恋" panose="02010600010101010101" charset="-122"/>
                <a:cs typeface="布拉格之恋" panose="02010600010101010101" charset="-122"/>
              </a:rPr>
              <a:t> .</a:t>
            </a:r>
            <a:endParaRPr lang="en-US" altLang="zh-CN" sz="4800" b="1">
              <a:latin typeface="布拉格之恋" panose="02010600010101010101" charset="-122"/>
              <a:ea typeface="布拉格之恋" panose="02010600010101010101" charset="-122"/>
              <a:cs typeface="布拉格之恋" panose="02010600010101010101" charset="-122"/>
            </a:endParaRPr>
          </a:p>
          <a:p>
            <a:r>
              <a:rPr lang="zh-CN" altLang="en-US" sz="4800" b="1">
                <a:latin typeface="布拉格之恋" panose="02010600010101010101" charset="-122"/>
                <a:ea typeface="布拉格之恋" panose="02010600010101010101" charset="-122"/>
                <a:cs typeface="布拉格之恋" panose="02010600010101010101" charset="-122"/>
              </a:rPr>
              <a:t>立</a:t>
            </a:r>
            <a:endParaRPr lang="zh-CN" altLang="en-US" sz="4800" b="1">
              <a:latin typeface="布拉格之恋" panose="02010600010101010101" charset="-122"/>
              <a:ea typeface="布拉格之恋" panose="02010600010101010101" charset="-122"/>
              <a:cs typeface="布拉格之恋" panose="02010600010101010101" charset="-122"/>
            </a:endParaRPr>
          </a:p>
          <a:p>
            <a:r>
              <a:rPr lang="zh-CN" altLang="en-US" sz="4800" b="1">
                <a:latin typeface="布拉格之恋" panose="02010600010101010101" charset="-122"/>
                <a:ea typeface="布拉格之恋" panose="02010600010101010101" charset="-122"/>
                <a:cs typeface="布拉格之恋" panose="02010600010101010101" charset="-122"/>
              </a:rPr>
              <a:t>意</a:t>
            </a:r>
            <a:endParaRPr lang="zh-CN" altLang="en-US" sz="4800" b="1">
              <a:latin typeface="布拉格之恋" panose="02010600010101010101" charset="-122"/>
              <a:ea typeface="布拉格之恋" panose="02010600010101010101" charset="-122"/>
              <a:cs typeface="布拉格之恋" panose="02010600010101010101" charset="-122"/>
            </a:endParaRPr>
          </a:p>
        </p:txBody>
      </p:sp>
      <p:sp>
        <p:nvSpPr>
          <p:cNvPr id="14" name="文本框 13"/>
          <p:cNvSpPr txBox="1"/>
          <p:nvPr/>
        </p:nvSpPr>
        <p:spPr>
          <a:xfrm>
            <a:off x="3246120" y="1159510"/>
            <a:ext cx="892175" cy="3959225"/>
          </a:xfrm>
          <a:prstGeom prst="rect">
            <a:avLst/>
          </a:prstGeom>
          <a:noFill/>
        </p:spPr>
        <p:txBody>
          <a:bodyPr wrap="square" rtlCol="0">
            <a:spAutoFit/>
          </a:bodyPr>
          <a:p>
            <a:pPr fontAlgn="auto">
              <a:lnSpc>
                <a:spcPts val="3560"/>
              </a:lnSpc>
            </a:pPr>
            <a:r>
              <a:rPr lang="en-US" altLang="zh-CN" sz="4800" b="1">
                <a:latin typeface="布拉格之恋" panose="02010600010101010101" charset="-122"/>
                <a:ea typeface="布拉格之恋" panose="02010600010101010101" charset="-122"/>
                <a:cs typeface="布拉格之恋" panose="02010600010101010101" charset="-122"/>
              </a:rPr>
              <a:t> 2</a:t>
            </a:r>
            <a:endParaRPr lang="en-US" altLang="zh-CN" sz="4800" b="1">
              <a:latin typeface="布拉格之恋" panose="02010600010101010101" charset="-122"/>
              <a:ea typeface="布拉格之恋" panose="02010600010101010101" charset="-122"/>
              <a:cs typeface="布拉格之恋" panose="02010600010101010101" charset="-122"/>
            </a:endParaRPr>
          </a:p>
          <a:p>
            <a:pPr fontAlgn="auto">
              <a:lnSpc>
                <a:spcPts val="3560"/>
              </a:lnSpc>
            </a:pPr>
            <a:r>
              <a:rPr lang="en-US" altLang="zh-CN" sz="4800" b="1">
                <a:latin typeface="布拉格之恋" panose="02010600010101010101" charset="-122"/>
                <a:ea typeface="布拉格之恋" panose="02010600010101010101" charset="-122"/>
                <a:cs typeface="布拉格之恋" panose="02010600010101010101" charset="-122"/>
              </a:rPr>
              <a:t> .</a:t>
            </a:r>
            <a:endParaRPr lang="en-US" altLang="zh-CN" sz="4800" b="1">
              <a:latin typeface="布拉格之恋" panose="02010600010101010101" charset="-122"/>
              <a:ea typeface="布拉格之恋" panose="02010600010101010101" charset="-122"/>
              <a:cs typeface="布拉格之恋" panose="02010600010101010101" charset="-122"/>
            </a:endParaRPr>
          </a:p>
          <a:p>
            <a:r>
              <a:rPr lang="zh-CN" altLang="en-US" sz="4800" b="1">
                <a:latin typeface="布拉格之恋" panose="02010600010101010101" charset="-122"/>
                <a:ea typeface="布拉格之恋" panose="02010600010101010101" charset="-122"/>
                <a:cs typeface="布拉格之恋" panose="02010600010101010101" charset="-122"/>
              </a:rPr>
              <a:t>开头结尾</a:t>
            </a:r>
            <a:endParaRPr lang="zh-CN" altLang="en-US" sz="4800" b="1">
              <a:latin typeface="布拉格之恋" panose="02010600010101010101" charset="-122"/>
              <a:ea typeface="布拉格之恋" panose="02010600010101010101" charset="-122"/>
              <a:cs typeface="布拉格之恋" panose="0201060001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 presetClass="entr" presetSubtype="0" fill="hold" grpId="0" nodeType="withEffect">
                                  <p:stCondLst>
                                    <p:cond delay="80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8"/>
                                        </p:tgtEl>
                                        <p:attrNameLst>
                                          <p:attrName>ppt_x</p:attrName>
                                        </p:attrNameLst>
                                      </p:cBhvr>
                                      <p:tavLst>
                                        <p:tav tm="0">
                                          <p:val>
                                            <p:strVal val="ppt_x"/>
                                          </p:val>
                                        </p:tav>
                                        <p:tav tm="100000">
                                          <p:val>
                                            <p:strVal val="ppt_x"/>
                                          </p:val>
                                        </p:tav>
                                      </p:tavLst>
                                    </p:anim>
                                    <p:anim calcmode="lin" valueType="num">
                                      <p:cBhvr additive="base">
                                        <p:cTn id="17" dur="500"/>
                                        <p:tgtEl>
                                          <p:spTgt spid="8"/>
                                        </p:tgtEl>
                                        <p:attrNameLst>
                                          <p:attrName>ppt_y</p:attrName>
                                        </p:attrNameLst>
                                      </p:cBhvr>
                                      <p:tavLst>
                                        <p:tav tm="0">
                                          <p:val>
                                            <p:strVal val="ppt_y"/>
                                          </p:val>
                                        </p:tav>
                                        <p:tav tm="100000">
                                          <p:val>
                                            <p:strVal val="1+ppt_h/2"/>
                                          </p:val>
                                        </p:tav>
                                      </p:tavLst>
                                    </p:anim>
                                    <p:set>
                                      <p:cBhvr>
                                        <p:cTn id="18" dur="1" fill="hold">
                                          <p:stCondLst>
                                            <p:cond delay="499"/>
                                          </p:stCondLst>
                                        </p:cTn>
                                        <p:tgtEl>
                                          <p:spTgt spid="8"/>
                                        </p:tgtEl>
                                        <p:attrNameLst>
                                          <p:attrName>style.visibility</p:attrName>
                                        </p:attrNameLst>
                                      </p:cBhvr>
                                      <p:to>
                                        <p:strVal val="hidden"/>
                                      </p:to>
                                    </p:set>
                                  </p:childTnLst>
                                </p:cTn>
                              </p:par>
                              <p:par>
                                <p:cTn id="19" presetID="2" presetClass="exit" presetSubtype="4" fill="hold" grpId="1" nodeType="withEffect">
                                  <p:stCondLst>
                                    <p:cond delay="0"/>
                                  </p:stCondLst>
                                  <p:childTnLst>
                                    <p:anim calcmode="lin" valueType="num">
                                      <p:cBhvr additive="base">
                                        <p:cTn id="20" dur="500"/>
                                        <p:tgtEl>
                                          <p:spTgt spid="9"/>
                                        </p:tgtEl>
                                        <p:attrNameLst>
                                          <p:attrName>ppt_x</p:attrName>
                                        </p:attrNameLst>
                                      </p:cBhvr>
                                      <p:tavLst>
                                        <p:tav tm="0">
                                          <p:val>
                                            <p:strVal val="ppt_x"/>
                                          </p:val>
                                        </p:tav>
                                        <p:tav tm="100000">
                                          <p:val>
                                            <p:strVal val="ppt_x"/>
                                          </p:val>
                                        </p:tav>
                                      </p:tavLst>
                                    </p:anim>
                                    <p:anim calcmode="lin" valueType="num">
                                      <p:cBhvr additive="base">
                                        <p:cTn id="21" dur="500"/>
                                        <p:tgtEl>
                                          <p:spTgt spid="9"/>
                                        </p:tgtEl>
                                        <p:attrNameLst>
                                          <p:attrName>ppt_y</p:attrName>
                                        </p:attrNameLst>
                                      </p:cBhvr>
                                      <p:tavLst>
                                        <p:tav tm="0">
                                          <p:val>
                                            <p:strVal val="ppt_y"/>
                                          </p:val>
                                        </p:tav>
                                        <p:tav tm="100000">
                                          <p:val>
                                            <p:strVal val="1+ppt_h/2"/>
                                          </p:val>
                                        </p:tav>
                                      </p:tavLst>
                                    </p:anim>
                                    <p:set>
                                      <p:cBhvr>
                                        <p:cTn id="22" dur="1" fill="hold">
                                          <p:stCondLst>
                                            <p:cond delay="499"/>
                                          </p:stCondLst>
                                        </p:cTn>
                                        <p:tgtEl>
                                          <p:spTgt spid="9"/>
                                        </p:tgtEl>
                                        <p:attrNameLst>
                                          <p:attrName>style.visibility</p:attrName>
                                        </p:attrNameLst>
                                      </p:cBhvr>
                                      <p:to>
                                        <p:strVal val="hidden"/>
                                      </p:to>
                                    </p:set>
                                  </p:childTnLst>
                                </p:cTn>
                              </p:par>
                              <p:par>
                                <p:cTn id="23" presetID="3"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par>
                                <p:cTn id="26" presetID="2" presetClass="entr" presetSubtype="4"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100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45845"/>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9850"/>
            <a:ext cx="914781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11860" y="69850"/>
            <a:ext cx="7421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引用名人名言</a:t>
            </a:r>
            <a:r>
              <a:rPr lang="en-US" altLang="zh-CN"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题记诗词式开篇</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pic>
        <p:nvPicPr>
          <p:cNvPr id="22" name="图片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5000" y="1193800"/>
            <a:ext cx="5857875" cy="151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979805" y="1488440"/>
            <a:ext cx="4511040" cy="922020"/>
          </a:xfrm>
          <a:prstGeom prst="rect">
            <a:avLst/>
          </a:prstGeom>
          <a:noFill/>
        </p:spPr>
        <p:txBody>
          <a:bodyPr wrap="square" rtlCol="0">
            <a:spAutoFit/>
          </a:bodyPr>
          <a:p>
            <a:pPr algn="ctr"/>
            <a:r>
              <a:rPr lang="zh-CN" altLang="en-US" sz="5400" b="1">
                <a:solidFill>
                  <a:srgbClr val="FF0000"/>
                </a:solidFill>
                <a:latin typeface="方正魏碑_GBK" panose="02000000000000000000" charset="-122"/>
                <a:ea typeface="方正魏碑_GBK" panose="02000000000000000000" charset="-122"/>
              </a:rPr>
              <a:t>引用切忌太俗</a:t>
            </a:r>
            <a:endParaRPr lang="zh-CN" altLang="en-US" sz="5400" b="1">
              <a:solidFill>
                <a:srgbClr val="FF0000"/>
              </a:solidFill>
              <a:latin typeface="方正魏碑_GBK" panose="02000000000000000000" charset="-122"/>
              <a:ea typeface="方正魏碑_GBK" panose="02000000000000000000" charset="-122"/>
            </a:endParaRPr>
          </a:p>
        </p:txBody>
      </p:sp>
      <p:sp>
        <p:nvSpPr>
          <p:cNvPr id="14" name="文本框 13"/>
          <p:cNvSpPr txBox="1"/>
          <p:nvPr/>
        </p:nvSpPr>
        <p:spPr>
          <a:xfrm>
            <a:off x="1364615" y="2891790"/>
            <a:ext cx="9554210" cy="2237740"/>
          </a:xfrm>
          <a:prstGeom prst="rect">
            <a:avLst/>
          </a:prstGeom>
          <a:noFill/>
        </p:spPr>
        <p:txBody>
          <a:bodyPr wrap="square" rtlCol="0">
            <a:spAutoFit/>
          </a:bodyPr>
          <a:p>
            <a:pPr fontAlgn="auto">
              <a:lnSpc>
                <a:spcPts val="5580"/>
              </a:lnSpc>
            </a:pPr>
            <a:r>
              <a:rPr lang="en-US" altLang="zh-CN" sz="4800" b="1">
                <a:solidFill>
                  <a:schemeClr val="tx1"/>
                </a:solidFill>
                <a:latin typeface="方正魏碑_GBK" panose="02000000000000000000" charset="-122"/>
                <a:ea typeface="方正魏碑_GBK" panose="02000000000000000000" charset="-122"/>
              </a:rPr>
              <a:t>     “</a:t>
            </a:r>
            <a:r>
              <a:rPr lang="zh-CN" altLang="en-US" sz="4800" b="1">
                <a:solidFill>
                  <a:schemeClr val="tx1"/>
                </a:solidFill>
                <a:latin typeface="方正魏碑_GBK" panose="02000000000000000000" charset="-122"/>
                <a:ea typeface="方正魏碑_GBK" panose="02000000000000000000" charset="-122"/>
              </a:rPr>
              <a:t>你若不想做，会找到一个借口，你若想做，会找到一个方法。</a:t>
            </a:r>
            <a:r>
              <a:rPr lang="en-US" altLang="zh-CN" sz="4800" b="1">
                <a:solidFill>
                  <a:schemeClr val="tx1"/>
                </a:solidFill>
                <a:latin typeface="方正魏碑_GBK" panose="02000000000000000000" charset="-122"/>
                <a:ea typeface="方正魏碑_GBK" panose="02000000000000000000" charset="-122"/>
              </a:rPr>
              <a:t>”</a:t>
            </a:r>
            <a:endParaRPr lang="en-US" altLang="zh-CN" sz="4800" b="1">
              <a:solidFill>
                <a:schemeClr val="tx1"/>
              </a:solidFill>
              <a:latin typeface="方正魏碑_GBK" panose="02000000000000000000" charset="-122"/>
              <a:ea typeface="方正魏碑_GBK" panose="02000000000000000000" charset="-122"/>
            </a:endParaRPr>
          </a:p>
          <a:p>
            <a:pPr fontAlgn="auto">
              <a:lnSpc>
                <a:spcPts val="5580"/>
              </a:lnSpc>
            </a:pPr>
            <a:r>
              <a:rPr lang="en-US" altLang="zh-CN" sz="4800" b="1">
                <a:solidFill>
                  <a:schemeClr val="tx1"/>
                </a:solidFill>
                <a:latin typeface="方正魏碑_GBK" panose="02000000000000000000" charset="-122"/>
                <a:ea typeface="方正魏碑_GBK" panose="02000000000000000000" charset="-122"/>
              </a:rPr>
              <a:t>                                      </a:t>
            </a:r>
            <a:r>
              <a:rPr lang="en-US" altLang="zh-CN" sz="3600" b="1">
                <a:solidFill>
                  <a:schemeClr val="tx1"/>
                </a:solidFill>
                <a:latin typeface="方正魏碑_GBK" panose="02000000000000000000" charset="-122"/>
                <a:ea typeface="方正魏碑_GBK" panose="02000000000000000000" charset="-122"/>
              </a:rPr>
              <a:t>——</a:t>
            </a:r>
            <a:r>
              <a:rPr lang="zh-CN" altLang="en-US" sz="3600" b="1">
                <a:solidFill>
                  <a:schemeClr val="tx1"/>
                </a:solidFill>
                <a:latin typeface="方正魏碑_GBK" panose="02000000000000000000" charset="-122"/>
                <a:ea typeface="方正魏碑_GBK" panose="02000000000000000000" charset="-122"/>
              </a:rPr>
              <a:t>阿拉伯谚语</a:t>
            </a:r>
            <a:endParaRPr lang="zh-CN" altLang="en-US" sz="3600" b="1">
              <a:solidFill>
                <a:schemeClr val="tx1"/>
              </a:solidFill>
              <a:latin typeface="方正魏碑_GBK" panose="02000000000000000000" charset="-122"/>
              <a:ea typeface="方正魏碑_GBK" panose="02000000000000000000" charset="-122"/>
            </a:endParaRPr>
          </a:p>
        </p:txBody>
      </p:sp>
      <p:sp>
        <p:nvSpPr>
          <p:cNvPr id="2" name="文本框 1"/>
          <p:cNvSpPr txBox="1"/>
          <p:nvPr/>
        </p:nvSpPr>
        <p:spPr>
          <a:xfrm>
            <a:off x="412750" y="5313045"/>
            <a:ext cx="10818495" cy="806450"/>
          </a:xfrm>
          <a:prstGeom prst="rect">
            <a:avLst/>
          </a:prstGeom>
          <a:noFill/>
        </p:spPr>
        <p:txBody>
          <a:bodyPr wrap="square" rtlCol="0">
            <a:spAutoFit/>
          </a:bodyPr>
          <a:p>
            <a:pPr fontAlgn="auto">
              <a:lnSpc>
                <a:spcPts val="5580"/>
              </a:lnSpc>
            </a:pPr>
            <a:r>
              <a:rPr lang="en-US" altLang="zh-CN" sz="4000" b="1">
                <a:solidFill>
                  <a:srgbClr val="FF0000"/>
                </a:solidFill>
                <a:latin typeface="方正魏碑_GBK" panose="02000000000000000000" charset="-122"/>
                <a:ea typeface="方正魏碑_GBK" panose="02000000000000000000" charset="-122"/>
              </a:rPr>
              <a:t>     </a:t>
            </a:r>
            <a:r>
              <a:rPr sz="4000" b="1">
                <a:solidFill>
                  <a:srgbClr val="FF0000"/>
                </a:solidFill>
                <a:latin typeface="方正魏碑_GBK" panose="02000000000000000000" charset="-122"/>
                <a:ea typeface="方正魏碑_GBK" panose="02000000000000000000" charset="-122"/>
              </a:rPr>
              <a:t>“坚强、理想、成功、友善、和谐、成长”</a:t>
            </a:r>
            <a:r>
              <a:rPr lang="en-US" sz="4000" b="1">
                <a:solidFill>
                  <a:srgbClr val="FF0000"/>
                </a:solidFill>
                <a:latin typeface="方正魏碑_GBK" panose="02000000000000000000" charset="-122"/>
                <a:ea typeface="方正魏碑_GBK" panose="02000000000000000000" charset="-122"/>
              </a:rPr>
              <a:t>......</a:t>
            </a:r>
            <a:endParaRPr lang="en-US" sz="4000" b="1">
              <a:solidFill>
                <a:srgbClr val="FF0000"/>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45845"/>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9850"/>
            <a:ext cx="914781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11860" y="69850"/>
            <a:ext cx="7421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引用名人名言</a:t>
            </a:r>
            <a:r>
              <a:rPr lang="en-US" altLang="zh-CN"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题记诗词式开篇</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574675" y="1153795"/>
            <a:ext cx="6174105" cy="768350"/>
          </a:xfrm>
          <a:prstGeom prst="rect">
            <a:avLst/>
          </a:prstGeom>
          <a:noFill/>
        </p:spPr>
        <p:txBody>
          <a:bodyPr wrap="square" rtlCol="0">
            <a:spAutoFit/>
          </a:bodyPr>
          <a:p>
            <a:pPr algn="ctr"/>
            <a:r>
              <a:rPr lang="zh-CN" altLang="en-US" sz="4400" b="1">
                <a:solidFill>
                  <a:schemeClr val="tx1"/>
                </a:solidFill>
                <a:latin typeface="方正魏碑_GBK" panose="02000000000000000000" charset="-122"/>
                <a:ea typeface="方正魏碑_GBK" panose="02000000000000000000" charset="-122"/>
              </a:rPr>
              <a:t>【如何应用名人名言】</a:t>
            </a:r>
            <a:endParaRPr lang="zh-CN" altLang="en-US" sz="4400" b="1">
              <a:solidFill>
                <a:schemeClr val="tx1"/>
              </a:solidFill>
              <a:latin typeface="方正魏碑_GBK" panose="02000000000000000000" charset="-122"/>
              <a:ea typeface="方正魏碑_GBK" panose="02000000000000000000" charset="-122"/>
            </a:endParaRPr>
          </a:p>
        </p:txBody>
      </p:sp>
      <p:sp>
        <p:nvSpPr>
          <p:cNvPr id="8" name="文本框 7"/>
          <p:cNvSpPr txBox="1"/>
          <p:nvPr/>
        </p:nvSpPr>
        <p:spPr>
          <a:xfrm>
            <a:off x="820420" y="2091690"/>
            <a:ext cx="3832225" cy="768350"/>
          </a:xfrm>
          <a:prstGeom prst="rect">
            <a:avLst/>
          </a:prstGeom>
          <a:noFill/>
        </p:spPr>
        <p:txBody>
          <a:bodyPr wrap="square" rtlCol="0">
            <a:spAutoFit/>
          </a:bodyPr>
          <a:p>
            <a:pPr algn="ctr"/>
            <a:r>
              <a:rPr lang="en-US" altLang="zh-CN" sz="4400" b="1">
                <a:solidFill>
                  <a:srgbClr val="FF0000"/>
                </a:solidFill>
                <a:latin typeface="方正魏碑_GBK" panose="02000000000000000000" charset="-122"/>
                <a:ea typeface="方正魏碑_GBK" panose="02000000000000000000" charset="-122"/>
              </a:rPr>
              <a:t>1.</a:t>
            </a:r>
            <a:r>
              <a:rPr lang="zh-CN" altLang="en-US" sz="4400" b="1">
                <a:solidFill>
                  <a:srgbClr val="FF0000"/>
                </a:solidFill>
                <a:latin typeface="方正魏碑_GBK" panose="02000000000000000000" charset="-122"/>
                <a:ea typeface="方正魏碑_GBK" panose="02000000000000000000" charset="-122"/>
              </a:rPr>
              <a:t>用作题记</a:t>
            </a:r>
            <a:endParaRPr lang="zh-CN" altLang="en-US" sz="4400" b="1">
              <a:solidFill>
                <a:srgbClr val="FF0000"/>
              </a:solidFill>
              <a:latin typeface="方正魏碑_GBK" panose="02000000000000000000" charset="-122"/>
              <a:ea typeface="方正魏碑_GBK" panose="02000000000000000000" charset="-122"/>
            </a:endParaRPr>
          </a:p>
        </p:txBody>
      </p:sp>
      <p:sp>
        <p:nvSpPr>
          <p:cNvPr id="9" name="文本框 8"/>
          <p:cNvSpPr txBox="1"/>
          <p:nvPr/>
        </p:nvSpPr>
        <p:spPr>
          <a:xfrm>
            <a:off x="1462405" y="3120390"/>
            <a:ext cx="9642475" cy="1322070"/>
          </a:xfrm>
          <a:prstGeom prst="rect">
            <a:avLst/>
          </a:prstGeom>
          <a:noFill/>
        </p:spPr>
        <p:txBody>
          <a:bodyPr wrap="square" rtlCol="0">
            <a:spAutoFit/>
          </a:bodyPr>
          <a:p>
            <a:pPr algn="l"/>
            <a:r>
              <a:rPr lang="zh-CN" altLang="en-US" sz="4000" b="1">
                <a:solidFill>
                  <a:srgbClr val="FF0000"/>
                </a:solidFill>
                <a:latin typeface="方正魏碑_GBK" panose="02000000000000000000" charset="-122"/>
                <a:ea typeface="方正魏碑_GBK" panose="02000000000000000000" charset="-122"/>
              </a:rPr>
              <a:t>解释：</a:t>
            </a:r>
            <a:r>
              <a:rPr lang="zh-CN" altLang="en-US" sz="4000" b="1">
                <a:solidFill>
                  <a:schemeClr val="tx1"/>
                </a:solidFill>
                <a:latin typeface="方正魏碑_GBK" panose="02000000000000000000" charset="-122"/>
                <a:ea typeface="方正魏碑_GBK" panose="02000000000000000000" charset="-122"/>
              </a:rPr>
              <a:t>在题目下方单独写出一句极具诗意富有哲理或者很有逼格文艺范儿的句子来。</a:t>
            </a:r>
            <a:endParaRPr lang="zh-CN" altLang="en-US" sz="4000" b="1">
              <a:solidFill>
                <a:schemeClr val="tx1"/>
              </a:solidFill>
              <a:latin typeface="方正魏碑_GBK" panose="02000000000000000000" charset="-122"/>
              <a:ea typeface="方正魏碑_GBK" panose="02000000000000000000" charset="-122"/>
            </a:endParaRPr>
          </a:p>
        </p:txBody>
      </p:sp>
      <p:sp>
        <p:nvSpPr>
          <p:cNvPr id="11" name="文本框 10"/>
          <p:cNvSpPr txBox="1"/>
          <p:nvPr/>
        </p:nvSpPr>
        <p:spPr>
          <a:xfrm>
            <a:off x="1462405" y="4799330"/>
            <a:ext cx="9545955" cy="1322070"/>
          </a:xfrm>
          <a:prstGeom prst="rect">
            <a:avLst/>
          </a:prstGeom>
          <a:noFill/>
        </p:spPr>
        <p:txBody>
          <a:bodyPr wrap="square" rtlCol="0">
            <a:spAutoFit/>
          </a:bodyPr>
          <a:p>
            <a:pPr algn="l"/>
            <a:r>
              <a:rPr lang="zh-CN" altLang="en-US" sz="4000" b="1">
                <a:solidFill>
                  <a:srgbClr val="FF0000"/>
                </a:solidFill>
                <a:latin typeface="方正魏碑_GBK" panose="02000000000000000000" charset="-122"/>
                <a:ea typeface="方正魏碑_GBK" panose="02000000000000000000" charset="-122"/>
              </a:rPr>
              <a:t>作用：</a:t>
            </a:r>
            <a:r>
              <a:rPr lang="zh-CN" altLang="en-US" sz="4000" b="1">
                <a:solidFill>
                  <a:schemeClr val="tx1"/>
                </a:solidFill>
                <a:latin typeface="方正魏碑_GBK" panose="02000000000000000000" charset="-122"/>
                <a:ea typeface="方正魏碑_GBK" panose="02000000000000000000" charset="-122"/>
              </a:rPr>
              <a:t>装点门面，给作文贴上与众不同的        标签。</a:t>
            </a:r>
            <a:endParaRPr lang="zh-CN" altLang="en-US" sz="4000" b="1">
              <a:solidFill>
                <a:schemeClr val="tx1"/>
              </a:solidFill>
              <a:latin typeface="方正魏碑_GBK" panose="02000000000000000000" charset="-122"/>
              <a:ea typeface="方正魏碑_GBK" panose="02000000000000000000" charset="-122"/>
            </a:endParaRPr>
          </a:p>
        </p:txBody>
      </p:sp>
      <p:pic>
        <p:nvPicPr>
          <p:cNvPr id="12" name="图片 11" descr="IMG_0235(20200317-205756)"/>
          <p:cNvPicPr>
            <a:picLocks noChangeAspect="1"/>
          </p:cNvPicPr>
          <p:nvPr/>
        </p:nvPicPr>
        <p:blipFill>
          <a:blip r:embed="rId5"/>
          <a:stretch>
            <a:fillRect/>
          </a:stretch>
        </p:blipFill>
        <p:spPr>
          <a:xfrm>
            <a:off x="962025" y="1010920"/>
            <a:ext cx="10046335" cy="5541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45845"/>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9850"/>
            <a:ext cx="914781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11860" y="69850"/>
            <a:ext cx="7421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引用名人名言</a:t>
            </a:r>
            <a:r>
              <a:rPr lang="en-US" altLang="zh-CN"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题记诗词式开篇</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sp>
        <p:nvSpPr>
          <p:cNvPr id="3" name="文本框 2"/>
          <p:cNvSpPr txBox="1"/>
          <p:nvPr/>
        </p:nvSpPr>
        <p:spPr>
          <a:xfrm>
            <a:off x="574675" y="1153795"/>
            <a:ext cx="6174105" cy="768350"/>
          </a:xfrm>
          <a:prstGeom prst="rect">
            <a:avLst/>
          </a:prstGeom>
          <a:noFill/>
        </p:spPr>
        <p:txBody>
          <a:bodyPr wrap="square" rtlCol="0">
            <a:spAutoFit/>
          </a:bodyPr>
          <a:p>
            <a:pPr algn="ctr"/>
            <a:r>
              <a:rPr lang="zh-CN" altLang="en-US" sz="4400" b="1">
                <a:solidFill>
                  <a:schemeClr val="tx1"/>
                </a:solidFill>
                <a:latin typeface="方正魏碑_GBK" panose="02000000000000000000" charset="-122"/>
                <a:ea typeface="方正魏碑_GBK" panose="02000000000000000000" charset="-122"/>
              </a:rPr>
              <a:t>【如何应用名人名言】</a:t>
            </a:r>
            <a:endParaRPr lang="zh-CN" altLang="en-US" sz="4400" b="1">
              <a:solidFill>
                <a:schemeClr val="tx1"/>
              </a:solidFill>
              <a:latin typeface="方正魏碑_GBK" panose="02000000000000000000" charset="-122"/>
              <a:ea typeface="方正魏碑_GBK" panose="02000000000000000000" charset="-122"/>
            </a:endParaRPr>
          </a:p>
        </p:txBody>
      </p:sp>
      <p:sp>
        <p:nvSpPr>
          <p:cNvPr id="8" name="文本框 7"/>
          <p:cNvSpPr txBox="1"/>
          <p:nvPr/>
        </p:nvSpPr>
        <p:spPr>
          <a:xfrm>
            <a:off x="1185545" y="2091690"/>
            <a:ext cx="5373370" cy="768350"/>
          </a:xfrm>
          <a:prstGeom prst="rect">
            <a:avLst/>
          </a:prstGeom>
          <a:noFill/>
        </p:spPr>
        <p:txBody>
          <a:bodyPr wrap="square" rtlCol="0">
            <a:spAutoFit/>
          </a:bodyPr>
          <a:p>
            <a:pPr algn="ctr"/>
            <a:r>
              <a:rPr lang="en-US" altLang="zh-CN" sz="4400" b="1">
                <a:solidFill>
                  <a:srgbClr val="FF0000"/>
                </a:solidFill>
                <a:latin typeface="方正魏碑_GBK" panose="02000000000000000000" charset="-122"/>
                <a:ea typeface="方正魏碑_GBK" panose="02000000000000000000" charset="-122"/>
              </a:rPr>
              <a:t>2.</a:t>
            </a:r>
            <a:r>
              <a:rPr lang="zh-CN" altLang="en-US" sz="4400" b="1">
                <a:solidFill>
                  <a:srgbClr val="FF0000"/>
                </a:solidFill>
                <a:latin typeface="方正魏碑_GBK" panose="02000000000000000000" charset="-122"/>
                <a:ea typeface="方正魏碑_GBK" panose="02000000000000000000" charset="-122"/>
              </a:rPr>
              <a:t>作为开头的一部分</a:t>
            </a:r>
            <a:endParaRPr lang="zh-CN" altLang="en-US" sz="4400" b="1">
              <a:solidFill>
                <a:srgbClr val="FF0000"/>
              </a:solidFill>
              <a:latin typeface="方正魏碑_GBK" panose="02000000000000000000" charset="-122"/>
              <a:ea typeface="方正魏碑_GBK" panose="02000000000000000000" charset="-122"/>
            </a:endParaRPr>
          </a:p>
        </p:txBody>
      </p:sp>
      <p:sp>
        <p:nvSpPr>
          <p:cNvPr id="9" name="文本框 8"/>
          <p:cNvSpPr txBox="1"/>
          <p:nvPr/>
        </p:nvSpPr>
        <p:spPr>
          <a:xfrm>
            <a:off x="3683635" y="2957195"/>
            <a:ext cx="6031865" cy="706755"/>
          </a:xfrm>
          <a:prstGeom prst="rect">
            <a:avLst/>
          </a:prstGeom>
          <a:noFill/>
        </p:spPr>
        <p:txBody>
          <a:bodyPr wrap="square" rtlCol="0">
            <a:spAutoFit/>
          </a:bodyPr>
          <a:p>
            <a:pPr algn="l"/>
            <a:r>
              <a:rPr lang="en-US" altLang="zh-CN" sz="4000" b="1">
                <a:solidFill>
                  <a:schemeClr val="tx1"/>
                </a:solidFill>
                <a:latin typeface="方正魏碑_GBK" panose="02000000000000000000" charset="-122"/>
                <a:ea typeface="方正魏碑_GBK" panose="02000000000000000000" charset="-122"/>
              </a:rPr>
              <a:t>“</a:t>
            </a:r>
            <a:r>
              <a:rPr lang="zh-CN" altLang="en-US" sz="4000" b="1">
                <a:solidFill>
                  <a:schemeClr val="tx1"/>
                </a:solidFill>
                <a:latin typeface="方正魏碑_GBK" panose="02000000000000000000" charset="-122"/>
                <a:ea typeface="方正魏碑_GBK" panose="02000000000000000000" charset="-122"/>
              </a:rPr>
              <a:t>有位名人曾经说过</a:t>
            </a:r>
            <a:r>
              <a:rPr lang="en-US" altLang="zh-CN" sz="4000" b="1">
                <a:solidFill>
                  <a:schemeClr val="tx1"/>
                </a:solidFill>
                <a:latin typeface="方正魏碑_GBK" panose="02000000000000000000" charset="-122"/>
                <a:ea typeface="方正魏碑_GBK" panose="02000000000000000000" charset="-122"/>
              </a:rPr>
              <a:t>......”</a:t>
            </a:r>
            <a:endParaRPr lang="en-US" altLang="zh-CN" sz="4000" b="1">
              <a:solidFill>
                <a:schemeClr val="tx1"/>
              </a:solidFill>
              <a:latin typeface="方正魏碑_GBK" panose="02000000000000000000" charset="-122"/>
              <a:ea typeface="方正魏碑_GBK" panose="02000000000000000000" charset="-122"/>
            </a:endParaRPr>
          </a:p>
        </p:txBody>
      </p:sp>
      <p:sp>
        <p:nvSpPr>
          <p:cNvPr id="2" name="文本框 1"/>
          <p:cNvSpPr txBox="1"/>
          <p:nvPr/>
        </p:nvSpPr>
        <p:spPr>
          <a:xfrm>
            <a:off x="4576445" y="4175125"/>
            <a:ext cx="3527425" cy="706755"/>
          </a:xfrm>
          <a:prstGeom prst="rect">
            <a:avLst/>
          </a:prstGeom>
          <a:noFill/>
        </p:spPr>
        <p:txBody>
          <a:bodyPr wrap="square" rtlCol="0">
            <a:spAutoFit/>
          </a:bodyPr>
          <a:p>
            <a:pPr algn="l"/>
            <a:r>
              <a:rPr lang="zh-CN" sz="4000" b="1">
                <a:solidFill>
                  <a:schemeClr val="tx1"/>
                </a:solidFill>
                <a:latin typeface="方正魏碑_GBK" panose="02000000000000000000" charset="-122"/>
                <a:ea typeface="方正魏碑_GBK" panose="02000000000000000000" charset="-122"/>
              </a:rPr>
              <a:t>解释这句名言</a:t>
            </a:r>
            <a:endParaRPr lang="zh-CN" sz="4000" b="1">
              <a:solidFill>
                <a:schemeClr val="tx1"/>
              </a:solidFill>
              <a:latin typeface="方正魏碑_GBK" panose="02000000000000000000" charset="-122"/>
              <a:ea typeface="方正魏碑_GBK" panose="02000000000000000000" charset="-122"/>
            </a:endParaRPr>
          </a:p>
        </p:txBody>
      </p:sp>
      <p:sp>
        <p:nvSpPr>
          <p:cNvPr id="10" name="文本框 9"/>
          <p:cNvSpPr txBox="1"/>
          <p:nvPr/>
        </p:nvSpPr>
        <p:spPr>
          <a:xfrm>
            <a:off x="5073650" y="5311775"/>
            <a:ext cx="2532380" cy="706755"/>
          </a:xfrm>
          <a:prstGeom prst="rect">
            <a:avLst/>
          </a:prstGeom>
          <a:noFill/>
        </p:spPr>
        <p:txBody>
          <a:bodyPr wrap="square" rtlCol="0">
            <a:spAutoFit/>
          </a:bodyPr>
          <a:p>
            <a:pPr algn="l"/>
            <a:r>
              <a:rPr lang="zh-CN" sz="4000" b="1">
                <a:solidFill>
                  <a:schemeClr val="tx1"/>
                </a:solidFill>
                <a:latin typeface="方正魏碑_GBK" panose="02000000000000000000" charset="-122"/>
                <a:ea typeface="方正魏碑_GBK" panose="02000000000000000000" charset="-122"/>
              </a:rPr>
              <a:t>引出话题</a:t>
            </a:r>
            <a:endParaRPr lang="zh-CN" sz="4000" b="1">
              <a:solidFill>
                <a:schemeClr val="tx1"/>
              </a:solidFill>
              <a:latin typeface="方正魏碑_GBK" panose="02000000000000000000" charset="-122"/>
              <a:ea typeface="方正魏碑_GBK" panose="02000000000000000000" charset="-122"/>
            </a:endParaRPr>
          </a:p>
        </p:txBody>
      </p:sp>
      <p:sp>
        <p:nvSpPr>
          <p:cNvPr id="13" name="下箭头 12"/>
          <p:cNvSpPr/>
          <p:nvPr/>
        </p:nvSpPr>
        <p:spPr>
          <a:xfrm>
            <a:off x="5732145" y="3735705"/>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下箭头 13"/>
          <p:cNvSpPr/>
          <p:nvPr/>
        </p:nvSpPr>
        <p:spPr>
          <a:xfrm>
            <a:off x="5813425" y="4885690"/>
            <a:ext cx="395605" cy="426085"/>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IMG_0236(20200317-211506)"/>
          <p:cNvPicPr>
            <a:picLocks noChangeAspect="1"/>
          </p:cNvPicPr>
          <p:nvPr/>
        </p:nvPicPr>
        <p:blipFill>
          <a:blip r:embed="rId5"/>
          <a:stretch>
            <a:fillRect/>
          </a:stretch>
        </p:blipFill>
        <p:spPr>
          <a:xfrm>
            <a:off x="749935" y="2176145"/>
            <a:ext cx="10755630" cy="419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45845"/>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9850"/>
            <a:ext cx="914781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11860" y="69850"/>
            <a:ext cx="7421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引用名人名言</a:t>
            </a:r>
            <a:r>
              <a:rPr lang="en-US" altLang="zh-CN"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题记诗词式开篇</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pic>
        <p:nvPicPr>
          <p:cNvPr id="11" name="图片 10" descr="IMG_0100(20200302-091940)"/>
          <p:cNvPicPr>
            <a:picLocks noChangeAspect="1"/>
          </p:cNvPicPr>
          <p:nvPr/>
        </p:nvPicPr>
        <p:blipFill>
          <a:blip r:embed="rId5"/>
          <a:stretch>
            <a:fillRect/>
          </a:stretch>
        </p:blipFill>
        <p:spPr>
          <a:xfrm>
            <a:off x="464820" y="952500"/>
            <a:ext cx="11153140" cy="5723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4675" y="952500"/>
            <a:ext cx="11043285" cy="5723255"/>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070" y="1045845"/>
            <a:ext cx="10817860" cy="5470525"/>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833610" y="-71755"/>
            <a:ext cx="2428875" cy="1444625"/>
          </a:xfrm>
          <a:prstGeom prst="rect">
            <a:avLst/>
          </a:prstGeom>
        </p:spPr>
      </p:pic>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69850"/>
            <a:ext cx="914781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911860" y="69850"/>
            <a:ext cx="74218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引用名人名言</a:t>
            </a:r>
            <a:r>
              <a:rPr lang="en-US" altLang="zh-CN"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题记诗词式开篇</a:t>
            </a: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 】</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pic>
        <p:nvPicPr>
          <p:cNvPr id="2" name="图片 1" descr="IMG_0101(20200203-131014)"/>
          <p:cNvPicPr>
            <a:picLocks noChangeAspect="1"/>
          </p:cNvPicPr>
          <p:nvPr/>
        </p:nvPicPr>
        <p:blipFill>
          <a:blip r:embed="rId5"/>
          <a:stretch>
            <a:fillRect/>
          </a:stretch>
        </p:blipFill>
        <p:spPr>
          <a:xfrm>
            <a:off x="574675" y="952500"/>
            <a:ext cx="11082655" cy="5723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8"/>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t="33041"/>
          <a:stretch>
            <a:fillRect/>
          </a:stretch>
        </p:blipFill>
        <p:spPr>
          <a:xfrm>
            <a:off x="0" y="731520"/>
            <a:ext cx="12192000" cy="435393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pic>
        <p:nvPicPr>
          <p:cNvPr id="10" name="PA_图片 10"/>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7593623" y="4688576"/>
            <a:ext cx="1820028" cy="1082017"/>
          </a:xfrm>
          <a:prstGeom prst="rect">
            <a:avLst/>
          </a:prstGeom>
        </p:spPr>
      </p:pic>
      <p:cxnSp>
        <p:nvCxnSpPr>
          <p:cNvPr id="11" name="直接连接符 10"/>
          <p:cNvCxnSpPr/>
          <p:nvPr/>
        </p:nvCxnSpPr>
        <p:spPr>
          <a:xfrm>
            <a:off x="8898118" y="1827501"/>
            <a:ext cx="0" cy="19222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156946" y="1353595"/>
            <a:ext cx="1290320" cy="2869810"/>
          </a:xfrm>
          <a:prstGeom prst="rect">
            <a:avLst/>
          </a:prstGeom>
          <a:noFill/>
        </p:spPr>
        <p:txBody>
          <a:bodyPr vert="eaVert" wrap="square" rtlCol="0">
            <a:spAutoFit/>
          </a:bodyPr>
          <a:lstStyle/>
          <a:p>
            <a:pPr algn="ctr"/>
            <a:r>
              <a:rPr lang="zh-CN" altLang="en-US" sz="7200" b="1" dirty="0">
                <a:latin typeface="新蒂文徵明體" panose="03000409000000000000" pitchFamily="65" charset="-120"/>
                <a:ea typeface="新蒂文徵明體" panose="03000409000000000000" pitchFamily="65" charset="-120"/>
              </a:rPr>
              <a:t>謝謝</a:t>
            </a:r>
            <a:endParaRPr lang="zh-CN" altLang="en-US" b="1" dirty="0"/>
          </a:p>
        </p:txBody>
      </p:sp>
      <p:pic>
        <p:nvPicPr>
          <p:cNvPr id="14" name="PA_图片 10"/>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tretch>
            <a:fillRect/>
          </a:stretch>
        </p:blipFill>
        <p:spPr>
          <a:xfrm flipH="1">
            <a:off x="1281765" y="1960215"/>
            <a:ext cx="2112781" cy="1256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6777" y="745588"/>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117231" y="189915"/>
            <a:ext cx="2112781" cy="1256060"/>
          </a:xfrm>
          <a:prstGeom prst="rect">
            <a:avLst/>
          </a:prstGeom>
        </p:spPr>
      </p:pic>
      <p:pic>
        <p:nvPicPr>
          <p:cNvPr id="9" name="图片 8"/>
          <p:cNvPicPr>
            <a:picLocks noChangeAspect="1" noChangeArrowheads="1"/>
          </p:cNvPicPr>
          <p:nvPr/>
        </p:nvPicPr>
        <p:blipFill>
          <a:blip r:embed="rId4"/>
          <a:srcRect/>
          <a:stretch>
            <a:fillRect/>
          </a:stretch>
        </p:blipFill>
        <p:spPr bwMode="auto">
          <a:xfrm>
            <a:off x="9018905" y="4343400"/>
            <a:ext cx="4036060" cy="291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1389380" y="1179830"/>
            <a:ext cx="3173730" cy="706755"/>
          </a:xfrm>
          <a:prstGeom prst="rect">
            <a:avLst/>
          </a:prstGeom>
          <a:noFill/>
        </p:spPr>
        <p:txBody>
          <a:bodyPr wrap="square" rtlCol="0">
            <a:spAutoFit/>
          </a:bodyPr>
          <a:p>
            <a:r>
              <a:rPr lang="zh-CN" altLang="en-US" sz="4000" b="1">
                <a:latin typeface="方正魏碑_GBK" panose="02000000000000000000" charset="-122"/>
                <a:ea typeface="方正魏碑_GBK" panose="02000000000000000000" charset="-122"/>
              </a:rPr>
              <a:t>好的</a:t>
            </a:r>
            <a:r>
              <a:rPr lang="zh-CN" altLang="en-US" sz="4000" b="1">
                <a:solidFill>
                  <a:srgbClr val="FF0000"/>
                </a:solidFill>
                <a:latin typeface="方正魏碑_GBK" panose="02000000000000000000" charset="-122"/>
                <a:ea typeface="方正魏碑_GBK" panose="02000000000000000000" charset="-122"/>
              </a:rPr>
              <a:t>开头</a:t>
            </a:r>
            <a:endParaRPr lang="zh-CN" altLang="en-US" sz="4000" b="1">
              <a:solidFill>
                <a:srgbClr val="FF0000"/>
              </a:solidFill>
              <a:latin typeface="方正魏碑_GBK" panose="02000000000000000000" charset="-122"/>
              <a:ea typeface="方正魏碑_GBK" panose="02000000000000000000" charset="-122"/>
            </a:endParaRPr>
          </a:p>
        </p:txBody>
      </p:sp>
      <p:sp>
        <p:nvSpPr>
          <p:cNvPr id="14" name="文本框 13"/>
          <p:cNvSpPr txBox="1"/>
          <p:nvPr/>
        </p:nvSpPr>
        <p:spPr>
          <a:xfrm>
            <a:off x="2230120" y="2016760"/>
            <a:ext cx="6560820" cy="583565"/>
          </a:xfrm>
          <a:prstGeom prst="rect">
            <a:avLst/>
          </a:prstGeom>
          <a:noFill/>
        </p:spPr>
        <p:txBody>
          <a:bodyPr wrap="square" rtlCol="0">
            <a:spAutoFit/>
          </a:bodyPr>
          <a:p>
            <a:r>
              <a:rPr lang="zh-CN" altLang="en-US" sz="3200" b="1">
                <a:latin typeface="方正魏碑_GBK" panose="02000000000000000000" charset="-122"/>
                <a:ea typeface="方正魏碑_GBK" panose="02000000000000000000" charset="-122"/>
              </a:rPr>
              <a:t>第一印象  让阅卷老师一见钟情</a:t>
            </a:r>
            <a:endParaRPr lang="zh-CN" altLang="en-US" sz="3200" b="1">
              <a:solidFill>
                <a:srgbClr val="FF0000"/>
              </a:solidFill>
              <a:latin typeface="方正魏碑_GBK" panose="02000000000000000000" charset="-122"/>
              <a:ea typeface="方正魏碑_GBK" panose="02000000000000000000" charset="-122"/>
            </a:endParaRPr>
          </a:p>
        </p:txBody>
      </p:sp>
      <p:pic>
        <p:nvPicPr>
          <p:cNvPr id="15" name="图片 14"/>
          <p:cNvPicPr>
            <a:picLocks noChangeAspect="1"/>
          </p:cNvPicPr>
          <p:nvPr/>
        </p:nvPicPr>
        <p:blipFill>
          <a:blip r:embed="rId5"/>
          <a:stretch>
            <a:fillRect/>
          </a:stretch>
        </p:blipFill>
        <p:spPr>
          <a:xfrm>
            <a:off x="8206740" y="745490"/>
            <a:ext cx="2554605" cy="2432050"/>
          </a:xfrm>
          <a:prstGeom prst="rect">
            <a:avLst/>
          </a:prstGeom>
          <a:effectLst>
            <a:outerShdw blurRad="50800" dist="50800" dir="5400000" algn="ctr" rotWithShape="0">
              <a:srgbClr val="000000">
                <a:alpha val="100000"/>
              </a:srgbClr>
            </a:outerShdw>
            <a:softEdge rad="520700"/>
          </a:effectLst>
        </p:spPr>
      </p:pic>
      <p:pic>
        <p:nvPicPr>
          <p:cNvPr id="16" name="图片 15"/>
          <p:cNvPicPr>
            <a:picLocks noChangeAspect="1"/>
          </p:cNvPicPr>
          <p:nvPr/>
        </p:nvPicPr>
        <p:blipFill>
          <a:blip r:embed="rId6"/>
          <a:stretch>
            <a:fillRect/>
          </a:stretch>
        </p:blipFill>
        <p:spPr>
          <a:xfrm>
            <a:off x="1273175" y="3177540"/>
            <a:ext cx="9250680" cy="2673985"/>
          </a:xfrm>
          <a:prstGeom prst="rect">
            <a:avLst/>
          </a:prstGeom>
        </p:spPr>
      </p:pic>
      <p:sp>
        <p:nvSpPr>
          <p:cNvPr id="17" name="文本框 16"/>
          <p:cNvSpPr txBox="1"/>
          <p:nvPr/>
        </p:nvSpPr>
        <p:spPr>
          <a:xfrm>
            <a:off x="1632585" y="3253740"/>
            <a:ext cx="3173730" cy="706755"/>
          </a:xfrm>
          <a:prstGeom prst="rect">
            <a:avLst/>
          </a:prstGeom>
          <a:noFill/>
        </p:spPr>
        <p:txBody>
          <a:bodyPr wrap="square" rtlCol="0">
            <a:spAutoFit/>
          </a:bodyPr>
          <a:p>
            <a:r>
              <a:rPr lang="zh-CN" altLang="en-US" sz="4000" b="1">
                <a:latin typeface="方正魏碑_GBK" panose="02000000000000000000" charset="-122"/>
                <a:ea typeface="方正魏碑_GBK" panose="02000000000000000000" charset="-122"/>
              </a:rPr>
              <a:t>好的</a:t>
            </a:r>
            <a:r>
              <a:rPr lang="zh-CN" altLang="en-US" sz="4000" b="1">
                <a:solidFill>
                  <a:srgbClr val="FF0000"/>
                </a:solidFill>
                <a:latin typeface="方正魏碑_GBK" panose="02000000000000000000" charset="-122"/>
                <a:ea typeface="方正魏碑_GBK" panose="02000000000000000000" charset="-122"/>
              </a:rPr>
              <a:t>结尾</a:t>
            </a:r>
            <a:endParaRPr lang="zh-CN" altLang="en-US" sz="4000" b="1">
              <a:solidFill>
                <a:srgbClr val="FF0000"/>
              </a:solidFill>
              <a:latin typeface="方正魏碑_GBK" panose="02000000000000000000" charset="-122"/>
              <a:ea typeface="方正魏碑_GBK" panose="02000000000000000000" charset="-122"/>
            </a:endParaRPr>
          </a:p>
        </p:txBody>
      </p:sp>
      <p:sp>
        <p:nvSpPr>
          <p:cNvPr id="18" name="文本框 17"/>
          <p:cNvSpPr txBox="1"/>
          <p:nvPr/>
        </p:nvSpPr>
        <p:spPr>
          <a:xfrm>
            <a:off x="2458085" y="4245610"/>
            <a:ext cx="6560820" cy="583565"/>
          </a:xfrm>
          <a:prstGeom prst="rect">
            <a:avLst/>
          </a:prstGeom>
          <a:noFill/>
        </p:spPr>
        <p:txBody>
          <a:bodyPr wrap="square" rtlCol="0">
            <a:spAutoFit/>
          </a:bodyPr>
          <a:p>
            <a:r>
              <a:rPr lang="zh-CN" altLang="en-US" sz="3200" b="1">
                <a:latin typeface="方正魏碑_GBK" panose="02000000000000000000" charset="-122"/>
                <a:ea typeface="方正魏碑_GBK" panose="02000000000000000000" charset="-122"/>
              </a:rPr>
              <a:t>让人意犹未尽  醍醐灌顶</a:t>
            </a:r>
            <a:endParaRPr lang="zh-CN" altLang="en-US" sz="3200" b="1">
              <a:solidFill>
                <a:srgbClr val="FF0000"/>
              </a:solidFill>
              <a:latin typeface="方正魏碑_GBK" panose="02000000000000000000" charset="-122"/>
              <a:ea typeface="方正魏碑_GBK" panose="02000000000000000000" charset="-122"/>
            </a:endParaRPr>
          </a:p>
        </p:txBody>
      </p:sp>
      <p:pic>
        <p:nvPicPr>
          <p:cNvPr id="19" name="图片 18"/>
          <p:cNvPicPr>
            <a:picLocks noChangeAspect="1"/>
          </p:cNvPicPr>
          <p:nvPr/>
        </p:nvPicPr>
        <p:blipFill>
          <a:blip r:embed="rId7"/>
          <a:stretch>
            <a:fillRect/>
          </a:stretch>
        </p:blipFill>
        <p:spPr>
          <a:xfrm>
            <a:off x="8047355" y="3388995"/>
            <a:ext cx="2476500" cy="2042795"/>
          </a:xfrm>
          <a:prstGeom prst="rect">
            <a:avLst/>
          </a:prstGeom>
          <a:effectLst>
            <a:softEdge rad="558800"/>
          </a:effectLst>
        </p:spPr>
      </p:pic>
      <p:pic>
        <p:nvPicPr>
          <p:cNvPr id="20" name="图片 19"/>
          <p:cNvPicPr>
            <a:picLocks noChangeAspect="1"/>
          </p:cNvPicPr>
          <p:nvPr/>
        </p:nvPicPr>
        <p:blipFill>
          <a:blip r:embed="rId8"/>
          <a:stretch>
            <a:fillRect/>
          </a:stretch>
        </p:blipFill>
        <p:spPr>
          <a:xfrm>
            <a:off x="1069340" y="1009650"/>
            <a:ext cx="6978015" cy="457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6777" y="745588"/>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117231" y="189915"/>
            <a:ext cx="2112781" cy="1256060"/>
          </a:xfrm>
          <a:prstGeom prst="rect">
            <a:avLst/>
          </a:prstGeom>
        </p:spPr>
      </p:pic>
      <p:pic>
        <p:nvPicPr>
          <p:cNvPr id="9" name="图片 8"/>
          <p:cNvPicPr>
            <a:picLocks noChangeAspect="1" noChangeArrowheads="1"/>
          </p:cNvPicPr>
          <p:nvPr/>
        </p:nvPicPr>
        <p:blipFill>
          <a:blip r:embed="rId4"/>
          <a:srcRect/>
          <a:stretch>
            <a:fillRect/>
          </a:stretch>
        </p:blipFill>
        <p:spPr bwMode="auto">
          <a:xfrm>
            <a:off x="7968615" y="3854450"/>
            <a:ext cx="4036060" cy="291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1642745" y="1445895"/>
            <a:ext cx="6010910" cy="829945"/>
          </a:xfrm>
          <a:prstGeom prst="rect">
            <a:avLst/>
          </a:prstGeom>
          <a:noFill/>
        </p:spPr>
        <p:txBody>
          <a:bodyPr wrap="square" rtlCol="0">
            <a:spAutoFit/>
          </a:bodyPr>
          <a:p>
            <a:r>
              <a:rPr lang="zh-CN" altLang="en-US" sz="4800" b="1">
                <a:latin typeface="方正魏碑_GBK" panose="02000000000000000000" charset="-122"/>
                <a:ea typeface="方正魏碑_GBK" panose="02000000000000000000" charset="-122"/>
              </a:rPr>
              <a:t>好文章的必备要素：</a:t>
            </a:r>
            <a:endParaRPr lang="zh-CN" altLang="en-US" sz="4800" b="1">
              <a:solidFill>
                <a:srgbClr val="FF0000"/>
              </a:solidFill>
              <a:latin typeface="方正魏碑_GBK" panose="02000000000000000000" charset="-122"/>
              <a:ea typeface="方正魏碑_GBK" panose="02000000000000000000" charset="-122"/>
            </a:endParaRPr>
          </a:p>
        </p:txBody>
      </p:sp>
      <p:sp>
        <p:nvSpPr>
          <p:cNvPr id="3" name="文本框 2"/>
          <p:cNvSpPr txBox="1"/>
          <p:nvPr/>
        </p:nvSpPr>
        <p:spPr>
          <a:xfrm>
            <a:off x="3415030" y="2706370"/>
            <a:ext cx="6003925" cy="1445260"/>
          </a:xfrm>
          <a:prstGeom prst="rect">
            <a:avLst/>
          </a:prstGeom>
          <a:noFill/>
        </p:spPr>
        <p:txBody>
          <a:bodyPr wrap="square" rtlCol="0">
            <a:spAutoFit/>
          </a:bodyPr>
          <a:p>
            <a:r>
              <a:rPr lang="zh-CN" altLang="en-US" sz="8800" b="1">
                <a:solidFill>
                  <a:srgbClr val="FF0000"/>
                </a:solidFill>
                <a:latin typeface="汉呈王世李行书" panose="00020600040101010101" charset="-128"/>
                <a:ea typeface="汉呈王世李行书" panose="00020600040101010101" charset="-128"/>
              </a:rPr>
              <a:t>凤 头 豹 尾</a:t>
            </a:r>
            <a:endParaRPr lang="zh-CN" altLang="en-US" sz="8800" b="1">
              <a:solidFill>
                <a:srgbClr val="FF0000"/>
              </a:solidFill>
              <a:latin typeface="汉呈王世李行书" panose="00020600040101010101" charset="-128"/>
              <a:ea typeface="汉呈王世李行书" panose="00020600040101010101" charset="-12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5588"/>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IMG_0232(20200317-165218)"/>
          <p:cNvPicPr>
            <a:picLocks noChangeAspect="1"/>
          </p:cNvPicPr>
          <p:nvPr/>
        </p:nvPicPr>
        <p:blipFill>
          <a:blip r:embed="rId2"/>
          <a:stretch>
            <a:fillRect/>
          </a:stretch>
        </p:blipFill>
        <p:spPr>
          <a:xfrm>
            <a:off x="576580" y="335915"/>
            <a:ext cx="11050270" cy="5967095"/>
          </a:xfrm>
          <a:prstGeom prst="rect">
            <a:avLst/>
          </a:prstGeom>
        </p:spPr>
      </p:pic>
      <p:pic>
        <p:nvPicPr>
          <p:cNvPr id="7" name="PA_图片 10"/>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flipH="1">
            <a:off x="117231" y="189915"/>
            <a:ext cx="2112781" cy="1256060"/>
          </a:xfrm>
          <a:prstGeom prst="rect">
            <a:avLst/>
          </a:prstGeom>
        </p:spPr>
      </p:pic>
      <p:sp>
        <p:nvSpPr>
          <p:cNvPr id="13" name="文本框 12"/>
          <p:cNvSpPr txBox="1"/>
          <p:nvPr/>
        </p:nvSpPr>
        <p:spPr>
          <a:xfrm>
            <a:off x="897890" y="2021205"/>
            <a:ext cx="1174750" cy="4154170"/>
          </a:xfrm>
          <a:prstGeom prst="rect">
            <a:avLst/>
          </a:prstGeom>
          <a:noFill/>
        </p:spPr>
        <p:txBody>
          <a:bodyPr wrap="square" rtlCol="0">
            <a:spAutoFit/>
          </a:bodyPr>
          <a:p>
            <a:pPr algn="ctr"/>
            <a:r>
              <a:rPr lang="zh-CN" altLang="en-US" sz="4400" b="1">
                <a:latin typeface="方正字迹-吕建德行楷简体" panose="02010600010101010101" charset="-122"/>
                <a:ea typeface="方正字迹-吕建德行楷简体" panose="02010600010101010101" charset="-122"/>
              </a:rPr>
              <a:t>中考作文秘笈</a:t>
            </a:r>
            <a:endParaRPr lang="zh-CN" altLang="en-US" sz="4400" b="1">
              <a:solidFill>
                <a:srgbClr val="FF0000"/>
              </a:solidFill>
              <a:latin typeface="方正字迹-吕建德行楷简体" panose="02010600010101010101" charset="-122"/>
              <a:ea typeface="方正字迹-吕建德行楷简体" panose="02010600010101010101" charset="-122"/>
            </a:endParaRPr>
          </a:p>
        </p:txBody>
      </p:sp>
      <p:pic>
        <p:nvPicPr>
          <p:cNvPr id="22" name="图片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52690" y="4424680"/>
            <a:ext cx="4935220" cy="151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7978775" y="4719320"/>
            <a:ext cx="3882390" cy="922020"/>
          </a:xfrm>
          <a:prstGeom prst="rect">
            <a:avLst/>
          </a:prstGeom>
          <a:noFill/>
        </p:spPr>
        <p:txBody>
          <a:bodyPr wrap="square" rtlCol="0">
            <a:spAutoFit/>
          </a:bodyPr>
          <a:p>
            <a:pPr algn="ctr"/>
            <a:r>
              <a:rPr lang="zh-CN" altLang="en-US" sz="5400" b="1">
                <a:solidFill>
                  <a:srgbClr val="FF0000"/>
                </a:solidFill>
                <a:latin typeface="方正魏碑_GBK" panose="02000000000000000000" charset="-122"/>
                <a:ea typeface="方正魏碑_GBK" panose="02000000000000000000" charset="-122"/>
              </a:rPr>
              <a:t>不能太啰嗦</a:t>
            </a:r>
            <a:endParaRPr lang="zh-CN" altLang="en-US" sz="5400" b="1">
              <a:solidFill>
                <a:srgbClr val="FF0000"/>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5588"/>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117231" y="189915"/>
            <a:ext cx="2112781" cy="1256060"/>
          </a:xfrm>
          <a:prstGeom prst="rect">
            <a:avLst/>
          </a:prstGeom>
        </p:spPr>
      </p:pic>
      <p:pic>
        <p:nvPicPr>
          <p:cNvPr id="2" name="图片 1"/>
          <p:cNvPicPr>
            <a:picLocks noChangeAspect="1"/>
          </p:cNvPicPr>
          <p:nvPr/>
        </p:nvPicPr>
        <p:blipFill>
          <a:blip r:embed="rId4"/>
          <a:stretch>
            <a:fillRect/>
          </a:stretch>
        </p:blipFill>
        <p:spPr>
          <a:xfrm>
            <a:off x="1066800" y="1445895"/>
            <a:ext cx="4850765" cy="3039745"/>
          </a:xfrm>
          <a:prstGeom prst="rect">
            <a:avLst/>
          </a:prstGeom>
          <a:effectLst>
            <a:softEdge rad="482600"/>
          </a:effectLst>
        </p:spPr>
      </p:pic>
      <p:sp>
        <p:nvSpPr>
          <p:cNvPr id="10" name="文本框 9"/>
          <p:cNvSpPr txBox="1"/>
          <p:nvPr/>
        </p:nvSpPr>
        <p:spPr>
          <a:xfrm>
            <a:off x="846455" y="4546600"/>
            <a:ext cx="5291455" cy="1106805"/>
          </a:xfrm>
          <a:prstGeom prst="rect">
            <a:avLst/>
          </a:prstGeom>
          <a:noFill/>
        </p:spPr>
        <p:txBody>
          <a:bodyPr wrap="square" rtlCol="0">
            <a:spAutoFit/>
          </a:bodyPr>
          <a:p>
            <a:pPr algn="ctr"/>
            <a:r>
              <a:rPr lang="zh-CN" altLang="en-US" sz="6600" b="1">
                <a:solidFill>
                  <a:srgbClr val="FF0000"/>
                </a:solidFill>
                <a:latin typeface="方正魏碑_GBK" panose="02000000000000000000" charset="-122"/>
                <a:ea typeface="方正魏碑_GBK" panose="02000000000000000000" charset="-122"/>
              </a:rPr>
              <a:t>散文</a:t>
            </a:r>
            <a:r>
              <a:rPr lang="en-US" altLang="zh-CN" sz="6600" b="1">
                <a:solidFill>
                  <a:srgbClr val="FF0000"/>
                </a:solidFill>
                <a:latin typeface="方正魏碑_GBK" panose="02000000000000000000" charset="-122"/>
                <a:ea typeface="方正魏碑_GBK" panose="02000000000000000000" charset="-122"/>
              </a:rPr>
              <a:t>/</a:t>
            </a:r>
            <a:r>
              <a:rPr lang="zh-CN" altLang="en-US" sz="4000">
                <a:solidFill>
                  <a:schemeClr val="tx1"/>
                </a:solidFill>
                <a:latin typeface="方正魏碑_GBK" panose="02000000000000000000" charset="-122"/>
                <a:ea typeface="方正魏碑_GBK" panose="02000000000000000000" charset="-122"/>
              </a:rPr>
              <a:t>文艺小清新范</a:t>
            </a:r>
            <a:endParaRPr lang="zh-CN" altLang="en-US" sz="4000">
              <a:solidFill>
                <a:schemeClr val="tx1"/>
              </a:solidFill>
              <a:latin typeface="方正魏碑_GBK" panose="02000000000000000000" charset="-122"/>
              <a:ea typeface="方正魏碑_GBK" panose="02000000000000000000" charset="-122"/>
            </a:endParaRPr>
          </a:p>
        </p:txBody>
      </p:sp>
      <p:sp>
        <p:nvSpPr>
          <p:cNvPr id="9" name="文本框 8"/>
          <p:cNvSpPr txBox="1"/>
          <p:nvPr/>
        </p:nvSpPr>
        <p:spPr>
          <a:xfrm>
            <a:off x="6328410" y="4546600"/>
            <a:ext cx="5291455" cy="1106805"/>
          </a:xfrm>
          <a:prstGeom prst="rect">
            <a:avLst/>
          </a:prstGeom>
          <a:noFill/>
        </p:spPr>
        <p:txBody>
          <a:bodyPr wrap="square" rtlCol="0">
            <a:spAutoFit/>
          </a:bodyPr>
          <a:p>
            <a:pPr algn="ctr"/>
            <a:r>
              <a:rPr lang="zh-CN" altLang="en-US" sz="6600" b="1">
                <a:solidFill>
                  <a:srgbClr val="FF0000"/>
                </a:solidFill>
                <a:latin typeface="方正魏碑_GBK" panose="02000000000000000000" charset="-122"/>
                <a:ea typeface="方正魏碑_GBK" panose="02000000000000000000" charset="-122"/>
              </a:rPr>
              <a:t>记叙文</a:t>
            </a:r>
            <a:r>
              <a:rPr lang="en-US" altLang="zh-CN" sz="6600" b="1">
                <a:solidFill>
                  <a:srgbClr val="FF0000"/>
                </a:solidFill>
                <a:latin typeface="方正魏碑_GBK" panose="02000000000000000000" charset="-122"/>
                <a:ea typeface="方正魏碑_GBK" panose="02000000000000000000" charset="-122"/>
              </a:rPr>
              <a:t>/</a:t>
            </a:r>
            <a:r>
              <a:rPr lang="zh-CN" altLang="en-US" sz="4000">
                <a:solidFill>
                  <a:schemeClr val="tx1"/>
                </a:solidFill>
                <a:latin typeface="方正魏碑_GBK" panose="02000000000000000000" charset="-122"/>
                <a:ea typeface="方正魏碑_GBK" panose="02000000000000000000" charset="-122"/>
              </a:rPr>
              <a:t>朴实风</a:t>
            </a:r>
            <a:endParaRPr lang="zh-CN" altLang="en-US" sz="4000">
              <a:solidFill>
                <a:schemeClr val="tx1"/>
              </a:solidFill>
              <a:latin typeface="方正魏碑_GBK" panose="02000000000000000000" charset="-122"/>
              <a:ea typeface="方正魏碑_GBK" panose="02000000000000000000" charset="-122"/>
            </a:endParaRPr>
          </a:p>
        </p:txBody>
      </p:sp>
      <p:pic>
        <p:nvPicPr>
          <p:cNvPr id="11" name="图片 10"/>
          <p:cNvPicPr>
            <a:picLocks noChangeAspect="1"/>
          </p:cNvPicPr>
          <p:nvPr/>
        </p:nvPicPr>
        <p:blipFill>
          <a:blip r:embed="rId5"/>
          <a:stretch>
            <a:fillRect/>
          </a:stretch>
        </p:blipFill>
        <p:spPr>
          <a:xfrm>
            <a:off x="6467475" y="1445895"/>
            <a:ext cx="4551680" cy="3032760"/>
          </a:xfrm>
          <a:prstGeom prst="rect">
            <a:avLst/>
          </a:prstGeom>
          <a:effectLst>
            <a:softEdge rad="558800"/>
          </a:effectLst>
        </p:spPr>
      </p:pic>
      <p:pic>
        <p:nvPicPr>
          <p:cNvPr id="22" name="图片 2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14065" y="1188085"/>
            <a:ext cx="5762625" cy="176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3787140" y="1517015"/>
            <a:ext cx="4815840" cy="1106805"/>
          </a:xfrm>
          <a:prstGeom prst="rect">
            <a:avLst/>
          </a:prstGeom>
          <a:noFill/>
        </p:spPr>
        <p:txBody>
          <a:bodyPr wrap="square" rtlCol="0">
            <a:spAutoFit/>
          </a:bodyPr>
          <a:p>
            <a:pPr algn="ctr"/>
            <a:r>
              <a:rPr lang="zh-CN" altLang="en-US" sz="6600" b="1">
                <a:solidFill>
                  <a:srgbClr val="FF0000"/>
                </a:solidFill>
                <a:latin typeface="方正魏碑_GBK" panose="02000000000000000000" charset="-122"/>
                <a:ea typeface="方正魏碑_GBK" panose="02000000000000000000" charset="-122"/>
              </a:rPr>
              <a:t>开头</a:t>
            </a:r>
            <a:r>
              <a:rPr lang="zh-CN" altLang="en-US" sz="4800" b="1">
                <a:solidFill>
                  <a:srgbClr val="FF0000"/>
                </a:solidFill>
                <a:latin typeface="方正魏碑_GBK" panose="02000000000000000000" charset="-122"/>
                <a:ea typeface="方正魏碑_GBK" panose="02000000000000000000" charset="-122"/>
              </a:rPr>
              <a:t>要</a:t>
            </a:r>
            <a:r>
              <a:rPr lang="zh-CN" altLang="en-US" sz="6600" b="1">
                <a:solidFill>
                  <a:srgbClr val="FF0000"/>
                </a:solidFill>
                <a:latin typeface="方正魏碑_GBK" panose="02000000000000000000" charset="-122"/>
                <a:ea typeface="方正魏碑_GBK" panose="02000000000000000000" charset="-122"/>
              </a:rPr>
              <a:t>简明</a:t>
            </a:r>
            <a:endParaRPr lang="zh-CN" altLang="en-US" sz="6600" b="1">
              <a:solidFill>
                <a:srgbClr val="FF0000"/>
              </a:solidFill>
              <a:latin typeface="方正魏碑_GBK" panose="02000000000000000000" charset="-122"/>
              <a:ea typeface="方正魏碑_GBK"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8525" y="725170"/>
            <a:ext cx="10547985" cy="4075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2"/>
          <p:cNvSpPr txBox="1">
            <a:spLocks noChangeArrowheads="1"/>
          </p:cNvSpPr>
          <p:nvPr/>
        </p:nvSpPr>
        <p:spPr bwMode="auto">
          <a:xfrm>
            <a:off x="1802765" y="1701165"/>
            <a:ext cx="8616315"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8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rPr>
              <a:t>【环境描写开篇】</a:t>
            </a:r>
            <a:endParaRPr lang="zh-CN" altLang="en-US" sz="8800">
              <a:solidFill>
                <a:schemeClr val="tx1"/>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endParaRPr>
          </a:p>
        </p:txBody>
      </p:sp>
      <p:pic>
        <p:nvPicPr>
          <p:cNvPr id="1434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8360" y="5085080"/>
            <a:ext cx="8810625" cy="162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 y="4150360"/>
            <a:ext cx="5062220" cy="31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61232"/>
            <a:ext cx="12192000" cy="3096768"/>
          </a:xfrm>
          <a:prstGeom prst="rect">
            <a:avLst/>
          </a:prstGeom>
        </p:spPr>
      </p:pic>
      <p:sp>
        <p:nvSpPr>
          <p:cNvPr id="4" name="矩形 3"/>
          <p:cNvSpPr/>
          <p:nvPr/>
        </p:nvSpPr>
        <p:spPr>
          <a:xfrm>
            <a:off x="576776" y="618979"/>
            <a:ext cx="11043138" cy="5683348"/>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9317" y="745588"/>
            <a:ext cx="10818055" cy="5430129"/>
          </a:xfrm>
          <a:prstGeom prst="rect">
            <a:avLst/>
          </a:prstGeom>
          <a:solidFill>
            <a:schemeClr val="bg1"/>
          </a:solidFill>
          <a:ln w="19050">
            <a:solidFill>
              <a:schemeClr val="accent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A_图片 10"/>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flipH="1">
            <a:off x="9328785" y="208280"/>
            <a:ext cx="2846070" cy="1692275"/>
          </a:xfrm>
          <a:prstGeom prst="rect">
            <a:avLst/>
          </a:prstGeom>
        </p:spPr>
      </p:pic>
      <p:sp>
        <p:nvSpPr>
          <p:cNvPr id="13" name="文本框 12"/>
          <p:cNvSpPr txBox="1"/>
          <p:nvPr/>
        </p:nvSpPr>
        <p:spPr>
          <a:xfrm>
            <a:off x="2413635" y="2066925"/>
            <a:ext cx="8383905" cy="3392170"/>
          </a:xfrm>
          <a:prstGeom prst="rect">
            <a:avLst/>
          </a:prstGeom>
          <a:noFill/>
        </p:spPr>
        <p:txBody>
          <a:bodyPr wrap="square" rtlCol="0">
            <a:spAutoFit/>
          </a:bodyPr>
          <a:p>
            <a:pPr fontAlgn="auto">
              <a:lnSpc>
                <a:spcPts val="8580"/>
              </a:lnSpc>
            </a:pPr>
            <a:r>
              <a:rPr lang="zh-CN" altLang="en-US" sz="5400" b="1">
                <a:latin typeface="方正魏碑_GBK" panose="02000000000000000000" charset="-122"/>
                <a:ea typeface="方正魏碑_GBK" panose="02000000000000000000" charset="-122"/>
              </a:rPr>
              <a:t>用</a:t>
            </a:r>
            <a:r>
              <a:rPr lang="zh-CN" altLang="en-US" sz="5400" b="1">
                <a:solidFill>
                  <a:srgbClr val="FF0000"/>
                </a:solidFill>
                <a:latin typeface="方正魏碑_GBK" panose="02000000000000000000" charset="-122"/>
                <a:ea typeface="方正魏碑_GBK" panose="02000000000000000000" charset="-122"/>
              </a:rPr>
              <a:t>环境描写</a:t>
            </a:r>
            <a:r>
              <a:rPr lang="zh-CN" altLang="en-US" sz="5400" b="1">
                <a:latin typeface="方正魏碑_GBK" panose="02000000000000000000" charset="-122"/>
                <a:ea typeface="方正魏碑_GBK" panose="02000000000000000000" charset="-122"/>
              </a:rPr>
              <a:t>作为</a:t>
            </a:r>
            <a:r>
              <a:rPr lang="zh-CN" altLang="en-US" sz="5400" b="1">
                <a:solidFill>
                  <a:srgbClr val="FF0000"/>
                </a:solidFill>
                <a:latin typeface="方正魏碑_GBK" panose="02000000000000000000" charset="-122"/>
                <a:ea typeface="方正魏碑_GBK" panose="02000000000000000000" charset="-122"/>
              </a:rPr>
              <a:t>引子</a:t>
            </a:r>
            <a:r>
              <a:rPr lang="zh-CN" altLang="en-US" sz="5400" b="1">
                <a:latin typeface="方正魏碑_GBK" panose="02000000000000000000" charset="-122"/>
                <a:ea typeface="方正魏碑_GBK" panose="02000000000000000000" charset="-122"/>
              </a:rPr>
              <a:t>，</a:t>
            </a:r>
            <a:endParaRPr lang="zh-CN" altLang="en-US" sz="5400" b="1">
              <a:latin typeface="方正魏碑_GBK" panose="02000000000000000000" charset="-122"/>
              <a:ea typeface="方正魏碑_GBK" panose="02000000000000000000" charset="-122"/>
            </a:endParaRPr>
          </a:p>
          <a:p>
            <a:pPr fontAlgn="auto">
              <a:lnSpc>
                <a:spcPts val="8580"/>
              </a:lnSpc>
            </a:pPr>
            <a:r>
              <a:rPr lang="zh-CN" altLang="en-US" sz="5400" b="1">
                <a:latin typeface="方正魏碑_GBK" panose="02000000000000000000" charset="-122"/>
                <a:ea typeface="方正魏碑_GBK" panose="02000000000000000000" charset="-122"/>
              </a:rPr>
              <a:t>很自然地</a:t>
            </a:r>
            <a:r>
              <a:rPr lang="zh-CN" altLang="en-US" sz="5400" b="1">
                <a:solidFill>
                  <a:srgbClr val="FF0000"/>
                </a:solidFill>
                <a:latin typeface="方正魏碑_GBK" panose="02000000000000000000" charset="-122"/>
                <a:ea typeface="方正魏碑_GBK" panose="02000000000000000000" charset="-122"/>
              </a:rPr>
              <a:t>引出话题</a:t>
            </a:r>
            <a:r>
              <a:rPr lang="zh-CN" altLang="en-US" sz="5400" b="1">
                <a:latin typeface="方正魏碑_GBK" panose="02000000000000000000" charset="-122"/>
                <a:ea typeface="方正魏碑_GBK" panose="02000000000000000000" charset="-122"/>
              </a:rPr>
              <a:t>，</a:t>
            </a:r>
            <a:endParaRPr lang="zh-CN" altLang="en-US" sz="5400" b="1">
              <a:latin typeface="方正魏碑_GBK" panose="02000000000000000000" charset="-122"/>
              <a:ea typeface="方正魏碑_GBK" panose="02000000000000000000" charset="-122"/>
            </a:endParaRPr>
          </a:p>
          <a:p>
            <a:pPr fontAlgn="auto">
              <a:lnSpc>
                <a:spcPts val="8580"/>
              </a:lnSpc>
            </a:pPr>
            <a:r>
              <a:rPr lang="zh-CN" altLang="en-US" sz="5400" b="1">
                <a:latin typeface="方正魏碑_GBK" panose="02000000000000000000" charset="-122"/>
                <a:ea typeface="方正魏碑_GBK" panose="02000000000000000000" charset="-122"/>
              </a:rPr>
              <a:t>同时奠定全文的</a:t>
            </a:r>
            <a:r>
              <a:rPr lang="zh-CN" altLang="en-US" sz="5400" b="1">
                <a:solidFill>
                  <a:srgbClr val="FF0000"/>
                </a:solidFill>
                <a:latin typeface="方正魏碑_GBK" panose="02000000000000000000" charset="-122"/>
                <a:ea typeface="方正魏碑_GBK" panose="02000000000000000000" charset="-122"/>
              </a:rPr>
              <a:t>感情基调</a:t>
            </a:r>
            <a:r>
              <a:rPr lang="zh-CN" altLang="en-US" sz="5400" b="1">
                <a:latin typeface="方正魏碑_GBK" panose="02000000000000000000" charset="-122"/>
                <a:ea typeface="方正魏碑_GBK" panose="02000000000000000000" charset="-122"/>
              </a:rPr>
              <a:t>。</a:t>
            </a:r>
            <a:endParaRPr lang="zh-CN" altLang="en-US" sz="5400" b="1">
              <a:latin typeface="方正魏碑_GBK" panose="02000000000000000000" charset="-122"/>
              <a:ea typeface="方正魏碑_GBK" panose="02000000000000000000" charset="-122"/>
            </a:endParaRPr>
          </a:p>
        </p:txBody>
      </p:sp>
      <p:pic>
        <p:nvPicPr>
          <p:cNvPr id="38934"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740" y="810260"/>
            <a:ext cx="4630420"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矩形 48"/>
          <p:cNvSpPr>
            <a:spLocks noChangeArrowheads="1"/>
          </p:cNvSpPr>
          <p:nvPr/>
        </p:nvSpPr>
        <p:spPr bwMode="auto">
          <a:xfrm>
            <a:off x="1002665" y="810260"/>
            <a:ext cx="357759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zh-CN" altLang="en-US" sz="3200">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rPr>
              <a:t>【环境描写开篇】</a:t>
            </a:r>
            <a:endParaRPr lang="zh-CN" altLang="en-US" sz="3200" b="1">
              <a:solidFill>
                <a:srgbClr val="FF0000"/>
              </a:solidFill>
              <a:effectLst>
                <a:outerShdw blurRad="38100" dist="25400" dir="5400000" algn="ctr" rotWithShape="0">
                  <a:srgbClr val="6E747A">
                    <a:alpha val="43000"/>
                  </a:srgbClr>
                </a:outerShdw>
              </a:effectLst>
              <a:latin typeface="汉仪铸字卡酷体简" panose="00020600040101010101" charset="-122"/>
              <a:ea typeface="汉仪铸字卡酷体简" panose="00020600040101010101" charset="-122"/>
              <a:cs typeface="汉仪铸字卡酷体简" panose="00020600040101010101" charset="-122"/>
              <a:sym typeface="+mn-ea"/>
            </a:endParaRPr>
          </a:p>
        </p:txBody>
      </p:sp>
      <p:pic>
        <p:nvPicPr>
          <p:cNvPr id="18436"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0153" y="4757738"/>
            <a:ext cx="4857750"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ISPRING_ULTRA_SCORM_COURSE_ID" val="F3761F25-9537-4C31-841D-A6FFC1799F0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出师表"/>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KSO_WM_UNIT_TABLE_BEAUTIFY" val="smartTable{a8311872-f813-4380-92c5-a3dd789b0c35}"/>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2317</Words>
  <Application>WPS 演示</Application>
  <PresentationFormat>宽屏</PresentationFormat>
  <Paragraphs>356</Paragraphs>
  <Slides>35</Slides>
  <Notes>25</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vt:lpstr>
      <vt:lpstr>宋体</vt:lpstr>
      <vt:lpstr>Wingdings</vt:lpstr>
      <vt:lpstr>汉呈王世李行书</vt:lpstr>
      <vt:lpstr>Yu Gothic</vt:lpstr>
      <vt:lpstr>方正魏碑_GBK</vt:lpstr>
      <vt:lpstr>布拉格之恋</vt:lpstr>
      <vt:lpstr>方正字迹-吕建德行楷简体</vt:lpstr>
      <vt:lpstr>Calibri</vt:lpstr>
      <vt:lpstr>汉仪铸字卡酷体简</vt:lpstr>
      <vt:lpstr>等线</vt:lpstr>
      <vt:lpstr>方正字迹-陈代明行楷简体</vt:lpstr>
      <vt:lpstr>微软雅黑</vt:lpstr>
      <vt:lpstr>Arial Unicode MS</vt:lpstr>
      <vt:lpstr>等线 Light</vt:lpstr>
      <vt:lpstr>新蒂文徵明體</vt:lpstr>
      <vt:lpstr>MingLiU-ExtB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子沐创意素材</dc:creator>
  <cp:lastModifiedBy>王力</cp:lastModifiedBy>
  <cp:revision>9</cp:revision>
  <dcterms:created xsi:type="dcterms:W3CDTF">2020-03-17T09:25:00Z</dcterms:created>
  <dcterms:modified xsi:type="dcterms:W3CDTF">2020-03-30T06:14:43Z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