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1.xml" ContentType="application/vnd.openxmlformats-officedocument.theme+xml"/>
  <Override PartName="/ppt/slideMasters/slideMaster2.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gs/tag14.xml" ContentType="application/vnd.openxmlformats-officedocument.presentationml.tags+xml"/>
  <Override PartName="/ppt/notesSlides/notesSlide2.xml" ContentType="application/vnd.openxmlformats-officedocument.presentationml.notesSlide+xml"/>
  <Override PartName="/ppt/slides/slide5.xml" ContentType="application/vnd.openxmlformats-officedocument.presentationml.slide+xml"/>
  <Override PartName="/ppt/tags/tag15.xml" ContentType="application/vnd.openxmlformats-officedocument.presentationml.tags+xml"/>
  <Override PartName="/ppt/notesSlides/notesSlide3.xml" ContentType="application/vnd.openxmlformats-officedocument.presentationml.notesSlide+xml"/>
  <Override PartName="/ppt/slides/slide6.xml" ContentType="application/vnd.openxmlformats-officedocument.presentationml.slide+xml"/>
  <Override PartName="/ppt/tags/tag16.xml" ContentType="application/vnd.openxmlformats-officedocument.presentationml.tags+xml"/>
  <Override PartName="/ppt/notesSlides/notesSlide4.xml" ContentType="application/vnd.openxmlformats-officedocument.presentationml.notesSlide+xml"/>
  <Override PartName="/ppt/slides/slide7.xml" ContentType="application/vnd.openxmlformats-officedocument.presentationml.slide+xml"/>
  <Override PartName="/ppt/tags/tag17.xml" ContentType="application/vnd.openxmlformats-officedocument.presentationml.tags+xml"/>
  <Override PartName="/ppt/notesSlides/notesSlide5.xml" ContentType="application/vnd.openxmlformats-officedocument.presentationml.notesSlide+xml"/>
  <Override PartName="/ppt/slides/slide8.xml" ContentType="application/vnd.openxmlformats-officedocument.presentationml.slide+xml"/>
  <Override PartName="/ppt/tags/tag18.xml" ContentType="application/vnd.openxmlformats-officedocument.presentationml.tags+xml"/>
  <Override PartName="/ppt/notesSlides/notesSlide6.xml" ContentType="application/vnd.openxmlformats-officedocument.presentationml.notesSlide+xml"/>
  <Override PartName="/ppt/slides/slide9.xml" ContentType="application/vnd.openxmlformats-officedocument.presentationml.slide+xml"/>
  <Override PartName="/ppt/tags/tag19.xml" ContentType="application/vnd.openxmlformats-officedocument.presentationml.tags+xml"/>
  <Override PartName="/ppt/notesSlides/notesSlide7.xml" ContentType="application/vnd.openxmlformats-officedocument.presentationml.notesSlide+xml"/>
  <Override PartName="/ppt/slides/slide10.xml" ContentType="application/vnd.openxmlformats-officedocument.presentationml.slide+xml"/>
  <Override PartName="/ppt/tags/tag20.xml" ContentType="application/vnd.openxmlformats-officedocument.presentationml.tags+xml"/>
  <Override PartName="/ppt/notesSlides/notesSlide8.xml" ContentType="application/vnd.openxmlformats-officedocument.presentationml.notesSlide+xml"/>
  <Override PartName="/ppt/slides/slide11.xml" ContentType="application/vnd.openxmlformats-officedocument.presentationml.slide+xml"/>
  <Override PartName="/ppt/tags/tag21.xml" ContentType="application/vnd.openxmlformats-officedocument.presentationml.tags+xml"/>
  <Override PartName="/ppt/notesSlides/notesSlide9.xml" ContentType="application/vnd.openxmlformats-officedocument.presentationml.notesSlide+xml"/>
  <Override PartName="/ppt/slides/slide12.xml" ContentType="application/vnd.openxmlformats-officedocument.presentationml.slide+xml"/>
  <Override PartName="/ppt/notesSlides/notesSlide10.xml" ContentType="application/vnd.openxmlformats-officedocument.presentationml.notesSlide+xml"/>
  <Override PartName="/ppt/slides/slide13.xml" ContentType="application/vnd.openxmlformats-officedocument.presentationml.slide+xml"/>
  <Override PartName="/ppt/notesSlides/notesSlide11.xml" ContentType="application/vnd.openxmlformats-officedocument.presentationml.notesSlide+xml"/>
  <Override PartName="/ppt/slides/slide14.xml" ContentType="application/vnd.openxmlformats-officedocument.presentationml.slide+xml"/>
  <Override PartName="/ppt/tags/tag22.xml" ContentType="application/vnd.openxmlformats-officedocument.presentationml.tags+xml"/>
  <Override PartName="/ppt/notesSlides/notesSlide12.xml" ContentType="application/vnd.openxmlformats-officedocument.presentationml.notes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23.xml" ContentType="application/vnd.openxmlformats-officedocument.presentationml.tags+xml"/>
  <Override PartName="/ppt/notesSlides/notesSlide13.xml" ContentType="application/vnd.openxmlformats-officedocument.presentationml.notesSlide+xml"/>
  <Override PartName="/ppt/slides/slide19.xml" ContentType="application/vnd.openxmlformats-officedocument.presentationml.slide+xml"/>
  <Override PartName="/ppt/slides/slide20.xml" ContentType="application/vnd.openxmlformats-officedocument.presentationml.slide+xml"/>
  <Override PartName="/ppt/tags/tag24.xml" ContentType="application/vnd.openxmlformats-officedocument.presentationml.tags+xml"/>
  <Override PartName="/ppt/notesSlides/notesSlide14.xml" ContentType="application/vnd.openxmlformats-officedocument.presentationml.notesSlide+xml"/>
  <Override PartName="/ppt/slides/slide21.xml" ContentType="application/vnd.openxmlformats-officedocument.presentationml.slide+xml"/>
  <Override PartName="/ppt/tags/tag25.xml" ContentType="application/vnd.openxmlformats-officedocument.presentationml.tags+xml"/>
  <Override PartName="/ppt/notesSlides/notesSlide15.xml" ContentType="application/vnd.openxmlformats-officedocument.presentationml.notes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ags/tag26.xml" ContentType="application/vnd.openxmlformats-officedocument.presentationml.tags+xml"/>
  <Override PartName="/ppt/slides/slide26.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p:sldMasterIdLst>
    <p:sldMasterId id="2147483648" r:id="rId1"/>
    <p:sldMasterId id="2147483649" r:id="rId2"/>
  </p:sldMasterIdLst>
  <p:notesMasterIdLst>
    <p:notesMasterId r:id="rId3"/>
  </p:notesMasterIdLst>
  <p:sldIdLst>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type="screen16x9" cy="5143500" cx="9144000"/>
  <p:notesSz cx="6858000" cy="9144000"/>
  <p:defaultTextStyle>
    <a:defPPr>
      <a:defRPr lang="zh-CN"/>
    </a:defPPr>
    <a:lvl1pPr algn="l" defTabSz="685800" eaLnBrk="1" hangingPunct="1" latinLnBrk="0" marL="0" rtl="0">
      <a:defRPr sz="1400" kern="1200">
        <a:solidFill>
          <a:schemeClr val="tx1"/>
        </a:solidFill>
        <a:latin typeface="+mn-lt"/>
        <a:ea typeface="+mn-ea"/>
        <a:cs typeface="+mn-cs"/>
      </a:defRPr>
    </a:lvl1pPr>
    <a:lvl2pPr algn="l" defTabSz="685800" eaLnBrk="1" hangingPunct="1" latinLnBrk="0" marL="342900" rtl="0">
      <a:defRPr sz="1400" kern="1200">
        <a:solidFill>
          <a:schemeClr val="tx1"/>
        </a:solidFill>
        <a:latin typeface="+mn-lt"/>
        <a:ea typeface="+mn-ea"/>
        <a:cs typeface="+mn-cs"/>
      </a:defRPr>
    </a:lvl2pPr>
    <a:lvl3pPr algn="l" defTabSz="685800" eaLnBrk="1" hangingPunct="1" latinLnBrk="0" marL="685800" rtl="0">
      <a:defRPr sz="1400" kern="1200">
        <a:solidFill>
          <a:schemeClr val="tx1"/>
        </a:solidFill>
        <a:latin typeface="+mn-lt"/>
        <a:ea typeface="+mn-ea"/>
        <a:cs typeface="+mn-cs"/>
      </a:defRPr>
    </a:lvl3pPr>
    <a:lvl4pPr algn="l" defTabSz="685800" eaLnBrk="1" hangingPunct="1" latinLnBrk="0" marL="1028700" rtl="0">
      <a:defRPr sz="1400" kern="1200">
        <a:solidFill>
          <a:schemeClr val="tx1"/>
        </a:solidFill>
        <a:latin typeface="+mn-lt"/>
        <a:ea typeface="+mn-ea"/>
        <a:cs typeface="+mn-cs"/>
      </a:defRPr>
    </a:lvl4pPr>
    <a:lvl5pPr algn="l" defTabSz="685800" eaLnBrk="1" hangingPunct="1" latinLnBrk="0" marL="1371600" rtl="0">
      <a:defRPr sz="1400" kern="1200">
        <a:solidFill>
          <a:schemeClr val="tx1"/>
        </a:solidFill>
        <a:latin typeface="+mn-lt"/>
        <a:ea typeface="+mn-ea"/>
        <a:cs typeface="+mn-cs"/>
      </a:defRPr>
    </a:lvl5pPr>
    <a:lvl6pPr algn="l" defTabSz="685800" eaLnBrk="1" hangingPunct="1" latinLnBrk="0" marL="1714500" rtl="0">
      <a:defRPr sz="1400" kern="1200">
        <a:solidFill>
          <a:schemeClr val="tx1"/>
        </a:solidFill>
        <a:latin typeface="+mn-lt"/>
        <a:ea typeface="+mn-ea"/>
        <a:cs typeface="+mn-cs"/>
      </a:defRPr>
    </a:lvl6pPr>
    <a:lvl7pPr algn="l" defTabSz="685800" eaLnBrk="1" hangingPunct="1" latinLnBrk="0" marL="2057400" rtl="0">
      <a:defRPr sz="1400" kern="1200">
        <a:solidFill>
          <a:schemeClr val="tx1"/>
        </a:solidFill>
        <a:latin typeface="+mn-lt"/>
        <a:ea typeface="+mn-ea"/>
        <a:cs typeface="+mn-cs"/>
      </a:defRPr>
    </a:lvl7pPr>
    <a:lvl8pPr algn="l" defTabSz="685800" eaLnBrk="1" hangingPunct="1" latinLnBrk="0" marL="2400300" rtl="0">
      <a:defRPr sz="1400" kern="1200">
        <a:solidFill>
          <a:schemeClr val="tx1"/>
        </a:solidFill>
        <a:latin typeface="+mn-lt"/>
        <a:ea typeface="+mn-ea"/>
        <a:cs typeface="+mn-cs"/>
      </a:defRPr>
    </a:lvl8pPr>
    <a:lvl9pPr algn="l" defTabSz="685800" eaLnBrk="1" hangingPunct="1" latinLnBrk="0" marL="2743200" rtl="0">
      <a:defRPr sz="14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showPr>
    <p:present/>
    <p:sldAll/>
    <p:penClr>
      <a:prstClr val="red"/>
    </p:penClr>
  </p:showPr>
  <p:clrMru>
    <a:srgbClr val="FFFFFF"/>
    <a:srgbClr val="D8836C"/>
    <a:srgbClr val="557E39"/>
    <a:srgbClr val="AD7D21"/>
    <a:srgbClr val="F9F9EC"/>
    <a:srgbClr val="F5A361"/>
    <a:srgbClr val="E6A640"/>
    <a:srgbClr val="4972B8"/>
    <a:srgbClr val="754209"/>
    <a:srgbClr val="5B6FFF"/>
  </p:clrMru>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p:normalViewPr>
    <p:restoredLeft sz="16145" autoAdjust="0"/>
    <p:restoredTop sz="96870" autoAdjust="0"/>
  </p:normalViewPr>
  <p:slideViewPr>
    <p:cSldViewPr snapToGrid="0">
      <p:cViewPr>
        <p:scale>
          <a:sx n="100" d="100"/>
          <a:sy n="100" d="100"/>
        </p:scale>
        <p:origin x="-1944" y="-894"/>
      </p:cViewPr>
      <p:guideLst>
        <p:guide orient="horz" pos="1733"/>
        <p:guide pos="2876"/>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tableStyles" Target="tableStyles.xml"/><Relationship Id="rId31" Type="http://schemas.openxmlformats.org/officeDocument/2006/relationships/presProps" Target="presProps.xml"/><Relationship Id="rId32" Type="http://schemas.openxmlformats.org/officeDocument/2006/relationships/viewProps" Target="viewProps.xml"/><Relationship Id="rId3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42" name=""/>
        <p:cNvGrpSpPr/>
        <p:nvPr/>
      </p:nvGrpSpPr>
      <p:grpSpPr>
        <a:xfrm>
          <a:off x="0" y="0"/>
          <a:ext cx="0" cy="0"/>
          <a:chOff x="0" y="0"/>
          <a:chExt cx="0" cy="0"/>
        </a:xfrm>
      </p:grpSpPr>
      <p:sp>
        <p:nvSpPr>
          <p:cNvPr id="1048797" name="页眉占位符 1"/>
          <p:cNvSpPr>
            <a:spLocks noGrp="1"/>
          </p:cNvSpPr>
          <p:nvPr>
            <p:ph type="hdr" sz="quarter"/>
          </p:nvPr>
        </p:nvSpPr>
        <p:spPr>
          <a:xfrm>
            <a:off x="0" y="0"/>
            <a:ext cx="2971800" cy="458788"/>
          </a:xfrm>
          <a:prstGeom prst="rect"/>
        </p:spPr>
        <p:txBody>
          <a:bodyPr bIns="45720" lIns="91440" rIns="91440" rtlCol="0" tIns="45720" vert="horz"/>
          <a:lstStyle>
            <a:lvl1pPr algn="l">
              <a:defRPr sz="1200"/>
            </a:lvl1pPr>
          </a:lstStyle>
          <a:p>
            <a:endParaRPr altLang="en-US" lang="zh-CN"/>
          </a:p>
        </p:txBody>
      </p:sp>
      <p:sp>
        <p:nvSpPr>
          <p:cNvPr id="1048798" name="日期占位符 2"/>
          <p:cNvSpPr>
            <a:spLocks noGrp="1"/>
          </p:cNvSpPr>
          <p:nvPr>
            <p:ph type="dt" idx="1"/>
          </p:nvPr>
        </p:nvSpPr>
        <p:spPr>
          <a:xfrm>
            <a:off x="3884613" y="0"/>
            <a:ext cx="2971800" cy="458788"/>
          </a:xfrm>
          <a:prstGeom prst="rect"/>
        </p:spPr>
        <p:txBody>
          <a:bodyPr bIns="45720" lIns="91440" rIns="91440" rtlCol="0" tIns="45720" vert="horz"/>
          <a:lstStyle>
            <a:lvl1pPr algn="r">
              <a:defRPr sz="1200"/>
            </a:lvl1pPr>
          </a:lstStyle>
          <a:p>
            <a:fld id="{4364CCA6-6EA6-4EEA-A4EB-59FEDC1331C9}" type="datetimeFigureOut">
              <a:rPr altLang="en-US" lang="zh-CN" smtClean="0"/>
              <a:t>2021/4/9</a:t>
            </a:fld>
            <a:endParaRPr altLang="en-US" lang="zh-CN"/>
          </a:p>
        </p:txBody>
      </p:sp>
      <p:sp>
        <p:nvSpPr>
          <p:cNvPr id="1048799" name="幻灯片图像占位符 3"/>
          <p:cNvSpPr>
            <a:spLocks noChangeAspect="1" noRot="1" noGrp="1"/>
          </p:cNvSpPr>
          <p:nvPr>
            <p:ph type="sldImg" idx="2"/>
          </p:nvPr>
        </p:nvSpPr>
        <p:spPr>
          <a:xfrm>
            <a:off x="685800" y="1143000"/>
            <a:ext cx="5486400" cy="3086100"/>
          </a:xfrm>
          <a:prstGeom prst="rect"/>
          <a:noFill/>
          <a:ln w="12700">
            <a:solidFill>
              <a:prstClr val="black"/>
            </a:solidFill>
          </a:ln>
        </p:spPr>
        <p:txBody>
          <a:bodyPr anchor="ctr" bIns="45720" lIns="91440" rIns="91440" rtlCol="0" tIns="45720" vert="horz"/>
          <a:p>
            <a:endParaRPr altLang="en-US" lang="zh-CN"/>
          </a:p>
        </p:txBody>
      </p:sp>
      <p:sp>
        <p:nvSpPr>
          <p:cNvPr id="1048800" name="备注占位符 4"/>
          <p:cNvSpPr>
            <a:spLocks noGrp="1"/>
          </p:cNvSpPr>
          <p:nvPr>
            <p:ph type="body" sz="quarter" idx="3"/>
          </p:nvPr>
        </p:nvSpPr>
        <p:spPr>
          <a:xfrm>
            <a:off x="685800" y="4400550"/>
            <a:ext cx="5486400" cy="3600450"/>
          </a:xfrm>
          <a:prstGeom prst="rect"/>
        </p:spPr>
        <p:txBody>
          <a:bodyPr bIns="45720" lIns="91440" rIns="91440" rtlCol="0" tIns="45720" vert="horz"/>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801" name="页脚占位符 5"/>
          <p:cNvSpPr>
            <a:spLocks noGrp="1"/>
          </p:cNvSpPr>
          <p:nvPr>
            <p:ph type="ftr" sz="quarter" idx="4"/>
          </p:nvPr>
        </p:nvSpPr>
        <p:spPr>
          <a:xfrm>
            <a:off x="0" y="8685213"/>
            <a:ext cx="2971800" cy="458787"/>
          </a:xfrm>
          <a:prstGeom prst="rect"/>
        </p:spPr>
        <p:txBody>
          <a:bodyPr anchor="b" bIns="45720" lIns="91440" rIns="91440" rtlCol="0" tIns="45720" vert="horz"/>
          <a:lstStyle>
            <a:lvl1pPr algn="l">
              <a:defRPr sz="1200"/>
            </a:lvl1pPr>
          </a:lstStyle>
          <a:p>
            <a:endParaRPr altLang="en-US" lang="zh-CN"/>
          </a:p>
        </p:txBody>
      </p:sp>
      <p:sp>
        <p:nvSpPr>
          <p:cNvPr id="1048802" name="灯片编号占位符 6"/>
          <p:cNvSpPr>
            <a:spLocks noGrp="1"/>
          </p:cNvSpPr>
          <p:nvPr>
            <p:ph type="sldNum" sz="quarter" idx="5"/>
          </p:nvPr>
        </p:nvSpPr>
        <p:spPr>
          <a:xfrm>
            <a:off x="3884613" y="8685213"/>
            <a:ext cx="2971800" cy="458787"/>
          </a:xfrm>
          <a:prstGeom prst="rect"/>
        </p:spPr>
        <p:txBody>
          <a:bodyPr anchor="b" bIns="45720" lIns="91440" rIns="91440" rtlCol="0" tIns="45720" vert="horz"/>
          <a:lstStyle>
            <a:lvl1pPr algn="r">
              <a:defRPr sz="1200"/>
            </a:lvl1pPr>
          </a:lstStyle>
          <a:p>
            <a:fld id="{5C6A43CB-8CD8-481B-826F-9EA9627E8B14}" type="slidenum">
              <a:rPr altLang="en-US" lang="zh-CN" smtClean="0"/>
              <a:t>‹#›</a:t>
            </a:fld>
            <a:endParaRPr altLang="en-US" lang="zh-CN"/>
          </a:p>
        </p:txBody>
      </p:sp>
    </p:spTree>
  </p:cSld>
  <p:clrMap accent1="accent1" accent2="accent2" accent3="accent3" accent4="accent4" accent5="accent5" accent6="accent6" bg1="lt1" bg2="lt2" tx1="dk1" tx2="dk2" hlink="hlink" folHlink="folHlink"/>
  <p:notesStyle>
    <a:lvl1pPr algn="l" defTabSz="685800" eaLnBrk="1" hangingPunct="1" latinLnBrk="0" marL="0" rtl="0">
      <a:defRPr sz="900" kern="1200">
        <a:solidFill>
          <a:schemeClr val="tx1"/>
        </a:solidFill>
        <a:latin typeface="+mn-lt"/>
        <a:ea typeface="+mn-ea"/>
        <a:cs typeface="+mn-cs"/>
      </a:defRPr>
    </a:lvl1pPr>
    <a:lvl2pPr algn="l" defTabSz="685800" eaLnBrk="1" hangingPunct="1" latinLnBrk="0" marL="342900" rtl="0">
      <a:defRPr sz="900" kern="1200">
        <a:solidFill>
          <a:schemeClr val="tx1"/>
        </a:solidFill>
        <a:latin typeface="+mn-lt"/>
        <a:ea typeface="+mn-ea"/>
        <a:cs typeface="+mn-cs"/>
      </a:defRPr>
    </a:lvl2pPr>
    <a:lvl3pPr algn="l" defTabSz="685800" eaLnBrk="1" hangingPunct="1" latinLnBrk="0" marL="685800" rtl="0">
      <a:defRPr sz="900" kern="1200">
        <a:solidFill>
          <a:schemeClr val="tx1"/>
        </a:solidFill>
        <a:latin typeface="+mn-lt"/>
        <a:ea typeface="+mn-ea"/>
        <a:cs typeface="+mn-cs"/>
      </a:defRPr>
    </a:lvl3pPr>
    <a:lvl4pPr algn="l" defTabSz="685800" eaLnBrk="1" hangingPunct="1" latinLnBrk="0" marL="1028700" rtl="0">
      <a:defRPr sz="900" kern="1200">
        <a:solidFill>
          <a:schemeClr val="tx1"/>
        </a:solidFill>
        <a:latin typeface="+mn-lt"/>
        <a:ea typeface="+mn-ea"/>
        <a:cs typeface="+mn-cs"/>
      </a:defRPr>
    </a:lvl4pPr>
    <a:lvl5pPr algn="l" defTabSz="685800" eaLnBrk="1" hangingPunct="1" latinLnBrk="0" marL="1371600" rtl="0">
      <a:defRPr sz="900" kern="1200">
        <a:solidFill>
          <a:schemeClr val="tx1"/>
        </a:solidFill>
        <a:latin typeface="+mn-lt"/>
        <a:ea typeface="+mn-ea"/>
        <a:cs typeface="+mn-cs"/>
      </a:defRPr>
    </a:lvl5pPr>
    <a:lvl6pPr algn="l" defTabSz="685800" eaLnBrk="1" hangingPunct="1" latinLnBrk="0" marL="1714500" rtl="0">
      <a:defRPr sz="900" kern="1200">
        <a:solidFill>
          <a:schemeClr val="tx1"/>
        </a:solidFill>
        <a:latin typeface="+mn-lt"/>
        <a:ea typeface="+mn-ea"/>
        <a:cs typeface="+mn-cs"/>
      </a:defRPr>
    </a:lvl6pPr>
    <a:lvl7pPr algn="l" defTabSz="685800" eaLnBrk="1" hangingPunct="1" latinLnBrk="0" marL="2057400" rtl="0">
      <a:defRPr sz="900" kern="1200">
        <a:solidFill>
          <a:schemeClr val="tx1"/>
        </a:solidFill>
        <a:latin typeface="+mn-lt"/>
        <a:ea typeface="+mn-ea"/>
        <a:cs typeface="+mn-cs"/>
      </a:defRPr>
    </a:lvl7pPr>
    <a:lvl8pPr algn="l" defTabSz="685800" eaLnBrk="1" hangingPunct="1" latinLnBrk="0" marL="2400300" rtl="0">
      <a:defRPr sz="900" kern="1200">
        <a:solidFill>
          <a:schemeClr val="tx1"/>
        </a:solidFill>
        <a:latin typeface="+mn-lt"/>
        <a:ea typeface="+mn-ea"/>
        <a:cs typeface="+mn-cs"/>
      </a:defRPr>
    </a:lvl8pPr>
    <a:lvl9pPr algn="l" defTabSz="685800" eaLnBrk="1" hangingPunct="1" latinLnBrk="0" marL="2743200" rtl="0">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20" name=""/>
        <p:cNvGrpSpPr/>
        <p:nvPr/>
      </p:nvGrpSpPr>
      <p:grpSpPr>
        <a:xfrm>
          <a:off x="0" y="0"/>
          <a:ext cx="0" cy="0"/>
          <a:chOff x="0" y="0"/>
          <a:chExt cx="0" cy="0"/>
        </a:xfrm>
      </p:grpSpPr>
      <p:sp>
        <p:nvSpPr>
          <p:cNvPr id="1048590" name="幻灯片图像占位符 1"/>
          <p:cNvSpPr>
            <a:spLocks noChangeAspect="1" noRot="1" noGrp="1"/>
          </p:cNvSpPr>
          <p:nvPr>
            <p:ph type="sldImg"/>
          </p:nvPr>
        </p:nvSpPr>
        <p:spPr>
          <a:xfrm>
            <a:off x="685800" y="1143000"/>
            <a:ext cx="5486400" cy="3086100"/>
          </a:xfrm>
        </p:spPr>
      </p:sp>
      <p:sp>
        <p:nvSpPr>
          <p:cNvPr id="1048591" name="备注占位符 2"/>
          <p:cNvSpPr>
            <a:spLocks noGrp="1"/>
          </p:cNvSpPr>
          <p:nvPr>
            <p:ph type="body" idx="1"/>
          </p:nvPr>
        </p:nvSpPr>
        <p:spPr/>
        <p:txBody>
          <a:bodyPr/>
          <a:p>
            <a:endParaRPr altLang="en-US" lang="zh-CN"/>
          </a:p>
        </p:txBody>
      </p:sp>
      <p:sp>
        <p:nvSpPr>
          <p:cNvPr id="1048592" name="灯片编号占位符 3"/>
          <p:cNvSpPr>
            <a:spLocks noGrp="1"/>
          </p:cNvSpPr>
          <p:nvPr>
            <p:ph type="sldNum" sz="quarter" idx="10"/>
          </p:nvPr>
        </p:nvSpPr>
        <p:spPr/>
        <p:txBody>
          <a:bodyPr/>
          <a:p>
            <a:fld id="{5C6A43CB-8CD8-481B-826F-9EA9627E8B14}" type="slidenum">
              <a:rPr altLang="en-US" lang="zh-CN" smtClean="0"/>
              <a:t>1</a:t>
            </a:fld>
            <a:endParaRPr altLang="en-US"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78" name=""/>
        <p:cNvGrpSpPr/>
        <p:nvPr/>
      </p:nvGrpSpPr>
      <p:grpSpPr>
        <a:xfrm>
          <a:off x="0" y="0"/>
          <a:ext cx="0" cy="0"/>
          <a:chOff x="0" y="0"/>
          <a:chExt cx="0" cy="0"/>
        </a:xfrm>
      </p:grpSpPr>
      <p:sp>
        <p:nvSpPr>
          <p:cNvPr id="1048660" name="幻灯片图像占位符 1"/>
          <p:cNvSpPr>
            <a:spLocks noChangeAspect="1" noRot="1" noGrp="1"/>
          </p:cNvSpPr>
          <p:nvPr>
            <p:ph type="sldImg"/>
          </p:nvPr>
        </p:nvSpPr>
        <p:spPr/>
      </p:sp>
      <p:sp>
        <p:nvSpPr>
          <p:cNvPr id="1048661" name="备注占位符 2"/>
          <p:cNvSpPr>
            <a:spLocks noGrp="1"/>
          </p:cNvSpPr>
          <p:nvPr>
            <p:ph type="body" idx="1"/>
          </p:nvPr>
        </p:nvSpPr>
        <p:spPr/>
        <p:txBody>
          <a:bodyPr>
            <a:normAutofit/>
          </a:bodyPr>
          <a:p>
            <a:endParaRPr altLang="en-US" dirty="0" lang="zh-CN"/>
          </a:p>
        </p:txBody>
      </p:sp>
      <p:sp>
        <p:nvSpPr>
          <p:cNvPr id="1048662" name="灯片编号占位符 3"/>
          <p:cNvSpPr>
            <a:spLocks noGrp="1"/>
          </p:cNvSpPr>
          <p:nvPr>
            <p:ph type="sldNum" sz="quarter" idx="10"/>
          </p:nvPr>
        </p:nvSpPr>
        <p:spPr/>
        <p:txBody>
          <a:bodyPr/>
          <a:p>
            <a:fld id="{5C6A43CB-8CD8-481B-826F-9EA9627E8B14}" type="slidenum">
              <a:rPr altLang="en-US" lang="zh-CN" smtClean="0"/>
              <a:t>12</a:t>
            </a:fld>
            <a:endParaRPr altLang="en-US" 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81" name=""/>
        <p:cNvGrpSpPr/>
        <p:nvPr/>
      </p:nvGrpSpPr>
      <p:grpSpPr>
        <a:xfrm>
          <a:off x="0" y="0"/>
          <a:ext cx="0" cy="0"/>
          <a:chOff x="0" y="0"/>
          <a:chExt cx="0" cy="0"/>
        </a:xfrm>
      </p:grpSpPr>
      <p:sp>
        <p:nvSpPr>
          <p:cNvPr id="1048667" name="幻灯片图像占位符 1"/>
          <p:cNvSpPr>
            <a:spLocks noChangeAspect="1" noRot="1" noGrp="1"/>
          </p:cNvSpPr>
          <p:nvPr>
            <p:ph type="sldImg"/>
          </p:nvPr>
        </p:nvSpPr>
        <p:spPr/>
      </p:sp>
      <p:sp>
        <p:nvSpPr>
          <p:cNvPr id="1048668" name="备注占位符 2"/>
          <p:cNvSpPr>
            <a:spLocks noGrp="1"/>
          </p:cNvSpPr>
          <p:nvPr>
            <p:ph type="body" idx="1"/>
          </p:nvPr>
        </p:nvSpPr>
        <p:spPr/>
        <p:txBody>
          <a:bodyPr>
            <a:normAutofit/>
          </a:bodyPr>
          <a:p>
            <a:endParaRPr altLang="en-US" dirty="0" lang="zh-CN"/>
          </a:p>
        </p:txBody>
      </p:sp>
      <p:sp>
        <p:nvSpPr>
          <p:cNvPr id="1048669" name="灯片编号占位符 3"/>
          <p:cNvSpPr>
            <a:spLocks noGrp="1"/>
          </p:cNvSpPr>
          <p:nvPr>
            <p:ph type="sldNum" sz="quarter" idx="10"/>
          </p:nvPr>
        </p:nvSpPr>
        <p:spPr/>
        <p:txBody>
          <a:bodyPr/>
          <a:p>
            <a:fld id="{5C6A43CB-8CD8-481B-826F-9EA9627E8B14}" type="slidenum">
              <a:rPr altLang="en-US" lang="zh-CN" smtClean="0"/>
              <a:t>13</a:t>
            </a:fld>
            <a:endParaRPr altLang="en-US" 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84" name=""/>
        <p:cNvGrpSpPr/>
        <p:nvPr/>
      </p:nvGrpSpPr>
      <p:grpSpPr>
        <a:xfrm>
          <a:off x="0" y="0"/>
          <a:ext cx="0" cy="0"/>
          <a:chOff x="0" y="0"/>
          <a:chExt cx="0" cy="0"/>
        </a:xfrm>
      </p:grpSpPr>
      <p:sp>
        <p:nvSpPr>
          <p:cNvPr id="1048673" name="幻灯片图像占位符 1"/>
          <p:cNvSpPr>
            <a:spLocks noChangeAspect="1" noRot="1" noGrp="1"/>
          </p:cNvSpPr>
          <p:nvPr>
            <p:ph type="sldImg"/>
          </p:nvPr>
        </p:nvSpPr>
        <p:spPr/>
      </p:sp>
      <p:sp>
        <p:nvSpPr>
          <p:cNvPr id="1048674" name="备注占位符 2"/>
          <p:cNvSpPr>
            <a:spLocks noGrp="1"/>
          </p:cNvSpPr>
          <p:nvPr>
            <p:ph type="body" idx="1"/>
          </p:nvPr>
        </p:nvSpPr>
        <p:spPr/>
        <p:txBody>
          <a:bodyPr>
            <a:normAutofit/>
          </a:bodyPr>
          <a:p>
            <a:endParaRPr altLang="en-US" dirty="0" lang="zh-CN"/>
          </a:p>
        </p:txBody>
      </p:sp>
      <p:sp>
        <p:nvSpPr>
          <p:cNvPr id="1048675" name="灯片编号占位符 3"/>
          <p:cNvSpPr>
            <a:spLocks noGrp="1"/>
          </p:cNvSpPr>
          <p:nvPr>
            <p:ph type="sldNum" sz="quarter" idx="10"/>
          </p:nvPr>
        </p:nvSpPr>
        <p:spPr/>
        <p:txBody>
          <a:bodyPr/>
          <a:p>
            <a:fld id="{5C6A43CB-8CD8-481B-826F-9EA9627E8B14}" type="slidenum">
              <a:rPr altLang="en-US" lang="zh-CN" smtClean="0"/>
              <a:t>14</a:t>
            </a:fld>
            <a:endParaRPr altLang="en-US" 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94" name=""/>
        <p:cNvGrpSpPr/>
        <p:nvPr/>
      </p:nvGrpSpPr>
      <p:grpSpPr>
        <a:xfrm>
          <a:off x="0" y="0"/>
          <a:ext cx="0" cy="0"/>
          <a:chOff x="0" y="0"/>
          <a:chExt cx="0" cy="0"/>
        </a:xfrm>
      </p:grpSpPr>
      <p:sp>
        <p:nvSpPr>
          <p:cNvPr id="1048696" name="幻灯片图像占位符 1"/>
          <p:cNvSpPr>
            <a:spLocks noChangeAspect="1" noRot="1" noGrp="1" noTextEdit="1"/>
          </p:cNvSpPr>
          <p:nvPr>
            <p:ph type="sldImg"/>
          </p:nvPr>
        </p:nvSpPr>
        <p:spPr bwMode="auto">
          <a:xfrm>
            <a:off x="685800" y="1143000"/>
            <a:ext cx="5486400" cy="3086100"/>
          </a:xfrm>
          <a:noFill/>
          <a:ln>
            <a:solidFill>
              <a:srgbClr val="000000"/>
            </a:solidFill>
            <a:miter lim="800000"/>
          </a:ln>
        </p:spPr>
      </p:sp>
      <p:sp>
        <p:nvSpPr>
          <p:cNvPr id="1048697" name="备注占位符 2"/>
          <p:cNvSpPr>
            <a:spLocks noGrp="1"/>
          </p:cNvSpPr>
          <p:nvPr>
            <p:ph type="body" idx="1"/>
          </p:nvPr>
        </p:nvSpPr>
        <p:spPr bwMode="auto">
          <a:noFill/>
        </p:spPr>
        <p:txBody>
          <a:bodyPr anchor="t" anchorCtr="0" compatLnSpc="1" numCol="1" wrap="square"/>
          <a:p>
            <a:pPr eaLnBrk="1" hangingPunct="1">
              <a:spcBef>
                <a:spcPct val="0"/>
              </a:spcBef>
            </a:pPr>
            <a:endParaRPr altLang="en-US" lang="zh-CN" smtClean="0"/>
          </a:p>
        </p:txBody>
      </p:sp>
      <p:sp>
        <p:nvSpPr>
          <p:cNvPr id="1048698" name="灯片编号占位符 3"/>
          <p:cNvSpPr>
            <a:spLocks noGrp="1"/>
          </p:cNvSpPr>
          <p:nvPr>
            <p:ph type="sldNum" sz="quarter" idx="5"/>
          </p:nvPr>
        </p:nvSpPr>
        <p:spPr bwMode="auto">
          <a:noFill/>
        </p:spPr>
        <p:txBody>
          <a:bodyPr/>
          <a:lstStyle>
            <a:lvl1pPr>
              <a:defRPr>
                <a:solidFill>
                  <a:schemeClr val="tx1"/>
                </a:solidFill>
                <a:latin typeface="Arial" panose="020B0604020202020204" pitchFamily="34" charset="0"/>
                <a:ea typeface="宋体" panose="02010600030101010101" pitchFamily="2" charset="-122"/>
              </a:defRPr>
            </a:lvl1pPr>
            <a:lvl2pPr indent="-285750" marL="742950">
              <a:defRPr>
                <a:solidFill>
                  <a:schemeClr val="tx1"/>
                </a:solidFill>
                <a:latin typeface="Arial" panose="020B0604020202020204" pitchFamily="34" charset="0"/>
                <a:ea typeface="宋体" panose="02010600030101010101" pitchFamily="2" charset="-122"/>
              </a:defRPr>
            </a:lvl2pPr>
            <a:lvl3pPr indent="-228600" marL="1143000">
              <a:defRPr>
                <a:solidFill>
                  <a:schemeClr val="tx1"/>
                </a:solidFill>
                <a:latin typeface="Arial" panose="020B0604020202020204" pitchFamily="34" charset="0"/>
                <a:ea typeface="宋体" panose="02010600030101010101" pitchFamily="2" charset="-122"/>
              </a:defRPr>
            </a:lvl3pPr>
            <a:lvl4pPr indent="-228600" marL="1600200">
              <a:defRPr>
                <a:solidFill>
                  <a:schemeClr val="tx1"/>
                </a:solidFill>
                <a:latin typeface="Arial" panose="020B0604020202020204" pitchFamily="34" charset="0"/>
                <a:ea typeface="宋体" panose="02010600030101010101" pitchFamily="2" charset="-122"/>
              </a:defRPr>
            </a:lvl4pPr>
            <a:lvl5pPr indent="-228600" marL="2057400">
              <a:defRPr>
                <a:solidFill>
                  <a:schemeClr val="tx1"/>
                </a:solidFill>
                <a:latin typeface="Arial" panose="020B0604020202020204" pitchFamily="34" charset="0"/>
                <a:ea typeface="宋体" panose="02010600030101010101" pitchFamily="2" charset="-122"/>
              </a:defRPr>
            </a:lvl5pPr>
            <a:lvl6pPr eaLnBrk="0" fontAlgn="base" hangingPunct="0" indent="-228600" marL="251460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indent="-228600" marL="297180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indent="-228600" marL="342900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indent="-228600" marL="388620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altLang="en-US" lang="zh-CN" smtClean="0"/>
              <a:t>18</a:t>
            </a:fld>
            <a:endParaRPr altLang="en-US" 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00" name=""/>
        <p:cNvGrpSpPr/>
        <p:nvPr/>
      </p:nvGrpSpPr>
      <p:grpSpPr>
        <a:xfrm>
          <a:off x="0" y="0"/>
          <a:ext cx="0" cy="0"/>
          <a:chOff x="0" y="0"/>
          <a:chExt cx="0" cy="0"/>
        </a:xfrm>
      </p:grpSpPr>
      <p:sp>
        <p:nvSpPr>
          <p:cNvPr id="1048705" name="幻灯片图像占位符 1"/>
          <p:cNvSpPr>
            <a:spLocks noChangeAspect="1" noRot="1" noGrp="1" noTextEdit="1"/>
          </p:cNvSpPr>
          <p:nvPr>
            <p:ph type="sldImg"/>
          </p:nvPr>
        </p:nvSpPr>
        <p:spPr bwMode="auto">
          <a:xfrm>
            <a:off x="685800" y="1143000"/>
            <a:ext cx="5486400" cy="3086100"/>
          </a:xfrm>
          <a:noFill/>
          <a:ln>
            <a:solidFill>
              <a:srgbClr val="000000"/>
            </a:solidFill>
            <a:miter lim="800000"/>
          </a:ln>
        </p:spPr>
      </p:sp>
      <p:sp>
        <p:nvSpPr>
          <p:cNvPr id="1048706" name="备注占位符 2"/>
          <p:cNvSpPr>
            <a:spLocks noGrp="1"/>
          </p:cNvSpPr>
          <p:nvPr>
            <p:ph type="body" idx="1"/>
          </p:nvPr>
        </p:nvSpPr>
        <p:spPr bwMode="auto">
          <a:noFill/>
        </p:spPr>
        <p:txBody>
          <a:bodyPr anchor="t" anchorCtr="0" compatLnSpc="1" numCol="1" wrap="square"/>
          <a:p>
            <a:pPr eaLnBrk="1" hangingPunct="1">
              <a:spcBef>
                <a:spcPct val="0"/>
              </a:spcBef>
            </a:pPr>
            <a:endParaRPr altLang="en-US" lang="zh-CN" smtClean="0"/>
          </a:p>
        </p:txBody>
      </p:sp>
      <p:sp>
        <p:nvSpPr>
          <p:cNvPr id="1048707" name="灯片编号占位符 3"/>
          <p:cNvSpPr>
            <a:spLocks noGrp="1"/>
          </p:cNvSpPr>
          <p:nvPr>
            <p:ph type="sldNum" sz="quarter" idx="5"/>
          </p:nvPr>
        </p:nvSpPr>
        <p:spPr bwMode="auto">
          <a:noFill/>
        </p:spPr>
        <p:txBody>
          <a:bodyPr/>
          <a:lstStyle>
            <a:lvl1pPr>
              <a:defRPr>
                <a:solidFill>
                  <a:schemeClr val="tx1"/>
                </a:solidFill>
                <a:latin typeface="Arial" panose="020B0604020202020204" pitchFamily="34" charset="0"/>
                <a:ea typeface="宋体" panose="02010600030101010101" pitchFamily="2" charset="-122"/>
              </a:defRPr>
            </a:lvl1pPr>
            <a:lvl2pPr indent="-285750" marL="742950">
              <a:defRPr>
                <a:solidFill>
                  <a:schemeClr val="tx1"/>
                </a:solidFill>
                <a:latin typeface="Arial" panose="020B0604020202020204" pitchFamily="34" charset="0"/>
                <a:ea typeface="宋体" panose="02010600030101010101" pitchFamily="2" charset="-122"/>
              </a:defRPr>
            </a:lvl2pPr>
            <a:lvl3pPr indent="-228600" marL="1143000">
              <a:defRPr>
                <a:solidFill>
                  <a:schemeClr val="tx1"/>
                </a:solidFill>
                <a:latin typeface="Arial" panose="020B0604020202020204" pitchFamily="34" charset="0"/>
                <a:ea typeface="宋体" panose="02010600030101010101" pitchFamily="2" charset="-122"/>
              </a:defRPr>
            </a:lvl3pPr>
            <a:lvl4pPr indent="-228600" marL="1600200">
              <a:defRPr>
                <a:solidFill>
                  <a:schemeClr val="tx1"/>
                </a:solidFill>
                <a:latin typeface="Arial" panose="020B0604020202020204" pitchFamily="34" charset="0"/>
                <a:ea typeface="宋体" panose="02010600030101010101" pitchFamily="2" charset="-122"/>
              </a:defRPr>
            </a:lvl4pPr>
            <a:lvl5pPr indent="-228600" marL="2057400">
              <a:defRPr>
                <a:solidFill>
                  <a:schemeClr val="tx1"/>
                </a:solidFill>
                <a:latin typeface="Arial" panose="020B0604020202020204" pitchFamily="34" charset="0"/>
                <a:ea typeface="宋体" panose="02010600030101010101" pitchFamily="2" charset="-122"/>
              </a:defRPr>
            </a:lvl5pPr>
            <a:lvl6pPr eaLnBrk="0" fontAlgn="base" hangingPunct="0" indent="-228600" marL="251460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indent="-228600" marL="297180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indent="-228600" marL="342900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indent="-228600" marL="388620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altLang="en-US" lang="zh-CN" smtClean="0"/>
              <a:t>20</a:t>
            </a:fld>
            <a:endParaRPr altLang="en-US" 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04" name=""/>
        <p:cNvGrpSpPr/>
        <p:nvPr/>
      </p:nvGrpSpPr>
      <p:grpSpPr>
        <a:xfrm>
          <a:off x="0" y="0"/>
          <a:ext cx="0" cy="0"/>
          <a:chOff x="0" y="0"/>
          <a:chExt cx="0" cy="0"/>
        </a:xfrm>
      </p:grpSpPr>
      <p:sp>
        <p:nvSpPr>
          <p:cNvPr id="1048710" name="幻灯片图像占位符 1"/>
          <p:cNvSpPr>
            <a:spLocks noChangeAspect="1" noRot="1" noGrp="1" noTextEdit="1"/>
          </p:cNvSpPr>
          <p:nvPr>
            <p:ph type="sldImg"/>
          </p:nvPr>
        </p:nvSpPr>
        <p:spPr bwMode="auto">
          <a:xfrm>
            <a:off x="685800" y="1143000"/>
            <a:ext cx="5486400" cy="3086100"/>
          </a:xfrm>
          <a:noFill/>
          <a:ln>
            <a:solidFill>
              <a:srgbClr val="000000"/>
            </a:solidFill>
            <a:miter lim="800000"/>
          </a:ln>
        </p:spPr>
      </p:sp>
      <p:sp>
        <p:nvSpPr>
          <p:cNvPr id="1048711" name="备注占位符 2"/>
          <p:cNvSpPr>
            <a:spLocks noGrp="1"/>
          </p:cNvSpPr>
          <p:nvPr>
            <p:ph type="body" idx="1"/>
          </p:nvPr>
        </p:nvSpPr>
        <p:spPr bwMode="auto">
          <a:noFill/>
        </p:spPr>
        <p:txBody>
          <a:bodyPr anchor="t" anchorCtr="0" compatLnSpc="1" numCol="1" wrap="square"/>
          <a:p>
            <a:pPr eaLnBrk="1" hangingPunct="1">
              <a:spcBef>
                <a:spcPct val="0"/>
              </a:spcBef>
            </a:pPr>
            <a:endParaRPr altLang="en-US" lang="zh-CN" smtClean="0"/>
          </a:p>
        </p:txBody>
      </p:sp>
      <p:sp>
        <p:nvSpPr>
          <p:cNvPr id="1048712" name="灯片编号占位符 3"/>
          <p:cNvSpPr>
            <a:spLocks noGrp="1"/>
          </p:cNvSpPr>
          <p:nvPr>
            <p:ph type="sldNum" sz="quarter" idx="5"/>
          </p:nvPr>
        </p:nvSpPr>
        <p:spPr bwMode="auto">
          <a:noFill/>
        </p:spPr>
        <p:txBody>
          <a:bodyPr/>
          <a:lstStyle>
            <a:lvl1pPr>
              <a:defRPr>
                <a:solidFill>
                  <a:schemeClr val="tx1"/>
                </a:solidFill>
                <a:latin typeface="Arial" panose="020B0604020202020204" pitchFamily="34" charset="0"/>
                <a:ea typeface="宋体" panose="02010600030101010101" pitchFamily="2" charset="-122"/>
              </a:defRPr>
            </a:lvl1pPr>
            <a:lvl2pPr indent="-285750" marL="742950">
              <a:defRPr>
                <a:solidFill>
                  <a:schemeClr val="tx1"/>
                </a:solidFill>
                <a:latin typeface="Arial" panose="020B0604020202020204" pitchFamily="34" charset="0"/>
                <a:ea typeface="宋体" panose="02010600030101010101" pitchFamily="2" charset="-122"/>
              </a:defRPr>
            </a:lvl2pPr>
            <a:lvl3pPr indent="-228600" marL="1143000">
              <a:defRPr>
                <a:solidFill>
                  <a:schemeClr val="tx1"/>
                </a:solidFill>
                <a:latin typeface="Arial" panose="020B0604020202020204" pitchFamily="34" charset="0"/>
                <a:ea typeface="宋体" panose="02010600030101010101" pitchFamily="2" charset="-122"/>
              </a:defRPr>
            </a:lvl3pPr>
            <a:lvl4pPr indent="-228600" marL="1600200">
              <a:defRPr>
                <a:solidFill>
                  <a:schemeClr val="tx1"/>
                </a:solidFill>
                <a:latin typeface="Arial" panose="020B0604020202020204" pitchFamily="34" charset="0"/>
                <a:ea typeface="宋体" panose="02010600030101010101" pitchFamily="2" charset="-122"/>
              </a:defRPr>
            </a:lvl4pPr>
            <a:lvl5pPr indent="-228600" marL="2057400">
              <a:defRPr>
                <a:solidFill>
                  <a:schemeClr val="tx1"/>
                </a:solidFill>
                <a:latin typeface="Arial" panose="020B0604020202020204" pitchFamily="34" charset="0"/>
                <a:ea typeface="宋体" panose="02010600030101010101" pitchFamily="2" charset="-122"/>
              </a:defRPr>
            </a:lvl5pPr>
            <a:lvl6pPr eaLnBrk="0" fontAlgn="base" hangingPunct="0" indent="-228600" marL="251460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indent="-228600" marL="297180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indent="-228600" marL="342900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indent="-228600" marL="388620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58E030-162D-47F9-9EA1-EBE82CAE6D84}" type="slidenum">
              <a:rPr altLang="en-US" lang="zh-CN" smtClean="0"/>
              <a:t>21</a:t>
            </a:fld>
            <a:endParaRPr altLang="en-US" 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43" name=""/>
        <p:cNvGrpSpPr/>
        <p:nvPr/>
      </p:nvGrpSpPr>
      <p:grpSpPr>
        <a:xfrm>
          <a:off x="0" y="0"/>
          <a:ext cx="0" cy="0"/>
          <a:chOff x="0" y="0"/>
          <a:chExt cx="0" cy="0"/>
        </a:xfrm>
      </p:grpSpPr>
      <p:sp>
        <p:nvSpPr>
          <p:cNvPr id="1048605" name="幻灯片图像占位符 1"/>
          <p:cNvSpPr>
            <a:spLocks noChangeAspect="1" noRot="1" noGrp="1"/>
          </p:cNvSpPr>
          <p:nvPr>
            <p:ph type="sldImg"/>
          </p:nvPr>
        </p:nvSpPr>
        <p:spPr/>
      </p:sp>
      <p:sp>
        <p:nvSpPr>
          <p:cNvPr id="1048606" name="备注占位符 2"/>
          <p:cNvSpPr>
            <a:spLocks noGrp="1"/>
          </p:cNvSpPr>
          <p:nvPr>
            <p:ph type="body" idx="1"/>
          </p:nvPr>
        </p:nvSpPr>
        <p:spPr/>
        <p:txBody>
          <a:bodyPr>
            <a:normAutofit/>
          </a:bodyPr>
          <a:p>
            <a:endParaRPr altLang="en-US" dirty="0" lang="zh-CN"/>
          </a:p>
        </p:txBody>
      </p:sp>
      <p:sp>
        <p:nvSpPr>
          <p:cNvPr id="1048607" name="灯片编号占位符 3"/>
          <p:cNvSpPr>
            <a:spLocks noGrp="1"/>
          </p:cNvSpPr>
          <p:nvPr>
            <p:ph type="sldNum" sz="quarter" idx="10"/>
          </p:nvPr>
        </p:nvSpPr>
        <p:spPr/>
        <p:txBody>
          <a:bodyPr/>
          <a:p>
            <a:fld id="{5C6A43CB-8CD8-481B-826F-9EA9627E8B14}" type="slidenum">
              <a:rPr altLang="en-US" lang="zh-CN" smtClean="0"/>
              <a:t>4</a:t>
            </a:fld>
            <a:endParaRPr altLang="en-US" 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47" name=""/>
        <p:cNvGrpSpPr/>
        <p:nvPr/>
      </p:nvGrpSpPr>
      <p:grpSpPr>
        <a:xfrm>
          <a:off x="0" y="0"/>
          <a:ext cx="0" cy="0"/>
          <a:chOff x="0" y="0"/>
          <a:chExt cx="0" cy="0"/>
        </a:xfrm>
      </p:grpSpPr>
      <p:sp>
        <p:nvSpPr>
          <p:cNvPr id="1048610" name="幻灯片图像占位符 1"/>
          <p:cNvSpPr>
            <a:spLocks noChangeAspect="1" noRot="1" noGrp="1"/>
          </p:cNvSpPr>
          <p:nvPr>
            <p:ph type="sldImg"/>
          </p:nvPr>
        </p:nvSpPr>
        <p:spPr/>
      </p:sp>
      <p:sp>
        <p:nvSpPr>
          <p:cNvPr id="1048611" name="备注占位符 2"/>
          <p:cNvSpPr>
            <a:spLocks noGrp="1"/>
          </p:cNvSpPr>
          <p:nvPr>
            <p:ph type="body" idx="1"/>
          </p:nvPr>
        </p:nvSpPr>
        <p:spPr/>
        <p:txBody>
          <a:bodyPr>
            <a:normAutofit/>
          </a:bodyPr>
          <a:p>
            <a:endParaRPr altLang="en-US" dirty="0" lang="zh-CN"/>
          </a:p>
        </p:txBody>
      </p:sp>
      <p:sp>
        <p:nvSpPr>
          <p:cNvPr id="1048612" name="灯片编号占位符 3"/>
          <p:cNvSpPr>
            <a:spLocks noGrp="1"/>
          </p:cNvSpPr>
          <p:nvPr>
            <p:ph type="sldNum" sz="quarter" idx="10"/>
          </p:nvPr>
        </p:nvSpPr>
        <p:spPr/>
        <p:txBody>
          <a:bodyPr/>
          <a:p>
            <a:fld id="{5C6A43CB-8CD8-481B-826F-9EA9627E8B14}" type="slidenum">
              <a:rPr altLang="en-US" lang="zh-CN" smtClean="0"/>
              <a:t>5</a:t>
            </a:fld>
            <a:endParaRPr altLang="en-US" 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52" name=""/>
        <p:cNvGrpSpPr/>
        <p:nvPr/>
      </p:nvGrpSpPr>
      <p:grpSpPr>
        <a:xfrm>
          <a:off x="0" y="0"/>
          <a:ext cx="0" cy="0"/>
          <a:chOff x="0" y="0"/>
          <a:chExt cx="0" cy="0"/>
        </a:xfrm>
      </p:grpSpPr>
      <p:sp>
        <p:nvSpPr>
          <p:cNvPr id="1048617" name="幻灯片图像占位符 1"/>
          <p:cNvSpPr>
            <a:spLocks noChangeAspect="1" noRot="1" noGrp="1"/>
          </p:cNvSpPr>
          <p:nvPr>
            <p:ph type="sldImg"/>
          </p:nvPr>
        </p:nvSpPr>
        <p:spPr/>
      </p:sp>
      <p:sp>
        <p:nvSpPr>
          <p:cNvPr id="1048618" name="备注占位符 2"/>
          <p:cNvSpPr>
            <a:spLocks noGrp="1"/>
          </p:cNvSpPr>
          <p:nvPr>
            <p:ph type="body" idx="1"/>
          </p:nvPr>
        </p:nvSpPr>
        <p:spPr/>
        <p:txBody>
          <a:bodyPr>
            <a:normAutofit/>
          </a:bodyPr>
          <a:p>
            <a:endParaRPr altLang="en-US" dirty="0" lang="zh-CN"/>
          </a:p>
        </p:txBody>
      </p:sp>
      <p:sp>
        <p:nvSpPr>
          <p:cNvPr id="1048619" name="灯片编号占位符 3"/>
          <p:cNvSpPr>
            <a:spLocks noGrp="1"/>
          </p:cNvSpPr>
          <p:nvPr>
            <p:ph type="sldNum" sz="quarter" idx="10"/>
          </p:nvPr>
        </p:nvSpPr>
        <p:spPr/>
        <p:txBody>
          <a:bodyPr/>
          <a:p>
            <a:fld id="{5C6A43CB-8CD8-481B-826F-9EA9627E8B14}" type="slidenum">
              <a:rPr altLang="en-US" lang="zh-CN" smtClean="0"/>
              <a:t>6</a:t>
            </a:fld>
            <a:endParaRPr altLang="en-US" 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57" name=""/>
        <p:cNvGrpSpPr/>
        <p:nvPr/>
      </p:nvGrpSpPr>
      <p:grpSpPr>
        <a:xfrm>
          <a:off x="0" y="0"/>
          <a:ext cx="0" cy="0"/>
          <a:chOff x="0" y="0"/>
          <a:chExt cx="0" cy="0"/>
        </a:xfrm>
      </p:grpSpPr>
      <p:sp>
        <p:nvSpPr>
          <p:cNvPr id="1048624" name="幻灯片图像占位符 1"/>
          <p:cNvSpPr>
            <a:spLocks noChangeAspect="1" noRot="1" noGrp="1"/>
          </p:cNvSpPr>
          <p:nvPr>
            <p:ph type="sldImg"/>
          </p:nvPr>
        </p:nvSpPr>
        <p:spPr/>
      </p:sp>
      <p:sp>
        <p:nvSpPr>
          <p:cNvPr id="1048625" name="备注占位符 2"/>
          <p:cNvSpPr>
            <a:spLocks noGrp="1"/>
          </p:cNvSpPr>
          <p:nvPr>
            <p:ph type="body" idx="1"/>
          </p:nvPr>
        </p:nvSpPr>
        <p:spPr/>
        <p:txBody>
          <a:bodyPr>
            <a:normAutofit/>
          </a:bodyPr>
          <a:p>
            <a:endParaRPr altLang="en-US" dirty="0" lang="zh-CN"/>
          </a:p>
        </p:txBody>
      </p:sp>
      <p:sp>
        <p:nvSpPr>
          <p:cNvPr id="1048626" name="灯片编号占位符 3"/>
          <p:cNvSpPr>
            <a:spLocks noGrp="1"/>
          </p:cNvSpPr>
          <p:nvPr>
            <p:ph type="sldNum" sz="quarter" idx="10"/>
          </p:nvPr>
        </p:nvSpPr>
        <p:spPr/>
        <p:txBody>
          <a:bodyPr/>
          <a:p>
            <a:fld id="{5C6A43CB-8CD8-481B-826F-9EA9627E8B14}" type="slidenum">
              <a:rPr altLang="en-US" lang="zh-CN" smtClean="0"/>
              <a:t>7</a:t>
            </a:fld>
            <a:endParaRPr altLang="en-US" 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62" name=""/>
        <p:cNvGrpSpPr/>
        <p:nvPr/>
      </p:nvGrpSpPr>
      <p:grpSpPr>
        <a:xfrm>
          <a:off x="0" y="0"/>
          <a:ext cx="0" cy="0"/>
          <a:chOff x="0" y="0"/>
          <a:chExt cx="0" cy="0"/>
        </a:xfrm>
      </p:grpSpPr>
      <p:sp>
        <p:nvSpPr>
          <p:cNvPr id="1048631" name="幻灯片图像占位符 1"/>
          <p:cNvSpPr>
            <a:spLocks noChangeAspect="1" noRot="1" noGrp="1"/>
          </p:cNvSpPr>
          <p:nvPr>
            <p:ph type="sldImg"/>
          </p:nvPr>
        </p:nvSpPr>
        <p:spPr/>
      </p:sp>
      <p:sp>
        <p:nvSpPr>
          <p:cNvPr id="1048632" name="备注占位符 2"/>
          <p:cNvSpPr>
            <a:spLocks noGrp="1"/>
          </p:cNvSpPr>
          <p:nvPr>
            <p:ph type="body" idx="1"/>
          </p:nvPr>
        </p:nvSpPr>
        <p:spPr/>
        <p:txBody>
          <a:bodyPr>
            <a:normAutofit/>
          </a:bodyPr>
          <a:p>
            <a:endParaRPr altLang="en-US" dirty="0" lang="zh-CN"/>
          </a:p>
        </p:txBody>
      </p:sp>
      <p:sp>
        <p:nvSpPr>
          <p:cNvPr id="1048633" name="灯片编号占位符 3"/>
          <p:cNvSpPr>
            <a:spLocks noGrp="1"/>
          </p:cNvSpPr>
          <p:nvPr>
            <p:ph type="sldNum" sz="quarter" idx="10"/>
          </p:nvPr>
        </p:nvSpPr>
        <p:spPr/>
        <p:txBody>
          <a:bodyPr/>
          <a:p>
            <a:fld id="{5C6A43CB-8CD8-481B-826F-9EA9627E8B14}" type="slidenum">
              <a:rPr altLang="en-US" lang="zh-CN" smtClean="0"/>
              <a:t>8</a:t>
            </a:fld>
            <a:endParaRPr altLang="en-US" 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67" name=""/>
        <p:cNvGrpSpPr/>
        <p:nvPr/>
      </p:nvGrpSpPr>
      <p:grpSpPr>
        <a:xfrm>
          <a:off x="0" y="0"/>
          <a:ext cx="0" cy="0"/>
          <a:chOff x="0" y="0"/>
          <a:chExt cx="0" cy="0"/>
        </a:xfrm>
      </p:grpSpPr>
      <p:sp>
        <p:nvSpPr>
          <p:cNvPr id="1048638" name="幻灯片图像占位符 1"/>
          <p:cNvSpPr>
            <a:spLocks noChangeAspect="1" noRot="1" noGrp="1"/>
          </p:cNvSpPr>
          <p:nvPr>
            <p:ph type="sldImg"/>
          </p:nvPr>
        </p:nvSpPr>
        <p:spPr/>
      </p:sp>
      <p:sp>
        <p:nvSpPr>
          <p:cNvPr id="1048639" name="备注占位符 2"/>
          <p:cNvSpPr>
            <a:spLocks noGrp="1"/>
          </p:cNvSpPr>
          <p:nvPr>
            <p:ph type="body" idx="1"/>
          </p:nvPr>
        </p:nvSpPr>
        <p:spPr/>
        <p:txBody>
          <a:bodyPr>
            <a:normAutofit/>
          </a:bodyPr>
          <a:p>
            <a:endParaRPr altLang="en-US" dirty="0" lang="zh-CN"/>
          </a:p>
        </p:txBody>
      </p:sp>
      <p:sp>
        <p:nvSpPr>
          <p:cNvPr id="1048640" name="灯片编号占位符 3"/>
          <p:cNvSpPr>
            <a:spLocks noGrp="1"/>
          </p:cNvSpPr>
          <p:nvPr>
            <p:ph type="sldNum" sz="quarter" idx="10"/>
          </p:nvPr>
        </p:nvSpPr>
        <p:spPr/>
        <p:txBody>
          <a:bodyPr/>
          <a:p>
            <a:fld id="{5C6A43CB-8CD8-481B-826F-9EA9627E8B14}" type="slidenum">
              <a:rPr altLang="en-US" lang="zh-CN" smtClean="0"/>
              <a:t>9</a:t>
            </a:fld>
            <a:endParaRPr altLang="en-US" 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72" name=""/>
        <p:cNvGrpSpPr/>
        <p:nvPr/>
      </p:nvGrpSpPr>
      <p:grpSpPr>
        <a:xfrm>
          <a:off x="0" y="0"/>
          <a:ext cx="0" cy="0"/>
          <a:chOff x="0" y="0"/>
          <a:chExt cx="0" cy="0"/>
        </a:xfrm>
      </p:grpSpPr>
      <p:sp>
        <p:nvSpPr>
          <p:cNvPr id="1048645" name="幻灯片图像占位符 1"/>
          <p:cNvSpPr>
            <a:spLocks noChangeAspect="1" noRot="1" noGrp="1"/>
          </p:cNvSpPr>
          <p:nvPr>
            <p:ph type="sldImg"/>
          </p:nvPr>
        </p:nvSpPr>
        <p:spPr/>
      </p:sp>
      <p:sp>
        <p:nvSpPr>
          <p:cNvPr id="1048646" name="备注占位符 2"/>
          <p:cNvSpPr>
            <a:spLocks noGrp="1"/>
          </p:cNvSpPr>
          <p:nvPr>
            <p:ph type="body" idx="1"/>
          </p:nvPr>
        </p:nvSpPr>
        <p:spPr/>
        <p:txBody>
          <a:bodyPr>
            <a:normAutofit/>
          </a:bodyPr>
          <a:p>
            <a:endParaRPr altLang="en-US" dirty="0" lang="zh-CN"/>
          </a:p>
        </p:txBody>
      </p:sp>
      <p:sp>
        <p:nvSpPr>
          <p:cNvPr id="1048647" name="灯片编号占位符 3"/>
          <p:cNvSpPr>
            <a:spLocks noGrp="1"/>
          </p:cNvSpPr>
          <p:nvPr>
            <p:ph type="sldNum" sz="quarter" idx="10"/>
          </p:nvPr>
        </p:nvSpPr>
        <p:spPr/>
        <p:txBody>
          <a:bodyPr/>
          <a:p>
            <a:fld id="{5C6A43CB-8CD8-481B-826F-9EA9627E8B14}" type="slidenum">
              <a:rPr altLang="en-US" lang="zh-CN" smtClean="0"/>
              <a:t>10</a:t>
            </a:fld>
            <a:endParaRPr altLang="en-US" 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75" name=""/>
        <p:cNvGrpSpPr/>
        <p:nvPr/>
      </p:nvGrpSpPr>
      <p:grpSpPr>
        <a:xfrm>
          <a:off x="0" y="0"/>
          <a:ext cx="0" cy="0"/>
          <a:chOff x="0" y="0"/>
          <a:chExt cx="0" cy="0"/>
        </a:xfrm>
      </p:grpSpPr>
      <p:sp>
        <p:nvSpPr>
          <p:cNvPr id="1048649" name="幻灯片图像占位符 1"/>
          <p:cNvSpPr>
            <a:spLocks noChangeAspect="1" noRot="1" noGrp="1"/>
          </p:cNvSpPr>
          <p:nvPr>
            <p:ph type="sldImg"/>
          </p:nvPr>
        </p:nvSpPr>
        <p:spPr>
          <a:xfrm>
            <a:off x="685800" y="1143000"/>
            <a:ext cx="5486400" cy="3086100"/>
          </a:xfrm>
        </p:spPr>
      </p:sp>
      <p:sp>
        <p:nvSpPr>
          <p:cNvPr id="1048650" name="备注占位符 2"/>
          <p:cNvSpPr>
            <a:spLocks noGrp="1"/>
          </p:cNvSpPr>
          <p:nvPr>
            <p:ph type="body" idx="1"/>
          </p:nvPr>
        </p:nvSpPr>
        <p:spPr/>
        <p:txBody>
          <a:bodyPr/>
          <a:p>
            <a:endParaRPr altLang="en-US" lang="zh-CN"/>
          </a:p>
        </p:txBody>
      </p:sp>
      <p:sp>
        <p:nvSpPr>
          <p:cNvPr id="1048651" name="灯片编号占位符 3"/>
          <p:cNvSpPr>
            <a:spLocks noGrp="1"/>
          </p:cNvSpPr>
          <p:nvPr>
            <p:ph type="sldNum" sz="quarter" idx="10"/>
          </p:nvPr>
        </p:nvSpPr>
        <p:spPr/>
        <p:txBody>
          <a:bodyPr/>
          <a:p>
            <a:fld id="{5C6A43CB-8CD8-481B-826F-9EA9627E8B14}" type="slidenum">
              <a:rPr altLang="en-US" lang="zh-CN" smtClean="0"/>
              <a:t>11</a:t>
            </a:fld>
            <a:endParaRPr altLang="en-US" 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38" name=""/>
        <p:cNvGrpSpPr/>
        <p:nvPr/>
      </p:nvGrpSpPr>
      <p:grpSpPr>
        <a:xfrm>
          <a:off x="0" y="0"/>
          <a:ext cx="0" cy="0"/>
          <a:chOff x="0" y="0"/>
          <a:chExt cx="0" cy="0"/>
        </a:xfrm>
      </p:grpSpPr>
      <p:sp>
        <p:nvSpPr>
          <p:cNvPr id="1048593" name="标题 1"/>
          <p:cNvSpPr>
            <a:spLocks noGrp="1"/>
          </p:cNvSpPr>
          <p:nvPr>
            <p:ph type="title"/>
            <p:custDataLst>
              <p:tags r:id="rId1"/>
            </p:custDataLst>
          </p:nvPr>
        </p:nvSpPr>
        <p:spPr>
          <a:xfrm>
            <a:off x="502412" y="324000"/>
            <a:ext cx="8139178" cy="486000"/>
          </a:xfrm>
        </p:spPr>
        <p:txBody>
          <a:bodyPr anchor="ctr" anchorCtr="0" bIns="28575" lIns="76200" rIns="57150" rtlCol="0" tIns="28575" vert="horz">
            <a:noAutofit/>
          </a:bodyPr>
          <a:lstStyle>
            <a:lvl1pPr algn="l" defTabSz="685800" eaLnBrk="1" fontAlgn="auto" hangingPunct="1" latinLnBrk="0" marL="0" marR="0" rtl="0">
              <a:lnSpc>
                <a:spcPct val="100000"/>
              </a:lnSpc>
              <a:buNone/>
              <a:defRPr altLang="en-US" baseline="0" b="1" cap="none" dirty="0" sz="2100" i="0" kern="1200" kumimoji="0" lang="zh-CN" noProof="1" normalizeH="0" spc="150" strike="noStrike" u="none">
                <a:solidFill>
                  <a:schemeClr val="tx1"/>
                </a:solidFill>
                <a:latin typeface="+mj-lt"/>
                <a:ea typeface="+mj-ea"/>
                <a:cs typeface="+mj-cs"/>
                <a:sym typeface="+mn-ea"/>
              </a:defRPr>
            </a:lvl1pPr>
          </a:lstStyle>
          <a:p>
            <a:pPr lvl="0"/>
            <a:r>
              <a:rPr dirty="0">
                <a:sym typeface="+mn-ea"/>
              </a:rPr>
              <a:t>单击此处编辑母版标题样式</a:t>
            </a:r>
          </a:p>
        </p:txBody>
      </p:sp>
      <p:sp>
        <p:nvSpPr>
          <p:cNvPr id="1048594" name="内容占位符 2"/>
          <p:cNvSpPr>
            <a:spLocks noGrp="1"/>
          </p:cNvSpPr>
          <p:nvPr>
            <p:ph idx="1"/>
            <p:custDataLst>
              <p:tags r:id="rId2"/>
            </p:custDataLst>
          </p:nvPr>
        </p:nvSpPr>
        <p:spPr>
          <a:xfrm>
            <a:off x="502412" y="972000"/>
            <a:ext cx="8139178" cy="3781016"/>
          </a:xfrm>
        </p:spPr>
        <p:txBody>
          <a:bodyPr bIns="0" lIns="76200" rIns="61913" rtlCol="0" tIns="0" vert="horz">
            <a:noAutofit/>
          </a:bodyPr>
          <a:lstStyle>
            <a:lvl1pPr algn="l" defTabSz="685800" eaLnBrk="1" fontAlgn="auto" hangingPunct="1" indent="-171450" latinLnBrk="0" lvl="0" marL="171450" marR="0" rtl="0">
              <a:lnSpc>
                <a:spcPct val="130000"/>
              </a:lnSpc>
              <a:spcBef>
                <a:spcPts val="0"/>
              </a:spcBef>
              <a:spcAft>
                <a:spcPts val="750"/>
              </a:spcAft>
              <a:buFont typeface="Arial" panose="020B0604020202020204" pitchFamily="34" charset="0"/>
              <a:buChar char="•"/>
              <a:defRPr altLang="en-US" baseline="0" b="0" cap="none" dirty="0" sz="1200" i="0" kern="1200" kumimoji="0" lang="zh-CN" noProof="1" normalizeH="0" spc="113" strike="noStrike" u="none">
                <a:solidFill>
                  <a:schemeClr val="tx1">
                    <a:lumMod val="75000"/>
                    <a:lumOff val="25000"/>
                  </a:schemeClr>
                </a:solidFill>
                <a:latin typeface="+mn-lt"/>
                <a:ea typeface="+mn-ea"/>
                <a:cs typeface="+mn-cs"/>
                <a:sym typeface="+mn-ea"/>
              </a:defRPr>
            </a:lvl1pPr>
            <a:lvl2pPr algn="l" defTabSz="685800" eaLnBrk="1" fontAlgn="auto" hangingPunct="1" indent="-171450" latinLnBrk="0" lvl="1" marL="514350" marR="0" rtl="0">
              <a:lnSpc>
                <a:spcPct val="130000"/>
              </a:lnSpc>
              <a:spcBef>
                <a:spcPts val="0"/>
              </a:spcBef>
              <a:spcAft>
                <a:spcPts val="750"/>
              </a:spcAft>
              <a:buFont typeface="Arial" panose="020B0604020202020204" pitchFamily="34" charset="0"/>
              <a:buChar char="•"/>
              <a:tabLst>
                <a:tab algn="l" pos="1207294"/>
              </a:tabLst>
              <a:defRPr altLang="en-US" baseline="0" b="0" cap="none" dirty="0" sz="1200" i="0" kern="1200" kumimoji="0" lang="zh-CN" noProof="1" normalizeH="0" spc="113" strike="noStrike" u="none">
                <a:solidFill>
                  <a:schemeClr val="tx1">
                    <a:lumMod val="75000"/>
                    <a:lumOff val="25000"/>
                  </a:schemeClr>
                </a:solidFill>
                <a:latin typeface="+mn-lt"/>
                <a:ea typeface="+mn-ea"/>
                <a:cs typeface="+mn-cs"/>
                <a:sym typeface="+mn-ea"/>
              </a:defRPr>
            </a:lvl2pPr>
            <a:lvl3pPr algn="l" defTabSz="685800" eaLnBrk="1" fontAlgn="auto" hangingPunct="1" indent="-171450" latinLnBrk="0" lvl="2" marL="857250" marR="0" rtl="0">
              <a:lnSpc>
                <a:spcPct val="130000"/>
              </a:lnSpc>
              <a:spcBef>
                <a:spcPts val="0"/>
              </a:spcBef>
              <a:spcAft>
                <a:spcPts val="750"/>
              </a:spcAft>
              <a:buFont typeface="Arial" panose="020B0604020202020204" pitchFamily="34" charset="0"/>
              <a:buChar char="•"/>
              <a:defRPr altLang="en-US" baseline="0" b="0" cap="none" dirty="0" sz="1200" i="0" kern="1200" kumimoji="0" lang="zh-CN" noProof="1" normalizeH="0" spc="113" strike="noStrike" u="none">
                <a:solidFill>
                  <a:schemeClr val="tx1">
                    <a:lumMod val="75000"/>
                    <a:lumOff val="25000"/>
                  </a:schemeClr>
                </a:solidFill>
                <a:latin typeface="+mn-lt"/>
                <a:ea typeface="+mn-ea"/>
                <a:cs typeface="+mn-cs"/>
                <a:sym typeface="+mn-ea"/>
              </a:defRPr>
            </a:lvl3pPr>
            <a:lvl4pPr algn="l" defTabSz="685800" eaLnBrk="1" fontAlgn="auto" hangingPunct="1" indent="-171450" latinLnBrk="0" lvl="3" marL="1200150" marR="0" rtl="0">
              <a:lnSpc>
                <a:spcPct val="130000"/>
              </a:lnSpc>
              <a:spcBef>
                <a:spcPts val="0"/>
              </a:spcBef>
              <a:spcAft>
                <a:spcPts val="750"/>
              </a:spcAft>
              <a:buFont typeface="Arial" panose="020B0604020202020204" pitchFamily="34" charset="0"/>
              <a:buChar char="•"/>
              <a:defRPr altLang="en-US" baseline="0" b="0" cap="none" dirty="0" sz="1200" i="0" kern="1200" kumimoji="0" lang="zh-CN" noProof="1" normalizeH="0" spc="113" strike="noStrike" u="none">
                <a:solidFill>
                  <a:schemeClr val="tx1">
                    <a:lumMod val="75000"/>
                    <a:lumOff val="25000"/>
                  </a:schemeClr>
                </a:solidFill>
                <a:latin typeface="+mn-lt"/>
                <a:ea typeface="+mn-ea"/>
                <a:cs typeface="+mn-cs"/>
                <a:sym typeface="+mn-ea"/>
              </a:defRPr>
            </a:lvl4pPr>
            <a:lvl5pPr algn="l" defTabSz="685800" eaLnBrk="1" fontAlgn="auto" hangingPunct="1" indent="-171450" latinLnBrk="0" lvl="4" marL="1543050" marR="0" rtl="0">
              <a:lnSpc>
                <a:spcPct val="130000"/>
              </a:lnSpc>
              <a:spcBef>
                <a:spcPts val="0"/>
              </a:spcBef>
              <a:spcAft>
                <a:spcPts val="750"/>
              </a:spcAft>
              <a:buFont typeface="Arial" panose="020B0604020202020204" pitchFamily="34" charset="0"/>
              <a:buChar char="•"/>
              <a:defRPr altLang="en-US" baseline="0" b="0" cap="none" dirty="0" sz="1200" i="0" kern="1200" kumimoji="0" lang="zh-CN" noProof="1" normalizeH="0" spc="113" strike="noStrike" u="none">
                <a:solidFill>
                  <a:schemeClr val="tx1">
                    <a:lumMod val="75000"/>
                    <a:lumOff val="25000"/>
                  </a:schemeClr>
                </a:solidFill>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1048595" name="日期占位符 3"/>
          <p:cNvSpPr>
            <a:spLocks noGrp="1"/>
          </p:cNvSpPr>
          <p:nvPr>
            <p:ph type="dt" sz="half" idx="10"/>
            <p:custDataLst>
              <p:tags r:id="rId3"/>
            </p:custDataLst>
          </p:nvPr>
        </p:nvSpPr>
        <p:spPr/>
        <p:txBody>
          <a:bodyPr/>
          <a:p>
            <a:fld id="{760FBDFE-C587-4B4C-A407-44438C67B59E}" type="datetimeFigureOut">
              <a:rPr altLang="en-US" lang="zh-CN" smtClean="0"/>
              <a:t>2021/4/9</a:t>
            </a:fld>
            <a:endParaRPr altLang="en-US" lang="zh-CN"/>
          </a:p>
        </p:txBody>
      </p:sp>
      <p:sp>
        <p:nvSpPr>
          <p:cNvPr id="1048596" name="页脚占位符 4"/>
          <p:cNvSpPr>
            <a:spLocks noGrp="1"/>
          </p:cNvSpPr>
          <p:nvPr>
            <p:ph type="ftr" sz="quarter" idx="11"/>
            <p:custDataLst>
              <p:tags r:id="rId4"/>
            </p:custDataLst>
          </p:nvPr>
        </p:nvSpPr>
        <p:spPr/>
        <p:txBody>
          <a:bodyPr/>
          <a:p>
            <a:endParaRPr altLang="en-US" lang="zh-CN"/>
          </a:p>
        </p:txBody>
      </p:sp>
      <p:sp>
        <p:nvSpPr>
          <p:cNvPr id="1048597" name="灯片编号占位符 5"/>
          <p:cNvSpPr>
            <a:spLocks noGrp="1"/>
          </p:cNvSpPr>
          <p:nvPr>
            <p:ph type="sldNum" sz="quarter" idx="12"/>
            <p:custDataLst>
              <p:tags r:id="rId5"/>
            </p:custDataLst>
          </p:nvPr>
        </p:nvSpPr>
        <p:spPr/>
        <p:txBody>
          <a:bodyPr/>
          <a:p>
            <a:fld id="{49AE70B2-8BF9-45C0-BB95-33D1B9D3A854}" type="slidenum">
              <a:rPr altLang="en-US" lang="zh-CN" smtClean="0"/>
              <a:t>‹#›</a:t>
            </a:fld>
            <a:endParaRPr altLang="en-US"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140" name=""/>
        <p:cNvGrpSpPr/>
        <p:nvPr/>
      </p:nvGrpSpPr>
      <p:grpSpPr>
        <a:xfrm>
          <a:off x="0" y="0"/>
          <a:ext cx="0" cy="0"/>
          <a:chOff x="0" y="0"/>
          <a:chExt cx="0" cy="0"/>
        </a:xfrm>
      </p:grpSpPr>
      <p:sp>
        <p:nvSpPr>
          <p:cNvPr id="1048786" name="日期占位符 1"/>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87" name="页脚占位符 2"/>
          <p:cNvSpPr>
            <a:spLocks noGrp="1"/>
          </p:cNvSpPr>
          <p:nvPr>
            <p:ph type="ftr" sz="quarter" idx="11"/>
          </p:nvPr>
        </p:nvSpPr>
        <p:spPr/>
        <p:txBody>
          <a:bodyPr/>
          <a:p>
            <a:endParaRPr altLang="en-US" lang="zh-CN">
              <a:solidFill>
                <a:prstClr val="black">
                  <a:tint val="75000"/>
                </a:prstClr>
              </a:solidFill>
            </a:endParaRPr>
          </a:p>
        </p:txBody>
      </p:sp>
      <p:sp>
        <p:nvSpPr>
          <p:cNvPr id="1048788" name="灯片编号占位符 3"/>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135" name=""/>
        <p:cNvGrpSpPr/>
        <p:nvPr/>
      </p:nvGrpSpPr>
      <p:grpSpPr>
        <a:xfrm>
          <a:off x="0" y="0"/>
          <a:ext cx="0" cy="0"/>
          <a:chOff x="0" y="0"/>
          <a:chExt cx="0" cy="0"/>
        </a:xfrm>
      </p:grpSpPr>
      <p:sp>
        <p:nvSpPr>
          <p:cNvPr id="1048760" name="标题 1"/>
          <p:cNvSpPr>
            <a:spLocks noGrp="1"/>
          </p:cNvSpPr>
          <p:nvPr>
            <p:ph type="title"/>
          </p:nvPr>
        </p:nvSpPr>
        <p:spPr>
          <a:xfrm>
            <a:off x="457201" y="204787"/>
            <a:ext cx="3008313" cy="871538"/>
          </a:xfrm>
        </p:spPr>
        <p:txBody>
          <a:bodyPr anchor="b"/>
          <a:lstStyle>
            <a:lvl1pPr algn="l">
              <a:defRPr b="1" sz="2000"/>
            </a:lvl1pPr>
          </a:lstStyle>
          <a:p>
            <a:r>
              <a:rPr altLang="en-US" lang="zh-CN" smtClean="0"/>
              <a:t>单击此处编辑母版标题样式</a:t>
            </a:r>
            <a:endParaRPr altLang="en-US" lang="zh-CN"/>
          </a:p>
        </p:txBody>
      </p:sp>
      <p:sp>
        <p:nvSpPr>
          <p:cNvPr id="1048761"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62" name="文本占位符 3"/>
          <p:cNvSpPr>
            <a:spLocks noGrp="1"/>
          </p:cNvSpPr>
          <p:nvPr>
            <p:ph type="body" sz="half" idx="2"/>
          </p:nvPr>
        </p:nvSpPr>
        <p:spPr>
          <a:xfrm>
            <a:off x="457201" y="1076326"/>
            <a:ext cx="3008313" cy="3518297"/>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p>
        </p:txBody>
      </p:sp>
      <p:sp>
        <p:nvSpPr>
          <p:cNvPr id="1048763" name="日期占位符 4"/>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64" name="页脚占位符 5"/>
          <p:cNvSpPr>
            <a:spLocks noGrp="1"/>
          </p:cNvSpPr>
          <p:nvPr>
            <p:ph type="ftr" sz="quarter" idx="11"/>
          </p:nvPr>
        </p:nvSpPr>
        <p:spPr/>
        <p:txBody>
          <a:bodyPr/>
          <a:p>
            <a:endParaRPr altLang="en-US" lang="zh-CN">
              <a:solidFill>
                <a:prstClr val="black">
                  <a:tint val="75000"/>
                </a:prstClr>
              </a:solidFill>
            </a:endParaRPr>
          </a:p>
        </p:txBody>
      </p:sp>
      <p:sp>
        <p:nvSpPr>
          <p:cNvPr id="1048765" name="灯片编号占位符 6"/>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134" name=""/>
        <p:cNvGrpSpPr/>
        <p:nvPr/>
      </p:nvGrpSpPr>
      <p:grpSpPr>
        <a:xfrm>
          <a:off x="0" y="0"/>
          <a:ext cx="0" cy="0"/>
          <a:chOff x="0" y="0"/>
          <a:chExt cx="0" cy="0"/>
        </a:xfrm>
      </p:grpSpPr>
      <p:sp>
        <p:nvSpPr>
          <p:cNvPr id="1048754" name="标题 1"/>
          <p:cNvSpPr>
            <a:spLocks noGrp="1"/>
          </p:cNvSpPr>
          <p:nvPr>
            <p:ph type="title"/>
          </p:nvPr>
        </p:nvSpPr>
        <p:spPr>
          <a:xfrm>
            <a:off x="1792288" y="3600450"/>
            <a:ext cx="5486400" cy="425054"/>
          </a:xfrm>
        </p:spPr>
        <p:txBody>
          <a:bodyPr anchor="b"/>
          <a:lstStyle>
            <a:lvl1pPr algn="l">
              <a:defRPr b="1" sz="2000"/>
            </a:lvl1pPr>
          </a:lstStyle>
          <a:p>
            <a:r>
              <a:rPr altLang="en-US" lang="zh-CN" smtClean="0"/>
              <a:t>单击此处编辑母版标题样式</a:t>
            </a:r>
            <a:endParaRPr altLang="en-US" lang="zh-CN"/>
          </a:p>
        </p:txBody>
      </p:sp>
      <p:sp>
        <p:nvSpPr>
          <p:cNvPr id="1048755" name="图片占位符 2"/>
          <p:cNvSpPr>
            <a:spLocks noGrp="1"/>
          </p:cNvSpPr>
          <p:nvPr>
            <p:ph type="pic" idx="1"/>
          </p:nvPr>
        </p:nvSpPr>
        <p:spPr>
          <a:xfrm>
            <a:off x="1792288" y="459581"/>
            <a:ext cx="5486400" cy="3086100"/>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756" name="文本占位符 3"/>
          <p:cNvSpPr>
            <a:spLocks noGrp="1"/>
          </p:cNvSpPr>
          <p:nvPr>
            <p:ph type="body" sz="half" idx="2"/>
          </p:nvPr>
        </p:nvSpPr>
        <p:spPr>
          <a:xfrm>
            <a:off x="1792288" y="4025503"/>
            <a:ext cx="5486400" cy="603647"/>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p>
        </p:txBody>
      </p:sp>
      <p:sp>
        <p:nvSpPr>
          <p:cNvPr id="1048757" name="日期占位符 4"/>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58" name="页脚占位符 5"/>
          <p:cNvSpPr>
            <a:spLocks noGrp="1"/>
          </p:cNvSpPr>
          <p:nvPr>
            <p:ph type="ftr" sz="quarter" idx="11"/>
          </p:nvPr>
        </p:nvSpPr>
        <p:spPr/>
        <p:txBody>
          <a:bodyPr/>
          <a:p>
            <a:endParaRPr altLang="en-US" lang="zh-CN">
              <a:solidFill>
                <a:prstClr val="black">
                  <a:tint val="75000"/>
                </a:prstClr>
              </a:solidFill>
            </a:endParaRPr>
          </a:p>
        </p:txBody>
      </p:sp>
      <p:sp>
        <p:nvSpPr>
          <p:cNvPr id="1048759" name="灯片编号占位符 6"/>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137" name=""/>
        <p:cNvGrpSpPr/>
        <p:nvPr/>
      </p:nvGrpSpPr>
      <p:grpSpPr>
        <a:xfrm>
          <a:off x="0" y="0"/>
          <a:ext cx="0" cy="0"/>
          <a:chOff x="0" y="0"/>
          <a:chExt cx="0" cy="0"/>
        </a:xfrm>
      </p:grpSpPr>
      <p:sp>
        <p:nvSpPr>
          <p:cNvPr id="1048772" name="标题 1"/>
          <p:cNvSpPr>
            <a:spLocks noGrp="1"/>
          </p:cNvSpPr>
          <p:nvPr>
            <p:ph type="title"/>
          </p:nvPr>
        </p:nvSpPr>
        <p:spPr/>
        <p:txBody>
          <a:bodyPr/>
          <a:p>
            <a:r>
              <a:rPr altLang="en-US" lang="zh-CN" smtClean="0"/>
              <a:t>单击此处编辑母版标题样式</a:t>
            </a:r>
            <a:endParaRPr altLang="en-US" lang="zh-CN"/>
          </a:p>
        </p:txBody>
      </p:sp>
      <p:sp>
        <p:nvSpPr>
          <p:cNvPr id="1048773" name="竖排文字占位符 2"/>
          <p:cNvSpPr>
            <a:spLocks noGrp="1"/>
          </p:cNvSpPr>
          <p:nvPr>
            <p:ph type="body" orient="vert" idx="1"/>
          </p:nvPr>
        </p:nvSpPr>
        <p:spPr/>
        <p:txBody>
          <a:bodyPr vert="eaVert"/>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74" name="日期占位符 3"/>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75" name="页脚占位符 4"/>
          <p:cNvSpPr>
            <a:spLocks noGrp="1"/>
          </p:cNvSpPr>
          <p:nvPr>
            <p:ph type="ftr" sz="quarter" idx="11"/>
          </p:nvPr>
        </p:nvSpPr>
        <p:spPr/>
        <p:txBody>
          <a:bodyPr/>
          <a:p>
            <a:endParaRPr altLang="en-US" lang="zh-CN">
              <a:solidFill>
                <a:prstClr val="black">
                  <a:tint val="75000"/>
                </a:prstClr>
              </a:solidFill>
            </a:endParaRPr>
          </a:p>
        </p:txBody>
      </p:sp>
      <p:sp>
        <p:nvSpPr>
          <p:cNvPr id="1048776" name="灯片编号占位符 5"/>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139" name=""/>
        <p:cNvGrpSpPr/>
        <p:nvPr/>
      </p:nvGrpSpPr>
      <p:grpSpPr>
        <a:xfrm>
          <a:off x="0" y="0"/>
          <a:ext cx="0" cy="0"/>
          <a:chOff x="0" y="0"/>
          <a:chExt cx="0" cy="0"/>
        </a:xfrm>
      </p:grpSpPr>
      <p:sp>
        <p:nvSpPr>
          <p:cNvPr id="1048781" name="竖排标题 1"/>
          <p:cNvSpPr>
            <a:spLocks noGrp="1"/>
          </p:cNvSpPr>
          <p:nvPr>
            <p:ph type="title" orient="vert"/>
          </p:nvPr>
        </p:nvSpPr>
        <p:spPr>
          <a:xfrm>
            <a:off x="6629400" y="205979"/>
            <a:ext cx="2057400" cy="4388644"/>
          </a:xfrm>
        </p:spPr>
        <p:txBody>
          <a:bodyPr vert="eaVert"/>
          <a:p>
            <a:r>
              <a:rPr altLang="en-US" lang="zh-CN" smtClean="0"/>
              <a:t>单击此处编辑母版标题样式</a:t>
            </a:r>
            <a:endParaRPr altLang="en-US" lang="zh-CN"/>
          </a:p>
        </p:txBody>
      </p:sp>
      <p:sp>
        <p:nvSpPr>
          <p:cNvPr id="1048782" name="竖排文字占位符 2"/>
          <p:cNvSpPr>
            <a:spLocks noGrp="1"/>
          </p:cNvSpPr>
          <p:nvPr>
            <p:ph type="body" orient="vert" idx="1"/>
          </p:nvPr>
        </p:nvSpPr>
        <p:spPr>
          <a:xfrm>
            <a:off x="457200" y="205979"/>
            <a:ext cx="6019800" cy="4388644"/>
          </a:xfrm>
        </p:spPr>
        <p:txBody>
          <a:bodyPr vert="eaVert"/>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83" name="日期占位符 3"/>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84" name="页脚占位符 4"/>
          <p:cNvSpPr>
            <a:spLocks noGrp="1"/>
          </p:cNvSpPr>
          <p:nvPr>
            <p:ph type="ftr" sz="quarter" idx="11"/>
          </p:nvPr>
        </p:nvSpPr>
        <p:spPr/>
        <p:txBody>
          <a:bodyPr/>
          <a:p>
            <a:endParaRPr altLang="en-US" lang="zh-CN">
              <a:solidFill>
                <a:prstClr val="black">
                  <a:tint val="75000"/>
                </a:prstClr>
              </a:solidFill>
            </a:endParaRPr>
          </a:p>
        </p:txBody>
      </p:sp>
      <p:sp>
        <p:nvSpPr>
          <p:cNvPr id="1048785" name="灯片编号占位符 5"/>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7" name=""/>
        <p:cNvGrpSpPr/>
        <p:nvPr/>
      </p:nvGrpSpPr>
      <p:grpSpPr>
        <a:xfrm>
          <a:off x="0" y="0"/>
          <a:ext cx="0" cy="0"/>
          <a:chOff x="0" y="0"/>
          <a:chExt cx="0" cy="0"/>
        </a:xfrm>
      </p:grpSpPr>
      <p:sp>
        <p:nvSpPr>
          <p:cNvPr id="1048582" name="标题 1"/>
          <p:cNvSpPr>
            <a:spLocks noGrp="1"/>
          </p:cNvSpPr>
          <p:nvPr>
            <p:ph type="title"/>
          </p:nvPr>
        </p:nvSpPr>
        <p:spPr/>
        <p:txBody>
          <a:bodyPr/>
          <a:p>
            <a:r>
              <a:rPr altLang="en-US" lang="zh-CN" smtClean="0"/>
              <a:t>单击此处编辑母版标题样式</a:t>
            </a:r>
            <a:endParaRPr altLang="en-US" lang="zh-CN"/>
          </a:p>
        </p:txBody>
      </p:sp>
      <p:sp>
        <p:nvSpPr>
          <p:cNvPr id="1048583" name="日期占位符 2"/>
          <p:cNvSpPr>
            <a:spLocks noGrp="1"/>
          </p:cNvSpPr>
          <p:nvPr>
            <p:ph type="dt" sz="half" idx="10"/>
          </p:nvPr>
        </p:nvSpPr>
        <p:spPr/>
        <p:txBody>
          <a:bodyPr/>
          <a:p>
            <a:fld id="{760FBDFE-C587-4B4C-A407-44438C67B59E}" type="datetimeFigureOut">
              <a:rPr altLang="en-US" lang="zh-CN" smtClean="0"/>
              <a:t>2021/4/9</a:t>
            </a:fld>
            <a:endParaRPr altLang="en-US" lang="zh-CN"/>
          </a:p>
        </p:txBody>
      </p:sp>
      <p:sp>
        <p:nvSpPr>
          <p:cNvPr id="1048584" name="页脚占位符 3"/>
          <p:cNvSpPr>
            <a:spLocks noGrp="1"/>
          </p:cNvSpPr>
          <p:nvPr>
            <p:ph type="ftr" sz="quarter" idx="11"/>
          </p:nvPr>
        </p:nvSpPr>
        <p:spPr/>
        <p:txBody>
          <a:bodyPr/>
          <a:p>
            <a:endParaRPr altLang="en-US" dirty="0" lang="zh-CN"/>
          </a:p>
        </p:txBody>
      </p:sp>
      <p:sp>
        <p:nvSpPr>
          <p:cNvPr id="1048585" name="灯片编号占位符 4"/>
          <p:cNvSpPr>
            <a:spLocks noGrp="1"/>
          </p:cNvSpPr>
          <p:nvPr>
            <p:ph type="sldNum" sz="quarter" idx="12"/>
          </p:nvPr>
        </p:nvSpPr>
        <p:spPr/>
        <p:txBody>
          <a:bodyPr/>
          <a:p>
            <a:fld id="{49AE70B2-8BF9-45C0-BB95-33D1B9D3A854}" type="slidenum">
              <a:rPr altLang="en-US" lang="zh-CN" smtClean="0"/>
              <a:t>‹#›</a:t>
            </a:fld>
            <a:endParaRPr altLang="en-US" dirty="0"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objOnly">
  <p:cSld name="内容">
    <p:spTree>
      <p:nvGrpSpPr>
        <p:cNvPr id="116"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32" name=""/>
        <p:cNvGrpSpPr/>
        <p:nvPr/>
      </p:nvGrpSpPr>
      <p:grpSpPr>
        <a:xfrm>
          <a:off x="0" y="0"/>
          <a:ext cx="0" cy="0"/>
          <a:chOff x="0" y="0"/>
          <a:chExt cx="0" cy="0"/>
        </a:xfrm>
      </p:grpSpPr>
      <p:sp>
        <p:nvSpPr>
          <p:cNvPr id="1048744" name="标题 1"/>
          <p:cNvSpPr>
            <a:spLocks noGrp="1"/>
          </p:cNvSpPr>
          <p:nvPr>
            <p:ph type="ctrTitle"/>
          </p:nvPr>
        </p:nvSpPr>
        <p:spPr>
          <a:xfrm>
            <a:off x="685800" y="1597819"/>
            <a:ext cx="7772400" cy="1102519"/>
          </a:xfrm>
        </p:spPr>
        <p:txBody>
          <a:bodyPr/>
          <a:p>
            <a:r>
              <a:rPr altLang="en-US" lang="zh-CN" smtClean="0"/>
              <a:t>单击此处编辑母版标题样式</a:t>
            </a:r>
            <a:endParaRPr altLang="en-US" lang="zh-CN"/>
          </a:p>
        </p:txBody>
      </p:sp>
      <p:sp>
        <p:nvSpPr>
          <p:cNvPr id="1048745" name="副标题 2"/>
          <p:cNvSpPr>
            <a:spLocks noGrp="1"/>
          </p:cNvSpPr>
          <p:nvPr>
            <p:ph type="subTitle" idx="1"/>
          </p:nvPr>
        </p:nvSpPr>
        <p:spPr>
          <a:xfrm>
            <a:off x="1371600" y="2914650"/>
            <a:ext cx="6400800" cy="1314450"/>
          </a:xfrm>
        </p:spPr>
        <p:txBody>
          <a:bodyPr/>
          <a:lstStyle>
            <a:lvl1pPr algn="ctr" indent="0" marL="0">
              <a:buNone/>
              <a:defRPr>
                <a:solidFill>
                  <a:schemeClr val="tx1">
                    <a:tint val="75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zh-CN" smtClean="0"/>
              <a:t>单击此处编辑母版副标题样式</a:t>
            </a:r>
            <a:endParaRPr altLang="en-US" lang="zh-CN"/>
          </a:p>
        </p:txBody>
      </p:sp>
      <p:sp>
        <p:nvSpPr>
          <p:cNvPr id="1048746" name="日期占位符 3"/>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47" name="页脚占位符 4"/>
          <p:cNvSpPr>
            <a:spLocks noGrp="1"/>
          </p:cNvSpPr>
          <p:nvPr>
            <p:ph type="ftr" sz="quarter" idx="11"/>
          </p:nvPr>
        </p:nvSpPr>
        <p:spPr/>
        <p:txBody>
          <a:bodyPr/>
          <a:p>
            <a:endParaRPr altLang="en-US" lang="zh-CN">
              <a:solidFill>
                <a:prstClr val="black">
                  <a:tint val="75000"/>
                </a:prstClr>
              </a:solidFill>
            </a:endParaRPr>
          </a:p>
        </p:txBody>
      </p:sp>
      <p:sp>
        <p:nvSpPr>
          <p:cNvPr id="1048748" name="灯片编号占位符 5"/>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130" name=""/>
        <p:cNvGrpSpPr/>
        <p:nvPr/>
      </p:nvGrpSpPr>
      <p:grpSpPr>
        <a:xfrm>
          <a:off x="0" y="0"/>
          <a:ext cx="0" cy="0"/>
          <a:chOff x="0" y="0"/>
          <a:chExt cx="0" cy="0"/>
        </a:xfrm>
      </p:grpSpPr>
      <p:sp>
        <p:nvSpPr>
          <p:cNvPr id="1048735" name="标题 1"/>
          <p:cNvSpPr>
            <a:spLocks noGrp="1"/>
          </p:cNvSpPr>
          <p:nvPr>
            <p:ph type="title"/>
          </p:nvPr>
        </p:nvSpPr>
        <p:spPr/>
        <p:txBody>
          <a:bodyPr/>
          <a:p>
            <a:r>
              <a:rPr altLang="en-US" lang="zh-CN" smtClean="0"/>
              <a:t>单击此处编辑母版标题样式</a:t>
            </a:r>
            <a:endParaRPr altLang="en-US" lang="zh-CN"/>
          </a:p>
        </p:txBody>
      </p:sp>
      <p:sp>
        <p:nvSpPr>
          <p:cNvPr id="1048736" name="内容占位符 2"/>
          <p:cNvSpPr>
            <a:spLocks noGrp="1"/>
          </p:cNvSpPr>
          <p:nvPr>
            <p:ph idx="1"/>
          </p:nvPr>
        </p:nvSpPr>
        <p:spPr/>
        <p:txBody>
          <a:bodyPr/>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37" name="日期占位符 3"/>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38" name="页脚占位符 4"/>
          <p:cNvSpPr>
            <a:spLocks noGrp="1"/>
          </p:cNvSpPr>
          <p:nvPr>
            <p:ph type="ftr" sz="quarter" idx="11"/>
          </p:nvPr>
        </p:nvSpPr>
        <p:spPr/>
        <p:txBody>
          <a:bodyPr/>
          <a:p>
            <a:endParaRPr altLang="en-US" lang="zh-CN">
              <a:solidFill>
                <a:prstClr val="black">
                  <a:tint val="75000"/>
                </a:prstClr>
              </a:solidFill>
            </a:endParaRPr>
          </a:p>
        </p:txBody>
      </p:sp>
      <p:sp>
        <p:nvSpPr>
          <p:cNvPr id="1048739" name="灯片编号占位符 5"/>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133" name=""/>
        <p:cNvGrpSpPr/>
        <p:nvPr/>
      </p:nvGrpSpPr>
      <p:grpSpPr>
        <a:xfrm>
          <a:off x="0" y="0"/>
          <a:ext cx="0" cy="0"/>
          <a:chOff x="0" y="0"/>
          <a:chExt cx="0" cy="0"/>
        </a:xfrm>
      </p:grpSpPr>
      <p:sp>
        <p:nvSpPr>
          <p:cNvPr id="1048749" name="标题 1"/>
          <p:cNvSpPr>
            <a:spLocks noGrp="1"/>
          </p:cNvSpPr>
          <p:nvPr>
            <p:ph type="title"/>
          </p:nvPr>
        </p:nvSpPr>
        <p:spPr>
          <a:xfrm>
            <a:off x="722313" y="3305176"/>
            <a:ext cx="7772400" cy="1021556"/>
          </a:xfrm>
        </p:spPr>
        <p:txBody>
          <a:bodyPr anchor="t"/>
          <a:lstStyle>
            <a:lvl1pPr algn="l">
              <a:defRPr b="1" cap="all" sz="4000"/>
            </a:lvl1pPr>
          </a:lstStyle>
          <a:p>
            <a:r>
              <a:rPr altLang="en-US" lang="zh-CN" smtClean="0"/>
              <a:t>单击此处编辑母版标题样式</a:t>
            </a:r>
            <a:endParaRPr altLang="en-US" lang="zh-CN"/>
          </a:p>
        </p:txBody>
      </p:sp>
      <p:sp>
        <p:nvSpPr>
          <p:cNvPr id="1048750" name="文本占位符 2"/>
          <p:cNvSpPr>
            <a:spLocks noGrp="1"/>
          </p:cNvSpPr>
          <p:nvPr>
            <p:ph type="body" idx="1"/>
          </p:nvPr>
        </p:nvSpPr>
        <p:spPr>
          <a:xfrm>
            <a:off x="722313" y="2180035"/>
            <a:ext cx="7772400" cy="1125140"/>
          </a:xfrm>
        </p:spPr>
        <p:txBody>
          <a:bodyPr anchor="b"/>
          <a:lstStyle>
            <a:lvl1pPr indent="0" marL="0">
              <a:buNone/>
              <a:defRPr sz="2000">
                <a:solidFill>
                  <a:schemeClr val="tx1">
                    <a:tint val="7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zh-CN" smtClean="0"/>
              <a:t>单击此处编辑母版文本样式</a:t>
            </a:r>
          </a:p>
        </p:txBody>
      </p:sp>
      <p:sp>
        <p:nvSpPr>
          <p:cNvPr id="1048751" name="日期占位符 3"/>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52" name="页脚占位符 4"/>
          <p:cNvSpPr>
            <a:spLocks noGrp="1"/>
          </p:cNvSpPr>
          <p:nvPr>
            <p:ph type="ftr" sz="quarter" idx="11"/>
          </p:nvPr>
        </p:nvSpPr>
        <p:spPr/>
        <p:txBody>
          <a:bodyPr/>
          <a:p>
            <a:endParaRPr altLang="en-US" lang="zh-CN">
              <a:solidFill>
                <a:prstClr val="black">
                  <a:tint val="75000"/>
                </a:prstClr>
              </a:solidFill>
            </a:endParaRPr>
          </a:p>
        </p:txBody>
      </p:sp>
      <p:sp>
        <p:nvSpPr>
          <p:cNvPr id="1048753" name="灯片编号占位符 5"/>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136" name=""/>
        <p:cNvGrpSpPr/>
        <p:nvPr/>
      </p:nvGrpSpPr>
      <p:grpSpPr>
        <a:xfrm>
          <a:off x="0" y="0"/>
          <a:ext cx="0" cy="0"/>
          <a:chOff x="0" y="0"/>
          <a:chExt cx="0" cy="0"/>
        </a:xfrm>
      </p:grpSpPr>
      <p:sp>
        <p:nvSpPr>
          <p:cNvPr id="1048766" name="标题 1"/>
          <p:cNvSpPr>
            <a:spLocks noGrp="1"/>
          </p:cNvSpPr>
          <p:nvPr>
            <p:ph type="title"/>
          </p:nvPr>
        </p:nvSpPr>
        <p:spPr/>
        <p:txBody>
          <a:bodyPr/>
          <a:p>
            <a:r>
              <a:rPr altLang="en-US" lang="zh-CN" smtClean="0"/>
              <a:t>单击此处编辑母版标题样式</a:t>
            </a:r>
            <a:endParaRPr altLang="en-US" lang="zh-CN"/>
          </a:p>
        </p:txBody>
      </p:sp>
      <p:sp>
        <p:nvSpPr>
          <p:cNvPr id="1048767"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68"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69" name="日期占位符 4"/>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70" name="页脚占位符 5"/>
          <p:cNvSpPr>
            <a:spLocks noGrp="1"/>
          </p:cNvSpPr>
          <p:nvPr>
            <p:ph type="ftr" sz="quarter" idx="11"/>
          </p:nvPr>
        </p:nvSpPr>
        <p:spPr/>
        <p:txBody>
          <a:bodyPr/>
          <a:p>
            <a:endParaRPr altLang="en-US" lang="zh-CN">
              <a:solidFill>
                <a:prstClr val="black">
                  <a:tint val="75000"/>
                </a:prstClr>
              </a:solidFill>
            </a:endParaRPr>
          </a:p>
        </p:txBody>
      </p:sp>
      <p:sp>
        <p:nvSpPr>
          <p:cNvPr id="1048771" name="灯片编号占位符 6"/>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141" name=""/>
        <p:cNvGrpSpPr/>
        <p:nvPr/>
      </p:nvGrpSpPr>
      <p:grpSpPr>
        <a:xfrm>
          <a:off x="0" y="0"/>
          <a:ext cx="0" cy="0"/>
          <a:chOff x="0" y="0"/>
          <a:chExt cx="0" cy="0"/>
        </a:xfrm>
      </p:grpSpPr>
      <p:sp>
        <p:nvSpPr>
          <p:cNvPr id="1048789" name="标题 1"/>
          <p:cNvSpPr>
            <a:spLocks noGrp="1"/>
          </p:cNvSpPr>
          <p:nvPr>
            <p:ph type="title"/>
          </p:nvPr>
        </p:nvSpPr>
        <p:spPr/>
        <p:txBody>
          <a:bodyPr/>
          <a:p>
            <a:r>
              <a:rPr altLang="en-US" lang="zh-CN" smtClean="0"/>
              <a:t>单击此处编辑母版标题样式</a:t>
            </a:r>
            <a:endParaRPr altLang="en-US" lang="zh-CN"/>
          </a:p>
        </p:txBody>
      </p:sp>
      <p:sp>
        <p:nvSpPr>
          <p:cNvPr id="1048790" name="文本占位符 2"/>
          <p:cNvSpPr>
            <a:spLocks noGrp="1"/>
          </p:cNvSpPr>
          <p:nvPr>
            <p:ph type="body" idx="1"/>
          </p:nvPr>
        </p:nvSpPr>
        <p:spPr>
          <a:xfrm>
            <a:off x="457200" y="1151335"/>
            <a:ext cx="4040188" cy="47982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p>
        </p:txBody>
      </p:sp>
      <p:sp>
        <p:nvSpPr>
          <p:cNvPr id="1048791"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92" name="文本占位符 4"/>
          <p:cNvSpPr>
            <a:spLocks noGrp="1"/>
          </p:cNvSpPr>
          <p:nvPr>
            <p:ph type="body" sz="quarter" idx="3"/>
          </p:nvPr>
        </p:nvSpPr>
        <p:spPr>
          <a:xfrm>
            <a:off x="4645026" y="1151335"/>
            <a:ext cx="4041775" cy="47982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p>
        </p:txBody>
      </p:sp>
      <p:sp>
        <p:nvSpPr>
          <p:cNvPr id="1048793"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94" name="日期占位符 6"/>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95" name="页脚占位符 7"/>
          <p:cNvSpPr>
            <a:spLocks noGrp="1"/>
          </p:cNvSpPr>
          <p:nvPr>
            <p:ph type="ftr" sz="quarter" idx="11"/>
          </p:nvPr>
        </p:nvSpPr>
        <p:spPr/>
        <p:txBody>
          <a:bodyPr/>
          <a:p>
            <a:endParaRPr altLang="en-US" lang="zh-CN">
              <a:solidFill>
                <a:prstClr val="black">
                  <a:tint val="75000"/>
                </a:prstClr>
              </a:solidFill>
            </a:endParaRPr>
          </a:p>
        </p:txBody>
      </p:sp>
      <p:sp>
        <p:nvSpPr>
          <p:cNvPr id="1048796" name="灯片编号占位符 8"/>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138" name=""/>
        <p:cNvGrpSpPr/>
        <p:nvPr/>
      </p:nvGrpSpPr>
      <p:grpSpPr>
        <a:xfrm>
          <a:off x="0" y="0"/>
          <a:ext cx="0" cy="0"/>
          <a:chOff x="0" y="0"/>
          <a:chExt cx="0" cy="0"/>
        </a:xfrm>
      </p:grpSpPr>
      <p:sp>
        <p:nvSpPr>
          <p:cNvPr id="1048777" name="标题 1"/>
          <p:cNvSpPr>
            <a:spLocks noGrp="1"/>
          </p:cNvSpPr>
          <p:nvPr>
            <p:ph type="title"/>
          </p:nvPr>
        </p:nvSpPr>
        <p:spPr/>
        <p:txBody>
          <a:bodyPr/>
          <a:p>
            <a:r>
              <a:rPr altLang="en-US" lang="zh-CN" smtClean="0"/>
              <a:t>单击此处编辑母版标题样式</a:t>
            </a:r>
            <a:endParaRPr altLang="en-US" lang="zh-CN"/>
          </a:p>
        </p:txBody>
      </p:sp>
      <p:sp>
        <p:nvSpPr>
          <p:cNvPr id="1048778" name="日期占位符 2"/>
          <p:cNvSpPr>
            <a:spLocks noGrp="1"/>
          </p:cNvSpPr>
          <p:nvPr>
            <p:ph type="dt" sz="half" idx="10"/>
          </p:nvPr>
        </p:nvSpPr>
        <p:spPr/>
        <p:txBody>
          <a:bodyPr/>
          <a:p>
            <a:fld id="{530820CF-B880-4189-942D-D702A7CBA730}" type="datetimeFigureOut">
              <a:rPr altLang="en-US" lang="zh-CN" smtClean="0">
                <a:solidFill>
                  <a:prstClr val="black">
                    <a:tint val="75000"/>
                  </a:prstClr>
                </a:solidFill>
              </a:rPr>
              <a:t>2021/4/9</a:t>
            </a:fld>
            <a:endParaRPr altLang="en-US" lang="zh-CN">
              <a:solidFill>
                <a:prstClr val="black">
                  <a:tint val="75000"/>
                </a:prstClr>
              </a:solidFill>
            </a:endParaRPr>
          </a:p>
        </p:txBody>
      </p:sp>
      <p:sp>
        <p:nvSpPr>
          <p:cNvPr id="1048779" name="页脚占位符 3"/>
          <p:cNvSpPr>
            <a:spLocks noGrp="1"/>
          </p:cNvSpPr>
          <p:nvPr>
            <p:ph type="ftr" sz="quarter" idx="11"/>
          </p:nvPr>
        </p:nvSpPr>
        <p:spPr/>
        <p:txBody>
          <a:bodyPr/>
          <a:p>
            <a:endParaRPr altLang="en-US" lang="zh-CN">
              <a:solidFill>
                <a:prstClr val="black">
                  <a:tint val="75000"/>
                </a:prstClr>
              </a:solidFill>
            </a:endParaRPr>
          </a:p>
        </p:txBody>
      </p:sp>
      <p:sp>
        <p:nvSpPr>
          <p:cNvPr id="1048780" name="灯片编号占位符 4"/>
          <p:cNvSpPr>
            <a:spLocks noGrp="1"/>
          </p:cNvSpPr>
          <p:nvPr>
            <p:ph type="sldNum" sz="quarter" idx="12"/>
          </p:nvPr>
        </p:nvSpPr>
        <p:spPr/>
        <p:txBody>
          <a:bodyPr/>
          <a:p>
            <a:fld id="{0C913308-F349-4B6D-A68A-DD1791B4A57B}" type="slidenum">
              <a:rPr altLang="en-US" lang="zh-CN" smtClean="0">
                <a:solidFill>
                  <a:prstClr val="black">
                    <a:tint val="75000"/>
                  </a:prstClr>
                </a:solidFill>
              </a:rPr>
              <a:t>‹#›</a:t>
            </a:fld>
            <a:endParaRPr altLang="en-US" lang="zh-CN">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tags" Target="../tags/tag6.xml"/><Relationship Id="rId5" Type="http://schemas.openxmlformats.org/officeDocument/2006/relationships/tags" Target="../tags/tag7.xml"/><Relationship Id="rId6" Type="http://schemas.openxmlformats.org/officeDocument/2006/relationships/tags" Target="../tags/tag8.xml"/><Relationship Id="rId7" Type="http://schemas.openxmlformats.org/officeDocument/2006/relationships/tags" Target="../tags/tag9.xml"/><Relationship Id="rId8" Type="http://schemas.openxmlformats.org/officeDocument/2006/relationships/tags" Target="../tags/tag10.xml"/><Relationship Id="rId9" Type="http://schemas.openxmlformats.org/officeDocument/2006/relationships/tags" Target="../tags/tag11.xml"/><Relationship Id="rId1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 Id="rId9" Type="http://schemas.openxmlformats.org/officeDocument/2006/relationships/slideLayout" Target="../slideLayouts/slideLayout12.xml"/><Relationship Id="rId10" Type="http://schemas.openxmlformats.org/officeDocument/2006/relationships/slideLayout" Target="../slideLayouts/slideLayout13.xml"/><Relationship Id="rId11" Type="http://schemas.openxmlformats.org/officeDocument/2006/relationships/slideLayout" Target="../slideLayouts/slideLayout14.xml"/><Relationship Id="rId1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3" name=""/>
        <p:cNvGrpSpPr/>
        <p:nvPr/>
      </p:nvGrpSpPr>
      <p:grpSpPr>
        <a:xfrm>
          <a:off x="0" y="0"/>
          <a:ext cx="0" cy="0"/>
          <a:chOff x="0" y="0"/>
          <a:chExt cx="0" cy="0"/>
        </a:xfrm>
      </p:grpSpPr>
      <p:sp>
        <p:nvSpPr>
          <p:cNvPr id="1048576" name="标题占位符 1"/>
          <p:cNvSpPr>
            <a:spLocks noGrp="1"/>
          </p:cNvSpPr>
          <p:nvPr>
            <p:ph type="title"/>
            <p:custDataLst>
              <p:tags r:id="rId4"/>
            </p:custDataLst>
          </p:nvPr>
        </p:nvSpPr>
        <p:spPr>
          <a:xfrm>
            <a:off x="502412" y="324000"/>
            <a:ext cx="8139178" cy="486000"/>
          </a:xfrm>
          <a:prstGeom prst="rect"/>
        </p:spPr>
        <p:txBody>
          <a:bodyPr anchor="ctr" anchorCtr="0" bIns="28575" lIns="76200" rIns="57150" rtlCol="0" tIns="28575" vert="horz">
            <a:noAutofit/>
          </a:bodyPr>
          <a:p>
            <a:r>
              <a:rPr altLang="en-US" dirty="0" lang="zh-CN"/>
              <a:t>单击此处编辑母版标题样式</a:t>
            </a:r>
          </a:p>
        </p:txBody>
      </p:sp>
      <p:sp>
        <p:nvSpPr>
          <p:cNvPr id="1048577" name="文本占位符 2"/>
          <p:cNvSpPr>
            <a:spLocks noGrp="1"/>
          </p:cNvSpPr>
          <p:nvPr>
            <p:ph type="body" idx="1"/>
            <p:custDataLst>
              <p:tags r:id="rId5"/>
            </p:custDataLst>
          </p:nvPr>
        </p:nvSpPr>
        <p:spPr>
          <a:xfrm>
            <a:off x="502412" y="972000"/>
            <a:ext cx="8139178" cy="3780000"/>
          </a:xfrm>
          <a:prstGeom prst="rect"/>
        </p:spPr>
        <p:txBody>
          <a:bodyPr bIns="0" lIns="76200" rIns="61913" rtlCol="0" tIns="0" vert="horz">
            <a:normAutofit/>
          </a:bodyPr>
          <a:p>
            <a:pPr lvl="0"/>
            <a:r>
              <a:rPr altLang="en-US" dirty="0" lang="zh-CN"/>
              <a:t>单击此处编辑母版文本样式</a:t>
            </a:r>
          </a:p>
          <a:p>
            <a:pPr lvl="1"/>
            <a:r>
              <a:rPr altLang="en-US" dirty="0" lang="zh-CN"/>
              <a:t>第二级</a:t>
            </a:r>
          </a:p>
          <a:p>
            <a:pPr lvl="2"/>
            <a:r>
              <a:rPr altLang="en-US" dirty="0" lang="zh-CN"/>
              <a:t>第三级</a:t>
            </a:r>
          </a:p>
          <a:p>
            <a:pPr lvl="3"/>
            <a:r>
              <a:rPr altLang="en-US" dirty="0" lang="zh-CN"/>
              <a:t>第四级</a:t>
            </a:r>
          </a:p>
          <a:p>
            <a:pPr lvl="4"/>
            <a:r>
              <a:rPr altLang="en-US" dirty="0" lang="zh-CN"/>
              <a:t>第五级</a:t>
            </a:r>
          </a:p>
        </p:txBody>
      </p:sp>
      <p:sp>
        <p:nvSpPr>
          <p:cNvPr id="1048578" name="日期占位符 3"/>
          <p:cNvSpPr>
            <a:spLocks noGrp="1"/>
          </p:cNvSpPr>
          <p:nvPr>
            <p:ph type="dt" sz="half" idx="2"/>
            <p:custDataLst>
              <p:tags r:id="rId6"/>
            </p:custDataLst>
          </p:nvPr>
        </p:nvSpPr>
        <p:spPr>
          <a:xfrm>
            <a:off x="659807" y="4762375"/>
            <a:ext cx="2025000" cy="237600"/>
          </a:xfrm>
          <a:prstGeom prst="rect"/>
        </p:spPr>
        <p:txBody>
          <a:bodyPr anchor="ctr" bIns="34290" lIns="68580" rIns="68580" rtlCol="0" tIns="34290" vert="horz">
            <a:normAutofit/>
          </a:bodyPr>
          <a:lstStyle>
            <a:lvl1pPr algn="l">
              <a:defRPr sz="900">
                <a:solidFill>
                  <a:schemeClr val="tx1">
                    <a:tint val="75000"/>
                  </a:schemeClr>
                </a:solidFill>
              </a:defRPr>
            </a:lvl1pPr>
          </a:lstStyle>
          <a:p>
            <a:fld id="{760FBDFE-C587-4B4C-A407-44438C67B59E}" type="datetimeFigureOut">
              <a:rPr altLang="en-US" lang="zh-CN" smtClean="0"/>
              <a:t>2021/4/9</a:t>
            </a:fld>
            <a:endParaRPr altLang="en-US" lang="zh-CN"/>
          </a:p>
        </p:txBody>
      </p:sp>
      <p:sp>
        <p:nvSpPr>
          <p:cNvPr id="1048579" name="页脚占位符 4"/>
          <p:cNvSpPr>
            <a:spLocks noGrp="1"/>
          </p:cNvSpPr>
          <p:nvPr>
            <p:ph type="ftr" sz="quarter" idx="3"/>
            <p:custDataLst>
              <p:tags r:id="rId7"/>
            </p:custDataLst>
          </p:nvPr>
        </p:nvSpPr>
        <p:spPr>
          <a:xfrm>
            <a:off x="3087000" y="4762375"/>
            <a:ext cx="2970000" cy="237600"/>
          </a:xfrm>
          <a:prstGeom prst="rect"/>
        </p:spPr>
        <p:txBody>
          <a:bodyPr anchor="ctr" bIns="34290" lIns="68580" rIns="68580" rtlCol="0" tIns="34290" vert="horz">
            <a:normAutofit/>
          </a:bodyPr>
          <a:lstStyle>
            <a:lvl1pPr algn="ctr">
              <a:defRPr sz="900">
                <a:solidFill>
                  <a:schemeClr val="tx1">
                    <a:tint val="75000"/>
                  </a:schemeClr>
                </a:solidFill>
              </a:defRPr>
            </a:lvl1pPr>
          </a:lstStyle>
          <a:p>
            <a:endParaRPr altLang="en-US" dirty="0" lang="zh-CN"/>
          </a:p>
        </p:txBody>
      </p:sp>
      <p:sp>
        <p:nvSpPr>
          <p:cNvPr id="1048580" name="灯片编号占位符 5"/>
          <p:cNvSpPr>
            <a:spLocks noGrp="1"/>
          </p:cNvSpPr>
          <p:nvPr>
            <p:ph type="sldNum" sz="quarter" idx="4"/>
            <p:custDataLst>
              <p:tags r:id="rId8"/>
            </p:custDataLst>
          </p:nvPr>
        </p:nvSpPr>
        <p:spPr>
          <a:xfrm>
            <a:off x="6457950" y="4762375"/>
            <a:ext cx="2025000" cy="237600"/>
          </a:xfrm>
          <a:prstGeom prst="rect"/>
        </p:spPr>
        <p:txBody>
          <a:bodyPr anchor="ctr" bIns="34290" lIns="68580" rIns="68580" rtlCol="0" tIns="34290" vert="horz">
            <a:normAutofit/>
          </a:bodyPr>
          <a:lstStyle>
            <a:lvl1pPr algn="r">
              <a:defRPr sz="900">
                <a:solidFill>
                  <a:schemeClr val="tx1">
                    <a:tint val="75000"/>
                  </a:schemeClr>
                </a:solidFill>
              </a:defRPr>
            </a:lvl1pPr>
          </a:lstStyle>
          <a:p>
            <a:fld id="{49AE70B2-8BF9-45C0-BB95-33D1B9D3A854}" type="slidenum">
              <a:rPr altLang="en-US" lang="zh-CN" smtClean="0"/>
              <a:t>‹#›</a:t>
            </a:fld>
            <a:endParaRPr altLang="en-US" dirty="0" lang="zh-CN"/>
          </a:p>
        </p:txBody>
      </p:sp>
      <p:sp>
        <p:nvSpPr>
          <p:cNvPr id="1048581" name="KSO_TEMPLATE" hidden="1"/>
          <p:cNvSpPr/>
          <p:nvPr>
            <p:custDataLst>
              <p:tags r:id="rId9"/>
            </p:custDataLst>
          </p:nvPr>
        </p:nvSpPr>
        <p:spPr>
          <a:xfrm>
            <a:off x="0" y="0"/>
            <a:ext cx="0" cy="0"/>
          </a:xfrm>
          <a:prstGeom prst="rect"/>
        </p:spPr>
        <p:style>
          <a:lnRef idx="2">
            <a:schemeClr val="accent1">
              <a:shade val="50000"/>
            </a:schemeClr>
          </a:lnRef>
          <a:fillRef idx="1">
            <a:schemeClr val="accent1"/>
          </a:fillRef>
          <a:effectRef idx="0">
            <a:schemeClr val="accent1"/>
          </a:effectRef>
          <a:fontRef idx="minor">
            <a:schemeClr val="lt1"/>
          </a:fontRef>
        </p:style>
        <p:txBody>
          <a:bodyPr anchor="ctr" bIns="34290" lIns="68580" rIns="68580" rtlCol="0" tIns="34290"/>
          <a:p>
            <a:pPr algn="ctr"/>
            <a:endParaRPr altLang="en-US" lang="zh-CN"/>
          </a:p>
        </p:txBody>
      </p:sp>
    </p:spTree>
  </p:cSld>
  <p:clrMap accent1="accent1" accent2="accent2" accent3="accent3" accent4="accent4" accent5="accent5" accent6="accent6" bg1="lt1" bg2="lt2" tx1="dk1" tx2="dk2" hlink="hlink" folHlink="folHlink"/>
  <p:sldLayoutIdLst>
    <p:sldLayoutId id="2147483650" r:id="rId1"/>
    <p:sldLayoutId id="2147483651" r:id="rId2"/>
    <p:sldLayoutId id="2147483652" r:id="rId3"/>
  </p:sldLayoutIdLst>
  <p:txStyles>
    <p:titleStyle>
      <a:lvl1pPr algn="l" defTabSz="685800" eaLnBrk="1" fontAlgn="auto" hangingPunct="1" latinLnBrk="0" rtl="0">
        <a:lnSpc>
          <a:spcPct val="100000"/>
        </a:lnSpc>
        <a:spcBef>
          <a:spcPct val="0"/>
        </a:spcBef>
        <a:buNone/>
        <a:defRPr b="1" cap="none" sz="2100" kern="1200" normalizeH="0" spc="150" strike="noStrike" u="none">
          <a:solidFill>
            <a:schemeClr val="tx1"/>
          </a:solidFill>
          <a:latin typeface="+mj-lt"/>
          <a:ea typeface="+mj-ea"/>
          <a:cs typeface="+mj-cs"/>
        </a:defRPr>
      </a:lvl1pPr>
    </p:titleStyle>
    <p:bodyStyle>
      <a:lvl1pPr algn="l" defTabSz="685800" eaLnBrk="1" fontAlgn="auto" hangingPunct="1" indent="-171450" latinLnBrk="0" marL="171450" rtl="0">
        <a:lnSpc>
          <a:spcPct val="130000"/>
        </a:lnSpc>
        <a:spcBef>
          <a:spcPts val="0"/>
        </a:spcBef>
        <a:spcAft>
          <a:spcPts val="750"/>
        </a:spcAft>
        <a:buFont typeface="Arial" panose="020B0604020202020204" pitchFamily="34" charset="0"/>
        <a:buChar char="•"/>
        <a:defRPr baseline="0" cap="none" sz="1200" kern="1200" normalizeH="0" spc="113" strike="noStrike" u="none">
          <a:solidFill>
            <a:schemeClr val="tx1"/>
          </a:solidFill>
          <a:latin typeface="+mn-lt"/>
          <a:ea typeface="+mn-ea"/>
          <a:cs typeface="+mn-cs"/>
        </a:defRPr>
      </a:lvl1pPr>
      <a:lvl2pPr algn="l" defTabSz="685800" eaLnBrk="1" fontAlgn="auto" hangingPunct="1" indent="-171450" latinLnBrk="0" marL="514350" rtl="0">
        <a:lnSpc>
          <a:spcPct val="130000"/>
        </a:lnSpc>
        <a:spcBef>
          <a:spcPts val="0"/>
        </a:spcBef>
        <a:spcAft>
          <a:spcPts val="750"/>
        </a:spcAft>
        <a:buFont typeface="Arial" panose="020B0604020202020204" pitchFamily="34" charset="0"/>
        <a:buChar char="•"/>
        <a:tabLst>
          <a:tab algn="l" pos="1207294"/>
        </a:tabLst>
        <a:defRPr baseline="0" cap="none" sz="1200" kern="1200" normalizeH="0" spc="113" strike="noStrike" u="none">
          <a:solidFill>
            <a:schemeClr val="tx1"/>
          </a:solidFill>
          <a:latin typeface="+mn-lt"/>
          <a:ea typeface="+mn-ea"/>
          <a:cs typeface="+mn-cs"/>
        </a:defRPr>
      </a:lvl2pPr>
      <a:lvl3pPr algn="l" defTabSz="685800" eaLnBrk="1" fontAlgn="auto" hangingPunct="1" indent="-171450" latinLnBrk="0" marL="857250" rtl="0">
        <a:lnSpc>
          <a:spcPct val="130000"/>
        </a:lnSpc>
        <a:spcBef>
          <a:spcPts val="0"/>
        </a:spcBef>
        <a:spcAft>
          <a:spcPts val="750"/>
        </a:spcAft>
        <a:buFont typeface="Arial" panose="020B0604020202020204" pitchFamily="34" charset="0"/>
        <a:buChar char="•"/>
        <a:defRPr baseline="0" cap="none" sz="1200" kern="1200" normalizeH="0" spc="113" strike="noStrike" u="none">
          <a:solidFill>
            <a:schemeClr val="tx1"/>
          </a:solidFill>
          <a:latin typeface="+mn-lt"/>
          <a:ea typeface="+mn-ea"/>
          <a:cs typeface="+mn-cs"/>
        </a:defRPr>
      </a:lvl3pPr>
      <a:lvl4pPr algn="l" defTabSz="685800" eaLnBrk="1" fontAlgn="auto" hangingPunct="1" indent="-171450" latinLnBrk="0" marL="1200150" rtl="0">
        <a:lnSpc>
          <a:spcPct val="130000"/>
        </a:lnSpc>
        <a:spcBef>
          <a:spcPts val="0"/>
        </a:spcBef>
        <a:spcAft>
          <a:spcPts val="750"/>
        </a:spcAft>
        <a:buFont typeface="Arial" panose="020B0604020202020204" pitchFamily="34" charset="0"/>
        <a:buChar char="•"/>
        <a:defRPr baseline="0" cap="none" sz="1200" kern="1200" normalizeH="0" spc="113" strike="noStrike" u="none">
          <a:solidFill>
            <a:schemeClr val="tx1"/>
          </a:solidFill>
          <a:latin typeface="+mn-lt"/>
          <a:ea typeface="+mn-ea"/>
          <a:cs typeface="+mn-cs"/>
        </a:defRPr>
      </a:lvl4pPr>
      <a:lvl5pPr algn="l" defTabSz="685800" eaLnBrk="1" fontAlgn="auto" hangingPunct="1" indent="-171450" latinLnBrk="0" marL="1543050" rtl="0">
        <a:lnSpc>
          <a:spcPct val="130000"/>
        </a:lnSpc>
        <a:spcBef>
          <a:spcPts val="0"/>
        </a:spcBef>
        <a:spcAft>
          <a:spcPts val="750"/>
        </a:spcAft>
        <a:buFont typeface="Arial" panose="020B0604020202020204" pitchFamily="34" charset="0"/>
        <a:buChar char="•"/>
        <a:defRPr baseline="0" cap="none" sz="1200" kern="1200" normalizeH="0" spc="113" strike="noStrike" u="none">
          <a:solidFill>
            <a:schemeClr val="tx1"/>
          </a:solidFill>
          <a:latin typeface="+mn-lt"/>
          <a:ea typeface="+mn-ea"/>
          <a:cs typeface="+mn-cs"/>
        </a:defRPr>
      </a:lvl5pPr>
      <a:lvl6pPr algn="l" defTabSz="685800" eaLnBrk="1" hangingPunct="1" indent="-171450" latinLnBrk="0" marL="1885950" rtl="0">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algn="l" defTabSz="685800" eaLnBrk="1" hangingPunct="1" indent="-171450" latinLnBrk="0" marL="2228850" rtl="0">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algn="l" defTabSz="685800" eaLnBrk="1" hangingPunct="1" indent="-171450" latinLnBrk="0" marL="2571750" rtl="0">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algn="l" defTabSz="685800" eaLnBrk="1" hangingPunct="1" indent="-171450" latinLnBrk="0" marL="2914650" rtl="0">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algn="l" defTabSz="685800" eaLnBrk="1" hangingPunct="1" latinLnBrk="0" marL="0" rtl="0">
        <a:defRPr sz="1400" kern="1200">
          <a:solidFill>
            <a:schemeClr val="tx1"/>
          </a:solidFill>
          <a:latin typeface="+mn-lt"/>
          <a:ea typeface="+mn-ea"/>
          <a:cs typeface="+mn-cs"/>
        </a:defRPr>
      </a:lvl1pPr>
      <a:lvl2pPr algn="l" defTabSz="685800" eaLnBrk="1" hangingPunct="1" latinLnBrk="0" marL="342900" rtl="0">
        <a:defRPr sz="1400" kern="1200">
          <a:solidFill>
            <a:schemeClr val="tx1"/>
          </a:solidFill>
          <a:latin typeface="+mn-lt"/>
          <a:ea typeface="+mn-ea"/>
          <a:cs typeface="+mn-cs"/>
        </a:defRPr>
      </a:lvl2pPr>
      <a:lvl3pPr algn="l" defTabSz="685800" eaLnBrk="1" hangingPunct="1" latinLnBrk="0" marL="685800" rtl="0">
        <a:defRPr sz="1400" kern="1200">
          <a:solidFill>
            <a:schemeClr val="tx1"/>
          </a:solidFill>
          <a:latin typeface="+mn-lt"/>
          <a:ea typeface="+mn-ea"/>
          <a:cs typeface="+mn-cs"/>
        </a:defRPr>
      </a:lvl3pPr>
      <a:lvl4pPr algn="l" defTabSz="685800" eaLnBrk="1" hangingPunct="1" latinLnBrk="0" marL="1028700" rtl="0">
        <a:defRPr sz="1400" kern="1200">
          <a:solidFill>
            <a:schemeClr val="tx1"/>
          </a:solidFill>
          <a:latin typeface="+mn-lt"/>
          <a:ea typeface="+mn-ea"/>
          <a:cs typeface="+mn-cs"/>
        </a:defRPr>
      </a:lvl4pPr>
      <a:lvl5pPr algn="l" defTabSz="685800" eaLnBrk="1" hangingPunct="1" latinLnBrk="0" marL="1371600" rtl="0">
        <a:defRPr sz="1400" kern="1200">
          <a:solidFill>
            <a:schemeClr val="tx1"/>
          </a:solidFill>
          <a:latin typeface="+mn-lt"/>
          <a:ea typeface="+mn-ea"/>
          <a:cs typeface="+mn-cs"/>
        </a:defRPr>
      </a:lvl5pPr>
      <a:lvl6pPr algn="l" defTabSz="685800" eaLnBrk="1" hangingPunct="1" latinLnBrk="0" marL="1714500" rtl="0">
        <a:defRPr sz="1400" kern="1200">
          <a:solidFill>
            <a:schemeClr val="tx1"/>
          </a:solidFill>
          <a:latin typeface="+mn-lt"/>
          <a:ea typeface="+mn-ea"/>
          <a:cs typeface="+mn-cs"/>
        </a:defRPr>
      </a:lvl6pPr>
      <a:lvl7pPr algn="l" defTabSz="685800" eaLnBrk="1" hangingPunct="1" latinLnBrk="0" marL="2057400" rtl="0">
        <a:defRPr sz="1400" kern="1200">
          <a:solidFill>
            <a:schemeClr val="tx1"/>
          </a:solidFill>
          <a:latin typeface="+mn-lt"/>
          <a:ea typeface="+mn-ea"/>
          <a:cs typeface="+mn-cs"/>
        </a:defRPr>
      </a:lvl7pPr>
      <a:lvl8pPr algn="l" defTabSz="685800" eaLnBrk="1" hangingPunct="1" latinLnBrk="0" marL="2400300" rtl="0">
        <a:defRPr sz="1400" kern="1200">
          <a:solidFill>
            <a:schemeClr val="tx1"/>
          </a:solidFill>
          <a:latin typeface="+mn-lt"/>
          <a:ea typeface="+mn-ea"/>
          <a:cs typeface="+mn-cs"/>
        </a:defRPr>
      </a:lvl8pPr>
      <a:lvl9pPr algn="l" defTabSz="685800" eaLnBrk="1" hangingPunct="1" latinLnBrk="0" marL="2743200" rtl="0">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18" name=""/>
        <p:cNvGrpSpPr/>
        <p:nvPr/>
      </p:nvGrpSpPr>
      <p:grpSpPr>
        <a:xfrm>
          <a:off x="0" y="0"/>
          <a:ext cx="0" cy="0"/>
          <a:chOff x="0" y="0"/>
          <a:chExt cx="0" cy="0"/>
        </a:xfrm>
      </p:grpSpPr>
      <p:sp>
        <p:nvSpPr>
          <p:cNvPr id="1048730" name="标题占位符 1"/>
          <p:cNvSpPr>
            <a:spLocks noGrp="1"/>
          </p:cNvSpPr>
          <p:nvPr>
            <p:ph type="title"/>
          </p:nvPr>
        </p:nvSpPr>
        <p:spPr>
          <a:xfrm>
            <a:off x="457200" y="205979"/>
            <a:ext cx="8229600" cy="857250"/>
          </a:xfrm>
          <a:prstGeom prst="rect"/>
        </p:spPr>
        <p:txBody>
          <a:bodyPr anchor="ctr" bIns="45720" lIns="91440" rIns="91440" rtlCol="0" tIns="45720" vert="horz">
            <a:normAutofit/>
          </a:bodyPr>
          <a:p>
            <a:r>
              <a:rPr altLang="en-US" lang="zh-CN" smtClean="0"/>
              <a:t>单击此处编辑母版标题样式</a:t>
            </a:r>
            <a:endParaRPr altLang="en-US" lang="zh-CN"/>
          </a:p>
        </p:txBody>
      </p:sp>
      <p:sp>
        <p:nvSpPr>
          <p:cNvPr id="1048731" name="文本占位符 2"/>
          <p:cNvSpPr>
            <a:spLocks noGrp="1"/>
          </p:cNvSpPr>
          <p:nvPr>
            <p:ph type="body" idx="1"/>
          </p:nvPr>
        </p:nvSpPr>
        <p:spPr>
          <a:xfrm>
            <a:off x="457200" y="1200151"/>
            <a:ext cx="8229600" cy="3394472"/>
          </a:xfrm>
          <a:prstGeom prst="rect"/>
        </p:spPr>
        <p:txBody>
          <a:bodyPr bIns="45720" lIns="91440" rIns="91440" rtlCol="0" tIns="45720" vert="horz">
            <a:normAutofit/>
          </a:bodyPr>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32" name="日期占位符 3"/>
          <p:cNvSpPr>
            <a:spLocks noGrp="1"/>
          </p:cNvSpPr>
          <p:nvPr>
            <p:ph type="dt" sz="half" idx="2"/>
          </p:nvPr>
        </p:nvSpPr>
        <p:spPr>
          <a:xfrm>
            <a:off x="457200" y="4767263"/>
            <a:ext cx="2133600" cy="273844"/>
          </a:xfrm>
          <a:prstGeom prst="rect"/>
        </p:spPr>
        <p:txBody>
          <a:bodyPr anchor="ctr" bIns="45720" lIns="91440" rIns="91440" rtlCol="0" tIns="45720" vert="horz"/>
          <a:lstStyle>
            <a:lvl1pPr algn="l">
              <a:defRPr sz="1200">
                <a:solidFill>
                  <a:schemeClr val="tx1">
                    <a:tint val="75000"/>
                  </a:schemeClr>
                </a:solidFill>
              </a:defRPr>
            </a:lvl1pPr>
          </a:lstStyle>
          <a:p>
            <a:pPr defTabSz="914400"/>
            <a:fld id="{530820CF-B880-4189-942D-D702A7CBA730}" type="datetimeFigureOut">
              <a:rPr altLang="en-US" lang="zh-CN" smtClean="0">
                <a:solidFill>
                  <a:prstClr val="black">
                    <a:tint val="75000"/>
                  </a:prstClr>
                </a:solidFill>
              </a:rPr>
              <a:pPr defTabSz="914400"/>
              <a:t>2021/4/9</a:t>
            </a:fld>
            <a:endParaRPr altLang="en-US" lang="zh-CN">
              <a:solidFill>
                <a:prstClr val="black">
                  <a:tint val="75000"/>
                </a:prstClr>
              </a:solidFill>
            </a:endParaRPr>
          </a:p>
        </p:txBody>
      </p:sp>
      <p:sp>
        <p:nvSpPr>
          <p:cNvPr id="1048733" name="页脚占位符 4"/>
          <p:cNvSpPr>
            <a:spLocks noGrp="1"/>
          </p:cNvSpPr>
          <p:nvPr>
            <p:ph type="ftr" sz="quarter" idx="3"/>
          </p:nvPr>
        </p:nvSpPr>
        <p:spPr>
          <a:xfrm>
            <a:off x="3124200" y="4767263"/>
            <a:ext cx="2895600" cy="273844"/>
          </a:xfrm>
          <a:prstGeom prst="rect"/>
        </p:spPr>
        <p:txBody>
          <a:bodyPr anchor="ctr" bIns="45720" lIns="91440" rIns="91440" rtlCol="0" tIns="45720" vert="horz"/>
          <a:lstStyle>
            <a:lvl1pPr algn="ctr">
              <a:defRPr sz="1200">
                <a:solidFill>
                  <a:schemeClr val="tx1">
                    <a:tint val="75000"/>
                  </a:schemeClr>
                </a:solidFill>
              </a:defRPr>
            </a:lvl1pPr>
          </a:lstStyle>
          <a:p>
            <a:pPr defTabSz="914400"/>
            <a:endParaRPr altLang="en-US" lang="zh-CN">
              <a:solidFill>
                <a:prstClr val="black">
                  <a:tint val="75000"/>
                </a:prstClr>
              </a:solidFill>
            </a:endParaRPr>
          </a:p>
        </p:txBody>
      </p:sp>
      <p:sp>
        <p:nvSpPr>
          <p:cNvPr id="1048734" name="灯片编号占位符 5"/>
          <p:cNvSpPr>
            <a:spLocks noGrp="1"/>
          </p:cNvSpPr>
          <p:nvPr>
            <p:ph type="sldNum" sz="quarter" idx="4"/>
          </p:nvPr>
        </p:nvSpPr>
        <p:spPr>
          <a:xfrm>
            <a:off x="6553200" y="4767263"/>
            <a:ext cx="2133600" cy="273844"/>
          </a:xfrm>
          <a:prstGeom prst="rect"/>
        </p:spPr>
        <p:txBody>
          <a:bodyPr anchor="ctr" bIns="45720" lIns="91440" rIns="91440" rtlCol="0" tIns="45720" vert="horz"/>
          <a:lstStyle>
            <a:lvl1pPr algn="r">
              <a:defRPr sz="1200">
                <a:solidFill>
                  <a:schemeClr val="tx1">
                    <a:tint val="75000"/>
                  </a:schemeClr>
                </a:solidFill>
              </a:defRPr>
            </a:lvl1pPr>
          </a:lstStyle>
          <a:p>
            <a:pPr defTabSz="914400"/>
            <a:fld id="{0C913308-F349-4B6D-A68A-DD1791B4A57B}" type="slidenum">
              <a:rPr altLang="en-US" lang="zh-CN" smtClean="0">
                <a:solidFill>
                  <a:prstClr val="black">
                    <a:tint val="75000"/>
                  </a:prstClr>
                </a:solidFill>
              </a:rPr>
              <a:pPr defTabSz="914400"/>
              <a:t>‹#›</a:t>
            </a:fld>
            <a:endParaRPr altLang="en-US" lang="zh-CN">
              <a:solidFill>
                <a:prstClr val="black">
                  <a:tint val="75000"/>
                </a:prstClr>
              </a:solidFill>
            </a:endParaRPr>
          </a:p>
        </p:txBody>
      </p:sp>
    </p:spTree>
  </p:cSld>
  <p:clrMap accent1="accent1" accent2="accent2" accent3="accent3" accent4="accent4" accent5="accent5" accent6="accent6" bg1="lt1" bg2="lt2" tx1="dk1" tx2="dk2"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ctr" defTabSz="914400" eaLnBrk="1" hangingPunct="1" latinLnBrk="0" rtl="0">
        <a:spcBef>
          <a:spcPct val="0"/>
        </a:spcBef>
        <a:buNone/>
        <a:defRPr sz="4400" kern="1200">
          <a:solidFill>
            <a:schemeClr val="tx1"/>
          </a:solidFill>
          <a:latin typeface="+mj-lt"/>
          <a:ea typeface="+mj-ea"/>
          <a:cs typeface="+mj-cs"/>
        </a:defRPr>
      </a:lvl1pPr>
    </p:titleStyle>
    <p:bodyStyle>
      <a:lvl1pPr algn="l" defTabSz="914400" eaLnBrk="1" hangingPunct="1" indent="-342900" latinLnBrk="0" marL="342900" rtl="0">
        <a:spcBef>
          <a:spcPct val="20000"/>
        </a:spcBef>
        <a:buFont typeface="Arial" pitchFamily="34" charset="0"/>
        <a:buChar char="•"/>
        <a:defRPr sz="3200" kern="1200">
          <a:solidFill>
            <a:schemeClr val="tx1"/>
          </a:solidFill>
          <a:latin typeface="+mn-lt"/>
          <a:ea typeface="+mn-ea"/>
          <a:cs typeface="+mn-cs"/>
        </a:defRPr>
      </a:lvl1pPr>
      <a:lvl2pPr algn="l" defTabSz="914400" eaLnBrk="1" hangingPunct="1" indent="-285750" latinLnBrk="0" marL="742950" rtl="0">
        <a:spcBef>
          <a:spcPct val="20000"/>
        </a:spcBef>
        <a:buFont typeface="Arial" pitchFamily="34" charset="0"/>
        <a:buChar char="–"/>
        <a:defRPr sz="2800" kern="1200">
          <a:solidFill>
            <a:schemeClr val="tx1"/>
          </a:solidFill>
          <a:latin typeface="+mn-lt"/>
          <a:ea typeface="+mn-ea"/>
          <a:cs typeface="+mn-cs"/>
        </a:defRPr>
      </a:lvl2pPr>
      <a:lvl3pPr algn="l" defTabSz="914400" eaLnBrk="1" hangingPunct="1" indent="-228600" latinLnBrk="0" marL="1143000" rtl="0">
        <a:spcBef>
          <a:spcPct val="20000"/>
        </a:spcBef>
        <a:buFont typeface="Arial" pitchFamily="34" charset="0"/>
        <a:buChar char="•"/>
        <a:defRPr sz="2400" kern="1200">
          <a:solidFill>
            <a:schemeClr val="tx1"/>
          </a:solidFill>
          <a:latin typeface="+mn-lt"/>
          <a:ea typeface="+mn-ea"/>
          <a:cs typeface="+mn-cs"/>
        </a:defRPr>
      </a:lvl3pPr>
      <a:lvl4pPr algn="l" defTabSz="914400" eaLnBrk="1" hangingPunct="1" indent="-228600" latinLnBrk="0" marL="1600200" rtl="0">
        <a:spcBef>
          <a:spcPct val="20000"/>
        </a:spcBef>
        <a:buFont typeface="Arial" pitchFamily="34" charset="0"/>
        <a:buChar char="–"/>
        <a:defRPr sz="2000" kern="1200">
          <a:solidFill>
            <a:schemeClr val="tx1"/>
          </a:solidFill>
          <a:latin typeface="+mn-lt"/>
          <a:ea typeface="+mn-ea"/>
          <a:cs typeface="+mn-cs"/>
        </a:defRPr>
      </a:lvl4pPr>
      <a:lvl5pPr algn="l" defTabSz="914400" eaLnBrk="1" hangingPunct="1" indent="-228600" latinLnBrk="0" marL="2057400" rtl="0">
        <a:spcBef>
          <a:spcPct val="20000"/>
        </a:spcBef>
        <a:buFont typeface="Arial" pitchFamily="34" charset="0"/>
        <a:buChar char="»"/>
        <a:defRPr sz="2000" kern="1200">
          <a:solidFill>
            <a:schemeClr val="tx1"/>
          </a:solidFill>
          <a:latin typeface="+mn-lt"/>
          <a:ea typeface="+mn-ea"/>
          <a:cs typeface="+mn-cs"/>
        </a:defRPr>
      </a:lvl5pPr>
      <a:lvl6pPr algn="l" defTabSz="914400" eaLnBrk="1" hangingPunct="1" indent="-228600" latinLnBrk="0" marL="2514600" rtl="0">
        <a:spcBef>
          <a:spcPct val="20000"/>
        </a:spcBef>
        <a:buFont typeface="Arial" pitchFamily="34" charset="0"/>
        <a:buChar char="•"/>
        <a:defRPr sz="2000" kern="1200">
          <a:solidFill>
            <a:schemeClr val="tx1"/>
          </a:solidFill>
          <a:latin typeface="+mn-lt"/>
          <a:ea typeface="+mn-ea"/>
          <a:cs typeface="+mn-cs"/>
        </a:defRPr>
      </a:lvl6pPr>
      <a:lvl7pPr algn="l" defTabSz="914400" eaLnBrk="1" hangingPunct="1" indent="-228600" latinLnBrk="0" marL="2971800" rtl="0">
        <a:spcBef>
          <a:spcPct val="20000"/>
        </a:spcBef>
        <a:buFont typeface="Arial" pitchFamily="34" charset="0"/>
        <a:buChar char="•"/>
        <a:defRPr sz="2000" kern="1200">
          <a:solidFill>
            <a:schemeClr val="tx1"/>
          </a:solidFill>
          <a:latin typeface="+mn-lt"/>
          <a:ea typeface="+mn-ea"/>
          <a:cs typeface="+mn-cs"/>
        </a:defRPr>
      </a:lvl7pPr>
      <a:lvl8pPr algn="l" defTabSz="914400" eaLnBrk="1" hangingPunct="1" indent="-228600" latinLnBrk="0" marL="3429000" rtl="0">
        <a:spcBef>
          <a:spcPct val="20000"/>
        </a:spcBef>
        <a:buFont typeface="Arial" pitchFamily="34" charset="0"/>
        <a:buChar char="•"/>
        <a:defRPr sz="2000" kern="1200">
          <a:solidFill>
            <a:schemeClr val="tx1"/>
          </a:solidFill>
          <a:latin typeface="+mn-lt"/>
          <a:ea typeface="+mn-ea"/>
          <a:cs typeface="+mn-cs"/>
        </a:defRPr>
      </a:lvl8pPr>
      <a:lvl9pPr algn="l" defTabSz="914400" eaLnBrk="1" hangingPunct="1" indent="-228600" latinLnBrk="0" marL="3886200" rtl="0">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tags" Target="../tags/tag12.xml"/><Relationship Id="rId3" Type="http://schemas.openxmlformats.org/officeDocument/2006/relationships/tags" Target="../tags/tag13.xml"/><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tags" Target="../tags/tag20.xml"/><Relationship Id="rId4" Type="http://schemas.openxmlformats.org/officeDocument/2006/relationships/slideLayout" Target="../slideLayouts/slideLayout1.xml"/><Relationship Id="rId5"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tags" Target="../tags/tag21.xml"/><Relationship Id="rId9" Type="http://schemas.openxmlformats.org/officeDocument/2006/relationships/slideLayout" Target="../slideLayouts/slideLayout1.xml"/><Relationship Id="rId10"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slideLayout" Target="../slideLayouts/slideLayout1.xml"/><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tags" Target="../tags/tag22.xml"/><Relationship Id="rId3" Type="http://schemas.openxmlformats.org/officeDocument/2006/relationships/slideLayout" Target="../slideLayouts/slideLayout1.xml"/><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6.png"/><Relationship Id="rId3"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6.png"/><Relationship Id="rId3" Type="http://schemas.openxmlformats.org/officeDocument/2006/relationships/image" Target="../media/image19.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20.png"/><Relationship Id="rId3" Type="http://schemas.openxmlformats.org/officeDocument/2006/relationships/tags" Target="../tags/tag23.xml"/><Relationship Id="rId4" Type="http://schemas.openxmlformats.org/officeDocument/2006/relationships/slideLayout" Target="../slideLayouts/slideLayout1.xml"/><Relationship Id="rId5"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6.png"/><Relationship Id="rId3" Type="http://schemas.openxmlformats.org/officeDocument/2006/relationships/image" Target="../media/image19.png"/><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tags" Target="../tags/tag24.xml"/><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6.png"/><Relationship Id="rId3" Type="http://schemas.openxmlformats.org/officeDocument/2006/relationships/tags" Target="../tags/tag25.xml"/><Relationship Id="rId4" Type="http://schemas.openxmlformats.org/officeDocument/2006/relationships/slideLayout" Target="../slideLayouts/slideLayout1.xml"/><Relationship Id="rId5"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7.png"/><Relationship Id="rId3"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7.png"/><Relationship Id="rId3" Type="http://schemas.openxmlformats.org/officeDocument/2006/relationships/image" Target="../media/image16.png"/><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6.png"/><Relationship Id="rId3"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tags" Target="../tags/tag26.xml"/><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4.png"/><Relationship Id="rId3"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5.png"/><Relationship Id="rId3" Type="http://schemas.openxmlformats.org/officeDocument/2006/relationships/tags" Target="../tags/tag14.xml"/><Relationship Id="rId4" Type="http://schemas.openxmlformats.org/officeDocument/2006/relationships/slideLayout" Target="../slideLayouts/slideLayout1.xml"/><Relationship Id="rId5"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6.png"/><Relationship Id="rId3" Type="http://schemas.openxmlformats.org/officeDocument/2006/relationships/tags" Target="../tags/tag15.xml"/><Relationship Id="rId4" Type="http://schemas.openxmlformats.org/officeDocument/2006/relationships/slideLayout" Target="../slideLayouts/slideLayout1.xml"/><Relationship Id="rId5"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tags" Target="../tags/tag16.xml"/><Relationship Id="rId4" Type="http://schemas.openxmlformats.org/officeDocument/2006/relationships/slideLayout" Target="../slideLayouts/slideLayout1.xml"/><Relationship Id="rId5"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tags" Target="../tags/tag17.xml"/><Relationship Id="rId4" Type="http://schemas.openxmlformats.org/officeDocument/2006/relationships/slideLayout" Target="../slideLayouts/slideLayout1.xml"/><Relationship Id="rId5"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tags" Target="../tags/tag18.xml"/><Relationship Id="rId4" Type="http://schemas.openxmlformats.org/officeDocument/2006/relationships/slideLayout" Target="../slideLayouts/slideLayout1.xml"/><Relationship Id="rId5"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tags" Target="../tags/tag19.xml"/><Relationship Id="rId4" Type="http://schemas.openxmlformats.org/officeDocument/2006/relationships/slideLayout" Target="../slideLayouts/slideLayout1.xml"/><Relationship Id="rId5"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8" name=""/>
        <p:cNvGrpSpPr/>
        <p:nvPr/>
      </p:nvGrpSpPr>
      <p:grpSpPr>
        <a:xfrm>
          <a:off x="0" y="0"/>
          <a:ext cx="0" cy="0"/>
          <a:chOff x="0" y="0"/>
          <a:chExt cx="0" cy="0"/>
        </a:xfrm>
      </p:grpSpPr>
      <p:pic>
        <p:nvPicPr>
          <p:cNvPr id="2097152" name="图片 1"/>
          <p:cNvPicPr>
            <a:picLocks noChangeAspect="1"/>
          </p:cNvPicPr>
          <p:nvPr/>
        </p:nvPicPr>
        <p:blipFill>
          <a:blip xmlns:r="http://schemas.openxmlformats.org/officeDocument/2006/relationships" r:embed="rId1" cstate="email"/>
          <a:stretch>
            <a:fillRect/>
          </a:stretch>
        </p:blipFill>
        <p:spPr>
          <a:xfrm>
            <a:off x="0" y="1"/>
            <a:ext cx="9152573" cy="5143976"/>
          </a:xfrm>
          <a:prstGeom prst="rect"/>
        </p:spPr>
      </p:pic>
      <p:sp>
        <p:nvSpPr>
          <p:cNvPr id="1048586" name="矩形 3"/>
          <p:cNvSpPr/>
          <p:nvPr/>
        </p:nvSpPr>
        <p:spPr>
          <a:xfrm>
            <a:off x="476" y="1911668"/>
            <a:ext cx="9152097" cy="1763554"/>
          </a:xfrm>
          <a:prstGeom prst="rect"/>
          <a:solidFill>
            <a:srgbClr val="F9F9EC">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bIns="34290" lIns="68580" rIns="68580" rtlCol="0" tIns="34290"/>
          <a:p>
            <a:pPr algn="ctr"/>
            <a:endParaRPr altLang="en-US" lang="zh-CN"/>
          </a:p>
        </p:txBody>
      </p:sp>
      <p:sp>
        <p:nvSpPr>
          <p:cNvPr id="1048587" name="文本框 9"/>
          <p:cNvSpPr txBox="1"/>
          <p:nvPr>
            <p:custDataLst>
              <p:tags r:id="rId2"/>
            </p:custDataLst>
          </p:nvPr>
        </p:nvSpPr>
        <p:spPr>
          <a:xfrm>
            <a:off x="7855744" y="3177540"/>
            <a:ext cx="1132999" cy="299085"/>
          </a:xfrm>
          <a:prstGeom prst="rect"/>
          <a:noFill/>
        </p:spPr>
        <p:txBody>
          <a:bodyPr bIns="34290" lIns="68580" rIns="68580" rtlCol="0" tIns="34290" wrap="square">
            <a:spAutoFit/>
          </a:bodyPr>
          <a:p>
            <a:r>
              <a:rPr altLang="en-US" dirty="0" sz="1500" lang="zh-CN">
                <a:latin typeface="汉仪魏碑简"/>
                <a:ea typeface="汉仪魏碑简"/>
              </a:rPr>
              <a:t>六年级下册</a:t>
            </a:r>
            <a:endParaRPr altLang="en-US" dirty="0" sz="1500" lang="zh-CN">
              <a:latin typeface="汉仪魏碑简"/>
              <a:ea typeface="汉仪魏碑简"/>
            </a:endParaRPr>
          </a:p>
        </p:txBody>
      </p:sp>
      <p:sp>
        <p:nvSpPr>
          <p:cNvPr id="1048588" name="TextBox 4"/>
          <p:cNvSpPr txBox="1"/>
          <p:nvPr/>
        </p:nvSpPr>
        <p:spPr>
          <a:xfrm>
            <a:off x="1280160" y="2340293"/>
            <a:ext cx="2028371" cy="1071879"/>
          </a:xfrm>
          <a:prstGeom prst="rect"/>
          <a:noFill/>
        </p:spPr>
        <p:txBody>
          <a:bodyPr bIns="34290" lIns="68580" rIns="68580" rtlCol="0" tIns="34290" wrap="square">
            <a:spAutoFit/>
          </a:bodyPr>
          <a:p>
            <a:r>
              <a:rPr altLang="en-US" b="0" dirty="0" sz="6600" lang="zh-CN">
                <a:solidFill>
                  <a:schemeClr val="tx1">
                    <a:lumMod val="50000"/>
                  </a:schemeClr>
                </a:solidFill>
                <a:effectLst/>
                <a:latin typeface="汉仪魏碑简"/>
                <a:ea typeface="汉仪魏碑简"/>
              </a:rPr>
              <a:t>匆匆</a:t>
            </a:r>
            <a:endParaRPr altLang="en-US" b="0" dirty="0" sz="6600" lang="zh-CN">
              <a:solidFill>
                <a:schemeClr val="tx1">
                  <a:lumMod val="50000"/>
                </a:schemeClr>
              </a:solidFill>
              <a:effectLst/>
              <a:latin typeface="汉仪魏碑简"/>
              <a:ea typeface="汉仪魏碑简"/>
            </a:endParaRPr>
          </a:p>
        </p:txBody>
      </p:sp>
    </p:spTree>
    <p:custDataLst>
      <p:tags r:id="rId3"/>
    </p:custDataLst>
  </p:cSld>
  <p:clrMapOvr>
    <a:masterClrMapping/>
  </p:clrMapOvr>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68" name=""/>
        <p:cNvGrpSpPr/>
        <p:nvPr/>
      </p:nvGrpSpPr>
      <p:grpSpPr>
        <a:xfrm>
          <a:off x="0" y="0"/>
          <a:ext cx="0" cy="0"/>
          <a:chOff x="0" y="0"/>
          <a:chExt cx="0" cy="0"/>
        </a:xfrm>
      </p:grpSpPr>
      <p:pic>
        <p:nvPicPr>
          <p:cNvPr id="2097169"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41"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grpSp>
        <p:nvGrpSpPr>
          <p:cNvPr id="69" name="组合 7"/>
          <p:cNvGrpSpPr/>
          <p:nvPr/>
        </p:nvGrpSpPr>
        <p:grpSpPr>
          <a:xfrm>
            <a:off x="6531292" y="195263"/>
            <a:ext cx="1443514" cy="1524000"/>
            <a:chOff x="13576" y="665"/>
            <a:chExt cx="3031" cy="3200"/>
          </a:xfrm>
        </p:grpSpPr>
        <p:pic>
          <p:nvPicPr>
            <p:cNvPr id="2097170" name="图片 6" descr="f8bd566f3f7d6dd6bbde881a9c4748d6"/>
            <p:cNvPicPr>
              <a:picLocks noChangeAspect="1"/>
            </p:cNvPicPr>
            <p:nvPr/>
          </p:nvPicPr>
          <p:blipFill>
            <a:blip xmlns:r="http://schemas.openxmlformats.org/officeDocument/2006/relationships" r:embed="rId2" cstate="email">
              <a:clrChange>
                <a:clrFrom>
                  <a:srgbClr val="FFFFFF">
                    <a:alpha val="100000"/>
                  </a:srgbClr>
                </a:clrFrom>
                <a:clrTo>
                  <a:srgbClr val="FFFFFF">
                    <a:alpha val="100000"/>
                    <a:alpha val="0"/>
                  </a:srgbClr>
                </a:clrTo>
              </a:clrChange>
            </a:blip>
            <a:stretch>
              <a:fillRect/>
            </a:stretch>
          </p:blipFill>
          <p:spPr>
            <a:xfrm>
              <a:off x="13576" y="665"/>
              <a:ext cx="2974" cy="3200"/>
            </a:xfrm>
            <a:prstGeom prst="rect"/>
          </p:spPr>
        </p:pic>
        <p:sp>
          <p:nvSpPr>
            <p:cNvPr id="1048642" name="文本框 5"/>
            <p:cNvSpPr txBox="1"/>
            <p:nvPr/>
          </p:nvSpPr>
          <p:spPr>
            <a:xfrm>
              <a:off x="13983" y="1569"/>
              <a:ext cx="2624" cy="966"/>
            </a:xfrm>
            <a:prstGeom prst="rect"/>
            <a:noFill/>
          </p:spPr>
          <p:txBody>
            <a:bodyPr rtlCol="0" wrap="none">
              <a:spAutoFit/>
            </a:bodyPr>
            <a:p>
              <a:pPr algn="l"/>
              <a:r>
                <a:rPr altLang="en-US" baseline="30000" b="1" sz="3600" lang="zh-CN">
                  <a:solidFill>
                    <a:srgbClr val="0070C0"/>
                  </a:solidFill>
                  <a:latin typeface="仿宋"/>
                  <a:ea typeface="仿宋"/>
                  <a:cs typeface="宋体" panose="02010600030101010101" pitchFamily="2" charset="-122"/>
                  <a:sym typeface="+mn-ea"/>
                </a:rPr>
                <a:t>情感美</a:t>
              </a:r>
              <a:endParaRPr altLang="en-US" baseline="30000" b="1" sz="3600" lang="zh-CN">
                <a:solidFill>
                  <a:srgbClr val="0070C0"/>
                </a:solidFill>
                <a:latin typeface="仿宋"/>
                <a:ea typeface="仿宋"/>
                <a:cs typeface="宋体" panose="02010600030101010101" pitchFamily="2" charset="-122"/>
                <a:sym typeface="+mn-ea"/>
              </a:endParaRPr>
            </a:p>
          </p:txBody>
        </p:sp>
      </p:grpSp>
      <p:grpSp>
        <p:nvGrpSpPr>
          <p:cNvPr id="70" name="组合 2"/>
          <p:cNvGrpSpPr/>
          <p:nvPr/>
        </p:nvGrpSpPr>
        <p:grpSpPr>
          <a:xfrm>
            <a:off x="450533" y="1719263"/>
            <a:ext cx="8242935" cy="2492216"/>
            <a:chOff x="946" y="3610"/>
            <a:chExt cx="17308" cy="5233"/>
          </a:xfrm>
        </p:grpSpPr>
        <p:sp>
          <p:nvSpPr>
            <p:cNvPr id="1048643" name="文本框 4"/>
            <p:cNvSpPr txBox="1"/>
            <p:nvPr/>
          </p:nvSpPr>
          <p:spPr>
            <a:xfrm>
              <a:off x="1334" y="4410"/>
              <a:ext cx="16532" cy="3073"/>
            </a:xfrm>
            <a:prstGeom prst="rect"/>
            <a:noFill/>
          </p:spPr>
          <p:txBody>
            <a:bodyPr anchor="t" rtlCol="0" wrap="square">
              <a:spAutoFit/>
            </a:bodyPr>
            <a:p>
              <a:pPr fontAlgn="auto">
                <a:lnSpc>
                  <a:spcPct val="150000"/>
                </a:lnSpc>
              </a:pPr>
              <a:r>
                <a:rPr altLang="zh-CN" b="1" sz="2400" lang="en-US">
                  <a:latin typeface="宋体"/>
                  <a:ea typeface="宋体"/>
                  <a:cs typeface="宋体" panose="02010600030101010101" pitchFamily="2" charset="-122"/>
                </a:rPr>
                <a:t> </a:t>
              </a:r>
              <a:r>
                <a:rPr altLang="en-US" b="1" sz="2400" lang="zh-CN">
                  <a:latin typeface="宋体"/>
                  <a:ea typeface="宋体"/>
                  <a:cs typeface="宋体" panose="02010600030101010101" pitchFamily="2" charset="-122"/>
                </a:rPr>
                <a:t>散文,是一种真情的流露,文如其人,全文亦无处不蕴含作者当时惶恐、苦闷却又不甘于此的探索与抗争,读罢虽略显悲伤但也蕴含着蓬勃生机。</a:t>
              </a:r>
              <a:endParaRPr altLang="en-US" b="1" sz="2400" lang="zh-CN">
                <a:latin typeface="宋体"/>
                <a:ea typeface="宋体"/>
                <a:cs typeface="宋体" panose="02010600030101010101" pitchFamily="2" charset="-122"/>
              </a:endParaRPr>
            </a:p>
          </p:txBody>
        </p:sp>
        <p:sp>
          <p:nvSpPr>
            <p:cNvPr id="1048644" name="圆角矩形 8"/>
            <p:cNvSpPr/>
            <p:nvPr/>
          </p:nvSpPr>
          <p:spPr>
            <a:xfrm>
              <a:off x="946" y="3610"/>
              <a:ext cx="17308" cy="5233"/>
            </a:xfrm>
            <a:prstGeom prst="roundRect"/>
            <a:noFill/>
            <a:ln>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latin typeface="宋体"/>
                <a:ea typeface="宋体"/>
              </a:endParaRPr>
            </a:p>
          </p:txBody>
        </p:sp>
      </p:grp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70"/>
                                        </p:tgtEl>
                                        <p:attrNameLst>
                                          <p:attrName>style.visibility</p:attrName>
                                        </p:attrNameLst>
                                      </p:cBhvr>
                                      <p:to>
                                        <p:strVal val="visible"/>
                                      </p:to>
                                    </p:set>
                                    <p:animEffect transition="in" filter="blinds(horizontal)">
                                      <p:cBhvr>
                                        <p:cTn dur="500" id="7"/>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a:xfrm>
          <a:off x="0" y="0"/>
          <a:ext cx="0" cy="0"/>
          <a:chOff x="0" y="0"/>
          <a:chExt cx="0" cy="0"/>
        </a:xfrm>
      </p:grpSpPr>
      <p:pic>
        <p:nvPicPr>
          <p:cNvPr id="2097171" name="图片 3"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48"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写一写</a:t>
            </a:r>
            <a:endParaRPr altLang="en-US" b="1" dirty="0" sz="2100" lang="zh-CN" spc="450">
              <a:solidFill>
                <a:srgbClr val="AD7D21"/>
              </a:solidFill>
              <a:latin typeface="汉仪粗圆简"/>
              <a:ea typeface="汉仪粗圆简"/>
            </a:endParaRPr>
          </a:p>
        </p:txBody>
      </p:sp>
      <p:pic>
        <p:nvPicPr>
          <p:cNvPr id="2097172" name="图片 1" descr="t01f5c4881002030c30"/>
          <p:cNvPicPr>
            <a:picLocks noChangeAspect="1"/>
          </p:cNvPicPr>
          <p:nvPr/>
        </p:nvPicPr>
        <p:blipFill>
          <a:blip xmlns:r="http://schemas.openxmlformats.org/officeDocument/2006/relationships" r:embed="rId2" cstate="email"/>
          <a:stretch>
            <a:fillRect/>
          </a:stretch>
        </p:blipFill>
        <p:spPr>
          <a:xfrm>
            <a:off x="5672138" y="862965"/>
            <a:ext cx="1504950" cy="1504950"/>
          </a:xfrm>
          <a:prstGeom prst="rect"/>
        </p:spPr>
      </p:pic>
      <p:pic>
        <p:nvPicPr>
          <p:cNvPr id="2097173" name="图片 2" descr="t01f10c81d1d4a5a351"/>
          <p:cNvPicPr>
            <a:picLocks noChangeAspect="1"/>
          </p:cNvPicPr>
          <p:nvPr/>
        </p:nvPicPr>
        <p:blipFill>
          <a:blip xmlns:r="http://schemas.openxmlformats.org/officeDocument/2006/relationships" r:embed="rId3" cstate="email"/>
          <a:stretch>
            <a:fillRect/>
          </a:stretch>
        </p:blipFill>
        <p:spPr>
          <a:xfrm>
            <a:off x="3983356" y="2597468"/>
            <a:ext cx="1463516" cy="1452086"/>
          </a:xfrm>
          <a:prstGeom prst="rect"/>
        </p:spPr>
      </p:pic>
      <p:pic>
        <p:nvPicPr>
          <p:cNvPr id="2097174" name="图片 4" descr="t01fea174cfb5517423"/>
          <p:cNvPicPr>
            <a:picLocks noChangeAspect="1"/>
          </p:cNvPicPr>
          <p:nvPr/>
        </p:nvPicPr>
        <p:blipFill>
          <a:blip xmlns:r="http://schemas.openxmlformats.org/officeDocument/2006/relationships" r:embed="rId4" cstate="email"/>
          <a:stretch>
            <a:fillRect/>
          </a:stretch>
        </p:blipFill>
        <p:spPr>
          <a:xfrm>
            <a:off x="2307907" y="2555081"/>
            <a:ext cx="1494473" cy="1494473"/>
          </a:xfrm>
          <a:prstGeom prst="rect"/>
        </p:spPr>
      </p:pic>
      <p:pic>
        <p:nvPicPr>
          <p:cNvPr id="2097175" name="图片 5" descr="t01466bfd94c442c554"/>
          <p:cNvPicPr>
            <a:picLocks noChangeAspect="1"/>
          </p:cNvPicPr>
          <p:nvPr/>
        </p:nvPicPr>
        <p:blipFill>
          <a:blip xmlns:r="http://schemas.openxmlformats.org/officeDocument/2006/relationships" r:embed="rId5" cstate="email"/>
          <a:stretch>
            <a:fillRect/>
          </a:stretch>
        </p:blipFill>
        <p:spPr>
          <a:xfrm>
            <a:off x="5672138" y="2597468"/>
            <a:ext cx="1505426" cy="1505426"/>
          </a:xfrm>
          <a:prstGeom prst="rect"/>
        </p:spPr>
      </p:pic>
      <p:pic>
        <p:nvPicPr>
          <p:cNvPr id="2097176" name="图片 6" descr="t01906c9bed73303f56"/>
          <p:cNvPicPr>
            <a:picLocks noChangeAspect="1"/>
          </p:cNvPicPr>
          <p:nvPr/>
        </p:nvPicPr>
        <p:blipFill>
          <a:blip xmlns:r="http://schemas.openxmlformats.org/officeDocument/2006/relationships" r:embed="rId6" cstate="email"/>
          <a:stretch>
            <a:fillRect/>
          </a:stretch>
        </p:blipFill>
        <p:spPr>
          <a:xfrm>
            <a:off x="3983356" y="862965"/>
            <a:ext cx="1463516" cy="1501140"/>
          </a:xfrm>
          <a:prstGeom prst="rect"/>
        </p:spPr>
      </p:pic>
      <p:pic>
        <p:nvPicPr>
          <p:cNvPr id="2097177" name="图片 7" descr="t017148f0345f705e7b"/>
          <p:cNvPicPr>
            <a:picLocks noChangeAspect="1"/>
          </p:cNvPicPr>
          <p:nvPr/>
        </p:nvPicPr>
        <p:blipFill>
          <a:blip xmlns:r="http://schemas.openxmlformats.org/officeDocument/2006/relationships" r:embed="rId7" cstate="email"/>
          <a:stretch>
            <a:fillRect/>
          </a:stretch>
        </p:blipFill>
        <p:spPr>
          <a:xfrm>
            <a:off x="2307907" y="862965"/>
            <a:ext cx="1494473" cy="1494473"/>
          </a:xfrm>
          <a:prstGeom prst="rect"/>
        </p:spPr>
      </p:pic>
    </p:spTree>
    <p:custDataLst>
      <p:tags r:id="rId8"/>
    </p:custDataLst>
  </p:cSld>
  <p:clrMapOvr>
    <a:masterClrMapping/>
  </p:clrMapOvr>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76" name=""/>
        <p:cNvGrpSpPr/>
        <p:nvPr/>
      </p:nvGrpSpPr>
      <p:grpSpPr>
        <a:xfrm>
          <a:off x="0" y="0"/>
          <a:ext cx="0" cy="0"/>
          <a:chOff x="0" y="0"/>
          <a:chExt cx="0" cy="0"/>
        </a:xfrm>
      </p:grpSpPr>
      <p:pic>
        <p:nvPicPr>
          <p:cNvPr id="2097178" name="图片 2"/>
          <p:cNvPicPr>
            <a:picLocks noChangeAspect="1"/>
          </p:cNvPicPr>
          <p:nvPr/>
        </p:nvPicPr>
        <p:blipFill rotWithShape="1">
          <a:blip xmlns:r="http://schemas.openxmlformats.org/officeDocument/2006/relationships" r:embed="rId1" cstate="email"/>
          <a:srcRect/>
          <a:stretch>
            <a:fillRect/>
          </a:stretch>
        </p:blipFill>
        <p:spPr>
          <a:xfrm>
            <a:off x="1" y="0"/>
            <a:ext cx="1035005" cy="775433"/>
          </a:xfrm>
          <a:prstGeom prst="rect"/>
        </p:spPr>
      </p:pic>
      <p:sp>
        <p:nvSpPr>
          <p:cNvPr id="1048652" name="文本框 19"/>
          <p:cNvSpPr txBox="1"/>
          <p:nvPr/>
        </p:nvSpPr>
        <p:spPr>
          <a:xfrm>
            <a:off x="1291590" y="1868329"/>
            <a:ext cx="1033939" cy="530066"/>
          </a:xfrm>
          <a:prstGeom prst="rect"/>
          <a:solidFill>
            <a:schemeClr val="accent1">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渐渐</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3" name="文本框 6"/>
          <p:cNvSpPr txBox="1"/>
          <p:nvPr/>
        </p:nvSpPr>
        <p:spPr>
          <a:xfrm>
            <a:off x="3977164" y="1868329"/>
            <a:ext cx="992029" cy="530066"/>
          </a:xfrm>
          <a:prstGeom prst="rect"/>
          <a:solidFill>
            <a:schemeClr val="accent6">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斜斜</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4" name="文本框 9"/>
          <p:cNvSpPr txBox="1"/>
          <p:nvPr/>
        </p:nvSpPr>
        <p:spPr>
          <a:xfrm>
            <a:off x="2548890" y="1868329"/>
            <a:ext cx="1050608" cy="530066"/>
          </a:xfrm>
          <a:prstGeom prst="rect"/>
          <a:solidFill>
            <a:schemeClr val="accent3">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默默</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5" name="文本框 8"/>
          <p:cNvSpPr txBox="1"/>
          <p:nvPr/>
        </p:nvSpPr>
        <p:spPr>
          <a:xfrm>
            <a:off x="5265897" y="1868329"/>
            <a:ext cx="1009174" cy="530066"/>
          </a:xfrm>
          <a:prstGeom prst="rect"/>
          <a:solidFill>
            <a:schemeClr val="accent1">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匆匆</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6" name="文本框 12"/>
          <p:cNvSpPr txBox="1"/>
          <p:nvPr/>
        </p:nvSpPr>
        <p:spPr>
          <a:xfrm>
            <a:off x="1358742" y="2890838"/>
            <a:ext cx="1778794" cy="530066"/>
          </a:xfrm>
          <a:prstGeom prst="rect"/>
          <a:solidFill>
            <a:schemeClr val="accent2">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轻轻悄悄</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7" name="文本框 13"/>
          <p:cNvSpPr txBox="1"/>
          <p:nvPr/>
        </p:nvSpPr>
        <p:spPr>
          <a:xfrm>
            <a:off x="5833111" y="2890838"/>
            <a:ext cx="1713071" cy="530066"/>
          </a:xfrm>
          <a:prstGeom prst="rect"/>
          <a:solidFill>
            <a:schemeClr val="accent5">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伶伶俐俐</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8" name="文本框 14"/>
          <p:cNvSpPr txBox="1"/>
          <p:nvPr/>
        </p:nvSpPr>
        <p:spPr>
          <a:xfrm>
            <a:off x="6571774" y="1868329"/>
            <a:ext cx="974408" cy="530066"/>
          </a:xfrm>
          <a:prstGeom prst="rect"/>
          <a:solidFill>
            <a:schemeClr val="accent1">
              <a:lumMod val="20000"/>
              <a:lumOff val="80000"/>
            </a:schemeClr>
          </a:solidFill>
        </p:spPr>
        <p:txBody>
          <a:bodyPr bIns="34290" lIns="68580" rIns="68580" rtlCol="0" tIns="34290" wrap="square">
            <a:spAutoFit/>
          </a:bodyPr>
          <a:p>
            <a:pPr algn="l"/>
            <a:r>
              <a:rPr altLang="en-US" b="1" sz="3000" lang="zh-CN">
                <a:latin typeface="楷体" panose="02010609060101010101" pitchFamily="49" charset="-122"/>
                <a:ea typeface="楷体" panose="02010609060101010101" pitchFamily="49" charset="-122"/>
                <a:sym typeface="+mn-ea"/>
              </a:rPr>
              <a:t>白白</a:t>
            </a:r>
            <a:endParaRPr altLang="en-US" b="1" sz="3000" lang="zh-CN">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59" name="图文框 15"/>
          <p:cNvSpPr/>
          <p:nvPr/>
        </p:nvSpPr>
        <p:spPr>
          <a:xfrm>
            <a:off x="928211" y="1203484"/>
            <a:ext cx="7286625" cy="2736533"/>
          </a:xfrm>
          <a:prstGeom prst="frame">
            <a:avLst>
              <a:gd name="adj1" fmla="val 6073"/>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bIns="34290" lIns="68580" rIns="68580" rtlCol="0" tIns="34290"/>
          <a:p>
            <a:pPr algn="ctr"/>
            <a:endParaRPr altLang="en-US" lang="zh-CN">
              <a:solidFill>
                <a:schemeClr val="tx1"/>
              </a:solidFill>
            </a:endParaRPr>
          </a:p>
        </p:txBody>
      </p:sp>
      <p:pic>
        <p:nvPicPr>
          <p:cNvPr id="2097179" name="图片 17" descr="1c255cc848fef958134e95f43e7329f6"/>
          <p:cNvPicPr>
            <a:picLocks noChangeAspect="1"/>
          </p:cNvPicPr>
          <p:nvPr/>
        </p:nvPicPr>
        <p:blipFill>
          <a:blip xmlns:r="http://schemas.openxmlformats.org/officeDocument/2006/relationships" r:embed="rId2" cstate="email"/>
          <a:stretch>
            <a:fillRect/>
          </a:stretch>
        </p:blipFill>
        <p:spPr>
          <a:xfrm>
            <a:off x="6275071" y="2398395"/>
            <a:ext cx="1859756" cy="2478405"/>
          </a:xfrm>
          <a:prstGeom prst="rect"/>
        </p:spPr>
      </p:pic>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2" presetSubtype="8">
                                  <p:stCondLst>
                                    <p:cond delay="0"/>
                                  </p:stCondLst>
                                  <p:childTnLst>
                                    <p:set>
                                      <p:cBhvr>
                                        <p:cTn dur="1" fill="hold" id="6">
                                          <p:stCondLst>
                                            <p:cond delay="0"/>
                                          </p:stCondLst>
                                        </p:cTn>
                                        <p:tgtEl>
                                          <p:spTgt spid="1048652"/>
                                        </p:tgtEl>
                                        <p:attrNameLst>
                                          <p:attrName>style.visibility</p:attrName>
                                        </p:attrNameLst>
                                      </p:cBhvr>
                                      <p:to>
                                        <p:strVal val="visible"/>
                                      </p:to>
                                    </p:set>
                                    <p:animEffect transition="in" filter="wipe(left)">
                                      <p:cBhvr>
                                        <p:cTn dur="500" id="7"/>
                                        <p:tgtEl>
                                          <p:spTgt spid="1048652"/>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53" presetSubtype="16">
                                  <p:stCondLst>
                                    <p:cond delay="0"/>
                                  </p:stCondLst>
                                  <p:childTnLst>
                                    <p:set>
                                      <p:cBhvr>
                                        <p:cTn dur="1" fill="hold" id="11">
                                          <p:stCondLst>
                                            <p:cond delay="0"/>
                                          </p:stCondLst>
                                        </p:cTn>
                                        <p:tgtEl>
                                          <p:spTgt spid="1048654"/>
                                        </p:tgtEl>
                                        <p:attrNameLst>
                                          <p:attrName>style.visibility</p:attrName>
                                        </p:attrNameLst>
                                      </p:cBhvr>
                                      <p:to>
                                        <p:strVal val="visible"/>
                                      </p:to>
                                    </p:set>
                                    <p:anim calcmode="lin" valueType="num">
                                      <p:cBhvr>
                                        <p:cTn dur="500" fill="hold" id="12"/>
                                        <p:tgtEl>
                                          <p:spTgt spid="1048654"/>
                                        </p:tgtEl>
                                        <p:attrNameLst>
                                          <p:attrName>ppt_w</p:attrName>
                                        </p:attrNameLst>
                                      </p:cBhvr>
                                      <p:tavLst>
                                        <p:tav tm="0">
                                          <p:val>
                                            <p:fltVal val="0.0"/>
                                          </p:val>
                                        </p:tav>
                                        <p:tav tm="100000">
                                          <p:val>
                                            <p:strVal val="#ppt_w"/>
                                          </p:val>
                                        </p:tav>
                                      </p:tavLst>
                                    </p:anim>
                                    <p:anim calcmode="lin" valueType="num">
                                      <p:cBhvr>
                                        <p:cTn dur="500" fill="hold" id="13"/>
                                        <p:tgtEl>
                                          <p:spTgt spid="1048654"/>
                                        </p:tgtEl>
                                        <p:attrNameLst>
                                          <p:attrName>ppt_h</p:attrName>
                                        </p:attrNameLst>
                                      </p:cBhvr>
                                      <p:tavLst>
                                        <p:tav tm="0">
                                          <p:val>
                                            <p:fltVal val="0.0"/>
                                          </p:val>
                                        </p:tav>
                                        <p:tav tm="100000">
                                          <p:val>
                                            <p:strVal val="#ppt_h"/>
                                          </p:val>
                                        </p:tav>
                                      </p:tavLst>
                                    </p:anim>
                                    <p:animEffect transition="in" filter="fade">
                                      <p:cBhvr>
                                        <p:cTn dur="500" id="14"/>
                                        <p:tgtEl>
                                          <p:spTgt spid="1048654"/>
                                        </p:tgtEl>
                                      </p:cBhvr>
                                    </p:animEffect>
                                  </p:childTnLst>
                                </p:cTn>
                              </p:par>
                            </p:childTnLst>
                          </p:cTn>
                        </p:par>
                      </p:childTnLst>
                    </p:cTn>
                  </p:par>
                  <p:par>
                    <p:cTn fill="hold" id="15">
                      <p:stCondLst>
                        <p:cond delay="indefinite"/>
                      </p:stCondLst>
                      <p:childTnLst>
                        <p:par>
                          <p:cTn fill="hold" id="16">
                            <p:stCondLst>
                              <p:cond delay="0"/>
                            </p:stCondLst>
                            <p:childTnLst>
                              <p:par>
                                <p:cTn fill="hold" grpId="0" id="17" nodeType="clickEffect" presetClass="entr" presetID="53" presetSubtype="16">
                                  <p:stCondLst>
                                    <p:cond delay="0"/>
                                  </p:stCondLst>
                                  <p:childTnLst>
                                    <p:set>
                                      <p:cBhvr>
                                        <p:cTn dur="1" fill="hold" id="18">
                                          <p:stCondLst>
                                            <p:cond delay="0"/>
                                          </p:stCondLst>
                                        </p:cTn>
                                        <p:tgtEl>
                                          <p:spTgt spid="1048653"/>
                                        </p:tgtEl>
                                        <p:attrNameLst>
                                          <p:attrName>style.visibility</p:attrName>
                                        </p:attrNameLst>
                                      </p:cBhvr>
                                      <p:to>
                                        <p:strVal val="visible"/>
                                      </p:to>
                                    </p:set>
                                    <p:anim calcmode="lin" valueType="num">
                                      <p:cBhvr>
                                        <p:cTn dur="500" fill="hold" id="19"/>
                                        <p:tgtEl>
                                          <p:spTgt spid="1048653"/>
                                        </p:tgtEl>
                                        <p:attrNameLst>
                                          <p:attrName>ppt_w</p:attrName>
                                        </p:attrNameLst>
                                      </p:cBhvr>
                                      <p:tavLst>
                                        <p:tav tm="0">
                                          <p:val>
                                            <p:fltVal val="0.0"/>
                                          </p:val>
                                        </p:tav>
                                        <p:tav tm="100000">
                                          <p:val>
                                            <p:strVal val="#ppt_w"/>
                                          </p:val>
                                        </p:tav>
                                      </p:tavLst>
                                    </p:anim>
                                    <p:anim calcmode="lin" valueType="num">
                                      <p:cBhvr>
                                        <p:cTn dur="500" fill="hold" id="20"/>
                                        <p:tgtEl>
                                          <p:spTgt spid="1048653"/>
                                        </p:tgtEl>
                                        <p:attrNameLst>
                                          <p:attrName>ppt_h</p:attrName>
                                        </p:attrNameLst>
                                      </p:cBhvr>
                                      <p:tavLst>
                                        <p:tav tm="0">
                                          <p:val>
                                            <p:fltVal val="0.0"/>
                                          </p:val>
                                        </p:tav>
                                        <p:tav tm="100000">
                                          <p:val>
                                            <p:strVal val="#ppt_h"/>
                                          </p:val>
                                        </p:tav>
                                      </p:tavLst>
                                    </p:anim>
                                    <p:animEffect transition="in" filter="fade">
                                      <p:cBhvr>
                                        <p:cTn dur="500" id="21"/>
                                        <p:tgtEl>
                                          <p:spTgt spid="1048653"/>
                                        </p:tgtEl>
                                      </p:cBhvr>
                                    </p:animEffect>
                                  </p:childTnLst>
                                </p:cTn>
                              </p:par>
                            </p:childTnLst>
                          </p:cTn>
                        </p:par>
                      </p:childTnLst>
                    </p:cTn>
                  </p:par>
                  <p:par>
                    <p:cTn fill="hold" id="22">
                      <p:stCondLst>
                        <p:cond delay="indefinite"/>
                      </p:stCondLst>
                      <p:childTnLst>
                        <p:par>
                          <p:cTn fill="hold" id="23">
                            <p:stCondLst>
                              <p:cond delay="0"/>
                            </p:stCondLst>
                            <p:childTnLst>
                              <p:par>
                                <p:cTn fill="hold" grpId="0" id="24" nodeType="clickEffect" presetClass="entr" presetID="22" presetSubtype="8">
                                  <p:stCondLst>
                                    <p:cond delay="0"/>
                                  </p:stCondLst>
                                  <p:childTnLst>
                                    <p:set>
                                      <p:cBhvr>
                                        <p:cTn dur="1" fill="hold" id="25">
                                          <p:stCondLst>
                                            <p:cond delay="0"/>
                                          </p:stCondLst>
                                        </p:cTn>
                                        <p:tgtEl>
                                          <p:spTgt spid="1048655"/>
                                        </p:tgtEl>
                                        <p:attrNameLst>
                                          <p:attrName>style.visibility</p:attrName>
                                        </p:attrNameLst>
                                      </p:cBhvr>
                                      <p:to>
                                        <p:strVal val="visible"/>
                                      </p:to>
                                    </p:set>
                                    <p:animEffect transition="in" filter="wipe(left)">
                                      <p:cBhvr>
                                        <p:cTn dur="500" id="26"/>
                                        <p:tgtEl>
                                          <p:spTgt spid="1048655"/>
                                        </p:tgtEl>
                                      </p:cBhvr>
                                    </p:animEffect>
                                  </p:childTnLst>
                                </p:cTn>
                              </p:par>
                            </p:childTnLst>
                          </p:cTn>
                        </p:par>
                      </p:childTnLst>
                    </p:cTn>
                  </p:par>
                  <p:par>
                    <p:cTn fill="hold" id="27">
                      <p:stCondLst>
                        <p:cond delay="indefinite"/>
                      </p:stCondLst>
                      <p:childTnLst>
                        <p:par>
                          <p:cTn fill="hold" id="28">
                            <p:stCondLst>
                              <p:cond delay="0"/>
                            </p:stCondLst>
                            <p:childTnLst>
                              <p:par>
                                <p:cTn fill="hold" grpId="0" id="29" nodeType="clickEffect" presetClass="entr" presetID="22" presetSubtype="8">
                                  <p:stCondLst>
                                    <p:cond delay="0"/>
                                  </p:stCondLst>
                                  <p:childTnLst>
                                    <p:set>
                                      <p:cBhvr>
                                        <p:cTn dur="1" fill="hold" id="30">
                                          <p:stCondLst>
                                            <p:cond delay="0"/>
                                          </p:stCondLst>
                                        </p:cTn>
                                        <p:tgtEl>
                                          <p:spTgt spid="1048658"/>
                                        </p:tgtEl>
                                        <p:attrNameLst>
                                          <p:attrName>style.visibility</p:attrName>
                                        </p:attrNameLst>
                                      </p:cBhvr>
                                      <p:to>
                                        <p:strVal val="visible"/>
                                      </p:to>
                                    </p:set>
                                    <p:animEffect transition="in" filter="wipe(left)">
                                      <p:cBhvr>
                                        <p:cTn dur="500" id="31"/>
                                        <p:tgtEl>
                                          <p:spTgt spid="1048658"/>
                                        </p:tgtEl>
                                      </p:cBhvr>
                                    </p:animEffect>
                                  </p:childTnLst>
                                </p:cTn>
                              </p:par>
                            </p:childTnLst>
                          </p:cTn>
                        </p:par>
                      </p:childTnLst>
                    </p:cTn>
                  </p:par>
                  <p:par>
                    <p:cTn fill="hold" id="32">
                      <p:stCondLst>
                        <p:cond delay="indefinite"/>
                      </p:stCondLst>
                      <p:childTnLst>
                        <p:par>
                          <p:cTn fill="hold" id="33">
                            <p:stCondLst>
                              <p:cond delay="0"/>
                            </p:stCondLst>
                            <p:childTnLst>
                              <p:par>
                                <p:cTn fill="hold" grpId="0" id="34" nodeType="clickEffect" presetClass="entr" presetID="22" presetSubtype="8">
                                  <p:stCondLst>
                                    <p:cond delay="0"/>
                                  </p:stCondLst>
                                  <p:childTnLst>
                                    <p:set>
                                      <p:cBhvr>
                                        <p:cTn dur="1" fill="hold" id="35">
                                          <p:stCondLst>
                                            <p:cond delay="0"/>
                                          </p:stCondLst>
                                        </p:cTn>
                                        <p:tgtEl>
                                          <p:spTgt spid="1048656"/>
                                        </p:tgtEl>
                                        <p:attrNameLst>
                                          <p:attrName>style.visibility</p:attrName>
                                        </p:attrNameLst>
                                      </p:cBhvr>
                                      <p:to>
                                        <p:strVal val="visible"/>
                                      </p:to>
                                    </p:set>
                                    <p:animEffect transition="in" filter="wipe(left)">
                                      <p:cBhvr>
                                        <p:cTn dur="500" id="36"/>
                                        <p:tgtEl>
                                          <p:spTgt spid="1048656"/>
                                        </p:tgtEl>
                                      </p:cBhvr>
                                    </p:animEffect>
                                  </p:childTnLst>
                                </p:cTn>
                              </p:par>
                            </p:childTnLst>
                          </p:cTn>
                        </p:par>
                      </p:childTnLst>
                    </p:cTn>
                  </p:par>
                  <p:par>
                    <p:cTn fill="hold" id="37">
                      <p:stCondLst>
                        <p:cond delay="indefinite"/>
                      </p:stCondLst>
                      <p:childTnLst>
                        <p:par>
                          <p:cTn fill="hold" id="38">
                            <p:stCondLst>
                              <p:cond delay="0"/>
                            </p:stCondLst>
                            <p:childTnLst>
                              <p:par>
                                <p:cTn fill="hold" grpId="0" id="39" nodeType="clickEffect" presetClass="entr" presetID="22" presetSubtype="8">
                                  <p:stCondLst>
                                    <p:cond delay="0"/>
                                  </p:stCondLst>
                                  <p:childTnLst>
                                    <p:set>
                                      <p:cBhvr>
                                        <p:cTn dur="1" fill="hold" id="40">
                                          <p:stCondLst>
                                            <p:cond delay="0"/>
                                          </p:stCondLst>
                                        </p:cTn>
                                        <p:tgtEl>
                                          <p:spTgt spid="1048657"/>
                                        </p:tgtEl>
                                        <p:attrNameLst>
                                          <p:attrName>style.visibility</p:attrName>
                                        </p:attrNameLst>
                                      </p:cBhvr>
                                      <p:to>
                                        <p:strVal val="visible"/>
                                      </p:to>
                                    </p:set>
                                    <p:animEffect transition="in" filter="wipe(left)">
                                      <p:cBhvr>
                                        <p:cTn dur="500" id="41"/>
                                        <p:tgtEl>
                                          <p:spTgt spid="1048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2" grpId="0" bldLvl="0" animBg="1"/>
      <p:bldP spid="1048653" grpId="0" bldLvl="0" animBg="1"/>
      <p:bldP spid="1048654" grpId="0" bldLvl="0" animBg="1"/>
      <p:bldP spid="1048655" grpId="0" bldLvl="0" animBg="1"/>
      <p:bldP spid="1048656" grpId="0" bldLvl="0" animBg="1"/>
      <p:bldP spid="1048657" grpId="0" bldLvl="0" animBg="1"/>
      <p:bldP spid="104865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79" name=""/>
        <p:cNvGrpSpPr/>
        <p:nvPr/>
      </p:nvGrpSpPr>
      <p:grpSpPr>
        <a:xfrm>
          <a:off x="0" y="0"/>
          <a:ext cx="0" cy="0"/>
          <a:chOff x="0" y="0"/>
          <a:chExt cx="0" cy="0"/>
        </a:xfrm>
      </p:grpSpPr>
      <p:pic>
        <p:nvPicPr>
          <p:cNvPr id="2097180" name="图片 2"/>
          <p:cNvPicPr>
            <a:picLocks noChangeAspect="1"/>
          </p:cNvPicPr>
          <p:nvPr/>
        </p:nvPicPr>
        <p:blipFill rotWithShape="1">
          <a:blip xmlns:r="http://schemas.openxmlformats.org/officeDocument/2006/relationships" r:embed="rId1" cstate="email"/>
          <a:srcRect/>
          <a:stretch>
            <a:fillRect/>
          </a:stretch>
        </p:blipFill>
        <p:spPr>
          <a:xfrm>
            <a:off x="1" y="0"/>
            <a:ext cx="1035005" cy="775433"/>
          </a:xfrm>
          <a:prstGeom prst="rect"/>
        </p:spPr>
      </p:pic>
      <p:sp>
        <p:nvSpPr>
          <p:cNvPr id="1048663" name="文本框 19"/>
          <p:cNvSpPr txBox="1"/>
          <p:nvPr/>
        </p:nvSpPr>
        <p:spPr>
          <a:xfrm>
            <a:off x="1995012" y="2186941"/>
            <a:ext cx="1407319" cy="530066"/>
          </a:xfrm>
          <a:prstGeom prst="rect"/>
          <a:noFill/>
        </p:spPr>
        <p:txBody>
          <a:bodyPr bIns="34290" lIns="68580" rIns="68580" rtlCol="0" tIns="34290" wrap="square">
            <a:spAutoFit/>
          </a:bodyPr>
          <a:p>
            <a:pPr algn="l"/>
            <a:r>
              <a:rPr altLang="en-US" b="1" sz="3000" lang="zh-CN">
                <a:solidFill>
                  <a:srgbClr val="C00000"/>
                </a:solidFill>
                <a:latin typeface="楷体" panose="02010609060101010101" pitchFamily="49" charset="-122"/>
                <a:ea typeface="楷体" panose="02010609060101010101" pitchFamily="49" charset="-122"/>
                <a:sym typeface="+mn-ea"/>
              </a:rPr>
              <a:t>头涔涔</a:t>
            </a:r>
            <a:endParaRPr altLang="en-US" b="1" sz="3000" lang="zh-CN">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64" name="文本框 8"/>
          <p:cNvSpPr txBox="1"/>
          <p:nvPr/>
        </p:nvSpPr>
        <p:spPr>
          <a:xfrm>
            <a:off x="4090035" y="2186941"/>
            <a:ext cx="1415415" cy="530066"/>
          </a:xfrm>
          <a:prstGeom prst="rect"/>
          <a:noFill/>
        </p:spPr>
        <p:txBody>
          <a:bodyPr bIns="34290" lIns="68580" rIns="68580" rtlCol="0" tIns="34290" wrap="square">
            <a:spAutoFit/>
          </a:bodyPr>
          <a:p>
            <a:pPr algn="l"/>
            <a:r>
              <a:rPr altLang="en-US" b="1" sz="3000" lang="zh-CN">
                <a:solidFill>
                  <a:srgbClr val="C00000"/>
                </a:solidFill>
                <a:latin typeface="楷体" panose="02010609060101010101" pitchFamily="49" charset="-122"/>
                <a:ea typeface="楷体" panose="02010609060101010101" pitchFamily="49" charset="-122"/>
                <a:sym typeface="+mn-ea"/>
              </a:rPr>
              <a:t>泪潸潸</a:t>
            </a:r>
            <a:endParaRPr altLang="en-US" b="1" sz="3000" lang="zh-CN">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65" name="文本框 14"/>
          <p:cNvSpPr txBox="1"/>
          <p:nvPr/>
        </p:nvSpPr>
        <p:spPr>
          <a:xfrm>
            <a:off x="6253163" y="2186941"/>
            <a:ext cx="1337310" cy="530066"/>
          </a:xfrm>
          <a:prstGeom prst="rect"/>
          <a:noFill/>
        </p:spPr>
        <p:txBody>
          <a:bodyPr bIns="34290" lIns="68580" rIns="68580" rtlCol="0" tIns="34290" wrap="square">
            <a:spAutoFit/>
          </a:bodyPr>
          <a:p>
            <a:pPr algn="l"/>
            <a:r>
              <a:rPr altLang="en-US" b="1" sz="3000" lang="zh-CN">
                <a:solidFill>
                  <a:srgbClr val="C00000"/>
                </a:solidFill>
                <a:latin typeface="楷体" panose="02010609060101010101" pitchFamily="49" charset="-122"/>
                <a:ea typeface="楷体" panose="02010609060101010101" pitchFamily="49" charset="-122"/>
                <a:sym typeface="+mn-ea"/>
              </a:rPr>
              <a:t>赤裸裸</a:t>
            </a:r>
            <a:endParaRPr altLang="en-US" b="1" sz="3000" lang="zh-CN">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48666" name="图文框 15"/>
          <p:cNvSpPr/>
          <p:nvPr/>
        </p:nvSpPr>
        <p:spPr>
          <a:xfrm>
            <a:off x="1177766" y="1622108"/>
            <a:ext cx="7286625" cy="1659731"/>
          </a:xfrm>
          <a:prstGeom prst="frame">
            <a:avLst>
              <a:gd name="adj1" fmla="val 6073"/>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bIns="34290" lIns="68580" rIns="68580" rtlCol="0" tIns="34290"/>
          <a:p>
            <a:pPr algn="ctr"/>
            <a:endParaRPr altLang="en-US" lang="zh-CN">
              <a:solidFill>
                <a:schemeClr val="tx1"/>
              </a:solidFill>
            </a:endParaRPr>
          </a:p>
        </p:txBody>
      </p:sp>
      <p:pic>
        <p:nvPicPr>
          <p:cNvPr id="2097181" name="图片 17" descr="1c255cc848fef958134e95f43e7329f6"/>
          <p:cNvPicPr>
            <a:picLocks noChangeAspect="1"/>
          </p:cNvPicPr>
          <p:nvPr/>
        </p:nvPicPr>
        <p:blipFill>
          <a:blip xmlns:r="http://schemas.openxmlformats.org/officeDocument/2006/relationships" r:embed="rId2" cstate="email"/>
          <a:stretch>
            <a:fillRect/>
          </a:stretch>
        </p:blipFill>
        <p:spPr>
          <a:xfrm>
            <a:off x="6527959" y="1622108"/>
            <a:ext cx="1859756" cy="2478405"/>
          </a:xfrm>
          <a:prstGeom prst="rect"/>
        </p:spPr>
      </p:pic>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2" presetSubtype="8">
                                  <p:stCondLst>
                                    <p:cond delay="0"/>
                                  </p:stCondLst>
                                  <p:childTnLst>
                                    <p:set>
                                      <p:cBhvr>
                                        <p:cTn dur="1" fill="hold" id="6">
                                          <p:stCondLst>
                                            <p:cond delay="0"/>
                                          </p:stCondLst>
                                        </p:cTn>
                                        <p:tgtEl>
                                          <p:spTgt spid="1048663"/>
                                        </p:tgtEl>
                                        <p:attrNameLst>
                                          <p:attrName>style.visibility</p:attrName>
                                        </p:attrNameLst>
                                      </p:cBhvr>
                                      <p:to>
                                        <p:strVal val="visible"/>
                                      </p:to>
                                    </p:set>
                                    <p:animEffect transition="in" filter="wipe(left)">
                                      <p:cBhvr>
                                        <p:cTn dur="500" id="7"/>
                                        <p:tgtEl>
                                          <p:spTgt spid="1048663"/>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2" presetSubtype="8">
                                  <p:stCondLst>
                                    <p:cond delay="0"/>
                                  </p:stCondLst>
                                  <p:childTnLst>
                                    <p:set>
                                      <p:cBhvr>
                                        <p:cTn dur="1" fill="hold" id="11">
                                          <p:stCondLst>
                                            <p:cond delay="0"/>
                                          </p:stCondLst>
                                        </p:cTn>
                                        <p:tgtEl>
                                          <p:spTgt spid="1048664"/>
                                        </p:tgtEl>
                                        <p:attrNameLst>
                                          <p:attrName>style.visibility</p:attrName>
                                        </p:attrNameLst>
                                      </p:cBhvr>
                                      <p:to>
                                        <p:strVal val="visible"/>
                                      </p:to>
                                    </p:set>
                                    <p:animEffect transition="in" filter="wipe(left)">
                                      <p:cBhvr>
                                        <p:cTn dur="500" id="12"/>
                                        <p:tgtEl>
                                          <p:spTgt spid="1048664"/>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22" presetSubtype="8">
                                  <p:stCondLst>
                                    <p:cond delay="0"/>
                                  </p:stCondLst>
                                  <p:childTnLst>
                                    <p:set>
                                      <p:cBhvr>
                                        <p:cTn dur="1" fill="hold" id="16">
                                          <p:stCondLst>
                                            <p:cond delay="0"/>
                                          </p:stCondLst>
                                        </p:cTn>
                                        <p:tgtEl>
                                          <p:spTgt spid="1048665"/>
                                        </p:tgtEl>
                                        <p:attrNameLst>
                                          <p:attrName>style.visibility</p:attrName>
                                        </p:attrNameLst>
                                      </p:cBhvr>
                                      <p:to>
                                        <p:strVal val="visible"/>
                                      </p:to>
                                    </p:set>
                                    <p:animEffect transition="in" filter="wipe(left)">
                                      <p:cBhvr>
                                        <p:cTn dur="500" id="17"/>
                                        <p:tgtEl>
                                          <p:spTgt spid="10486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3" grpId="0" bldLvl="0" animBg="1"/>
      <p:bldP spid="1048664" grpId="0" bldLvl="0" animBg="1"/>
      <p:bldP spid="104866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82" name=""/>
        <p:cNvGrpSpPr/>
        <p:nvPr/>
      </p:nvGrpSpPr>
      <p:grpSpPr>
        <a:xfrm>
          <a:off x="0" y="0"/>
          <a:ext cx="0" cy="0"/>
          <a:chOff x="0" y="0"/>
          <a:chExt cx="0" cy="0"/>
        </a:xfrm>
      </p:grpSpPr>
      <p:pic>
        <p:nvPicPr>
          <p:cNvPr id="2097182"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70"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sp>
        <p:nvSpPr>
          <p:cNvPr id="1048671" name="文本框 4"/>
          <p:cNvSpPr txBox="1"/>
          <p:nvPr/>
        </p:nvSpPr>
        <p:spPr>
          <a:xfrm>
            <a:off x="669132" y="2161223"/>
            <a:ext cx="7673816" cy="1694180"/>
          </a:xfrm>
          <a:prstGeom prst="rect"/>
          <a:noFill/>
        </p:spPr>
        <p:txBody>
          <a:bodyPr anchor="t" bIns="34290" lIns="68580" rIns="68580" rtlCol="0" tIns="34290" wrap="square">
            <a:spAutoFit/>
          </a:bodyPr>
          <a:p>
            <a:pPr fontAlgn="auto">
              <a:lnSpc>
                <a:spcPct val="150000"/>
              </a:lnSpc>
            </a:pPr>
            <a:r>
              <a:rPr altLang="en-US" b="1" dirty="0" sz="2100" lang="zh-CN">
                <a:latin typeface="宋体" panose="02010600030101010101" pitchFamily="2" charset="-122"/>
                <a:ea typeface="宋体" panose="02010600030101010101" pitchFamily="2" charset="-122"/>
                <a:cs typeface="宋体" panose="02010600030101010101" pitchFamily="2" charset="-122"/>
              </a:rPr>
              <a:t>同时,其文中长短句的巧妙搭配和儿化音的运用,使文章读起来错落有致,朗朗上口，颇有跌宕回环的听觉美感。特别是朱自清先生有意打破了常规句式的沉闷,使文章的语言结构呈现出多样化。此外,其散文篇幅短小,构思更见匠心。</a:t>
            </a:r>
          </a:p>
        </p:txBody>
      </p:sp>
      <p:sp>
        <p:nvSpPr>
          <p:cNvPr id="1048672" name="文本框 2"/>
          <p:cNvSpPr txBox="1"/>
          <p:nvPr/>
        </p:nvSpPr>
        <p:spPr>
          <a:xfrm>
            <a:off x="769144" y="1175386"/>
            <a:ext cx="5788660" cy="373381"/>
          </a:xfrm>
          <a:prstGeom prst="rect"/>
          <a:solidFill>
            <a:schemeClr val="accent6">
              <a:lumMod val="60000"/>
              <a:lumOff val="40000"/>
            </a:schemeClr>
          </a:solidFill>
        </p:spPr>
        <p:txBody>
          <a:bodyPr bIns="34290" lIns="68580" rIns="68580" rtlCol="0" tIns="34290" wrap="none">
            <a:spAutoFit/>
          </a:bodyPr>
          <a:p>
            <a:pPr algn="l" fontAlgn="auto">
              <a:lnSpc>
                <a:spcPct val="150000"/>
              </a:lnSpc>
            </a:pPr>
            <a:r>
              <a:rPr altLang="en-US" b="1" dirty="0" sz="2100" lang="zh-CN">
                <a:solidFill>
                  <a:schemeClr val="bg1"/>
                </a:solidFill>
                <a:latin typeface="微软雅黑" panose="020B0503020204020204" charset="-122"/>
                <a:ea typeface="微软雅黑" panose="020B0503020204020204" charset="-122"/>
                <a:cs typeface="微软雅黑" panose="020B0503020204020204" charset="-122"/>
                <a:sym typeface="+mn-ea"/>
              </a:rPr>
              <a:t>朱自清先生爱用叠词,尽显散文的节奏感与韵律美</a:t>
            </a:r>
          </a:p>
        </p:txBody>
      </p:sp>
      <p:cxnSp>
        <p:nvCxnSpPr>
          <p:cNvPr id="3145728" name="直接连接符 3"/>
          <p:cNvCxnSpPr>
            <a:cxnSpLocks/>
          </p:cNvCxnSpPr>
          <p:nvPr/>
        </p:nvCxnSpPr>
        <p:spPr>
          <a:xfrm>
            <a:off x="769144" y="1985010"/>
            <a:ext cx="7078028" cy="0"/>
          </a:xfrm>
          <a:prstGeom prst="line"/>
          <a:ln w="28575">
            <a:prstDash val="lgDashDot"/>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72"/>
                                        </p:tgtEl>
                                        <p:attrNameLst>
                                          <p:attrName>style.visibility</p:attrName>
                                        </p:attrNameLst>
                                      </p:cBhvr>
                                      <p:to>
                                        <p:strVal val="visible"/>
                                      </p:to>
                                    </p:set>
                                    <p:animEffect transition="in" filter="blinds(horizontal)">
                                      <p:cBhvr>
                                        <p:cTn dur="500" id="7"/>
                                        <p:tgtEl>
                                          <p:spTgt spid="1048672"/>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22" presetSubtype="8">
                                  <p:stCondLst>
                                    <p:cond delay="0"/>
                                  </p:stCondLst>
                                  <p:childTnLst>
                                    <p:set>
                                      <p:cBhvr>
                                        <p:cTn dur="1" fill="hold" id="11">
                                          <p:stCondLst>
                                            <p:cond delay="0"/>
                                          </p:stCondLst>
                                        </p:cTn>
                                        <p:tgtEl>
                                          <p:spTgt spid="3145728"/>
                                        </p:tgtEl>
                                        <p:attrNameLst>
                                          <p:attrName>style.visibility</p:attrName>
                                        </p:attrNameLst>
                                      </p:cBhvr>
                                      <p:to>
                                        <p:strVal val="visible"/>
                                      </p:to>
                                    </p:set>
                                    <p:animEffect transition="in" filter="wipe(left)">
                                      <p:cBhvr>
                                        <p:cTn dur="500" id="12"/>
                                        <p:tgtEl>
                                          <p:spTgt spid="3145728"/>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671"/>
                                        </p:tgtEl>
                                        <p:attrNameLst>
                                          <p:attrName>style.visibility</p:attrName>
                                        </p:attrNameLst>
                                      </p:cBhvr>
                                      <p:to>
                                        <p:strVal val="visible"/>
                                      </p:to>
                                    </p:set>
                                    <p:animEffect transition="in" filter="blinds(horizontal)">
                                      <p:cBhvr>
                                        <p:cTn dur="500" id="17"/>
                                        <p:tgtEl>
                                          <p:spTgt spid="10486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1" grpId="0"/>
      <p:bldP spid="104867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85" name=""/>
        <p:cNvGrpSpPr/>
        <p:nvPr/>
      </p:nvGrpSpPr>
      <p:grpSpPr>
        <a:xfrm>
          <a:off x="0" y="0"/>
          <a:ext cx="0" cy="0"/>
          <a:chOff x="0" y="0"/>
          <a:chExt cx="0" cy="0"/>
        </a:xfrm>
      </p:grpSpPr>
      <p:pic>
        <p:nvPicPr>
          <p:cNvPr id="2097183" name="图片 2"/>
          <p:cNvPicPr>
            <a:picLocks noChangeAspect="1"/>
          </p:cNvPicPr>
          <p:nvPr/>
        </p:nvPicPr>
        <p:blipFill rotWithShape="1">
          <a:blip xmlns:r="http://schemas.openxmlformats.org/officeDocument/2006/relationships" r:embed="rId1" cstate="email"/>
          <a:srcRect/>
          <a:stretch>
            <a:fillRect/>
          </a:stretch>
        </p:blipFill>
        <p:spPr>
          <a:xfrm>
            <a:off x="1" y="0"/>
            <a:ext cx="1035005" cy="775433"/>
          </a:xfrm>
          <a:prstGeom prst="rect"/>
        </p:spPr>
      </p:pic>
      <p:sp>
        <p:nvSpPr>
          <p:cNvPr id="1048676" name="文本框 1"/>
          <p:cNvSpPr txBox="1"/>
          <p:nvPr/>
        </p:nvSpPr>
        <p:spPr>
          <a:xfrm>
            <a:off x="1127194" y="299698"/>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句段精析</a:t>
            </a:r>
          </a:p>
        </p:txBody>
      </p:sp>
      <p:grpSp>
        <p:nvGrpSpPr>
          <p:cNvPr id="86" name="组合 17"/>
          <p:cNvGrpSpPr/>
          <p:nvPr/>
        </p:nvGrpSpPr>
        <p:grpSpPr>
          <a:xfrm>
            <a:off x="535305" y="1813084"/>
            <a:ext cx="7143274" cy="271939"/>
            <a:chOff x="2173" y="4903"/>
            <a:chExt cx="15092" cy="571"/>
          </a:xfrm>
        </p:grpSpPr>
        <p:pic>
          <p:nvPicPr>
            <p:cNvPr id="2097184" name="图片 18" descr="bb03140b69943ae58eb8e9ed8f6283d7"/>
            <p:cNvPicPr>
              <a:picLocks noChangeAspect="1"/>
            </p:cNvPicPr>
            <p:nvPr/>
          </p:nvPicPr>
          <p:blipFill>
            <a:blip xmlns:r="http://schemas.openxmlformats.org/officeDocument/2006/relationships" r:embed="rId2" cstate="email"/>
            <a:stretch>
              <a:fillRect/>
            </a:stretch>
          </p:blipFill>
          <p:spPr>
            <a:xfrm>
              <a:off x="2173" y="4976"/>
              <a:ext cx="7352" cy="499"/>
            </a:xfrm>
            <a:prstGeom prst="rect"/>
          </p:spPr>
        </p:pic>
        <p:pic>
          <p:nvPicPr>
            <p:cNvPr id="2097185" name="图片 19" descr="bb03140b69943ae58eb8e9ed8f6283d7"/>
            <p:cNvPicPr>
              <a:picLocks noChangeAspect="1"/>
            </p:cNvPicPr>
            <p:nvPr/>
          </p:nvPicPr>
          <p:blipFill>
            <a:blip xmlns:r="http://schemas.openxmlformats.org/officeDocument/2006/relationships" r:embed="rId2" cstate="email"/>
            <a:stretch>
              <a:fillRect/>
            </a:stretch>
          </p:blipFill>
          <p:spPr>
            <a:xfrm>
              <a:off x="9913" y="4903"/>
              <a:ext cx="7352" cy="499"/>
            </a:xfrm>
            <a:prstGeom prst="rect"/>
          </p:spPr>
        </p:pic>
      </p:grpSp>
      <p:sp>
        <p:nvSpPr>
          <p:cNvPr id="1048677" name="文本框 3"/>
          <p:cNvSpPr txBox="1"/>
          <p:nvPr/>
        </p:nvSpPr>
        <p:spPr>
          <a:xfrm>
            <a:off x="872014" y="691039"/>
            <a:ext cx="7453789" cy="1037749"/>
          </a:xfrm>
          <a:prstGeom prst="rect"/>
          <a:noFill/>
        </p:spPr>
        <p:txBody>
          <a:bodyPr anchor="t" bIns="34290" lIns="68580" rIns="68580" rtlCol="0" tIns="34290" wrap="square">
            <a:spAutoFit/>
          </a:bodyPr>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燕子去了,有再来的时候;杨柳枯了,有再青的时候;</a:t>
            </a:r>
          </a:p>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桃花谢了,有再开的时候</a:t>
            </a:r>
          </a:p>
        </p:txBody>
      </p:sp>
      <p:sp>
        <p:nvSpPr>
          <p:cNvPr id="1048678" name="文本框 5"/>
          <p:cNvSpPr txBox="1"/>
          <p:nvPr/>
        </p:nvSpPr>
        <p:spPr>
          <a:xfrm>
            <a:off x="482441" y="2352675"/>
            <a:ext cx="746760" cy="437674"/>
          </a:xfrm>
          <a:prstGeom prst="rect"/>
          <a:solidFill>
            <a:srgbClr val="D8836C"/>
          </a:solidFill>
        </p:spPr>
        <p:txBody>
          <a:bodyPr bIns="34290" lIns="68580" rIns="68580" rtlCol="0" tIns="34290" wrap="none">
            <a:spAutoFit/>
          </a:bodyPr>
          <a:p>
            <a:pPr algn="l"/>
            <a:r>
              <a:rPr altLang="en-US" b="1" sz="2400" lang="zh-CN">
                <a:solidFill>
                  <a:schemeClr val="bg1"/>
                </a:solidFill>
                <a:latin typeface="微软雅黑" panose="020B0503020204020204" charset="-122"/>
                <a:ea typeface="微软雅黑" panose="020B0503020204020204" charset="-122"/>
                <a:sym typeface="+mn-ea"/>
              </a:rPr>
              <a:t>结构</a:t>
            </a:r>
          </a:p>
        </p:txBody>
      </p:sp>
      <p:sp>
        <p:nvSpPr>
          <p:cNvPr id="1048679" name="文本框 6"/>
          <p:cNvSpPr txBox="1"/>
          <p:nvPr/>
        </p:nvSpPr>
        <p:spPr>
          <a:xfrm>
            <a:off x="1407319" y="2398872"/>
            <a:ext cx="2423160" cy="373381"/>
          </a:xfrm>
          <a:prstGeom prst="rect"/>
          <a:noFill/>
        </p:spPr>
        <p:txBody>
          <a:bodyPr bIns="34290" lIns="68580" rIns="68580" rtlCol="0" tIns="34290" wrap="none">
            <a:spAutoFit/>
          </a:bodyPr>
          <a:p>
            <a:pPr algn="l"/>
            <a:r>
              <a:rPr altLang="en-US" b="1" dirty="0" sz="2400" lang="zh-CN">
                <a:latin typeface="宋体" panose="02010600030101010101" pitchFamily="2" charset="-122"/>
                <a:ea typeface="宋体" panose="02010600030101010101" pitchFamily="2" charset="-122"/>
                <a:cs typeface="宋体" panose="02010600030101010101" pitchFamily="2" charset="-122"/>
                <a:sym typeface="+mn-ea"/>
              </a:rPr>
              <a:t>排比句,结构相似</a:t>
            </a:r>
          </a:p>
        </p:txBody>
      </p:sp>
      <p:sp>
        <p:nvSpPr>
          <p:cNvPr id="1048680" name="文本框 7"/>
          <p:cNvSpPr txBox="1"/>
          <p:nvPr/>
        </p:nvSpPr>
        <p:spPr>
          <a:xfrm>
            <a:off x="4198620" y="2352675"/>
            <a:ext cx="746760" cy="437674"/>
          </a:xfrm>
          <a:prstGeom prst="rect"/>
          <a:solidFill>
            <a:srgbClr val="D8836C"/>
          </a:solidFill>
        </p:spPr>
        <p:txBody>
          <a:bodyPr bIns="34290" lIns="68580" rIns="68580" rtlCol="0" tIns="34290" wrap="none">
            <a:spAutoFit/>
          </a:bodyPr>
          <a:p>
            <a:pPr algn="l"/>
            <a:r>
              <a:rPr altLang="en-US" b="1" sz="2400" lang="zh-CN">
                <a:solidFill>
                  <a:schemeClr val="bg1"/>
                </a:solidFill>
                <a:latin typeface="微软雅黑" panose="020B0503020204020204" charset="-122"/>
                <a:ea typeface="微软雅黑" panose="020B0503020204020204" charset="-122"/>
                <a:sym typeface="+mn-ea"/>
              </a:rPr>
              <a:t>内容</a:t>
            </a:r>
          </a:p>
        </p:txBody>
      </p:sp>
      <p:sp>
        <p:nvSpPr>
          <p:cNvPr id="1048681" name="文本框 8"/>
          <p:cNvSpPr txBox="1"/>
          <p:nvPr/>
        </p:nvSpPr>
        <p:spPr>
          <a:xfrm>
            <a:off x="5289709" y="2214087"/>
            <a:ext cx="3420428" cy="678180"/>
          </a:xfrm>
          <a:prstGeom prst="rect"/>
          <a:noFill/>
        </p:spPr>
        <p:txBody>
          <a:bodyPr bIns="34290" lIns="68580" rIns="68580" rtlCol="0" tIns="34290" wrap="square">
            <a:spAutoFit/>
          </a:bodyPr>
          <a:p>
            <a:pPr algn="l"/>
            <a:r>
              <a:rPr altLang="en-US" b="1" sz="2400" lang="zh-CN">
                <a:latin typeface="宋体" panose="02010600030101010101" pitchFamily="2" charset="-122"/>
                <a:ea typeface="宋体" panose="02010600030101010101" pitchFamily="2" charset="-122"/>
                <a:cs typeface="宋体" panose="02010600030101010101" pitchFamily="2" charset="-122"/>
                <a:sym typeface="+mn-ea"/>
              </a:rPr>
              <a:t>运用对比的手法。</a:t>
            </a:r>
          </a:p>
          <a:p>
            <a:pPr algn="l"/>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去</a:t>
            </a:r>
            <a:r>
              <a:rPr altLang="zh-CN" b="1" sz="2400" lang="en-US">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来</a:t>
            </a:r>
            <a:r>
              <a:rPr altLang="en-US" b="1" sz="2400" lang="zh-CN">
                <a:latin typeface="宋体" panose="02010600030101010101" pitchFamily="2" charset="-122"/>
                <a:ea typeface="宋体" panose="02010600030101010101" pitchFamily="2" charset="-122"/>
                <a:cs typeface="宋体" panose="02010600030101010101" pitchFamily="2" charset="-122"/>
                <a:sym typeface="+mn-ea"/>
              </a:rPr>
              <a:t> </a:t>
            </a: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枯</a:t>
            </a:r>
            <a:r>
              <a:rPr altLang="zh-CN" b="1" sz="2400" lang="en-US">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青</a:t>
            </a:r>
            <a:r>
              <a:rPr altLang="en-US" b="1" sz="2400" lang="zh-CN">
                <a:latin typeface="宋体" panose="02010600030101010101" pitchFamily="2" charset="-122"/>
                <a:ea typeface="宋体" panose="02010600030101010101" pitchFamily="2" charset="-122"/>
                <a:cs typeface="宋体" panose="02010600030101010101" pitchFamily="2" charset="-122"/>
                <a:sym typeface="+mn-ea"/>
              </a:rPr>
              <a:t> </a:t>
            </a: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谢</a:t>
            </a:r>
            <a:r>
              <a:rPr altLang="zh-CN" b="1" sz="2400" lang="en-US">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a:t>
            </a: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开</a:t>
            </a:r>
          </a:p>
        </p:txBody>
      </p:sp>
      <p:sp>
        <p:nvSpPr>
          <p:cNvPr id="1048682" name="文本框 9"/>
          <p:cNvSpPr txBox="1"/>
          <p:nvPr/>
        </p:nvSpPr>
        <p:spPr>
          <a:xfrm>
            <a:off x="482441" y="3210878"/>
            <a:ext cx="746760" cy="437674"/>
          </a:xfrm>
          <a:prstGeom prst="rect"/>
          <a:solidFill>
            <a:srgbClr val="D8836C"/>
          </a:solidFill>
        </p:spPr>
        <p:txBody>
          <a:bodyPr bIns="34290" lIns="68580" rIns="68580" rtlCol="0" tIns="34290" wrap="none">
            <a:spAutoFit/>
          </a:bodyPr>
          <a:p>
            <a:pPr algn="l"/>
            <a:r>
              <a:rPr altLang="en-US" b="1" sz="2400" lang="zh-CN">
                <a:solidFill>
                  <a:schemeClr val="bg1"/>
                </a:solidFill>
                <a:latin typeface="微软雅黑" panose="020B0503020204020204" charset="-122"/>
                <a:ea typeface="微软雅黑" panose="020B0503020204020204" charset="-122"/>
                <a:sym typeface="+mn-ea"/>
              </a:rPr>
              <a:t>气势</a:t>
            </a:r>
          </a:p>
        </p:txBody>
      </p:sp>
      <p:sp>
        <p:nvSpPr>
          <p:cNvPr id="1048683" name="文本框 10"/>
          <p:cNvSpPr txBox="1"/>
          <p:nvPr/>
        </p:nvSpPr>
        <p:spPr>
          <a:xfrm>
            <a:off x="1407319" y="3234214"/>
            <a:ext cx="3947160" cy="373381"/>
          </a:xfrm>
          <a:prstGeom prst="rect"/>
          <a:noFill/>
        </p:spPr>
        <p:txBody>
          <a:bodyPr bIns="34290" lIns="68580" rIns="68580" rtlCol="0" tIns="34290" wrap="none">
            <a:spAutoFit/>
          </a:bodyPr>
          <a:p>
            <a:pPr algn="l"/>
            <a:r>
              <a:rPr altLang="en-US" b="1" dirty="0" sz="2400" lang="zh-CN">
                <a:latin typeface="宋体" panose="02010600030101010101" pitchFamily="2" charset="-122"/>
                <a:ea typeface="宋体" panose="02010600030101010101" pitchFamily="2" charset="-122"/>
                <a:cs typeface="宋体" panose="02010600030101010101" pitchFamily="2" charset="-122"/>
                <a:sym typeface="+mn-ea"/>
              </a:rPr>
              <a:t>读起来朗朗上口,富有节奏感</a:t>
            </a:r>
          </a:p>
        </p:txBody>
      </p:sp>
      <p:sp>
        <p:nvSpPr>
          <p:cNvPr id="1048684" name="文本框 11"/>
          <p:cNvSpPr txBox="1"/>
          <p:nvPr/>
        </p:nvSpPr>
        <p:spPr>
          <a:xfrm>
            <a:off x="388620" y="3825240"/>
            <a:ext cx="7937183" cy="437674"/>
          </a:xfrm>
          <a:prstGeom prst="rect"/>
          <a:noFill/>
        </p:spPr>
        <p:txBody>
          <a:bodyPr anchor="t" bIns="34290" lIns="68580" rIns="68580" rtlCol="0" tIns="34290" wrap="square">
            <a:spAutoFit/>
          </a:bodyPr>
          <a:p>
            <a:r>
              <a:rPr altLang="en-US" b="0" dirty="0" sz="2400" lang="zh-CN">
                <a:solidFill>
                  <a:schemeClr val="accent2">
                    <a:lumMod val="75000"/>
                  </a:schemeClr>
                </a:solidFill>
                <a:latin typeface="汉仪粗圆简"/>
                <a:ea typeface="汉仪粗圆简"/>
              </a:rPr>
              <a:t>燕子、杨柳、桃花，眼前的景致让作者有所感叹有所感悟。</a:t>
            </a:r>
            <a:endParaRPr altLang="en-US" b="0" dirty="0" sz="2400" lang="zh-CN">
              <a:solidFill>
                <a:schemeClr val="accent2">
                  <a:lumMod val="75000"/>
                </a:schemeClr>
              </a:solidFill>
              <a:latin typeface="汉仪粗圆简"/>
              <a:ea typeface="汉仪粗圆简"/>
            </a:endParaRP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2" presetSubtype="8">
                                  <p:stCondLst>
                                    <p:cond delay="0"/>
                                  </p:stCondLst>
                                  <p:childTnLst>
                                    <p:set>
                                      <p:cBhvr>
                                        <p:cTn dur="1" fill="hold" id="6">
                                          <p:stCondLst>
                                            <p:cond delay="0"/>
                                          </p:stCondLst>
                                        </p:cTn>
                                        <p:tgtEl>
                                          <p:spTgt spid="86"/>
                                        </p:tgtEl>
                                        <p:attrNameLst>
                                          <p:attrName>style.visibility</p:attrName>
                                        </p:attrNameLst>
                                      </p:cBhvr>
                                      <p:to>
                                        <p:strVal val="visible"/>
                                      </p:to>
                                    </p:set>
                                    <p:animEffect transition="in" filter="wipe(left)">
                                      <p:cBhvr>
                                        <p:cTn dur="500" id="7"/>
                                        <p:tgtEl>
                                          <p:spTgt spid="86"/>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53" presetSubtype="16">
                                  <p:stCondLst>
                                    <p:cond delay="0"/>
                                  </p:stCondLst>
                                  <p:childTnLst>
                                    <p:set>
                                      <p:cBhvr>
                                        <p:cTn dur="1" fill="hold" id="11">
                                          <p:stCondLst>
                                            <p:cond delay="0"/>
                                          </p:stCondLst>
                                        </p:cTn>
                                        <p:tgtEl>
                                          <p:spTgt spid="1048678"/>
                                        </p:tgtEl>
                                        <p:attrNameLst>
                                          <p:attrName>style.visibility</p:attrName>
                                        </p:attrNameLst>
                                      </p:cBhvr>
                                      <p:to>
                                        <p:strVal val="visible"/>
                                      </p:to>
                                    </p:set>
                                    <p:anim calcmode="lin" valueType="num">
                                      <p:cBhvr>
                                        <p:cTn dur="500" fill="hold" id="12"/>
                                        <p:tgtEl>
                                          <p:spTgt spid="1048678"/>
                                        </p:tgtEl>
                                        <p:attrNameLst>
                                          <p:attrName>ppt_w</p:attrName>
                                        </p:attrNameLst>
                                      </p:cBhvr>
                                      <p:tavLst>
                                        <p:tav tm="0">
                                          <p:val>
                                            <p:fltVal val="0.0"/>
                                          </p:val>
                                        </p:tav>
                                        <p:tav tm="100000">
                                          <p:val>
                                            <p:strVal val="#ppt_w"/>
                                          </p:val>
                                        </p:tav>
                                      </p:tavLst>
                                    </p:anim>
                                    <p:anim calcmode="lin" valueType="num">
                                      <p:cBhvr>
                                        <p:cTn dur="500" fill="hold" id="13"/>
                                        <p:tgtEl>
                                          <p:spTgt spid="1048678"/>
                                        </p:tgtEl>
                                        <p:attrNameLst>
                                          <p:attrName>ppt_h</p:attrName>
                                        </p:attrNameLst>
                                      </p:cBhvr>
                                      <p:tavLst>
                                        <p:tav tm="0">
                                          <p:val>
                                            <p:fltVal val="0.0"/>
                                          </p:val>
                                        </p:tav>
                                        <p:tav tm="100000">
                                          <p:val>
                                            <p:strVal val="#ppt_h"/>
                                          </p:val>
                                        </p:tav>
                                      </p:tavLst>
                                    </p:anim>
                                    <p:animEffect transition="in" filter="fade">
                                      <p:cBhvr>
                                        <p:cTn dur="500" id="14"/>
                                        <p:tgtEl>
                                          <p:spTgt spid="1048678"/>
                                        </p:tgtEl>
                                      </p:cBhvr>
                                    </p:animEffect>
                                  </p:childTnLst>
                                </p:cTn>
                              </p:par>
                            </p:childTnLst>
                          </p:cTn>
                        </p:par>
                      </p:childTnLst>
                    </p:cTn>
                  </p:par>
                  <p:par>
                    <p:cTn fill="hold" id="15">
                      <p:stCondLst>
                        <p:cond delay="indefinite"/>
                      </p:stCondLst>
                      <p:childTnLst>
                        <p:par>
                          <p:cTn fill="hold" id="16">
                            <p:stCondLst>
                              <p:cond delay="0"/>
                            </p:stCondLst>
                            <p:childTnLst>
                              <p:par>
                                <p:cTn fill="hold" grpId="0" id="17" nodeType="clickEffect" presetClass="entr" presetID="22" presetSubtype="8">
                                  <p:stCondLst>
                                    <p:cond delay="0"/>
                                  </p:stCondLst>
                                  <p:childTnLst>
                                    <p:set>
                                      <p:cBhvr>
                                        <p:cTn dur="1" fill="hold" id="18">
                                          <p:stCondLst>
                                            <p:cond delay="0"/>
                                          </p:stCondLst>
                                        </p:cTn>
                                        <p:tgtEl>
                                          <p:spTgt spid="1048679"/>
                                        </p:tgtEl>
                                        <p:attrNameLst>
                                          <p:attrName>style.visibility</p:attrName>
                                        </p:attrNameLst>
                                      </p:cBhvr>
                                      <p:to>
                                        <p:strVal val="visible"/>
                                      </p:to>
                                    </p:set>
                                    <p:animEffect transition="in" filter="wipe(left)">
                                      <p:cBhvr>
                                        <p:cTn dur="500" id="19"/>
                                        <p:tgtEl>
                                          <p:spTgt spid="1048679"/>
                                        </p:tgtEl>
                                      </p:cBhvr>
                                    </p:animEffect>
                                  </p:childTnLst>
                                </p:cTn>
                              </p:par>
                            </p:childTnLst>
                          </p:cTn>
                        </p:par>
                      </p:childTnLst>
                    </p:cTn>
                  </p:par>
                  <p:par>
                    <p:cTn fill="hold" id="20">
                      <p:stCondLst>
                        <p:cond delay="indefinite"/>
                      </p:stCondLst>
                      <p:childTnLst>
                        <p:par>
                          <p:cTn fill="hold" id="21">
                            <p:stCondLst>
                              <p:cond delay="0"/>
                            </p:stCondLst>
                            <p:childTnLst>
                              <p:par>
                                <p:cTn fill="hold" grpId="0" id="22" nodeType="clickEffect" presetClass="entr" presetID="53" presetSubtype="16">
                                  <p:stCondLst>
                                    <p:cond delay="0"/>
                                  </p:stCondLst>
                                  <p:childTnLst>
                                    <p:set>
                                      <p:cBhvr>
                                        <p:cTn dur="1" fill="hold" id="23">
                                          <p:stCondLst>
                                            <p:cond delay="0"/>
                                          </p:stCondLst>
                                        </p:cTn>
                                        <p:tgtEl>
                                          <p:spTgt spid="1048680"/>
                                        </p:tgtEl>
                                        <p:attrNameLst>
                                          <p:attrName>style.visibility</p:attrName>
                                        </p:attrNameLst>
                                      </p:cBhvr>
                                      <p:to>
                                        <p:strVal val="visible"/>
                                      </p:to>
                                    </p:set>
                                    <p:anim calcmode="lin" valueType="num">
                                      <p:cBhvr>
                                        <p:cTn dur="500" fill="hold" id="24"/>
                                        <p:tgtEl>
                                          <p:spTgt spid="1048680"/>
                                        </p:tgtEl>
                                        <p:attrNameLst>
                                          <p:attrName>ppt_w</p:attrName>
                                        </p:attrNameLst>
                                      </p:cBhvr>
                                      <p:tavLst>
                                        <p:tav tm="0">
                                          <p:val>
                                            <p:fltVal val="0.0"/>
                                          </p:val>
                                        </p:tav>
                                        <p:tav tm="100000">
                                          <p:val>
                                            <p:strVal val="#ppt_w"/>
                                          </p:val>
                                        </p:tav>
                                      </p:tavLst>
                                    </p:anim>
                                    <p:anim calcmode="lin" valueType="num">
                                      <p:cBhvr>
                                        <p:cTn dur="500" fill="hold" id="25"/>
                                        <p:tgtEl>
                                          <p:spTgt spid="1048680"/>
                                        </p:tgtEl>
                                        <p:attrNameLst>
                                          <p:attrName>ppt_h</p:attrName>
                                        </p:attrNameLst>
                                      </p:cBhvr>
                                      <p:tavLst>
                                        <p:tav tm="0">
                                          <p:val>
                                            <p:fltVal val="0.0"/>
                                          </p:val>
                                        </p:tav>
                                        <p:tav tm="100000">
                                          <p:val>
                                            <p:strVal val="#ppt_h"/>
                                          </p:val>
                                        </p:tav>
                                      </p:tavLst>
                                    </p:anim>
                                    <p:animEffect transition="in" filter="fade">
                                      <p:cBhvr>
                                        <p:cTn dur="500" id="26"/>
                                        <p:tgtEl>
                                          <p:spTgt spid="1048680"/>
                                        </p:tgtEl>
                                      </p:cBhvr>
                                    </p:animEffect>
                                  </p:childTnLst>
                                </p:cTn>
                              </p:par>
                            </p:childTnLst>
                          </p:cTn>
                        </p:par>
                      </p:childTnLst>
                    </p:cTn>
                  </p:par>
                  <p:par>
                    <p:cTn fill="hold" id="27">
                      <p:stCondLst>
                        <p:cond delay="indefinite"/>
                      </p:stCondLst>
                      <p:childTnLst>
                        <p:par>
                          <p:cTn fill="hold" id="28">
                            <p:stCondLst>
                              <p:cond delay="0"/>
                            </p:stCondLst>
                            <p:childTnLst>
                              <p:par>
                                <p:cTn fill="hold" grpId="0" id="29" nodeType="clickEffect" presetClass="entr" presetID="3" presetSubtype="10">
                                  <p:stCondLst>
                                    <p:cond delay="0"/>
                                  </p:stCondLst>
                                  <p:childTnLst>
                                    <p:set>
                                      <p:cBhvr>
                                        <p:cTn dur="1" fill="hold" id="30">
                                          <p:stCondLst>
                                            <p:cond delay="0"/>
                                          </p:stCondLst>
                                        </p:cTn>
                                        <p:tgtEl>
                                          <p:spTgt spid="1048681"/>
                                        </p:tgtEl>
                                        <p:attrNameLst>
                                          <p:attrName>style.visibility</p:attrName>
                                        </p:attrNameLst>
                                      </p:cBhvr>
                                      <p:to>
                                        <p:strVal val="visible"/>
                                      </p:to>
                                    </p:set>
                                    <p:animEffect transition="in" filter="blinds(horizontal)">
                                      <p:cBhvr>
                                        <p:cTn dur="500" id="31"/>
                                        <p:tgtEl>
                                          <p:spTgt spid="1048681"/>
                                        </p:tgtEl>
                                      </p:cBhvr>
                                    </p:animEffect>
                                  </p:childTnLst>
                                </p:cTn>
                              </p:par>
                            </p:childTnLst>
                          </p:cTn>
                        </p:par>
                      </p:childTnLst>
                    </p:cTn>
                  </p:par>
                  <p:par>
                    <p:cTn fill="hold" id="32">
                      <p:stCondLst>
                        <p:cond delay="indefinite"/>
                      </p:stCondLst>
                      <p:childTnLst>
                        <p:par>
                          <p:cTn fill="hold" id="33">
                            <p:stCondLst>
                              <p:cond delay="0"/>
                            </p:stCondLst>
                            <p:childTnLst>
                              <p:par>
                                <p:cTn fill="hold" grpId="0" id="34" nodeType="clickEffect" presetClass="entr" presetID="53" presetSubtype="16">
                                  <p:stCondLst>
                                    <p:cond delay="0"/>
                                  </p:stCondLst>
                                  <p:childTnLst>
                                    <p:set>
                                      <p:cBhvr>
                                        <p:cTn dur="1" fill="hold" id="35">
                                          <p:stCondLst>
                                            <p:cond delay="0"/>
                                          </p:stCondLst>
                                        </p:cTn>
                                        <p:tgtEl>
                                          <p:spTgt spid="1048682"/>
                                        </p:tgtEl>
                                        <p:attrNameLst>
                                          <p:attrName>style.visibility</p:attrName>
                                        </p:attrNameLst>
                                      </p:cBhvr>
                                      <p:to>
                                        <p:strVal val="visible"/>
                                      </p:to>
                                    </p:set>
                                    <p:anim calcmode="lin" valueType="num">
                                      <p:cBhvr>
                                        <p:cTn dur="500" fill="hold" id="36"/>
                                        <p:tgtEl>
                                          <p:spTgt spid="1048682"/>
                                        </p:tgtEl>
                                        <p:attrNameLst>
                                          <p:attrName>ppt_w</p:attrName>
                                        </p:attrNameLst>
                                      </p:cBhvr>
                                      <p:tavLst>
                                        <p:tav tm="0">
                                          <p:val>
                                            <p:fltVal val="0.0"/>
                                          </p:val>
                                        </p:tav>
                                        <p:tav tm="100000">
                                          <p:val>
                                            <p:strVal val="#ppt_w"/>
                                          </p:val>
                                        </p:tav>
                                      </p:tavLst>
                                    </p:anim>
                                    <p:anim calcmode="lin" valueType="num">
                                      <p:cBhvr>
                                        <p:cTn dur="500" fill="hold" id="37"/>
                                        <p:tgtEl>
                                          <p:spTgt spid="1048682"/>
                                        </p:tgtEl>
                                        <p:attrNameLst>
                                          <p:attrName>ppt_h</p:attrName>
                                        </p:attrNameLst>
                                      </p:cBhvr>
                                      <p:tavLst>
                                        <p:tav tm="0">
                                          <p:val>
                                            <p:fltVal val="0.0"/>
                                          </p:val>
                                        </p:tav>
                                        <p:tav tm="100000">
                                          <p:val>
                                            <p:strVal val="#ppt_h"/>
                                          </p:val>
                                        </p:tav>
                                      </p:tavLst>
                                    </p:anim>
                                    <p:animEffect transition="in" filter="fade">
                                      <p:cBhvr>
                                        <p:cTn dur="500" id="38"/>
                                        <p:tgtEl>
                                          <p:spTgt spid="1048682"/>
                                        </p:tgtEl>
                                      </p:cBhvr>
                                    </p:animEffect>
                                  </p:childTnLst>
                                </p:cTn>
                              </p:par>
                            </p:childTnLst>
                          </p:cTn>
                        </p:par>
                      </p:childTnLst>
                    </p:cTn>
                  </p:par>
                  <p:par>
                    <p:cTn fill="hold" id="39">
                      <p:stCondLst>
                        <p:cond delay="indefinite"/>
                      </p:stCondLst>
                      <p:childTnLst>
                        <p:par>
                          <p:cTn fill="hold" id="40">
                            <p:stCondLst>
                              <p:cond delay="0"/>
                            </p:stCondLst>
                            <p:childTnLst>
                              <p:par>
                                <p:cTn fill="hold" grpId="0" id="41" nodeType="clickEffect" presetClass="entr" presetID="3" presetSubtype="10">
                                  <p:stCondLst>
                                    <p:cond delay="0"/>
                                  </p:stCondLst>
                                  <p:childTnLst>
                                    <p:set>
                                      <p:cBhvr>
                                        <p:cTn dur="1" fill="hold" id="42">
                                          <p:stCondLst>
                                            <p:cond delay="0"/>
                                          </p:stCondLst>
                                        </p:cTn>
                                        <p:tgtEl>
                                          <p:spTgt spid="1048683"/>
                                        </p:tgtEl>
                                        <p:attrNameLst>
                                          <p:attrName>style.visibility</p:attrName>
                                        </p:attrNameLst>
                                      </p:cBhvr>
                                      <p:to>
                                        <p:strVal val="visible"/>
                                      </p:to>
                                    </p:set>
                                    <p:animEffect transition="in" filter="blinds(horizontal)">
                                      <p:cBhvr>
                                        <p:cTn dur="500" id="43"/>
                                        <p:tgtEl>
                                          <p:spTgt spid="1048683"/>
                                        </p:tgtEl>
                                      </p:cBhvr>
                                    </p:animEffect>
                                  </p:childTnLst>
                                </p:cTn>
                              </p:par>
                            </p:childTnLst>
                          </p:cTn>
                        </p:par>
                      </p:childTnLst>
                    </p:cTn>
                  </p:par>
                  <p:par>
                    <p:cTn fill="hold" id="44">
                      <p:stCondLst>
                        <p:cond delay="indefinite"/>
                      </p:stCondLst>
                      <p:childTnLst>
                        <p:par>
                          <p:cTn fill="hold" id="45">
                            <p:stCondLst>
                              <p:cond delay="0"/>
                            </p:stCondLst>
                            <p:childTnLst>
                              <p:par>
                                <p:cTn fill="hold" grpId="0" id="46" nodeType="clickEffect" presetClass="entr" presetID="3" presetSubtype="10">
                                  <p:stCondLst>
                                    <p:cond delay="0"/>
                                  </p:stCondLst>
                                  <p:childTnLst>
                                    <p:set>
                                      <p:cBhvr>
                                        <p:cTn dur="1" fill="hold" id="47">
                                          <p:stCondLst>
                                            <p:cond delay="0"/>
                                          </p:stCondLst>
                                        </p:cTn>
                                        <p:tgtEl>
                                          <p:spTgt spid="1048684"/>
                                        </p:tgtEl>
                                        <p:attrNameLst>
                                          <p:attrName>style.visibility</p:attrName>
                                        </p:attrNameLst>
                                      </p:cBhvr>
                                      <p:to>
                                        <p:strVal val="visible"/>
                                      </p:to>
                                    </p:set>
                                    <p:animEffect transition="in" filter="blinds(horizontal)">
                                      <p:cBhvr>
                                        <p:cTn dur="500" id="48"/>
                                        <p:tgtEl>
                                          <p:spTgt spid="1048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8" grpId="0" animBg="1"/>
      <p:bldP spid="1048679" grpId="0"/>
      <p:bldP spid="1048680" grpId="0" animBg="1"/>
      <p:bldP spid="1048681" grpId="0"/>
      <p:bldP spid="1048682" grpId="0" animBg="1"/>
      <p:bldP spid="1048683" grpId="0"/>
      <p:bldP spid="104868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87" name=""/>
        <p:cNvGrpSpPr/>
        <p:nvPr/>
      </p:nvGrpSpPr>
      <p:grpSpPr>
        <a:xfrm>
          <a:off x="0" y="0"/>
          <a:ext cx="0" cy="0"/>
          <a:chOff x="0" y="0"/>
          <a:chExt cx="0" cy="0"/>
        </a:xfrm>
      </p:grpSpPr>
      <p:pic>
        <p:nvPicPr>
          <p:cNvPr id="2097186" name="图片 26" descr="ff50a46eeb673509f74ea636535dc2cb"/>
          <p:cNvPicPr>
            <a:picLocks noChangeAspect="1"/>
          </p:cNvPicPr>
          <p:nvPr/>
        </p:nvPicPr>
        <p:blipFill>
          <a:blip xmlns:r="http://schemas.openxmlformats.org/officeDocument/2006/relationships" r:embed="rId1" cstate="email"/>
          <a:stretch>
            <a:fillRect/>
          </a:stretch>
        </p:blipFill>
        <p:spPr>
          <a:xfrm>
            <a:off x="3083243" y="265271"/>
            <a:ext cx="3227070" cy="1815465"/>
          </a:xfrm>
          <a:prstGeom prst="rect"/>
        </p:spPr>
      </p:pic>
      <p:sp>
        <p:nvSpPr>
          <p:cNvPr id="1048685" name="文本框 21"/>
          <p:cNvSpPr txBox="1"/>
          <p:nvPr/>
        </p:nvSpPr>
        <p:spPr>
          <a:xfrm>
            <a:off x="3698558" y="691039"/>
            <a:ext cx="1995964" cy="830104"/>
          </a:xfrm>
          <a:prstGeom prst="rect"/>
          <a:noFill/>
          <a:ln w="9525">
            <a:noFill/>
          </a:ln>
        </p:spPr>
        <p:txBody>
          <a:bodyPr bIns="34290" lIns="68580" rIns="68580" tIns="34290" wrap="square">
            <a:spAutoFit/>
          </a:bodyPr>
          <a:p>
            <a:pPr algn="just">
              <a:lnSpc>
                <a:spcPct val="150000"/>
              </a:lnSpc>
            </a:pPr>
            <a:r>
              <a:rPr altLang="en-US" b="1" sz="3300" lang="zh-CN" noProof="1">
                <a:solidFill>
                  <a:schemeClr val="tx1">
                    <a:lumMod val="50000"/>
                  </a:schemeClr>
                </a:solidFill>
                <a:latin typeface="楷体" panose="02010609060101010101" pitchFamily="49" charset="-122"/>
                <a:ea typeface="楷体" panose="02010609060101010101" pitchFamily="49" charset="-122"/>
              </a:rPr>
              <a:t>句式拓展</a:t>
            </a:r>
          </a:p>
        </p:txBody>
      </p:sp>
      <p:grpSp>
        <p:nvGrpSpPr>
          <p:cNvPr id="88" name="组合 6"/>
          <p:cNvGrpSpPr/>
          <p:nvPr/>
        </p:nvGrpSpPr>
        <p:grpSpPr>
          <a:xfrm>
            <a:off x="1034891" y="1769745"/>
            <a:ext cx="7359491" cy="2385060"/>
            <a:chOff x="2173" y="3716"/>
            <a:chExt cx="15453" cy="5008"/>
          </a:xfrm>
        </p:grpSpPr>
        <p:sp>
          <p:nvSpPr>
            <p:cNvPr id="1048686" name="文本框 4"/>
            <p:cNvSpPr txBox="1"/>
            <p:nvPr/>
          </p:nvSpPr>
          <p:spPr>
            <a:xfrm>
              <a:off x="3981" y="4253"/>
              <a:ext cx="13645" cy="3684"/>
            </a:xfrm>
            <a:prstGeom prst="rect"/>
            <a:noFill/>
          </p:spPr>
          <p:txBody>
            <a:bodyPr anchor="t" rtlCol="0" wrap="square">
              <a:spAutoFit/>
            </a:bodyPr>
            <a:p>
              <a:pPr fontAlgn="auto">
                <a:lnSpc>
                  <a:spcPct val="150000"/>
                </a:lnSpc>
              </a:pPr>
              <a:r>
                <a:rPr altLang="en-US" b="1" sz="2400" lang="zh-CN">
                  <a:latin typeface="楷体" panose="02010609060101010101" pitchFamily="49" charset="-122"/>
                  <a:ea typeface="楷体" panose="02010609060101010101" pitchFamily="49" charset="-122"/>
                  <a:cs typeface="楷体" panose="02010609060101010101" pitchFamily="49" charset="-122"/>
                </a:rPr>
                <a:t>春天去了,有</a:t>
              </a:r>
              <a:r>
                <a:rPr altLang="zh-CN" b="1" sz="2400" lang="en-US">
                  <a:latin typeface="楷体" panose="02010609060101010101" pitchFamily="49" charset="-122"/>
                  <a:ea typeface="楷体" panose="02010609060101010101" pitchFamily="49" charset="-122"/>
                  <a:cs typeface="楷体" panose="02010609060101010101" pitchFamily="49" charset="-122"/>
                </a:rPr>
                <a:t>____________</a:t>
              </a:r>
              <a:r>
                <a:rPr altLang="en-US" b="1" sz="2400" lang="zh-CN">
                  <a:latin typeface="楷体" panose="02010609060101010101" pitchFamily="49" charset="-122"/>
                  <a:ea typeface="楷体" panose="02010609060101010101" pitchFamily="49" charset="-122"/>
                  <a:cs typeface="楷体" panose="02010609060101010101" pitchFamily="49" charset="-122"/>
                </a:rPr>
                <a:t>的时候;</a:t>
              </a:r>
            </a:p>
            <a:p>
              <a:pPr fontAlgn="auto">
                <a:lnSpc>
                  <a:spcPct val="150000"/>
                </a:lnSpc>
              </a:pPr>
              <a:r>
                <a:rPr altLang="en-US" b="1" sz="2400" lang="zh-CN">
                  <a:latin typeface="楷体" panose="02010609060101010101" pitchFamily="49" charset="-122"/>
                  <a:ea typeface="楷体" panose="02010609060101010101" pitchFamily="49" charset="-122"/>
                  <a:cs typeface="楷体" panose="02010609060101010101" pitchFamily="49" charset="-122"/>
                </a:rPr>
                <a:t>月亮缺了,有</a:t>
              </a:r>
              <a:r>
                <a:rPr altLang="zh-CN" b="1" sz="2400" lang="en-US">
                  <a:latin typeface="楷体" panose="02010609060101010101" pitchFamily="49" charset="-122"/>
                  <a:ea typeface="楷体" panose="02010609060101010101" pitchFamily="49" charset="-122"/>
                  <a:cs typeface="楷体" panose="02010609060101010101" pitchFamily="49" charset="-122"/>
                </a:rPr>
                <a:t>____________</a:t>
              </a:r>
              <a:r>
                <a:rPr altLang="en-US" b="1" sz="2400" lang="zh-CN">
                  <a:latin typeface="楷体" panose="02010609060101010101" pitchFamily="49" charset="-122"/>
                  <a:ea typeface="楷体" panose="02010609060101010101" pitchFamily="49" charset="-122"/>
                  <a:cs typeface="楷体" panose="02010609060101010101" pitchFamily="49" charset="-122"/>
                </a:rPr>
                <a:t>的时候;</a:t>
              </a:r>
            </a:p>
            <a:p>
              <a:pPr fontAlgn="auto">
                <a:lnSpc>
                  <a:spcPct val="150000"/>
                </a:lnSpc>
              </a:pPr>
              <a:r>
                <a:rPr altLang="zh-CN" b="1" sz="2400" lang="en-US">
                  <a:latin typeface="楷体" panose="02010609060101010101" pitchFamily="49" charset="-122"/>
                  <a:ea typeface="楷体" panose="02010609060101010101" pitchFamily="49" charset="-122"/>
                  <a:cs typeface="楷体" panose="02010609060101010101" pitchFamily="49" charset="-122"/>
                </a:rPr>
                <a:t>___________,___________________</a:t>
              </a:r>
              <a:r>
                <a:rPr altLang="en-US" b="1" sz="2400" lang="zh-CN">
                  <a:latin typeface="楷体" panose="02010609060101010101" pitchFamily="49" charset="-122"/>
                  <a:ea typeface="楷体" panose="02010609060101010101" pitchFamily="49" charset="-122"/>
                  <a:cs typeface="楷体" panose="02010609060101010101" pitchFamily="49" charset="-122"/>
                  <a:sym typeface="+mn-ea"/>
                </a:rPr>
                <a:t>;</a:t>
              </a:r>
              <a:endParaRPr altLang="zh-CN" b="1" sz="2400" lang="en-US">
                <a:latin typeface="楷体" panose="02010609060101010101" pitchFamily="49" charset="-122"/>
                <a:ea typeface="楷体" panose="02010609060101010101" pitchFamily="49" charset="-122"/>
                <a:cs typeface="楷体" panose="02010609060101010101" pitchFamily="49" charset="-122"/>
              </a:endParaRPr>
            </a:p>
          </p:txBody>
        </p:sp>
        <p:sp>
          <p:nvSpPr>
            <p:cNvPr id="1048687" name="圆角矩形 5"/>
            <p:cNvSpPr/>
            <p:nvPr/>
          </p:nvSpPr>
          <p:spPr>
            <a:xfrm>
              <a:off x="2173" y="3716"/>
              <a:ext cx="15201" cy="5008"/>
            </a:xfrm>
            <a:prstGeom prst="roundRect"/>
            <a:noFill/>
            <a:ln w="28575">
              <a:solidFill>
                <a:schemeClr val="accent5">
                  <a:lumMod val="60000"/>
                  <a:lumOff val="4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grpSp>
      <p:pic>
        <p:nvPicPr>
          <p:cNvPr id="2097187" name="图片 11"/>
          <p:cNvPicPr>
            <a:picLocks noChangeAspect="1"/>
          </p:cNvPicPr>
          <p:nvPr/>
        </p:nvPicPr>
        <p:blipFill>
          <a:blip xmlns:r="http://schemas.openxmlformats.org/officeDocument/2006/relationships" r:embed="rId2" cstate="email">
            <a:clrChange>
              <a:clrFrom>
                <a:srgbClr val="FEFEFE">
                  <a:alpha val="100000"/>
                </a:srgbClr>
              </a:clrFrom>
              <a:clrTo>
                <a:srgbClr val="FEFEFE">
                  <a:alpha val="100000"/>
                  <a:alpha val="0"/>
                </a:srgbClr>
              </a:clrTo>
            </a:clrChange>
          </a:blip>
          <a:stretch>
            <a:fillRect/>
          </a:stretch>
        </p:blipFill>
        <p:spPr>
          <a:xfrm>
            <a:off x="-23337" y="-19526"/>
            <a:ext cx="639128" cy="803434"/>
          </a:xfrm>
          <a:prstGeom prst="rect"/>
        </p:spPr>
      </p:pic>
    </p:spTree>
  </p:cSld>
  <p:clrMapOvr>
    <a:masterClrMapping/>
  </p:clrMapOvr>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sp>
        <p:nvSpPr>
          <p:cNvPr id="1048688" name="文本框 2"/>
          <p:cNvSpPr txBox="1"/>
          <p:nvPr/>
        </p:nvSpPr>
        <p:spPr>
          <a:xfrm>
            <a:off x="561022" y="959168"/>
            <a:ext cx="7596188" cy="1522571"/>
          </a:xfrm>
          <a:prstGeom prst="rect"/>
          <a:noFill/>
        </p:spPr>
        <p:txBody>
          <a:bodyPr anchor="t" bIns="34290" lIns="68580" rIns="68580" rtlCol="0" tIns="34290" wrap="square">
            <a:spAutoFit/>
          </a:bodyPr>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但是,聪明的，你告诉我，我们的日子为什么一去不复返呢?一是有人偷了他们罢:那是谁?又藏在何处呢?是他们自己逃走了吧:现在又到了哪里呢?</a:t>
            </a:r>
          </a:p>
        </p:txBody>
      </p:sp>
      <p:pic>
        <p:nvPicPr>
          <p:cNvPr id="2097188" name="图片 5"/>
          <p:cNvPicPr>
            <a:picLocks noChangeAspect="1"/>
          </p:cNvPicPr>
          <p:nvPr/>
        </p:nvPicPr>
        <p:blipFill rotWithShape="1">
          <a:blip xmlns:r="http://schemas.openxmlformats.org/officeDocument/2006/relationships" r:embed="rId1" cstate="email"/>
          <a:srcRect/>
          <a:stretch>
            <a:fillRect/>
          </a:stretch>
        </p:blipFill>
        <p:spPr>
          <a:xfrm>
            <a:off x="1" y="0"/>
            <a:ext cx="1035005" cy="775433"/>
          </a:xfrm>
          <a:prstGeom prst="rect"/>
        </p:spPr>
      </p:pic>
      <p:sp>
        <p:nvSpPr>
          <p:cNvPr id="1048689" name="文本框 6"/>
          <p:cNvSpPr txBox="1"/>
          <p:nvPr/>
        </p:nvSpPr>
        <p:spPr>
          <a:xfrm>
            <a:off x="1127194" y="299698"/>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句段精析</a:t>
            </a:r>
          </a:p>
        </p:txBody>
      </p:sp>
      <p:grpSp>
        <p:nvGrpSpPr>
          <p:cNvPr id="90" name="组合 7"/>
          <p:cNvGrpSpPr/>
          <p:nvPr/>
        </p:nvGrpSpPr>
        <p:grpSpPr>
          <a:xfrm>
            <a:off x="755333" y="2749868"/>
            <a:ext cx="7143274" cy="271939"/>
            <a:chOff x="2173" y="4903"/>
            <a:chExt cx="15092" cy="571"/>
          </a:xfrm>
        </p:grpSpPr>
        <p:pic>
          <p:nvPicPr>
            <p:cNvPr id="2097189" name="图片 8" descr="bb03140b69943ae58eb8e9ed8f6283d7"/>
            <p:cNvPicPr>
              <a:picLocks noChangeAspect="1"/>
            </p:cNvPicPr>
            <p:nvPr/>
          </p:nvPicPr>
          <p:blipFill>
            <a:blip xmlns:r="http://schemas.openxmlformats.org/officeDocument/2006/relationships" r:embed="rId2" cstate="email"/>
            <a:stretch>
              <a:fillRect/>
            </a:stretch>
          </p:blipFill>
          <p:spPr>
            <a:xfrm>
              <a:off x="2173" y="4976"/>
              <a:ext cx="7352" cy="499"/>
            </a:xfrm>
            <a:prstGeom prst="rect"/>
          </p:spPr>
        </p:pic>
        <p:pic>
          <p:nvPicPr>
            <p:cNvPr id="2097190" name="图片 19" descr="bb03140b69943ae58eb8e9ed8f6283d7"/>
            <p:cNvPicPr>
              <a:picLocks noChangeAspect="1"/>
            </p:cNvPicPr>
            <p:nvPr/>
          </p:nvPicPr>
          <p:blipFill>
            <a:blip xmlns:r="http://schemas.openxmlformats.org/officeDocument/2006/relationships" r:embed="rId2" cstate="email"/>
            <a:stretch>
              <a:fillRect/>
            </a:stretch>
          </p:blipFill>
          <p:spPr>
            <a:xfrm>
              <a:off x="9913" y="4903"/>
              <a:ext cx="7352" cy="499"/>
            </a:xfrm>
            <a:prstGeom prst="rect"/>
          </p:spPr>
        </p:pic>
      </p:grpSp>
      <p:grpSp>
        <p:nvGrpSpPr>
          <p:cNvPr id="91" name="组合 10"/>
          <p:cNvGrpSpPr/>
          <p:nvPr/>
        </p:nvGrpSpPr>
        <p:grpSpPr>
          <a:xfrm>
            <a:off x="1587341" y="3281363"/>
            <a:ext cx="6311741" cy="1002506"/>
            <a:chOff x="3529" y="6867"/>
            <a:chExt cx="13253" cy="2105"/>
          </a:xfrm>
        </p:grpSpPr>
        <p:sp>
          <p:nvSpPr>
            <p:cNvPr id="1048690" name="文本框 4"/>
            <p:cNvSpPr txBox="1"/>
            <p:nvPr/>
          </p:nvSpPr>
          <p:spPr>
            <a:xfrm>
              <a:off x="3529" y="6867"/>
              <a:ext cx="10278" cy="969"/>
            </a:xfrm>
            <a:prstGeom prst="rect"/>
            <a:noFill/>
          </p:spPr>
          <p:txBody>
            <a:bodyPr anchor="t" rtlCol="0" wrap="square">
              <a:spAutoFit/>
            </a:bodyPr>
            <a:p>
              <a:pPr algn="dist"/>
              <a:r>
                <a:rPr altLang="en-US" b="1" sz="2400" lang="zh-CN">
                  <a:solidFill>
                    <a:srgbClr val="0070C0"/>
                  </a:solidFill>
                  <a:latin typeface="微软雅黑" panose="020B0503020204020204" charset="-122"/>
                  <a:ea typeface="微软雅黑" panose="020B0503020204020204" charset="-122"/>
                  <a:cs typeface="微软雅黑" panose="020B0503020204020204" charset="-122"/>
                </a:rPr>
                <a:t>这样一连串的追问,能不能删去呢?</a:t>
              </a:r>
            </a:p>
          </p:txBody>
        </p:sp>
        <p:pic>
          <p:nvPicPr>
            <p:cNvPr id="2097191" name="图片 9" descr="6b80c0abe65e63d9531e3eb30033d5a6"/>
            <p:cNvPicPr>
              <a:picLocks noChangeAspect="1"/>
            </p:cNvPicPr>
            <p:nvPr/>
          </p:nvPicPr>
          <p:blipFill>
            <a:blip xmlns:r="http://schemas.openxmlformats.org/officeDocument/2006/relationships" r:embed="rId3" cstate="email"/>
            <a:stretch>
              <a:fillRect/>
            </a:stretch>
          </p:blipFill>
          <p:spPr>
            <a:xfrm>
              <a:off x="9619" y="7786"/>
              <a:ext cx="7163" cy="1186"/>
            </a:xfrm>
            <a:prstGeom prst="rect"/>
          </p:spPr>
        </p:pic>
      </p:gr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2" presetSubtype="8">
                                  <p:stCondLst>
                                    <p:cond delay="0"/>
                                  </p:stCondLst>
                                  <p:childTnLst>
                                    <p:set>
                                      <p:cBhvr>
                                        <p:cTn dur="1" fill="hold" id="6">
                                          <p:stCondLst>
                                            <p:cond delay="0"/>
                                          </p:stCondLst>
                                        </p:cTn>
                                        <p:tgtEl>
                                          <p:spTgt spid="90"/>
                                        </p:tgtEl>
                                        <p:attrNameLst>
                                          <p:attrName>style.visibility</p:attrName>
                                        </p:attrNameLst>
                                      </p:cBhvr>
                                      <p:to>
                                        <p:strVal val="visible"/>
                                      </p:to>
                                    </p:set>
                                    <p:animEffect transition="in" filter="wipe(left)">
                                      <p:cBhvr>
                                        <p:cTn dur="500" id="7"/>
                                        <p:tgtEl>
                                          <p:spTgt spid="90"/>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18" presetSubtype="12">
                                  <p:stCondLst>
                                    <p:cond delay="0"/>
                                  </p:stCondLst>
                                  <p:childTnLst>
                                    <p:set>
                                      <p:cBhvr>
                                        <p:cTn dur="1" fill="hold" id="11">
                                          <p:stCondLst>
                                            <p:cond delay="0"/>
                                          </p:stCondLst>
                                        </p:cTn>
                                        <p:tgtEl>
                                          <p:spTgt spid="91"/>
                                        </p:tgtEl>
                                        <p:attrNameLst>
                                          <p:attrName>style.visibility</p:attrName>
                                        </p:attrNameLst>
                                      </p:cBhvr>
                                      <p:to>
                                        <p:strVal val="visible"/>
                                      </p:to>
                                    </p:set>
                                    <p:animEffect transition="in" filter="strips(downLeft)">
                                      <p:cBhvr>
                                        <p:cTn dur="500" id="12"/>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92" name=""/>
        <p:cNvGrpSpPr/>
        <p:nvPr/>
      </p:nvGrpSpPr>
      <p:grpSpPr>
        <a:xfrm>
          <a:off x="0" y="0"/>
          <a:ext cx="0" cy="0"/>
          <a:chOff x="0" y="0"/>
          <a:chExt cx="0" cy="0"/>
        </a:xfrm>
      </p:grpSpPr>
      <p:pic>
        <p:nvPicPr>
          <p:cNvPr id="2097192" name="图片 10"/>
          <p:cNvPicPr>
            <a:picLocks noChangeAspect="1"/>
          </p:cNvPicPr>
          <p:nvPr/>
        </p:nvPicPr>
        <p:blipFill rotWithShape="1">
          <a:blip xmlns:r="http://schemas.openxmlformats.org/officeDocument/2006/relationships" r:embed="rId1" cstate="email"/>
          <a:srcRect/>
          <a:stretch>
            <a:fillRect/>
          </a:stretch>
        </p:blipFill>
        <p:spPr>
          <a:xfrm>
            <a:off x="-10953" y="0"/>
            <a:ext cx="1035005" cy="775433"/>
          </a:xfrm>
          <a:prstGeom prst="rect"/>
        </p:spPr>
      </p:pic>
      <p:sp>
        <p:nvSpPr>
          <p:cNvPr id="1048691" name="文本框 11"/>
          <p:cNvSpPr txBox="1"/>
          <p:nvPr/>
        </p:nvSpPr>
        <p:spPr>
          <a:xfrm>
            <a:off x="1127194" y="299698"/>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句段精析</a:t>
            </a:r>
          </a:p>
        </p:txBody>
      </p:sp>
      <p:sp>
        <p:nvSpPr>
          <p:cNvPr id="1048692" name="文本框 3"/>
          <p:cNvSpPr txBox="1"/>
          <p:nvPr/>
        </p:nvSpPr>
        <p:spPr>
          <a:xfrm>
            <a:off x="659130" y="3473768"/>
            <a:ext cx="4279583" cy="525780"/>
          </a:xfrm>
          <a:prstGeom prst="rect"/>
          <a:solidFill>
            <a:schemeClr val="accent1">
              <a:lumMod val="20000"/>
              <a:lumOff val="80000"/>
            </a:schemeClr>
          </a:solidFill>
        </p:spPr>
        <p:txBody>
          <a:bodyPr anchor="t" bIns="34290" lIns="68580" rIns="68580" rtlCol="0" tIns="34290" wrap="square">
            <a:spAutoFit/>
          </a:bodyPr>
          <a:p>
            <a:pPr fontAlgn="auto">
              <a:lnSpc>
                <a:spcPct val="150000"/>
              </a:lnSpc>
            </a:pP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rPr>
              <a:t>④</a:t>
            </a:r>
            <a:r>
              <a:rPr altLang="en-US" b="1" sz="2400" lang="zh-CN">
                <a:latin typeface="宋体" panose="02010600030101010101" pitchFamily="2" charset="-122"/>
                <a:ea typeface="宋体" panose="02010600030101010101" pitchFamily="2" charset="-122"/>
                <a:cs typeface="宋体" panose="02010600030101010101" pitchFamily="2" charset="-122"/>
              </a:rPr>
              <a:t>增强了语势,读起来朗朗上口</a:t>
            </a:r>
          </a:p>
        </p:txBody>
      </p:sp>
      <p:sp>
        <p:nvSpPr>
          <p:cNvPr id="1048693" name="文本框 5"/>
          <p:cNvSpPr txBox="1"/>
          <p:nvPr/>
        </p:nvSpPr>
        <p:spPr>
          <a:xfrm>
            <a:off x="653892" y="1134904"/>
            <a:ext cx="4078129" cy="525780"/>
          </a:xfrm>
          <a:prstGeom prst="rect"/>
          <a:solidFill>
            <a:schemeClr val="accent2">
              <a:lumMod val="20000"/>
              <a:lumOff val="80000"/>
            </a:schemeClr>
          </a:solidFill>
        </p:spPr>
        <p:txBody>
          <a:bodyPr bIns="34290" lIns="68580" rIns="68580" rtlCol="0" tIns="34290" wrap="square">
            <a:spAutoFit/>
          </a:bodyPr>
          <a:p>
            <a:pPr algn="l" fontAlgn="auto">
              <a:lnSpc>
                <a:spcPct val="150000"/>
              </a:lnSpc>
            </a:pPr>
            <a:r>
              <a:rPr altLang="en-US" b="1" dirty="0"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①</a:t>
            </a:r>
            <a:r>
              <a:rPr altLang="en-US" b="1" dirty="0" sz="2400" lang="zh-CN">
                <a:latin typeface="宋体" panose="02010600030101010101" pitchFamily="2" charset="-122"/>
                <a:ea typeface="宋体" panose="02010600030101010101" pitchFamily="2" charset="-122"/>
                <a:cs typeface="宋体" panose="02010600030101010101" pitchFamily="2" charset="-122"/>
                <a:sym typeface="+mn-ea"/>
              </a:rPr>
              <a:t>一连串的追问,层层递进。</a:t>
            </a:r>
          </a:p>
        </p:txBody>
      </p:sp>
      <p:sp>
        <p:nvSpPr>
          <p:cNvPr id="1048694" name="文本框 6"/>
          <p:cNvSpPr txBox="1"/>
          <p:nvPr/>
        </p:nvSpPr>
        <p:spPr>
          <a:xfrm>
            <a:off x="653892" y="1877378"/>
            <a:ext cx="4078129" cy="525781"/>
          </a:xfrm>
          <a:prstGeom prst="rect"/>
          <a:solidFill>
            <a:schemeClr val="accent5">
              <a:lumMod val="20000"/>
              <a:lumOff val="80000"/>
            </a:schemeClr>
          </a:solidFill>
        </p:spPr>
        <p:txBody>
          <a:bodyPr bIns="34290" lIns="68580" rIns="68580" rtlCol="0" tIns="34290" wrap="square">
            <a:spAutoFit/>
          </a:bodyPr>
          <a:p>
            <a:pPr algn="l" fontAlgn="auto">
              <a:lnSpc>
                <a:spcPct val="150000"/>
              </a:lnSpc>
            </a:pP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②</a:t>
            </a:r>
            <a:r>
              <a:rPr altLang="en-US" b="1" sz="2400" lang="zh-CN">
                <a:latin typeface="宋体" panose="02010600030101010101" pitchFamily="2" charset="-122"/>
                <a:ea typeface="宋体" panose="02010600030101010101" pitchFamily="2" charset="-122"/>
                <a:cs typeface="宋体" panose="02010600030101010101" pitchFamily="2" charset="-122"/>
                <a:sym typeface="+mn-ea"/>
              </a:rPr>
              <a:t>引出下文,为后文作铺垫</a:t>
            </a:r>
          </a:p>
        </p:txBody>
      </p:sp>
      <p:sp>
        <p:nvSpPr>
          <p:cNvPr id="1048695" name="文本框 7"/>
          <p:cNvSpPr txBox="1"/>
          <p:nvPr/>
        </p:nvSpPr>
        <p:spPr>
          <a:xfrm>
            <a:off x="659130" y="2689860"/>
            <a:ext cx="8010525" cy="525780"/>
          </a:xfrm>
          <a:prstGeom prst="rect"/>
          <a:solidFill>
            <a:schemeClr val="accent6">
              <a:lumMod val="20000"/>
              <a:lumOff val="80000"/>
            </a:schemeClr>
          </a:solidFill>
        </p:spPr>
        <p:txBody>
          <a:bodyPr bIns="34290" lIns="68580" rIns="68580" rtlCol="0" tIns="34290" wrap="square">
            <a:spAutoFit/>
          </a:bodyPr>
          <a:p>
            <a:pPr algn="l" fontAlgn="auto">
              <a:lnSpc>
                <a:spcPct val="150000"/>
              </a:lnSpc>
            </a:pPr>
            <a:r>
              <a:rPr altLang="en-US" b="1" sz="2400" lang="zh-CN">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③</a:t>
            </a:r>
            <a:r>
              <a:rPr altLang="en-US" b="1" sz="2400" lang="zh-CN">
                <a:latin typeface="宋体" panose="02010600030101010101" pitchFamily="2" charset="-122"/>
                <a:ea typeface="宋体" panose="02010600030101010101" pitchFamily="2" charset="-122"/>
                <a:cs typeface="宋体" panose="02010600030101010101" pitchFamily="2" charset="-122"/>
                <a:sym typeface="+mn-ea"/>
              </a:rPr>
              <a:t>是对中心句的解释说明,更能表现出时间无声流逝的特点</a:t>
            </a:r>
          </a:p>
        </p:txBody>
      </p:sp>
      <p:pic>
        <p:nvPicPr>
          <p:cNvPr id="2097193" name="图片 8" descr="91e5bfb86a4fc626760f7454122f7410"/>
          <p:cNvPicPr>
            <a:picLocks noChangeAspect="1"/>
          </p:cNvPicPr>
          <p:nvPr/>
        </p:nvPicPr>
        <p:blipFill>
          <a:blip xmlns:r="http://schemas.openxmlformats.org/officeDocument/2006/relationships" r:embed="rId2" cstate="email"/>
          <a:stretch>
            <a:fillRect/>
          </a:stretch>
        </p:blipFill>
        <p:spPr>
          <a:xfrm>
            <a:off x="6693218" y="509588"/>
            <a:ext cx="2802731" cy="2802731"/>
          </a:xfrm>
          <a:prstGeom prst="rect"/>
        </p:spPr>
      </p:pic>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2" presetSubtype="8">
                                  <p:stCondLst>
                                    <p:cond delay="0"/>
                                  </p:stCondLst>
                                  <p:childTnLst>
                                    <p:set>
                                      <p:cBhvr>
                                        <p:cTn dur="1" fill="hold" id="6">
                                          <p:stCondLst>
                                            <p:cond delay="0"/>
                                          </p:stCondLst>
                                        </p:cTn>
                                        <p:tgtEl>
                                          <p:spTgt spid="1048693"/>
                                        </p:tgtEl>
                                        <p:attrNameLst>
                                          <p:attrName>style.visibility</p:attrName>
                                        </p:attrNameLst>
                                      </p:cBhvr>
                                      <p:to>
                                        <p:strVal val="visible"/>
                                      </p:to>
                                    </p:set>
                                    <p:animEffect transition="in" filter="wipe(left)">
                                      <p:cBhvr>
                                        <p:cTn dur="500" id="7"/>
                                        <p:tgtEl>
                                          <p:spTgt spid="1048693"/>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2" presetSubtype="8">
                                  <p:stCondLst>
                                    <p:cond delay="0"/>
                                  </p:stCondLst>
                                  <p:childTnLst>
                                    <p:set>
                                      <p:cBhvr>
                                        <p:cTn dur="1" fill="hold" id="11">
                                          <p:stCondLst>
                                            <p:cond delay="0"/>
                                          </p:stCondLst>
                                        </p:cTn>
                                        <p:tgtEl>
                                          <p:spTgt spid="1048694"/>
                                        </p:tgtEl>
                                        <p:attrNameLst>
                                          <p:attrName>style.visibility</p:attrName>
                                        </p:attrNameLst>
                                      </p:cBhvr>
                                      <p:to>
                                        <p:strVal val="visible"/>
                                      </p:to>
                                    </p:set>
                                    <p:animEffect transition="in" filter="wipe(left)">
                                      <p:cBhvr>
                                        <p:cTn dur="500" id="12"/>
                                        <p:tgtEl>
                                          <p:spTgt spid="1048694"/>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22" presetSubtype="8">
                                  <p:stCondLst>
                                    <p:cond delay="0"/>
                                  </p:stCondLst>
                                  <p:childTnLst>
                                    <p:set>
                                      <p:cBhvr>
                                        <p:cTn dur="1" fill="hold" id="16">
                                          <p:stCondLst>
                                            <p:cond delay="0"/>
                                          </p:stCondLst>
                                        </p:cTn>
                                        <p:tgtEl>
                                          <p:spTgt spid="1048695"/>
                                        </p:tgtEl>
                                        <p:attrNameLst>
                                          <p:attrName>style.visibility</p:attrName>
                                        </p:attrNameLst>
                                      </p:cBhvr>
                                      <p:to>
                                        <p:strVal val="visible"/>
                                      </p:to>
                                    </p:set>
                                    <p:animEffect transition="in" filter="wipe(left)">
                                      <p:cBhvr>
                                        <p:cTn dur="500" id="17"/>
                                        <p:tgtEl>
                                          <p:spTgt spid="1048695"/>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22" presetSubtype="8">
                                  <p:stCondLst>
                                    <p:cond delay="0"/>
                                  </p:stCondLst>
                                  <p:childTnLst>
                                    <p:set>
                                      <p:cBhvr>
                                        <p:cTn dur="1" fill="hold" id="21">
                                          <p:stCondLst>
                                            <p:cond delay="0"/>
                                          </p:stCondLst>
                                        </p:cTn>
                                        <p:tgtEl>
                                          <p:spTgt spid="1048692"/>
                                        </p:tgtEl>
                                        <p:attrNameLst>
                                          <p:attrName>style.visibility</p:attrName>
                                        </p:attrNameLst>
                                      </p:cBhvr>
                                      <p:to>
                                        <p:strVal val="visible"/>
                                      </p:to>
                                    </p:set>
                                    <p:animEffect transition="in" filter="wipe(left)">
                                      <p:cBhvr>
                                        <p:cTn dur="500" id="22"/>
                                        <p:tgtEl>
                                          <p:spTgt spid="104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2" grpId="0" bldLvl="0" animBg="1"/>
      <p:bldP spid="1048693" grpId="0" bldLvl="0" animBg="1"/>
      <p:bldP spid="1048694" grpId="0" bldLvl="0" animBg="1"/>
      <p:bldP spid="104869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95" name=""/>
        <p:cNvGrpSpPr/>
        <p:nvPr/>
      </p:nvGrpSpPr>
      <p:grpSpPr>
        <a:xfrm>
          <a:off x="0" y="0"/>
          <a:ext cx="0" cy="0"/>
          <a:chOff x="0" y="0"/>
          <a:chExt cx="0" cy="0"/>
        </a:xfrm>
      </p:grpSpPr>
      <p:sp>
        <p:nvSpPr>
          <p:cNvPr id="1048699" name="文本框 2"/>
          <p:cNvSpPr txBox="1"/>
          <p:nvPr/>
        </p:nvSpPr>
        <p:spPr>
          <a:xfrm>
            <a:off x="908209" y="1156335"/>
            <a:ext cx="7671435" cy="1037749"/>
          </a:xfrm>
          <a:prstGeom prst="rect"/>
          <a:noFill/>
        </p:spPr>
        <p:txBody>
          <a:bodyPr anchor="t" bIns="34290" lIns="68580" rIns="68580" rtlCol="0" tIns="34290" wrap="square">
            <a:spAutoFit/>
          </a:bodyPr>
          <a:p>
            <a:pPr fontAlgn="auto">
              <a:lnSpc>
                <a:spcPct val="150000"/>
              </a:lnSpc>
            </a:pPr>
            <a:r>
              <a:rPr altLang="en-US" b="1" sz="2100" lang="zh-CN">
                <a:latin typeface="楷体" panose="02010609060101010101" pitchFamily="49" charset="-122"/>
                <a:ea typeface="楷体" panose="02010609060101010101" pitchFamily="49" charset="-122"/>
                <a:cs typeface="楷体" panose="02010609060101010101" pitchFamily="49" charset="-122"/>
              </a:rPr>
              <a:t>在默默里算着,八千多日子已经从我手中溜去,像针尖上一滴水滴在大海里，我的日子滴在时间的流里,没有声音,也没有影子。</a:t>
            </a:r>
            <a:endParaRPr altLang="zh-CN" b="1" sz="2100" lang="en-US">
              <a:latin typeface="楷体" panose="02010609060101010101" pitchFamily="49" charset="-122"/>
              <a:ea typeface="楷体" panose="02010609060101010101" pitchFamily="49" charset="-122"/>
              <a:cs typeface="楷体" panose="02010609060101010101" pitchFamily="49" charset="-122"/>
            </a:endParaRPr>
          </a:p>
        </p:txBody>
      </p:sp>
      <p:pic>
        <p:nvPicPr>
          <p:cNvPr id="2097194" name="图片 5"/>
          <p:cNvPicPr>
            <a:picLocks noChangeAspect="1"/>
          </p:cNvPicPr>
          <p:nvPr/>
        </p:nvPicPr>
        <p:blipFill rotWithShape="1">
          <a:blip xmlns:r="http://schemas.openxmlformats.org/officeDocument/2006/relationships" r:embed="rId1" cstate="email"/>
          <a:srcRect/>
          <a:stretch>
            <a:fillRect/>
          </a:stretch>
        </p:blipFill>
        <p:spPr>
          <a:xfrm>
            <a:off x="1" y="0"/>
            <a:ext cx="1035005" cy="775433"/>
          </a:xfrm>
          <a:prstGeom prst="rect"/>
        </p:spPr>
      </p:pic>
      <p:sp>
        <p:nvSpPr>
          <p:cNvPr id="1048700" name="文本框 6"/>
          <p:cNvSpPr txBox="1"/>
          <p:nvPr/>
        </p:nvSpPr>
        <p:spPr>
          <a:xfrm>
            <a:off x="1127194" y="299698"/>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句段精析</a:t>
            </a:r>
          </a:p>
        </p:txBody>
      </p:sp>
      <p:grpSp>
        <p:nvGrpSpPr>
          <p:cNvPr id="96" name="组合 7"/>
          <p:cNvGrpSpPr/>
          <p:nvPr/>
        </p:nvGrpSpPr>
        <p:grpSpPr>
          <a:xfrm>
            <a:off x="832009" y="2662238"/>
            <a:ext cx="7143274" cy="271939"/>
            <a:chOff x="2173" y="4903"/>
            <a:chExt cx="15092" cy="571"/>
          </a:xfrm>
        </p:grpSpPr>
        <p:pic>
          <p:nvPicPr>
            <p:cNvPr id="2097195" name="图片 8" descr="bb03140b69943ae58eb8e9ed8f6283d7"/>
            <p:cNvPicPr>
              <a:picLocks noChangeAspect="1"/>
            </p:cNvPicPr>
            <p:nvPr/>
          </p:nvPicPr>
          <p:blipFill>
            <a:blip xmlns:r="http://schemas.openxmlformats.org/officeDocument/2006/relationships" r:embed="rId2" cstate="email"/>
            <a:stretch>
              <a:fillRect/>
            </a:stretch>
          </p:blipFill>
          <p:spPr>
            <a:xfrm>
              <a:off x="2173" y="4976"/>
              <a:ext cx="7352" cy="499"/>
            </a:xfrm>
            <a:prstGeom prst="rect"/>
          </p:spPr>
        </p:pic>
        <p:pic>
          <p:nvPicPr>
            <p:cNvPr id="2097196" name="图片 19" descr="bb03140b69943ae58eb8e9ed8f6283d7"/>
            <p:cNvPicPr>
              <a:picLocks noChangeAspect="1"/>
            </p:cNvPicPr>
            <p:nvPr/>
          </p:nvPicPr>
          <p:blipFill>
            <a:blip xmlns:r="http://schemas.openxmlformats.org/officeDocument/2006/relationships" r:embed="rId2" cstate="email"/>
            <a:stretch>
              <a:fillRect/>
            </a:stretch>
          </p:blipFill>
          <p:spPr>
            <a:xfrm>
              <a:off x="9913" y="4903"/>
              <a:ext cx="7352" cy="499"/>
            </a:xfrm>
            <a:prstGeom prst="rect"/>
          </p:spPr>
        </p:pic>
      </p:grpSp>
      <p:grpSp>
        <p:nvGrpSpPr>
          <p:cNvPr id="97" name="组合 10"/>
          <p:cNvGrpSpPr/>
          <p:nvPr/>
        </p:nvGrpSpPr>
        <p:grpSpPr>
          <a:xfrm>
            <a:off x="1493044" y="3182779"/>
            <a:ext cx="6311741" cy="1002506"/>
            <a:chOff x="3529" y="6867"/>
            <a:chExt cx="13253" cy="2105"/>
          </a:xfrm>
        </p:grpSpPr>
        <p:sp>
          <p:nvSpPr>
            <p:cNvPr id="1048701" name="文本框 4"/>
            <p:cNvSpPr txBox="1"/>
            <p:nvPr/>
          </p:nvSpPr>
          <p:spPr>
            <a:xfrm>
              <a:off x="3529" y="6867"/>
              <a:ext cx="10278" cy="969"/>
            </a:xfrm>
            <a:prstGeom prst="rect"/>
            <a:noFill/>
          </p:spPr>
          <p:txBody>
            <a:bodyPr anchor="t" rtlCol="0" wrap="square">
              <a:spAutoFit/>
            </a:bodyPr>
            <a:p>
              <a:pPr algn="dist"/>
              <a:r>
                <a:rPr altLang="en-US" b="1" sz="2400" lang="zh-CN">
                  <a:solidFill>
                    <a:srgbClr val="0070C0"/>
                  </a:solidFill>
                  <a:latin typeface="微软雅黑" panose="020B0503020204020204" charset="-122"/>
                  <a:ea typeface="微软雅黑" panose="020B0503020204020204" charset="-122"/>
                  <a:cs typeface="微软雅黑" panose="020B0503020204020204" charset="-122"/>
                </a:rPr>
                <a:t>这样一连串的追问,能不能删去呢?</a:t>
              </a:r>
            </a:p>
          </p:txBody>
        </p:sp>
        <p:pic>
          <p:nvPicPr>
            <p:cNvPr id="2097197" name="图片 9" descr="6b80c0abe65e63d9531e3eb30033d5a6"/>
            <p:cNvPicPr>
              <a:picLocks noChangeAspect="1"/>
            </p:cNvPicPr>
            <p:nvPr/>
          </p:nvPicPr>
          <p:blipFill>
            <a:blip xmlns:r="http://schemas.openxmlformats.org/officeDocument/2006/relationships" r:embed="rId3" cstate="email"/>
            <a:stretch>
              <a:fillRect/>
            </a:stretch>
          </p:blipFill>
          <p:spPr>
            <a:xfrm>
              <a:off x="9619" y="7786"/>
              <a:ext cx="7163" cy="1186"/>
            </a:xfrm>
            <a:prstGeom prst="rect"/>
          </p:spPr>
        </p:pic>
      </p:gr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2" presetSubtype="8">
                                  <p:stCondLst>
                                    <p:cond delay="0"/>
                                  </p:stCondLst>
                                  <p:childTnLst>
                                    <p:set>
                                      <p:cBhvr>
                                        <p:cTn dur="1" fill="hold" id="6">
                                          <p:stCondLst>
                                            <p:cond delay="0"/>
                                          </p:stCondLst>
                                        </p:cTn>
                                        <p:tgtEl>
                                          <p:spTgt spid="96"/>
                                        </p:tgtEl>
                                        <p:attrNameLst>
                                          <p:attrName>style.visibility</p:attrName>
                                        </p:attrNameLst>
                                      </p:cBhvr>
                                      <p:to>
                                        <p:strVal val="visible"/>
                                      </p:to>
                                    </p:set>
                                    <p:animEffect transition="in" filter="wipe(left)">
                                      <p:cBhvr>
                                        <p:cTn dur="500" id="7"/>
                                        <p:tgtEl>
                                          <p:spTgt spid="96"/>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18" presetSubtype="12">
                                  <p:stCondLst>
                                    <p:cond delay="0"/>
                                  </p:stCondLst>
                                  <p:childTnLst>
                                    <p:set>
                                      <p:cBhvr>
                                        <p:cTn dur="1" fill="hold" id="11">
                                          <p:stCondLst>
                                            <p:cond delay="0"/>
                                          </p:stCondLst>
                                        </p:cTn>
                                        <p:tgtEl>
                                          <p:spTgt spid="97"/>
                                        </p:tgtEl>
                                        <p:attrNameLst>
                                          <p:attrName>style.visibility</p:attrName>
                                        </p:attrNameLst>
                                      </p:cBhvr>
                                      <p:to>
                                        <p:strVal val="visible"/>
                                      </p:to>
                                    </p:set>
                                    <p:animEffect transition="in" filter="strips(downLeft)">
                                      <p:cBhvr>
                                        <p:cTn dur="500" id="12"/>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39" name=""/>
        <p:cNvGrpSpPr/>
        <p:nvPr/>
      </p:nvGrpSpPr>
      <p:grpSpPr>
        <a:xfrm>
          <a:off x="0" y="0"/>
          <a:ext cx="0" cy="0"/>
          <a:chOff x="0" y="0"/>
          <a:chExt cx="0" cy="0"/>
        </a:xfrm>
      </p:grpSpPr>
      <p:pic>
        <p:nvPicPr>
          <p:cNvPr id="2097153" name="图片 8"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598" name="文本框 23"/>
          <p:cNvSpPr txBox="1"/>
          <p:nvPr/>
        </p:nvSpPr>
        <p:spPr>
          <a:xfrm>
            <a:off x="897255" y="177165"/>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情景引入</a:t>
            </a:r>
            <a:endParaRPr altLang="en-US" b="1" dirty="0" sz="2100" lang="zh-CN" spc="450">
              <a:solidFill>
                <a:srgbClr val="AD7D21"/>
              </a:solidFill>
              <a:latin typeface="汉仪粗圆简"/>
              <a:ea typeface="汉仪粗圆简"/>
            </a:endParaRPr>
          </a:p>
        </p:txBody>
      </p:sp>
      <p:sp>
        <p:nvSpPr>
          <p:cNvPr id="1048599" name="文本框 1"/>
          <p:cNvSpPr txBox="1"/>
          <p:nvPr/>
        </p:nvSpPr>
        <p:spPr>
          <a:xfrm>
            <a:off x="2069783" y="1263015"/>
            <a:ext cx="4805839" cy="2964179"/>
          </a:xfrm>
          <a:prstGeom prst="rect"/>
          <a:noFill/>
        </p:spPr>
        <p:txBody>
          <a:bodyPr anchor="t" bIns="34290" lIns="68580" rIns="68580" rtlCol="0" tIns="34290" wrap="square">
            <a:spAutoFit/>
          </a:bodyPr>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黑发不知勤学早,白首方悔读书迟。</a:t>
            </a:r>
          </a:p>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花有重开日,人无再少年。</a:t>
            </a:r>
          </a:p>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三更灯火五更鸡,正是男儿读书时。</a:t>
            </a:r>
          </a:p>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盛年不重来,岁月不待人。</a:t>
            </a:r>
          </a:p>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圣人不贵尺之璧,而重寸之阴。</a:t>
            </a:r>
          </a:p>
          <a:p>
            <a:pPr fontAlgn="auto">
              <a:lnSpc>
                <a:spcPct val="150000"/>
              </a:lnSpc>
            </a:pPr>
            <a:r>
              <a:rPr altLang="en-US" b="1" dirty="0" sz="2100" lang="zh-CN">
                <a:latin typeface="楷体" panose="02010609060101010101" pitchFamily="49" charset="-122"/>
                <a:ea typeface="楷体" panose="02010609060101010101" pitchFamily="49" charset="-122"/>
                <a:cs typeface="楷体" panose="02010609060101010101" pitchFamily="49" charset="-122"/>
              </a:rPr>
              <a:t>老冉冉其将至兮,恐修名之不立。</a:t>
            </a:r>
          </a:p>
        </p:txBody>
      </p:sp>
      <p:sp>
        <p:nvSpPr>
          <p:cNvPr id="1048600" name="文本框 2"/>
          <p:cNvSpPr txBox="1"/>
          <p:nvPr/>
        </p:nvSpPr>
        <p:spPr>
          <a:xfrm>
            <a:off x="3114675" y="656749"/>
            <a:ext cx="2004060" cy="391478"/>
          </a:xfrm>
          <a:prstGeom prst="rect"/>
          <a:noFill/>
        </p:spPr>
        <p:txBody>
          <a:bodyPr anchor="t" bIns="34290" lIns="68580" rIns="68580" rtlCol="0" tIns="34290" wrap="none">
            <a:spAutoFit/>
          </a:bodyPr>
          <a:p>
            <a:r>
              <a:rPr altLang="en-US" b="1" sz="2100" lang="zh-CN">
                <a:solidFill>
                  <a:srgbClr val="C00000"/>
                </a:solidFill>
                <a:latin typeface="黑体"/>
                <a:ea typeface="黑体"/>
                <a:cs typeface="宋体" panose="02010600030101010101" pitchFamily="2" charset="-122"/>
                <a:sym typeface="+mn-ea"/>
              </a:rPr>
              <a:t>有关时间的名句</a:t>
            </a:r>
            <a:endParaRPr altLang="en-US" b="1" sz="2100" lang="zh-CN">
              <a:solidFill>
                <a:srgbClr val="C00000"/>
              </a:solidFill>
              <a:latin typeface="黑体"/>
              <a:ea typeface="黑体"/>
              <a:cs typeface="宋体" panose="02010600030101010101" pitchFamily="2" charset="-122"/>
              <a:sym typeface="+mn-ea"/>
            </a:endParaRPr>
          </a:p>
        </p:txBody>
      </p:sp>
      <p:pic>
        <p:nvPicPr>
          <p:cNvPr id="2097154" name="图片 3" descr="91e5bfb86a4fc626760f7454122f7410"/>
          <p:cNvPicPr>
            <a:picLocks noChangeAspect="1"/>
          </p:cNvPicPr>
          <p:nvPr/>
        </p:nvPicPr>
        <p:blipFill>
          <a:blip xmlns:r="http://schemas.openxmlformats.org/officeDocument/2006/relationships" r:embed="rId2" cstate="email"/>
          <a:stretch>
            <a:fillRect/>
          </a:stretch>
        </p:blipFill>
        <p:spPr>
          <a:xfrm>
            <a:off x="6638449" y="2418398"/>
            <a:ext cx="2285524" cy="2285524"/>
          </a:xfrm>
          <a:prstGeom prst="rect"/>
        </p:spPr>
      </p:pic>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599"/>
                                        </p:tgtEl>
                                        <p:attrNameLst>
                                          <p:attrName>style.visibility</p:attrName>
                                        </p:attrNameLst>
                                      </p:cBhvr>
                                      <p:to>
                                        <p:strVal val="visible"/>
                                      </p:to>
                                    </p:set>
                                    <p:animEffect transition="in" filter="blinds(horizontal)">
                                      <p:cBhvr>
                                        <p:cTn dur="500" id="7"/>
                                        <p:tgtEl>
                                          <p:spTgt spid="1048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98" name=""/>
        <p:cNvGrpSpPr/>
        <p:nvPr/>
      </p:nvGrpSpPr>
      <p:grpSpPr>
        <a:xfrm>
          <a:off x="0" y="0"/>
          <a:ext cx="0" cy="0"/>
          <a:chOff x="0" y="0"/>
          <a:chExt cx="0" cy="0"/>
        </a:xfrm>
      </p:grpSpPr>
      <p:pic>
        <p:nvPicPr>
          <p:cNvPr id="2097198" name="图片 10"/>
          <p:cNvPicPr>
            <a:picLocks noChangeAspect="1"/>
          </p:cNvPicPr>
          <p:nvPr/>
        </p:nvPicPr>
        <p:blipFill rotWithShape="1">
          <a:blip xmlns:r="http://schemas.openxmlformats.org/officeDocument/2006/relationships" r:embed="rId1" cstate="email"/>
          <a:srcRect/>
          <a:stretch>
            <a:fillRect/>
          </a:stretch>
        </p:blipFill>
        <p:spPr>
          <a:xfrm>
            <a:off x="-10953" y="0"/>
            <a:ext cx="1035005" cy="775433"/>
          </a:xfrm>
          <a:prstGeom prst="rect"/>
        </p:spPr>
      </p:pic>
      <p:sp>
        <p:nvSpPr>
          <p:cNvPr id="1048702" name="文本框 11"/>
          <p:cNvSpPr txBox="1"/>
          <p:nvPr/>
        </p:nvSpPr>
        <p:spPr>
          <a:xfrm>
            <a:off x="1127194" y="299698"/>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句段精析</a:t>
            </a:r>
          </a:p>
        </p:txBody>
      </p:sp>
      <p:sp>
        <p:nvSpPr>
          <p:cNvPr id="1048703" name="文本框 2"/>
          <p:cNvSpPr txBox="1"/>
          <p:nvPr/>
        </p:nvSpPr>
        <p:spPr>
          <a:xfrm>
            <a:off x="547688" y="2427446"/>
            <a:ext cx="8048625" cy="982981"/>
          </a:xfrm>
          <a:prstGeom prst="rect"/>
          <a:solidFill>
            <a:schemeClr val="accent5">
              <a:lumMod val="20000"/>
              <a:lumOff val="80000"/>
            </a:schemeClr>
          </a:solidFill>
        </p:spPr>
        <p:txBody>
          <a:bodyPr anchor="t" bIns="34290" lIns="68580" rIns="68580" rtlCol="0" tIns="34290" wrap="square">
            <a:spAutoFit/>
          </a:bodyPr>
          <a:p>
            <a:pPr fontAlgn="auto">
              <a:lnSpc>
                <a:spcPct val="150000"/>
              </a:lnSpc>
            </a:pPr>
            <a:r>
              <a:rPr altLang="en-US" b="1" dirty="0" sz="2400" lang="zh-CN">
                <a:latin typeface="宋体" panose="02010600030101010101" pitchFamily="2" charset="-122"/>
                <a:ea typeface="宋体" panose="02010600030101010101" pitchFamily="2" charset="-122"/>
                <a:cs typeface="宋体" panose="02010600030101010101" pitchFamily="2" charset="-122"/>
              </a:rPr>
              <a:t>②将读者引人到自己的情绪感受中,让读者从这些寻常小事中感受到时光匆匆。</a:t>
            </a:r>
          </a:p>
        </p:txBody>
      </p:sp>
      <p:sp>
        <p:nvSpPr>
          <p:cNvPr id="1048704" name="文本框 4"/>
          <p:cNvSpPr txBox="1"/>
          <p:nvPr/>
        </p:nvSpPr>
        <p:spPr>
          <a:xfrm>
            <a:off x="547688" y="1466374"/>
            <a:ext cx="8048625" cy="373381"/>
          </a:xfrm>
          <a:prstGeom prst="rect"/>
          <a:solidFill>
            <a:schemeClr val="accent3">
              <a:lumMod val="20000"/>
              <a:lumOff val="80000"/>
            </a:schemeClr>
          </a:solidFill>
        </p:spPr>
        <p:txBody>
          <a:bodyPr bIns="34290" lIns="68580" rIns="68580" rtlCol="0" tIns="34290" wrap="square">
            <a:spAutoFit/>
          </a:bodyPr>
          <a:p>
            <a:pPr algn="l"/>
            <a:r>
              <a:rPr altLang="en-US" b="1" sz="2400" lang="zh-CN">
                <a:latin typeface="宋体" panose="02010600030101010101" pitchFamily="2" charset="-122"/>
                <a:ea typeface="宋体" panose="02010600030101010101" pitchFamily="2" charset="-122"/>
                <a:cs typeface="宋体" panose="02010600030101010101" pitchFamily="2" charset="-122"/>
                <a:sym typeface="+mn-ea"/>
              </a:rPr>
              <a:t>①层层递进,速度越来越快;突出作者内心的无助、焦虑。</a:t>
            </a:r>
          </a:p>
        </p:txBody>
      </p:sp>
    </p:spTree>
    <p:custDataLst>
      <p:tags r:id="rId2"/>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2" presetSubtype="8">
                                  <p:stCondLst>
                                    <p:cond delay="0"/>
                                  </p:stCondLst>
                                  <p:childTnLst>
                                    <p:set>
                                      <p:cBhvr>
                                        <p:cTn dur="1" fill="hold" id="6">
                                          <p:stCondLst>
                                            <p:cond delay="0"/>
                                          </p:stCondLst>
                                        </p:cTn>
                                        <p:tgtEl>
                                          <p:spTgt spid="1048704"/>
                                        </p:tgtEl>
                                        <p:attrNameLst>
                                          <p:attrName>style.visibility</p:attrName>
                                        </p:attrNameLst>
                                      </p:cBhvr>
                                      <p:to>
                                        <p:strVal val="visible"/>
                                      </p:to>
                                    </p:set>
                                    <p:animEffect transition="in" filter="wipe(left)">
                                      <p:cBhvr>
                                        <p:cTn dur="500" id="7"/>
                                        <p:tgtEl>
                                          <p:spTgt spid="1048704"/>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2" presetSubtype="8">
                                  <p:stCondLst>
                                    <p:cond delay="0"/>
                                  </p:stCondLst>
                                  <p:childTnLst>
                                    <p:set>
                                      <p:cBhvr>
                                        <p:cTn dur="1" fill="hold" id="11">
                                          <p:stCondLst>
                                            <p:cond delay="0"/>
                                          </p:stCondLst>
                                        </p:cTn>
                                        <p:tgtEl>
                                          <p:spTgt spid="1048703"/>
                                        </p:tgtEl>
                                        <p:attrNameLst>
                                          <p:attrName>style.visibility</p:attrName>
                                        </p:attrNameLst>
                                      </p:cBhvr>
                                      <p:to>
                                        <p:strVal val="visible"/>
                                      </p:to>
                                    </p:set>
                                    <p:animEffect transition="in" filter="wipe(left)">
                                      <p:cBhvr>
                                        <p:cTn dur="500" id="12"/>
                                        <p:tgtEl>
                                          <p:spTgt spid="1048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3" grpId="0" bldLvl="0" animBg="1"/>
      <p:bldP spid="104870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01" name=""/>
        <p:cNvGrpSpPr/>
        <p:nvPr/>
      </p:nvGrpSpPr>
      <p:grpSpPr>
        <a:xfrm>
          <a:off x="0" y="0"/>
          <a:ext cx="0" cy="0"/>
          <a:chOff x="0" y="0"/>
          <a:chExt cx="0" cy="0"/>
        </a:xfrm>
      </p:grpSpPr>
      <p:pic>
        <p:nvPicPr>
          <p:cNvPr id="2097199" name="图片 10"/>
          <p:cNvPicPr>
            <a:picLocks noChangeAspect="1"/>
          </p:cNvPicPr>
          <p:nvPr/>
        </p:nvPicPr>
        <p:blipFill rotWithShape="1">
          <a:blip xmlns:r="http://schemas.openxmlformats.org/officeDocument/2006/relationships" r:embed="rId1" cstate="email"/>
          <a:srcRect/>
          <a:stretch>
            <a:fillRect/>
          </a:stretch>
        </p:blipFill>
        <p:spPr>
          <a:xfrm>
            <a:off x="-10953" y="0"/>
            <a:ext cx="1035005" cy="775433"/>
          </a:xfrm>
          <a:prstGeom prst="rect"/>
        </p:spPr>
      </p:pic>
      <p:sp>
        <p:nvSpPr>
          <p:cNvPr id="1048708" name="文本框 11"/>
          <p:cNvSpPr txBox="1"/>
          <p:nvPr/>
        </p:nvSpPr>
        <p:spPr>
          <a:xfrm>
            <a:off x="1127194" y="299698"/>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句段精析</a:t>
            </a:r>
          </a:p>
        </p:txBody>
      </p:sp>
      <p:sp>
        <p:nvSpPr>
          <p:cNvPr id="1048709" name="文本框 4"/>
          <p:cNvSpPr txBox="1"/>
          <p:nvPr/>
        </p:nvSpPr>
        <p:spPr>
          <a:xfrm>
            <a:off x="474346" y="919163"/>
            <a:ext cx="8273891" cy="2100580"/>
          </a:xfrm>
          <a:prstGeom prst="rect"/>
          <a:noFill/>
        </p:spPr>
        <p:txBody>
          <a:bodyPr anchor="t" bIns="34290" lIns="68580" rIns="68580" rtlCol="0" tIns="34290" wrap="square">
            <a:spAutoFit/>
          </a:bodyPr>
          <a:p>
            <a:pPr fontAlgn="auto">
              <a:lnSpc>
                <a:spcPct val="150000"/>
              </a:lnSpc>
            </a:pPr>
            <a:r>
              <a:rPr altLang="zh-CN" b="1" dirty="0" sz="2100" lang="en-US">
                <a:solidFill>
                  <a:schemeClr val="tx1">
                    <a:lumMod val="50000"/>
                  </a:schemeClr>
                </a:solidFill>
                <a:latin typeface="宋体" panose="02010600030101010101" pitchFamily="2" charset="-122"/>
                <a:ea typeface="宋体" panose="02010600030101010101" pitchFamily="2" charset="-122"/>
                <a:cs typeface="宋体" panose="02010600030101010101" pitchFamily="2" charset="-122"/>
              </a:rPr>
              <a:t>   </a:t>
            </a:r>
            <a:r>
              <a:rPr altLang="en-US" b="1" dirty="0" sz="2100" lang="zh-CN">
                <a:solidFill>
                  <a:schemeClr val="tx1">
                    <a:lumMod val="50000"/>
                  </a:schemeClr>
                </a:solidFill>
                <a:latin typeface="宋体" panose="02010600030101010101" pitchFamily="2" charset="-122"/>
                <a:ea typeface="宋体" panose="02010600030101010101" pitchFamily="2" charset="-122"/>
                <a:cs typeface="宋体" panose="02010600030101010101" pitchFamily="2" charset="-122"/>
              </a:rPr>
              <a:t>洗手的时候，日子从水盆里过去;吃饭的时候，日子从饭碗里过去;默默时,便从凝然的双眼前过去;我觉察他去得匆匆了，伸出手遮挽时,他又从遮挽的手边过去;天黑时，我躺在床上,他便伶伶俐俐地从我身上跨过,从我脚边飞走了;等我睁开眼和太阳再见，这算又溜走了一日;我掩面叹息,但是新来的日子的影儿又开始在叹息里闪过了。</a:t>
            </a:r>
          </a:p>
        </p:txBody>
      </p:sp>
      <p:grpSp>
        <p:nvGrpSpPr>
          <p:cNvPr id="102" name="组合 8"/>
          <p:cNvGrpSpPr/>
          <p:nvPr/>
        </p:nvGrpSpPr>
        <p:grpSpPr>
          <a:xfrm>
            <a:off x="780098" y="3761899"/>
            <a:ext cx="7143274" cy="271939"/>
            <a:chOff x="2173" y="4903"/>
            <a:chExt cx="15092" cy="571"/>
          </a:xfrm>
        </p:grpSpPr>
        <p:pic>
          <p:nvPicPr>
            <p:cNvPr id="2097200" name="图片 9" descr="bb03140b69943ae58eb8e9ed8f6283d7"/>
            <p:cNvPicPr>
              <a:picLocks noChangeAspect="1"/>
            </p:cNvPicPr>
            <p:nvPr/>
          </p:nvPicPr>
          <p:blipFill>
            <a:blip xmlns:r="http://schemas.openxmlformats.org/officeDocument/2006/relationships" r:embed="rId2" cstate="email"/>
            <a:stretch>
              <a:fillRect/>
            </a:stretch>
          </p:blipFill>
          <p:spPr>
            <a:xfrm>
              <a:off x="2173" y="4976"/>
              <a:ext cx="7352" cy="499"/>
            </a:xfrm>
            <a:prstGeom prst="rect"/>
          </p:spPr>
        </p:pic>
        <p:pic>
          <p:nvPicPr>
            <p:cNvPr id="2097201" name="图片 19" descr="bb03140b69943ae58eb8e9ed8f6283d7"/>
            <p:cNvPicPr>
              <a:picLocks noChangeAspect="1"/>
            </p:cNvPicPr>
            <p:nvPr/>
          </p:nvPicPr>
          <p:blipFill>
            <a:blip xmlns:r="http://schemas.openxmlformats.org/officeDocument/2006/relationships" r:embed="rId2" cstate="email"/>
            <a:stretch>
              <a:fillRect/>
            </a:stretch>
          </p:blipFill>
          <p:spPr>
            <a:xfrm>
              <a:off x="9913" y="4903"/>
              <a:ext cx="7352" cy="499"/>
            </a:xfrm>
            <a:prstGeom prst="rect"/>
          </p:spPr>
        </p:pic>
      </p:grpSp>
      <p:cxnSp>
        <p:nvCxnSpPr>
          <p:cNvPr id="3145729" name="直接连接符 13"/>
          <p:cNvCxnSpPr>
            <a:cxnSpLocks/>
          </p:cNvCxnSpPr>
          <p:nvPr/>
        </p:nvCxnSpPr>
        <p:spPr>
          <a:xfrm>
            <a:off x="935831" y="1461611"/>
            <a:ext cx="549593" cy="0"/>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0" name="直接连接符 14"/>
          <p:cNvCxnSpPr>
            <a:cxnSpLocks/>
          </p:cNvCxnSpPr>
          <p:nvPr/>
        </p:nvCxnSpPr>
        <p:spPr>
          <a:xfrm>
            <a:off x="4914424" y="1461611"/>
            <a:ext cx="549593" cy="0"/>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1" name="直接连接符 15"/>
          <p:cNvCxnSpPr>
            <a:cxnSpLocks/>
          </p:cNvCxnSpPr>
          <p:nvPr/>
        </p:nvCxnSpPr>
        <p:spPr>
          <a:xfrm>
            <a:off x="474345" y="1963579"/>
            <a:ext cx="549593" cy="0"/>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2" name="直接连接符 16"/>
          <p:cNvCxnSpPr>
            <a:cxnSpLocks/>
          </p:cNvCxnSpPr>
          <p:nvPr/>
        </p:nvCxnSpPr>
        <p:spPr>
          <a:xfrm>
            <a:off x="1228725" y="2432685"/>
            <a:ext cx="639128" cy="6668"/>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3" name="直接连接符 17"/>
          <p:cNvCxnSpPr>
            <a:cxnSpLocks/>
          </p:cNvCxnSpPr>
          <p:nvPr/>
        </p:nvCxnSpPr>
        <p:spPr>
          <a:xfrm>
            <a:off x="4620101" y="2439353"/>
            <a:ext cx="1138238" cy="0"/>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4" name="直接连接符 18"/>
          <p:cNvCxnSpPr>
            <a:cxnSpLocks/>
          </p:cNvCxnSpPr>
          <p:nvPr/>
        </p:nvCxnSpPr>
        <p:spPr>
          <a:xfrm flipV="1">
            <a:off x="3956209" y="2857024"/>
            <a:ext cx="846296" cy="10478"/>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45735" name="直接连接符 20"/>
          <p:cNvCxnSpPr>
            <a:cxnSpLocks/>
          </p:cNvCxnSpPr>
          <p:nvPr/>
        </p:nvCxnSpPr>
        <p:spPr>
          <a:xfrm flipV="1">
            <a:off x="780098" y="3406616"/>
            <a:ext cx="1087755" cy="4763"/>
          </a:xfrm>
          <a:prstGeom prst="line"/>
          <a:ln w="38100">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2" presetSubtype="8">
                                  <p:stCondLst>
                                    <p:cond delay="0"/>
                                  </p:stCondLst>
                                  <p:childTnLst>
                                    <p:set>
                                      <p:cBhvr>
                                        <p:cTn dur="1" fill="hold" id="6">
                                          <p:stCondLst>
                                            <p:cond delay="0"/>
                                          </p:stCondLst>
                                        </p:cTn>
                                        <p:tgtEl>
                                          <p:spTgt spid="3145729"/>
                                        </p:tgtEl>
                                        <p:attrNameLst>
                                          <p:attrName>style.visibility</p:attrName>
                                        </p:attrNameLst>
                                      </p:cBhvr>
                                      <p:to>
                                        <p:strVal val="visible"/>
                                      </p:to>
                                    </p:set>
                                    <p:animEffect transition="in" filter="wipe(left)">
                                      <p:cBhvr>
                                        <p:cTn dur="500" id="7"/>
                                        <p:tgtEl>
                                          <p:spTgt spid="3145729"/>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22" presetSubtype="8">
                                  <p:stCondLst>
                                    <p:cond delay="0"/>
                                  </p:stCondLst>
                                  <p:childTnLst>
                                    <p:set>
                                      <p:cBhvr>
                                        <p:cTn dur="1" fill="hold" id="11">
                                          <p:stCondLst>
                                            <p:cond delay="0"/>
                                          </p:stCondLst>
                                        </p:cTn>
                                        <p:tgtEl>
                                          <p:spTgt spid="3145730"/>
                                        </p:tgtEl>
                                        <p:attrNameLst>
                                          <p:attrName>style.visibility</p:attrName>
                                        </p:attrNameLst>
                                      </p:cBhvr>
                                      <p:to>
                                        <p:strVal val="visible"/>
                                      </p:to>
                                    </p:set>
                                    <p:animEffect transition="in" filter="wipe(left)">
                                      <p:cBhvr>
                                        <p:cTn dur="500" id="12"/>
                                        <p:tgtEl>
                                          <p:spTgt spid="3145730"/>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22" presetSubtype="8">
                                  <p:stCondLst>
                                    <p:cond delay="0"/>
                                  </p:stCondLst>
                                  <p:childTnLst>
                                    <p:set>
                                      <p:cBhvr>
                                        <p:cTn dur="1" fill="hold" id="16">
                                          <p:stCondLst>
                                            <p:cond delay="0"/>
                                          </p:stCondLst>
                                        </p:cTn>
                                        <p:tgtEl>
                                          <p:spTgt spid="3145731"/>
                                        </p:tgtEl>
                                        <p:attrNameLst>
                                          <p:attrName>style.visibility</p:attrName>
                                        </p:attrNameLst>
                                      </p:cBhvr>
                                      <p:to>
                                        <p:strVal val="visible"/>
                                      </p:to>
                                    </p:set>
                                    <p:animEffect transition="in" filter="wipe(left)">
                                      <p:cBhvr>
                                        <p:cTn dur="500" id="17"/>
                                        <p:tgtEl>
                                          <p:spTgt spid="3145731"/>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22" presetSubtype="8">
                                  <p:stCondLst>
                                    <p:cond delay="0"/>
                                  </p:stCondLst>
                                  <p:childTnLst>
                                    <p:set>
                                      <p:cBhvr>
                                        <p:cTn dur="1" fill="hold" id="21">
                                          <p:stCondLst>
                                            <p:cond delay="0"/>
                                          </p:stCondLst>
                                        </p:cTn>
                                        <p:tgtEl>
                                          <p:spTgt spid="3145732"/>
                                        </p:tgtEl>
                                        <p:attrNameLst>
                                          <p:attrName>style.visibility</p:attrName>
                                        </p:attrNameLst>
                                      </p:cBhvr>
                                      <p:to>
                                        <p:strVal val="visible"/>
                                      </p:to>
                                    </p:set>
                                    <p:animEffect transition="in" filter="wipe(left)">
                                      <p:cBhvr>
                                        <p:cTn dur="500" id="22"/>
                                        <p:tgtEl>
                                          <p:spTgt spid="3145732"/>
                                        </p:tgtEl>
                                      </p:cBhvr>
                                    </p:animEffect>
                                  </p:childTnLst>
                                </p:cTn>
                              </p:par>
                            </p:childTnLst>
                          </p:cTn>
                        </p:par>
                      </p:childTnLst>
                    </p:cTn>
                  </p:par>
                  <p:par>
                    <p:cTn fill="hold" id="23">
                      <p:stCondLst>
                        <p:cond delay="indefinite"/>
                      </p:stCondLst>
                      <p:childTnLst>
                        <p:par>
                          <p:cTn fill="hold" id="24">
                            <p:stCondLst>
                              <p:cond delay="0"/>
                            </p:stCondLst>
                            <p:childTnLst>
                              <p:par>
                                <p:cTn fill="hold" id="25" nodeType="clickEffect" presetClass="entr" presetID="22" presetSubtype="8">
                                  <p:stCondLst>
                                    <p:cond delay="0"/>
                                  </p:stCondLst>
                                  <p:childTnLst>
                                    <p:set>
                                      <p:cBhvr>
                                        <p:cTn dur="1" fill="hold" id="26">
                                          <p:stCondLst>
                                            <p:cond delay="0"/>
                                          </p:stCondLst>
                                        </p:cTn>
                                        <p:tgtEl>
                                          <p:spTgt spid="3145733"/>
                                        </p:tgtEl>
                                        <p:attrNameLst>
                                          <p:attrName>style.visibility</p:attrName>
                                        </p:attrNameLst>
                                      </p:cBhvr>
                                      <p:to>
                                        <p:strVal val="visible"/>
                                      </p:to>
                                    </p:set>
                                    <p:animEffect transition="in" filter="wipe(left)">
                                      <p:cBhvr>
                                        <p:cTn dur="500" id="27"/>
                                        <p:tgtEl>
                                          <p:spTgt spid="3145733"/>
                                        </p:tgtEl>
                                      </p:cBhvr>
                                    </p:animEffect>
                                  </p:childTnLst>
                                </p:cTn>
                              </p:par>
                            </p:childTnLst>
                          </p:cTn>
                        </p:par>
                      </p:childTnLst>
                    </p:cTn>
                  </p:par>
                  <p:par>
                    <p:cTn fill="hold" id="28">
                      <p:stCondLst>
                        <p:cond delay="indefinite"/>
                      </p:stCondLst>
                      <p:childTnLst>
                        <p:par>
                          <p:cTn fill="hold" id="29">
                            <p:stCondLst>
                              <p:cond delay="0"/>
                            </p:stCondLst>
                            <p:childTnLst>
                              <p:par>
                                <p:cTn fill="hold" id="30" nodeType="clickEffect" presetClass="entr" presetID="22" presetSubtype="8">
                                  <p:stCondLst>
                                    <p:cond delay="0"/>
                                  </p:stCondLst>
                                  <p:childTnLst>
                                    <p:set>
                                      <p:cBhvr>
                                        <p:cTn dur="1" fill="hold" id="31">
                                          <p:stCondLst>
                                            <p:cond delay="0"/>
                                          </p:stCondLst>
                                        </p:cTn>
                                        <p:tgtEl>
                                          <p:spTgt spid="3145734"/>
                                        </p:tgtEl>
                                        <p:attrNameLst>
                                          <p:attrName>style.visibility</p:attrName>
                                        </p:attrNameLst>
                                      </p:cBhvr>
                                      <p:to>
                                        <p:strVal val="visible"/>
                                      </p:to>
                                    </p:set>
                                    <p:animEffect transition="in" filter="wipe(left)">
                                      <p:cBhvr>
                                        <p:cTn dur="500" id="32"/>
                                        <p:tgtEl>
                                          <p:spTgt spid="3145734"/>
                                        </p:tgtEl>
                                      </p:cBhvr>
                                    </p:animEffect>
                                  </p:childTnLst>
                                </p:cTn>
                              </p:par>
                            </p:childTnLst>
                          </p:cTn>
                        </p:par>
                      </p:childTnLst>
                    </p:cTn>
                  </p:par>
                  <p:par>
                    <p:cTn fill="hold" id="33">
                      <p:stCondLst>
                        <p:cond delay="indefinite"/>
                      </p:stCondLst>
                      <p:childTnLst>
                        <p:par>
                          <p:cTn fill="hold" id="34">
                            <p:stCondLst>
                              <p:cond delay="0"/>
                            </p:stCondLst>
                            <p:childTnLst>
                              <p:par>
                                <p:cTn fill="hold" id="35" nodeType="clickEffect" presetClass="entr" presetID="22" presetSubtype="8">
                                  <p:stCondLst>
                                    <p:cond delay="0"/>
                                  </p:stCondLst>
                                  <p:childTnLst>
                                    <p:set>
                                      <p:cBhvr>
                                        <p:cTn dur="1" fill="hold" id="36">
                                          <p:stCondLst>
                                            <p:cond delay="0"/>
                                          </p:stCondLst>
                                        </p:cTn>
                                        <p:tgtEl>
                                          <p:spTgt spid="3145735"/>
                                        </p:tgtEl>
                                        <p:attrNameLst>
                                          <p:attrName>style.visibility</p:attrName>
                                        </p:attrNameLst>
                                      </p:cBhvr>
                                      <p:to>
                                        <p:strVal val="visible"/>
                                      </p:to>
                                    </p:set>
                                    <p:animEffect transition="in" filter="wipe(left)">
                                      <p:cBhvr>
                                        <p:cTn dur="500" id="37"/>
                                        <p:tgtEl>
                                          <p:spTgt spid="3145735"/>
                                        </p:tgtEl>
                                      </p:cBhvr>
                                    </p:animEffect>
                                  </p:childTnLst>
                                </p:cTn>
                              </p:par>
                            </p:childTnLst>
                          </p:cTn>
                        </p:par>
                      </p:childTnLst>
                    </p:cTn>
                  </p:par>
                  <p:par>
                    <p:cTn fill="hold" id="38">
                      <p:stCondLst>
                        <p:cond delay="indefinite"/>
                      </p:stCondLst>
                      <p:childTnLst>
                        <p:par>
                          <p:cTn fill="hold" id="39">
                            <p:stCondLst>
                              <p:cond delay="0"/>
                            </p:stCondLst>
                            <p:childTnLst>
                              <p:par>
                                <p:cTn fill="hold" id="40" nodeType="clickEffect" presetClass="entr" presetID="22" presetSubtype="8">
                                  <p:stCondLst>
                                    <p:cond delay="0"/>
                                  </p:stCondLst>
                                  <p:childTnLst>
                                    <p:set>
                                      <p:cBhvr>
                                        <p:cTn dur="1" fill="hold" id="41">
                                          <p:stCondLst>
                                            <p:cond delay="0"/>
                                          </p:stCondLst>
                                        </p:cTn>
                                        <p:tgtEl>
                                          <p:spTgt spid="102"/>
                                        </p:tgtEl>
                                        <p:attrNameLst>
                                          <p:attrName>style.visibility</p:attrName>
                                        </p:attrNameLst>
                                      </p:cBhvr>
                                      <p:to>
                                        <p:strVal val="visible"/>
                                      </p:to>
                                    </p:set>
                                    <p:animEffect transition="in" filter="wipe(left)">
                                      <p:cBhvr>
                                        <p:cTn dur="500" id="42"/>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pic>
        <p:nvPicPr>
          <p:cNvPr id="2097202" name="图片 11"/>
          <p:cNvPicPr>
            <a:picLocks noChangeAspect="1"/>
          </p:cNvPicPr>
          <p:nvPr/>
        </p:nvPicPr>
        <p:blipFill>
          <a:blip xmlns:r="http://schemas.openxmlformats.org/officeDocument/2006/relationships" r:embed="rId1" cstate="email">
            <a:clrChange>
              <a:clrFrom>
                <a:srgbClr val="FEFEFE">
                  <a:alpha val="100000"/>
                </a:srgbClr>
              </a:clrFrom>
              <a:clrTo>
                <a:srgbClr val="FEFEFE">
                  <a:alpha val="100000"/>
                  <a:alpha val="0"/>
                </a:srgbClr>
              </a:clrTo>
            </a:clrChange>
          </a:blip>
          <a:stretch>
            <a:fillRect/>
          </a:stretch>
        </p:blipFill>
        <p:spPr>
          <a:xfrm>
            <a:off x="-23337" y="-19526"/>
            <a:ext cx="639128" cy="803434"/>
          </a:xfrm>
          <a:prstGeom prst="rect"/>
        </p:spPr>
      </p:pic>
      <p:pic>
        <p:nvPicPr>
          <p:cNvPr id="2097203" name="图片 26" descr="ff50a46eeb673509f74ea636535dc2cb"/>
          <p:cNvPicPr>
            <a:picLocks noChangeAspect="1"/>
          </p:cNvPicPr>
          <p:nvPr/>
        </p:nvPicPr>
        <p:blipFill>
          <a:blip xmlns:r="http://schemas.openxmlformats.org/officeDocument/2006/relationships" r:embed="rId2" cstate="email"/>
          <a:stretch>
            <a:fillRect/>
          </a:stretch>
        </p:blipFill>
        <p:spPr>
          <a:xfrm>
            <a:off x="2588895" y="515303"/>
            <a:ext cx="3227070" cy="1815465"/>
          </a:xfrm>
          <a:prstGeom prst="rect"/>
        </p:spPr>
      </p:pic>
      <p:grpSp>
        <p:nvGrpSpPr>
          <p:cNvPr id="106" name="组合 1"/>
          <p:cNvGrpSpPr/>
          <p:nvPr/>
        </p:nvGrpSpPr>
        <p:grpSpPr>
          <a:xfrm>
            <a:off x="878681" y="907256"/>
            <a:ext cx="7716203" cy="2599373"/>
            <a:chOff x="3108" y="1414"/>
            <a:chExt cx="16202" cy="5458"/>
          </a:xfrm>
        </p:grpSpPr>
        <p:grpSp>
          <p:nvGrpSpPr>
            <p:cNvPr id="107" name="组合 20"/>
            <p:cNvGrpSpPr/>
            <p:nvPr/>
          </p:nvGrpSpPr>
          <p:grpSpPr>
            <a:xfrm>
              <a:off x="3108" y="4264"/>
              <a:ext cx="16202" cy="2608"/>
              <a:chOff x="2531" y="4616"/>
              <a:chExt cx="16202" cy="2608"/>
            </a:xfrm>
          </p:grpSpPr>
          <p:sp>
            <p:nvSpPr>
              <p:cNvPr id="1048713" name="文本框 17"/>
              <p:cNvSpPr txBox="1"/>
              <p:nvPr/>
            </p:nvSpPr>
            <p:spPr>
              <a:xfrm>
                <a:off x="3413" y="5266"/>
                <a:ext cx="15320" cy="1357"/>
              </a:xfrm>
              <a:prstGeom prst="rect"/>
              <a:noFill/>
            </p:spPr>
            <p:txBody>
              <a:bodyPr anchor="t" rtlCol="0" wrap="square">
                <a:spAutoFit/>
              </a:bodyPr>
              <a:p>
                <a:pPr algn="l" fontAlgn="auto">
                  <a:lnSpc>
                    <a:spcPct val="150000"/>
                  </a:lnSpc>
                </a:pPr>
                <a:r>
                  <a:rPr altLang="en-US" b="1" sz="2400" lang="zh-CN">
                    <a:solidFill>
                      <a:srgbClr val="C00000"/>
                    </a:solidFill>
                    <a:latin typeface="楷体" panose="02010609060101010101" pitchFamily="49" charset="-122"/>
                    <a:ea typeface="楷体" panose="02010609060101010101" pitchFamily="49" charset="-122"/>
                    <a:cs typeface="楷体" panose="02010609060101010101" pitchFamily="49" charset="-122"/>
                  </a:rPr>
                  <a:t>在这逃去如飞的日子里,作者是怎样度过的?</a:t>
                </a:r>
              </a:p>
            </p:txBody>
          </p:sp>
          <p:sp>
            <p:nvSpPr>
              <p:cNvPr id="1048714" name="圆角矩形 18"/>
              <p:cNvSpPr/>
              <p:nvPr/>
            </p:nvSpPr>
            <p:spPr>
              <a:xfrm>
                <a:off x="2531" y="4616"/>
                <a:ext cx="15201" cy="2608"/>
              </a:xfrm>
              <a:prstGeom prst="roundRect"/>
              <a:noFill/>
              <a:ln w="28575">
                <a:solidFill>
                  <a:schemeClr val="accent5">
                    <a:lumMod val="60000"/>
                    <a:lumOff val="4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grpSp>
        <p:sp>
          <p:nvSpPr>
            <p:cNvPr id="1048715" name="文本框 21"/>
            <p:cNvSpPr txBox="1"/>
            <p:nvPr/>
          </p:nvSpPr>
          <p:spPr>
            <a:xfrm>
              <a:off x="8924" y="1414"/>
              <a:ext cx="3569" cy="1939"/>
            </a:xfrm>
            <a:prstGeom prst="rect"/>
            <a:noFill/>
            <a:ln w="9525">
              <a:noFill/>
            </a:ln>
          </p:spPr>
          <p:txBody>
            <a:bodyPr wrap="square">
              <a:spAutoFit/>
            </a:bodyPr>
            <a:p>
              <a:pPr algn="just">
                <a:lnSpc>
                  <a:spcPct val="150000"/>
                </a:lnSpc>
              </a:pPr>
              <a:r>
                <a:rPr altLang="en-US" b="1" sz="3600" lang="zh-CN" noProof="1">
                  <a:solidFill>
                    <a:schemeClr val="tx1">
                      <a:lumMod val="50000"/>
                    </a:schemeClr>
                  </a:solidFill>
                  <a:latin typeface="楷体" panose="02010609060101010101" pitchFamily="49" charset="-122"/>
                  <a:ea typeface="楷体" panose="02010609060101010101" pitchFamily="49" charset="-122"/>
                </a:rPr>
                <a:t>思考</a:t>
              </a:r>
            </a:p>
          </p:txBody>
        </p:sp>
      </p:gr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8" presetSubtype="12">
                                  <p:stCondLst>
                                    <p:cond delay="0"/>
                                  </p:stCondLst>
                                  <p:childTnLst>
                                    <p:set>
                                      <p:cBhvr>
                                        <p:cTn dur="1" fill="hold" id="6">
                                          <p:stCondLst>
                                            <p:cond delay="0"/>
                                          </p:stCondLst>
                                        </p:cTn>
                                        <p:tgtEl>
                                          <p:spTgt spid="106"/>
                                        </p:tgtEl>
                                        <p:attrNameLst>
                                          <p:attrName>style.visibility</p:attrName>
                                        </p:attrNameLst>
                                      </p:cBhvr>
                                      <p:to>
                                        <p:strVal val="visible"/>
                                      </p:to>
                                    </p:set>
                                    <p:animEffect transition="in" filter="strips(downLeft)">
                                      <p:cBhvr>
                                        <p:cTn dur="500" id="7"/>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8716" name="文本框 1"/>
          <p:cNvSpPr txBox="1"/>
          <p:nvPr/>
        </p:nvSpPr>
        <p:spPr>
          <a:xfrm>
            <a:off x="698569" y="392566"/>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课后习题</a:t>
            </a:r>
          </a:p>
        </p:txBody>
      </p:sp>
      <p:pic>
        <p:nvPicPr>
          <p:cNvPr id="2097204" name="图片 11"/>
          <p:cNvPicPr>
            <a:picLocks noChangeAspect="1"/>
          </p:cNvPicPr>
          <p:nvPr/>
        </p:nvPicPr>
        <p:blipFill>
          <a:blip xmlns:r="http://schemas.openxmlformats.org/officeDocument/2006/relationships" r:embed="rId1" cstate="email">
            <a:clrChange>
              <a:clrFrom>
                <a:srgbClr val="FEFEFE">
                  <a:alpha val="100000"/>
                </a:srgbClr>
              </a:clrFrom>
              <a:clrTo>
                <a:srgbClr val="FEFEFE">
                  <a:alpha val="100000"/>
                  <a:alpha val="0"/>
                </a:srgbClr>
              </a:clrTo>
            </a:clrChange>
          </a:blip>
          <a:stretch>
            <a:fillRect/>
          </a:stretch>
        </p:blipFill>
        <p:spPr>
          <a:xfrm>
            <a:off x="-23337" y="-19526"/>
            <a:ext cx="639128" cy="803434"/>
          </a:xfrm>
          <a:prstGeom prst="rect"/>
        </p:spPr>
      </p:pic>
      <p:sp>
        <p:nvSpPr>
          <p:cNvPr id="1048717" name="文本框 3"/>
          <p:cNvSpPr txBox="1"/>
          <p:nvPr/>
        </p:nvSpPr>
        <p:spPr>
          <a:xfrm>
            <a:off x="822961" y="1112997"/>
            <a:ext cx="7498556" cy="1037749"/>
          </a:xfrm>
          <a:prstGeom prst="rect"/>
          <a:noFill/>
        </p:spPr>
        <p:txBody>
          <a:bodyPr anchor="t" bIns="34290" lIns="68580" rIns="68580" rtlCol="0" tIns="34290" wrap="square">
            <a:spAutoFit/>
          </a:bodyPr>
          <a:p>
            <a:pPr fontAlgn="auto">
              <a:lnSpc>
                <a:spcPct val="150000"/>
              </a:lnSpc>
            </a:pPr>
            <a:r>
              <a:rPr altLang="en-US" b="1" dirty="0" sz="2100" lang="zh-CN">
                <a:solidFill>
                  <a:srgbClr val="C00000"/>
                </a:solidFill>
                <a:latin typeface="楷体" panose="02010609060101010101" pitchFamily="49" charset="-122"/>
                <a:ea typeface="楷体" panose="02010609060101010101" pitchFamily="49" charset="-122"/>
              </a:rPr>
              <a:t>课文中有两处使用了一连串的问句，找出来读读，说说表达了作者怎样的内心感受，体会这样表达有什么好处。</a:t>
            </a:r>
          </a:p>
        </p:txBody>
      </p:sp>
      <p:grpSp>
        <p:nvGrpSpPr>
          <p:cNvPr id="109" name="组合 10"/>
          <p:cNvGrpSpPr/>
          <p:nvPr/>
        </p:nvGrpSpPr>
        <p:grpSpPr>
          <a:xfrm>
            <a:off x="396240" y="2579370"/>
            <a:ext cx="8352949" cy="1658303"/>
            <a:chOff x="1000" y="5231"/>
            <a:chExt cx="17539" cy="3482"/>
          </a:xfrm>
        </p:grpSpPr>
        <p:sp>
          <p:nvSpPr>
            <p:cNvPr id="1048718" name="圆角矩形标注 9"/>
            <p:cNvSpPr/>
            <p:nvPr/>
          </p:nvSpPr>
          <p:spPr>
            <a:xfrm>
              <a:off x="1000" y="5231"/>
              <a:ext cx="17539" cy="3482"/>
            </a:xfrm>
            <a:prstGeom prst="wedgeRoundRectCallout">
              <a:avLst>
                <a:gd name="adj1" fmla="val 43927"/>
                <a:gd name="adj2" fmla="val 63221"/>
                <a:gd name="adj3" fmla="val 1666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719" name="文本框 4"/>
            <p:cNvSpPr txBox="1"/>
            <p:nvPr/>
          </p:nvSpPr>
          <p:spPr>
            <a:xfrm>
              <a:off x="1293" y="5373"/>
              <a:ext cx="16953" cy="2752"/>
            </a:xfrm>
            <a:prstGeom prst="rect"/>
            <a:noFill/>
          </p:spPr>
          <p:txBody>
            <a:bodyPr anchor="t" rtlCol="0" wrap="square">
              <a:spAutoFit/>
            </a:bodyPr>
            <a:p>
              <a:pPr fontAlgn="auto">
                <a:lnSpc>
                  <a:spcPct val="150000"/>
                </a:lnSpc>
              </a:pPr>
              <a:r>
                <a:rPr altLang="en-US" b="1" dirty="0" sz="2100" lang="zh-CN">
                  <a:latin typeface="宋体" panose="02010600030101010101" pitchFamily="2" charset="-122"/>
                  <a:ea typeface="宋体" panose="02010600030101010101" pitchFamily="2" charset="-122"/>
                  <a:cs typeface="宋体" panose="02010600030101010101" pitchFamily="2" charset="-122"/>
                </a:rPr>
                <a:t>表达了作者内心对于时间流逝的不舍、无奈以及无法挽回时间的无助与茫然此时正值五四浪潮的消退,作者借由日常小事来抒发自己的心绪,用上一连串的问句,层层递进,增强了语气,引发读者思考。</a:t>
              </a:r>
            </a:p>
          </p:txBody>
        </p:sp>
      </p:grpSp>
      <p:grpSp>
        <p:nvGrpSpPr>
          <p:cNvPr id="110" name="组合 15"/>
          <p:cNvGrpSpPr/>
          <p:nvPr/>
        </p:nvGrpSpPr>
        <p:grpSpPr>
          <a:xfrm>
            <a:off x="5247799" y="-385763"/>
            <a:ext cx="3227070" cy="1815465"/>
            <a:chOff x="11019" y="-810"/>
            <a:chExt cx="6776" cy="3812"/>
          </a:xfrm>
        </p:grpSpPr>
        <p:pic>
          <p:nvPicPr>
            <p:cNvPr id="2097205" name="图片 26" descr="ff50a46eeb673509f74ea636535dc2cb"/>
            <p:cNvPicPr>
              <a:picLocks noChangeAspect="1"/>
            </p:cNvPicPr>
            <p:nvPr/>
          </p:nvPicPr>
          <p:blipFill>
            <a:blip xmlns:r="http://schemas.openxmlformats.org/officeDocument/2006/relationships" r:embed="rId2" cstate="email"/>
            <a:stretch>
              <a:fillRect/>
            </a:stretch>
          </p:blipFill>
          <p:spPr>
            <a:xfrm>
              <a:off x="11019" y="-810"/>
              <a:ext cx="6776" cy="3812"/>
            </a:xfrm>
            <a:prstGeom prst="rect"/>
          </p:spPr>
        </p:pic>
        <p:sp>
          <p:nvSpPr>
            <p:cNvPr id="1048720" name="文本框 21"/>
            <p:cNvSpPr txBox="1"/>
            <p:nvPr/>
          </p:nvSpPr>
          <p:spPr>
            <a:xfrm>
              <a:off x="13291" y="297"/>
              <a:ext cx="2232" cy="1648"/>
            </a:xfrm>
            <a:prstGeom prst="rect"/>
            <a:noFill/>
            <a:ln w="9525">
              <a:noFill/>
            </a:ln>
          </p:spPr>
          <p:txBody>
            <a:bodyPr wrap="square">
              <a:spAutoFit/>
            </a:bodyPr>
            <a:p>
              <a:pPr algn="just">
                <a:lnSpc>
                  <a:spcPct val="150000"/>
                </a:lnSpc>
              </a:pPr>
              <a:r>
                <a:rPr altLang="en-US" b="1" sz="3000" lang="zh-CN" noProof="1">
                  <a:solidFill>
                    <a:schemeClr val="tx1">
                      <a:lumMod val="50000"/>
                    </a:schemeClr>
                  </a:solidFill>
                  <a:latin typeface="楷体" panose="02010609060101010101" pitchFamily="49" charset="-122"/>
                  <a:ea typeface="楷体" panose="02010609060101010101" pitchFamily="49" charset="-122"/>
                </a:rPr>
                <a:t>思考</a:t>
              </a:r>
            </a:p>
          </p:txBody>
        </p:sp>
      </p:grpSp>
      <p:grpSp>
        <p:nvGrpSpPr>
          <p:cNvPr id="111" name="组合 16"/>
          <p:cNvGrpSpPr/>
          <p:nvPr/>
        </p:nvGrpSpPr>
        <p:grpSpPr>
          <a:xfrm>
            <a:off x="615792" y="2211705"/>
            <a:ext cx="7143274" cy="271939"/>
            <a:chOff x="2173" y="4903"/>
            <a:chExt cx="15092" cy="571"/>
          </a:xfrm>
        </p:grpSpPr>
        <p:pic>
          <p:nvPicPr>
            <p:cNvPr id="2097206" name="图片 19" descr="bb03140b69943ae58eb8e9ed8f6283d7"/>
            <p:cNvPicPr>
              <a:picLocks noChangeAspect="1"/>
            </p:cNvPicPr>
            <p:nvPr/>
          </p:nvPicPr>
          <p:blipFill>
            <a:blip xmlns:r="http://schemas.openxmlformats.org/officeDocument/2006/relationships" r:embed="rId3" cstate="email"/>
            <a:stretch>
              <a:fillRect/>
            </a:stretch>
          </p:blipFill>
          <p:spPr>
            <a:xfrm>
              <a:off x="2173" y="4976"/>
              <a:ext cx="7352" cy="499"/>
            </a:xfrm>
            <a:prstGeom prst="rect"/>
          </p:spPr>
        </p:pic>
        <p:pic>
          <p:nvPicPr>
            <p:cNvPr id="2097207" name="图片 22" descr="bb03140b69943ae58eb8e9ed8f6283d7"/>
            <p:cNvPicPr>
              <a:picLocks noChangeAspect="1"/>
            </p:cNvPicPr>
            <p:nvPr/>
          </p:nvPicPr>
          <p:blipFill>
            <a:blip xmlns:r="http://schemas.openxmlformats.org/officeDocument/2006/relationships" r:embed="rId3" cstate="email"/>
            <a:stretch>
              <a:fillRect/>
            </a:stretch>
          </p:blipFill>
          <p:spPr>
            <a:xfrm>
              <a:off x="9913" y="4903"/>
              <a:ext cx="7352" cy="499"/>
            </a:xfrm>
            <a:prstGeom prst="rect"/>
          </p:spPr>
        </p:pic>
      </p:gr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2" presetSubtype="8">
                                  <p:stCondLst>
                                    <p:cond delay="0"/>
                                  </p:stCondLst>
                                  <p:childTnLst>
                                    <p:set>
                                      <p:cBhvr>
                                        <p:cTn dur="1" fill="hold" id="6">
                                          <p:stCondLst>
                                            <p:cond delay="0"/>
                                          </p:stCondLst>
                                        </p:cTn>
                                        <p:tgtEl>
                                          <p:spTgt spid="111"/>
                                        </p:tgtEl>
                                        <p:attrNameLst>
                                          <p:attrName>style.visibility</p:attrName>
                                        </p:attrNameLst>
                                      </p:cBhvr>
                                      <p:to>
                                        <p:strVal val="visible"/>
                                      </p:to>
                                    </p:set>
                                    <p:animEffect transition="in" filter="wipe(left)">
                                      <p:cBhvr>
                                        <p:cTn dur="500" id="7"/>
                                        <p:tgtEl>
                                          <p:spTgt spid="111"/>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22" presetSubtype="1">
                                  <p:stCondLst>
                                    <p:cond delay="0"/>
                                  </p:stCondLst>
                                  <p:childTnLst>
                                    <p:set>
                                      <p:cBhvr>
                                        <p:cTn dur="1" fill="hold" id="11">
                                          <p:stCondLst>
                                            <p:cond delay="0"/>
                                          </p:stCondLst>
                                        </p:cTn>
                                        <p:tgtEl>
                                          <p:spTgt spid="109"/>
                                        </p:tgtEl>
                                        <p:attrNameLst>
                                          <p:attrName>style.visibility</p:attrName>
                                        </p:attrNameLst>
                                      </p:cBhvr>
                                      <p:to>
                                        <p:strVal val="visible"/>
                                      </p:to>
                                    </p:set>
                                    <p:animEffect transition="in" filter="wipe(up)">
                                      <p:cBhvr>
                                        <p:cTn dur="500" id="12"/>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12" name=""/>
        <p:cNvGrpSpPr/>
        <p:nvPr/>
      </p:nvGrpSpPr>
      <p:grpSpPr>
        <a:xfrm>
          <a:off x="0" y="0"/>
          <a:ext cx="0" cy="0"/>
          <a:chOff x="0" y="0"/>
          <a:chExt cx="0" cy="0"/>
        </a:xfrm>
      </p:grpSpPr>
      <p:sp>
        <p:nvSpPr>
          <p:cNvPr id="1048721" name="文本框 1"/>
          <p:cNvSpPr txBox="1"/>
          <p:nvPr/>
        </p:nvSpPr>
        <p:spPr>
          <a:xfrm>
            <a:off x="698569" y="392566"/>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课后习题</a:t>
            </a:r>
          </a:p>
        </p:txBody>
      </p:sp>
      <p:pic>
        <p:nvPicPr>
          <p:cNvPr id="2097208" name="图片 11"/>
          <p:cNvPicPr>
            <a:picLocks noChangeAspect="1"/>
          </p:cNvPicPr>
          <p:nvPr/>
        </p:nvPicPr>
        <p:blipFill>
          <a:blip xmlns:r="http://schemas.openxmlformats.org/officeDocument/2006/relationships" r:embed="rId1" cstate="email">
            <a:clrChange>
              <a:clrFrom>
                <a:srgbClr val="FEFEFE">
                  <a:alpha val="100000"/>
                </a:srgbClr>
              </a:clrFrom>
              <a:clrTo>
                <a:srgbClr val="FEFEFE">
                  <a:alpha val="100000"/>
                  <a:alpha val="0"/>
                </a:srgbClr>
              </a:clrTo>
            </a:clrChange>
          </a:blip>
          <a:stretch>
            <a:fillRect/>
          </a:stretch>
        </p:blipFill>
        <p:spPr>
          <a:xfrm>
            <a:off x="-23337" y="-19526"/>
            <a:ext cx="639128" cy="803434"/>
          </a:xfrm>
          <a:prstGeom prst="rect"/>
        </p:spPr>
      </p:pic>
      <p:sp>
        <p:nvSpPr>
          <p:cNvPr id="1048722" name="文本框 3"/>
          <p:cNvSpPr txBox="1"/>
          <p:nvPr/>
        </p:nvSpPr>
        <p:spPr>
          <a:xfrm>
            <a:off x="2127409" y="673894"/>
            <a:ext cx="5257324" cy="1037749"/>
          </a:xfrm>
          <a:prstGeom prst="rect"/>
          <a:noFill/>
        </p:spPr>
        <p:txBody>
          <a:bodyPr anchor="t" bIns="34290" lIns="68580" rIns="68580" rtlCol="0" tIns="34290" wrap="square">
            <a:spAutoFit/>
          </a:bodyPr>
          <a:p>
            <a:pPr fontAlgn="auto">
              <a:lnSpc>
                <a:spcPct val="150000"/>
              </a:lnSpc>
            </a:pPr>
            <a:r>
              <a:rPr altLang="en-US" b="1" dirty="0" sz="2100" lang="zh-CN">
                <a:solidFill>
                  <a:srgbClr val="C00000"/>
                </a:solidFill>
                <a:latin typeface="楷体" panose="02010609060101010101" pitchFamily="49" charset="-122"/>
                <a:ea typeface="楷体" panose="02010609060101010101" pitchFamily="49" charset="-122"/>
              </a:rPr>
              <a:t>时间的流逝本是人们司空见惯的平常现象，为什么作者能写得如此感人?</a:t>
            </a:r>
          </a:p>
        </p:txBody>
      </p:sp>
      <p:grpSp>
        <p:nvGrpSpPr>
          <p:cNvPr id="113" name="组合 10"/>
          <p:cNvGrpSpPr/>
          <p:nvPr/>
        </p:nvGrpSpPr>
        <p:grpSpPr>
          <a:xfrm>
            <a:off x="395288" y="2251710"/>
            <a:ext cx="8352949" cy="2007869"/>
            <a:chOff x="1000" y="4497"/>
            <a:chExt cx="17539" cy="4216"/>
          </a:xfrm>
        </p:grpSpPr>
        <p:sp>
          <p:nvSpPr>
            <p:cNvPr id="1048723" name="圆角矩形标注 9"/>
            <p:cNvSpPr/>
            <p:nvPr/>
          </p:nvSpPr>
          <p:spPr>
            <a:xfrm>
              <a:off x="1000" y="4497"/>
              <a:ext cx="17539" cy="4216"/>
            </a:xfrm>
            <a:prstGeom prst="wedgeRoundRectCallout">
              <a:avLst>
                <a:gd name="adj1" fmla="val 43927"/>
                <a:gd name="adj2" fmla="val 63221"/>
                <a:gd name="adj3" fmla="val 16667"/>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724" name="文本框 4"/>
            <p:cNvSpPr txBox="1"/>
            <p:nvPr/>
          </p:nvSpPr>
          <p:spPr>
            <a:xfrm>
              <a:off x="1293" y="4497"/>
              <a:ext cx="16953" cy="3606"/>
            </a:xfrm>
            <a:prstGeom prst="rect"/>
            <a:noFill/>
          </p:spPr>
          <p:txBody>
            <a:bodyPr anchor="t" rtlCol="0" wrap="square">
              <a:spAutoFit/>
            </a:bodyPr>
            <a:p>
              <a:pPr fontAlgn="auto">
                <a:lnSpc>
                  <a:spcPct val="150000"/>
                </a:lnSpc>
              </a:pPr>
              <a:r>
                <a:rPr altLang="en-US" b="1" dirty="0" sz="2100" lang="zh-CN">
                  <a:latin typeface="宋体" panose="02010600030101010101" pitchFamily="2" charset="-122"/>
                  <a:ea typeface="宋体" panose="02010600030101010101" pitchFamily="2" charset="-122"/>
                  <a:cs typeface="宋体" panose="02010600030101010101" pitchFamily="2" charset="-122"/>
                </a:rPr>
                <a:t>作者之所以可以写得如此感人，是因为作者心怀远大理想，立志为国作出自己的贡献。此外,他所列举的事例多为自己身边最为寻常的小事,诸如洗手、吃饭等,能引起读者的共鸣,而其清新朴实的语言风格宛如在同读者对话一般,引发思绪于亲切交谈之中。</a:t>
              </a:r>
            </a:p>
          </p:txBody>
        </p:sp>
      </p:grpSp>
      <p:grpSp>
        <p:nvGrpSpPr>
          <p:cNvPr id="114" name="组合 16"/>
          <p:cNvGrpSpPr/>
          <p:nvPr/>
        </p:nvGrpSpPr>
        <p:grpSpPr>
          <a:xfrm>
            <a:off x="786289" y="1711643"/>
            <a:ext cx="7143274" cy="271939"/>
            <a:chOff x="2173" y="4903"/>
            <a:chExt cx="15092" cy="571"/>
          </a:xfrm>
        </p:grpSpPr>
        <p:pic>
          <p:nvPicPr>
            <p:cNvPr id="2097209" name="图片 19" descr="bb03140b69943ae58eb8e9ed8f6283d7"/>
            <p:cNvPicPr>
              <a:picLocks noChangeAspect="1"/>
            </p:cNvPicPr>
            <p:nvPr/>
          </p:nvPicPr>
          <p:blipFill>
            <a:blip xmlns:r="http://schemas.openxmlformats.org/officeDocument/2006/relationships" r:embed="rId2" cstate="email"/>
            <a:stretch>
              <a:fillRect/>
            </a:stretch>
          </p:blipFill>
          <p:spPr>
            <a:xfrm>
              <a:off x="2173" y="4976"/>
              <a:ext cx="7352" cy="499"/>
            </a:xfrm>
            <a:prstGeom prst="rect"/>
          </p:spPr>
        </p:pic>
        <p:pic>
          <p:nvPicPr>
            <p:cNvPr id="2097210" name="图片 22" descr="bb03140b69943ae58eb8e9ed8f6283d7"/>
            <p:cNvPicPr>
              <a:picLocks noChangeAspect="1"/>
            </p:cNvPicPr>
            <p:nvPr/>
          </p:nvPicPr>
          <p:blipFill>
            <a:blip xmlns:r="http://schemas.openxmlformats.org/officeDocument/2006/relationships" r:embed="rId2" cstate="email"/>
            <a:stretch>
              <a:fillRect/>
            </a:stretch>
          </p:blipFill>
          <p:spPr>
            <a:xfrm>
              <a:off x="9913" y="4903"/>
              <a:ext cx="7352" cy="499"/>
            </a:xfrm>
            <a:prstGeom prst="rect"/>
          </p:spPr>
        </p:pic>
      </p:gr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2" presetSubtype="8">
                                  <p:stCondLst>
                                    <p:cond delay="0"/>
                                  </p:stCondLst>
                                  <p:childTnLst>
                                    <p:set>
                                      <p:cBhvr>
                                        <p:cTn dur="1" fill="hold" id="6">
                                          <p:stCondLst>
                                            <p:cond delay="0"/>
                                          </p:stCondLst>
                                        </p:cTn>
                                        <p:tgtEl>
                                          <p:spTgt spid="114"/>
                                        </p:tgtEl>
                                        <p:attrNameLst>
                                          <p:attrName>style.visibility</p:attrName>
                                        </p:attrNameLst>
                                      </p:cBhvr>
                                      <p:to>
                                        <p:strVal val="visible"/>
                                      </p:to>
                                    </p:set>
                                    <p:animEffect transition="in" filter="wipe(left)">
                                      <p:cBhvr>
                                        <p:cTn dur="500" id="7"/>
                                        <p:tgtEl>
                                          <p:spTgt spid="114"/>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22" presetSubtype="1">
                                  <p:stCondLst>
                                    <p:cond delay="0"/>
                                  </p:stCondLst>
                                  <p:childTnLst>
                                    <p:set>
                                      <p:cBhvr>
                                        <p:cTn dur="1" fill="hold" id="11">
                                          <p:stCondLst>
                                            <p:cond delay="0"/>
                                          </p:stCondLst>
                                        </p:cTn>
                                        <p:tgtEl>
                                          <p:spTgt spid="113"/>
                                        </p:tgtEl>
                                        <p:attrNameLst>
                                          <p:attrName>style.visibility</p:attrName>
                                        </p:attrNameLst>
                                      </p:cBhvr>
                                      <p:to>
                                        <p:strVal val="visible"/>
                                      </p:to>
                                    </p:set>
                                    <p:animEffect transition="in" filter="wipe(up)">
                                      <p:cBhvr>
                                        <p:cTn dur="500" id="12"/>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15" name=""/>
        <p:cNvGrpSpPr/>
        <p:nvPr/>
      </p:nvGrpSpPr>
      <p:grpSpPr>
        <a:xfrm>
          <a:off x="0" y="0"/>
          <a:ext cx="0" cy="0"/>
          <a:chOff x="0" y="0"/>
          <a:chExt cx="0" cy="0"/>
        </a:xfrm>
      </p:grpSpPr>
      <p:sp>
        <p:nvSpPr>
          <p:cNvPr id="1048725" name="Rectangle 1"/>
          <p:cNvSpPr>
            <a:spLocks noChangeArrowheads="1"/>
          </p:cNvSpPr>
          <p:nvPr/>
        </p:nvSpPr>
        <p:spPr bwMode="auto">
          <a:xfrm>
            <a:off x="1039654" y="1392713"/>
            <a:ext cx="6685121" cy="2151381"/>
          </a:xfrm>
          <a:prstGeom prst="rect"/>
          <a:noFill/>
          <a:ln w="9525">
            <a:noFill/>
            <a:miter lim="800000"/>
          </a:ln>
          <a:effectLst/>
        </p:spPr>
        <p:txBody>
          <a:bodyPr anchor="ctr" anchorCtr="0" bIns="34290" compatLnSpc="1" lIns="68580" numCol="1" rIns="68580" tIns="34290" vert="horz" wrap="square">
            <a:spAutoFit/>
          </a:bodyPr>
          <a:p>
            <a:pPr>
              <a:lnSpc>
                <a:spcPct val="150000"/>
              </a:lnSpc>
            </a:pPr>
            <a:r>
              <a:rPr altLang="en-US" b="1" dirty="0" sz="2400" lang="zh-CN">
                <a:latin typeface="宋体" panose="02010600030101010101" pitchFamily="2" charset="-122"/>
                <a:ea typeface="宋体" panose="02010600030101010101" pitchFamily="2" charset="-122"/>
              </a:rPr>
              <a:t>  </a:t>
            </a:r>
            <a:r>
              <a:rPr b="1" dirty="0" sz="2100">
                <a:latin typeface="宋体" panose="02010600030101010101" pitchFamily="2" charset="-122"/>
                <a:ea typeface="宋体" panose="02010600030101010101" pitchFamily="2" charset="-122"/>
              </a:rPr>
              <a:t>《匆匆》是一篇散文一种抒发作者</a:t>
            </a:r>
            <a:r>
              <a:rPr altLang="en-US" b="1" dirty="0" sz="2100" lang="zh-CN">
                <a:latin typeface="宋体" panose="02010600030101010101" pitchFamily="2" charset="-122"/>
                <a:ea typeface="宋体" panose="02010600030101010101" pitchFamily="2" charset="-122"/>
              </a:rPr>
              <a:t>，</a:t>
            </a:r>
            <a:r>
              <a:rPr b="1" dirty="0" sz="2100">
                <a:latin typeface="宋体" panose="02010600030101010101" pitchFamily="2" charset="-122"/>
                <a:ea typeface="宋体" panose="02010600030101010101" pitchFamily="2" charset="-122"/>
              </a:rPr>
              <a:t>真情实感、写作方式灵活的记叙类文学体裁,具有语言优美、形散神聚、意境深邃的特点。《匆匆》脍炙人口,全文紧扣“匆匆”二字,细腻地刻画了时间流逝的踪迹,表达了作者对时光流逝的无奈和惋惜。</a:t>
            </a:r>
          </a:p>
        </p:txBody>
      </p:sp>
      <p:sp>
        <p:nvSpPr>
          <p:cNvPr id="1048726" name="圆角矩形 7"/>
          <p:cNvSpPr/>
          <p:nvPr/>
        </p:nvSpPr>
        <p:spPr>
          <a:xfrm>
            <a:off x="824304" y="1187993"/>
            <a:ext cx="7495391" cy="2767404"/>
          </a:xfrm>
          <a:prstGeom prst="roundRect"/>
          <a:noFill/>
          <a:ln w="19050">
            <a:solidFill>
              <a:schemeClr val="accent6">
                <a:lumMod val="60000"/>
                <a:lumOff val="4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bIns="34290" lIns="68580" rIns="68580" rtlCol="0" tIns="34290"/>
          <a:p>
            <a:pPr algn="ctr"/>
            <a:endParaRPr altLang="en-US" lang="zh-CN"/>
          </a:p>
        </p:txBody>
      </p:sp>
      <p:sp>
        <p:nvSpPr>
          <p:cNvPr id="1048727" name="文本框 3"/>
          <p:cNvSpPr txBox="1"/>
          <p:nvPr/>
        </p:nvSpPr>
        <p:spPr>
          <a:xfrm>
            <a:off x="922565" y="277586"/>
            <a:ext cx="1428750" cy="391478"/>
          </a:xfrm>
          <a:prstGeom prst="rect"/>
          <a:noFill/>
        </p:spPr>
        <p:txBody>
          <a:bodyPr bIns="34290" lIns="68580" rIns="68580" rtlCol="0" tIns="34290" wrap="square">
            <a:spAutoFit/>
          </a:bodyPr>
          <a:p>
            <a:r>
              <a:rPr altLang="en-US" b="1" dirty="0" sz="2100" lang="zh-CN">
                <a:solidFill>
                  <a:schemeClr val="accent3">
                    <a:lumMod val="75000"/>
                  </a:schemeClr>
                </a:solidFill>
                <a:latin typeface="幼圆" panose="02010509060101010101" charset="-122"/>
                <a:ea typeface="幼圆" panose="02010509060101010101" charset="-122"/>
              </a:rPr>
              <a:t>课堂小结</a:t>
            </a:r>
          </a:p>
        </p:txBody>
      </p:sp>
      <p:pic>
        <p:nvPicPr>
          <p:cNvPr id="2097211" name="图片 1"/>
          <p:cNvPicPr>
            <a:picLocks noChangeAspect="1"/>
          </p:cNvPicPr>
          <p:nvPr/>
        </p:nvPicPr>
        <p:blipFill>
          <a:blip xmlns:r="http://schemas.openxmlformats.org/officeDocument/2006/relationships" r:embed="rId1" cstate="email">
            <a:clrChange>
              <a:clrFrom>
                <a:srgbClr val="F6F6F6">
                  <a:alpha val="100000"/>
                </a:srgbClr>
              </a:clrFrom>
              <a:clrTo>
                <a:srgbClr val="F6F6F6">
                  <a:alpha val="100000"/>
                  <a:alpha val="0"/>
                </a:srgbClr>
              </a:clrTo>
            </a:clrChange>
          </a:blip>
          <a:stretch>
            <a:fillRect/>
          </a:stretch>
        </p:blipFill>
        <p:spPr>
          <a:xfrm>
            <a:off x="51911" y="113824"/>
            <a:ext cx="771525" cy="719138"/>
          </a:xfrm>
          <a:prstGeom prst="rect"/>
        </p:spPr>
      </p:pic>
      <p:pic>
        <p:nvPicPr>
          <p:cNvPr id="2097212" name="图片 3" descr="0beb3c19c03542f72b753351a78bf0ef"/>
          <p:cNvPicPr>
            <a:picLocks noChangeAspect="1"/>
          </p:cNvPicPr>
          <p:nvPr/>
        </p:nvPicPr>
        <p:blipFill>
          <a:blip xmlns:r="http://schemas.openxmlformats.org/officeDocument/2006/relationships" r:embed="rId2" cstate="email"/>
          <a:stretch>
            <a:fillRect/>
          </a:stretch>
        </p:blipFill>
        <p:spPr>
          <a:xfrm>
            <a:off x="7507129" y="2052638"/>
            <a:ext cx="1863090" cy="1397794"/>
          </a:xfrm>
          <a:prstGeom prst="rect"/>
        </p:spPr>
      </p:pic>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7" presetSubtype="0">
                                  <p:stCondLst>
                                    <p:cond delay="0"/>
                                  </p:stCondLst>
                                  <p:iterate type="lt">
                                    <p:tmPct val="50000"/>
                                  </p:iterate>
                                  <p:childTnLst>
                                    <p:set>
                                      <p:cBhvr>
                                        <p:cTn dur="1" fill="hold" id="6">
                                          <p:stCondLst>
                                            <p:cond delay="0"/>
                                          </p:stCondLst>
                                        </p:cTn>
                                        <p:tgtEl>
                                          <p:spTgt spid="1048725"/>
                                        </p:tgtEl>
                                        <p:attrNameLst>
                                          <p:attrName>style.visibility</p:attrName>
                                        </p:attrNameLst>
                                      </p:cBhvr>
                                      <p:to>
                                        <p:strVal val="visible"/>
                                      </p:to>
                                    </p:set>
                                    <p:anim calcmode="discrete" valueType="clr">
                                      <p:cBhvr override="childStyle">
                                        <p:cTn dur="80" id="7"/>
                                        <p:tgtEl>
                                          <p:spTgt spid="1048725"/>
                                        </p:tgtEl>
                                        <p:attrNameLst>
                                          <p:attrName>style.color</p:attrName>
                                        </p:attrNameLst>
                                      </p:cBhvr>
                                      <p:tavLst>
                                        <p:tav tm="0">
                                          <p:val>
                                            <p:clrVal>
                                              <a:schemeClr val="accent2"/>
                                            </p:clrVal>
                                          </p:val>
                                        </p:tav>
                                        <p:tav tm="50000">
                                          <p:val>
                                            <p:clrVal>
                                              <a:schemeClr val="hlink"/>
                                            </p:clrVal>
                                          </p:val>
                                        </p:tav>
                                      </p:tavLst>
                                    </p:anim>
                                    <p:anim calcmode="discrete" valueType="clr">
                                      <p:cBhvr>
                                        <p:cTn dur="80" id="8"/>
                                        <p:tgtEl>
                                          <p:spTgt spid="1048725"/>
                                        </p:tgtEl>
                                        <p:attrNameLst>
                                          <p:attrName>fill.color</p:attrName>
                                        </p:attrNameLst>
                                      </p:cBhvr>
                                      <p:tavLst>
                                        <p:tav tm="0">
                                          <p:val>
                                            <p:clrVal>
                                              <a:schemeClr val="accent2"/>
                                            </p:clrVal>
                                          </p:val>
                                        </p:tav>
                                        <p:tav tm="50000">
                                          <p:val>
                                            <p:clrVal>
                                              <a:schemeClr val="hlink"/>
                                            </p:clrVal>
                                          </p:val>
                                        </p:tav>
                                      </p:tavLst>
                                    </p:anim>
                                    <p:set>
                                      <p:cBhvr>
                                        <p:cTn dur="80" id="9"/>
                                        <p:tgtEl>
                                          <p:spTgt spid="10487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17" name=""/>
        <p:cNvGrpSpPr/>
        <p:nvPr/>
      </p:nvGrpSpPr>
      <p:grpSpPr>
        <a:xfrm>
          <a:off x="0" y="0"/>
          <a:ext cx="0" cy="0"/>
          <a:chOff x="0" y="0"/>
          <a:chExt cx="0" cy="0"/>
        </a:xfrm>
      </p:grpSpPr>
      <p:pic>
        <p:nvPicPr>
          <p:cNvPr id="2097213" name="图片 1" descr="timg (6)"/>
          <p:cNvPicPr>
            <a:picLocks noChangeAspect="1"/>
          </p:cNvPicPr>
          <p:nvPr/>
        </p:nvPicPr>
        <p:blipFill>
          <a:blip xmlns:r="http://schemas.openxmlformats.org/officeDocument/2006/relationships" r:embed="rId1" cstate="email"/>
          <a:srcRect/>
          <a:stretch>
            <a:fillRect/>
          </a:stretch>
        </p:blipFill>
        <p:spPr>
          <a:xfrm>
            <a:off x="-4762" y="-14287"/>
            <a:ext cx="9155112" cy="5165725"/>
          </a:xfrm>
          <a:prstGeom prst="rect"/>
          <a:noFill/>
          <a:ln w="9525">
            <a:noFill/>
          </a:ln>
        </p:spPr>
      </p:pic>
      <p:sp>
        <p:nvSpPr>
          <p:cNvPr id="1048728" name=" 167"/>
          <p:cNvSpPr/>
          <p:nvPr/>
        </p:nvSpPr>
        <p:spPr>
          <a:xfrm>
            <a:off x="2087563" y="1612900"/>
            <a:ext cx="4359275" cy="1165225"/>
          </a:xfrm>
          <a:prstGeom prst="roundRect"/>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bIns="34290" lIns="68580" rIns="68580" tIns="34290">
            <a:scene3d>
              <a:camera prst="orthographicFront"/>
              <a:lightRig dir="t" rig="threePt"/>
            </a:scene3d>
            <a:sp3d>
              <a:contourClr>
                <a:srgbClr val="FFFFFF"/>
              </a:contourClr>
            </a:sp3d>
          </a:bodyPr>
          <a:p>
            <a:pPr algn="ctr"/>
            <a:endParaRPr altLang="en-US" sz="100" lang="zh-CN" noProof="1">
              <a:solidFill>
                <a:srgbClr val="FFFFFF"/>
              </a:solidFill>
            </a:endParaRPr>
          </a:p>
        </p:txBody>
      </p:sp>
      <p:sp>
        <p:nvSpPr>
          <p:cNvPr id="1048729" name="矩形 3"/>
          <p:cNvSpPr/>
          <p:nvPr/>
        </p:nvSpPr>
        <p:spPr>
          <a:xfrm>
            <a:off x="1709419" y="1591945"/>
            <a:ext cx="5725160" cy="1186180"/>
          </a:xfrm>
          <a:prstGeom prst="rect"/>
          <a:noFill/>
          <a:ln>
            <a:noFill/>
          </a:ln>
        </p:spPr>
        <p:txBody>
          <a:bodyPr bIns="34290" lIns="68580" rIns="68580" tIns="34290" wrap="none">
            <a:spAutoFit/>
          </a:bodyPr>
          <a:p>
            <a:pPr algn="ctr" fontAlgn="base">
              <a:spcBef>
                <a:spcPct val="0"/>
              </a:spcBef>
              <a:spcAft>
                <a:spcPct val="0"/>
              </a:spcAft>
            </a:pPr>
            <a:r>
              <a:rPr altLang="en-US" b="0" sz="8800" lang="zh-CN" noProof="1">
                <a:ln w="50800" cmpd="thickThin">
                  <a:solidFill>
                    <a:schemeClr val="accent1">
                      <a:lumMod val="75000"/>
                    </a:schemeClr>
                  </a:solidFill>
                  <a:prstDash val="solid"/>
                </a:ln>
                <a:solidFill>
                  <a:schemeClr val="bg1"/>
                </a:solidFill>
                <a:effectLst>
                  <a:outerShdw algn="br" blurRad="38100" dir="2700000" dist="38100" rotWithShape="0">
                    <a:srgbClr val="000000"/>
                  </a:outerShdw>
                </a:effectLst>
                <a:latin typeface="汉仪魏碑简"/>
                <a:ea typeface="汉仪魏碑简"/>
              </a:rPr>
              <a:t>谢谢观看！</a:t>
            </a:r>
            <a:endParaRPr altLang="en-US" b="0" sz="7200" lang="zh-CN" noProof="1">
              <a:ln w="50800" cmpd="thickThin">
                <a:solidFill>
                  <a:schemeClr val="accent1">
                    <a:lumMod val="75000"/>
                  </a:schemeClr>
                </a:solidFill>
                <a:prstDash val="solid"/>
              </a:ln>
              <a:solidFill>
                <a:schemeClr val="bg1"/>
              </a:solidFill>
              <a:effectLst>
                <a:outerShdw algn="br" blurRad="38100" dir="2700000" dist="38100" rotWithShape="0">
                  <a:srgbClr val="000000"/>
                </a:outerShdw>
              </a:effectLst>
              <a:latin typeface="汉仪魏碑简"/>
              <a:ea typeface="汉仪魏碑简"/>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40" name=""/>
        <p:cNvGrpSpPr/>
        <p:nvPr/>
      </p:nvGrpSpPr>
      <p:grpSpPr>
        <a:xfrm>
          <a:off x="0" y="0"/>
          <a:ext cx="0" cy="0"/>
          <a:chOff x="0" y="0"/>
          <a:chExt cx="0" cy="0"/>
        </a:xfrm>
      </p:grpSpPr>
      <p:sp>
        <p:nvSpPr>
          <p:cNvPr id="1048601"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pic>
        <p:nvPicPr>
          <p:cNvPr id="2097155" name="图片 3"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02" name="文本框 1"/>
          <p:cNvSpPr txBox="1"/>
          <p:nvPr/>
        </p:nvSpPr>
        <p:spPr>
          <a:xfrm>
            <a:off x="3135630" y="799147"/>
            <a:ext cx="5531168" cy="3446780"/>
          </a:xfrm>
          <a:prstGeom prst="rect"/>
          <a:noFill/>
        </p:spPr>
        <p:txBody>
          <a:bodyPr anchor="t" bIns="34290" lIns="68580" rIns="68580" rtlCol="0" tIns="34290" wrap="square">
            <a:spAutoFit/>
          </a:bodyPr>
          <a:p>
            <a:pPr fontAlgn="auto">
              <a:lnSpc>
                <a:spcPct val="150000"/>
              </a:lnSpc>
            </a:pPr>
            <a:r>
              <a:rPr altLang="en-US" b="0" dirty="0" sz="2400" lang="zh-CN">
                <a:solidFill>
                  <a:srgbClr val="C00000"/>
                </a:solidFill>
                <a:latin typeface="汉仪魏碑简"/>
                <a:ea typeface="汉仪魏碑简"/>
                <a:cs typeface="宋体" panose="02010600030101010101" pitchFamily="2" charset="-122"/>
              </a:rPr>
              <a:t>朱自清</a:t>
            </a:r>
            <a:r>
              <a:rPr altLang="en-US" b="0" dirty="0" sz="2100" lang="zh-CN">
                <a:latin typeface="汉仪魏碑简"/>
                <a:ea typeface="汉仪魏碑简"/>
                <a:cs typeface="宋体" panose="02010600030101010101" pitchFamily="2" charset="-122"/>
              </a:rPr>
              <a:t>(</a:t>
            </a:r>
            <a:r>
              <a:rPr altLang="en-US" b="0" dirty="0" sz="1800" lang="zh-CN">
                <a:latin typeface="汉仪魏碑简"/>
                <a:ea typeface="汉仪魏碑简"/>
                <a:cs typeface="宋体" panose="02010600030101010101" pitchFamily="2" charset="-122"/>
              </a:rPr>
              <a:t>1898-1948),原名自华，号秋实，后改名自清,字佩弦。散文家、诗人、学者、民主战士。祖籍浙江绍兴,出生于江苏东海(今连云港市东海县),后随祖父、父亲移居扬州，自称“我是扬州人”。1916 年考人北京大学预科。1919年开始发表诗歌。1928 年第一本散文集《背影》出版。1932 年7月,任清华大学中国文学系主任。1934年,出版《欧游杂记》和《伦敦杂记》。1935年,出版散文集《你我》。</a:t>
            </a:r>
            <a:endParaRPr altLang="en-US" b="0" dirty="0" sz="1800" lang="zh-CN">
              <a:latin typeface="汉仪魏碑简"/>
              <a:ea typeface="汉仪魏碑简"/>
              <a:cs typeface="宋体" panose="02010600030101010101" pitchFamily="2" charset="-122"/>
            </a:endParaRPr>
          </a:p>
        </p:txBody>
      </p:sp>
      <p:pic>
        <p:nvPicPr>
          <p:cNvPr id="2097156" name="图片 4"/>
          <p:cNvPicPr>
            <a:picLocks noChangeAspect="1"/>
          </p:cNvPicPr>
          <p:nvPr/>
        </p:nvPicPr>
        <p:blipFill>
          <a:blip xmlns:r="http://schemas.openxmlformats.org/officeDocument/2006/relationships" r:embed="rId2" cstate="email"/>
          <a:stretch>
            <a:fillRect/>
          </a:stretch>
        </p:blipFill>
        <p:spPr>
          <a:xfrm>
            <a:off x="642937" y="1473517"/>
            <a:ext cx="1900238" cy="2614613"/>
          </a:xfrm>
          <a:prstGeom prst="rect"/>
          <a:effectLst>
            <a:softEdge rad="127000"/>
          </a:effectLst>
        </p:spPr>
      </p:pic>
    </p:spTree>
  </p:cSld>
  <p:clrMapOvr>
    <a:masterClrMapping/>
  </p:clrMapOvr>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41" name=""/>
        <p:cNvGrpSpPr/>
        <p:nvPr/>
      </p:nvGrpSpPr>
      <p:grpSpPr>
        <a:xfrm>
          <a:off x="0" y="0"/>
          <a:ext cx="0" cy="0"/>
          <a:chOff x="0" y="0"/>
          <a:chExt cx="0" cy="0"/>
        </a:xfrm>
      </p:grpSpPr>
      <p:pic>
        <p:nvPicPr>
          <p:cNvPr id="2097157"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03"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sp>
        <p:nvSpPr>
          <p:cNvPr id="1048604" name="文本框 4"/>
          <p:cNvSpPr txBox="1"/>
          <p:nvPr/>
        </p:nvSpPr>
        <p:spPr>
          <a:xfrm>
            <a:off x="809149" y="1048703"/>
            <a:ext cx="4684395" cy="2964180"/>
          </a:xfrm>
          <a:prstGeom prst="rect"/>
          <a:noFill/>
        </p:spPr>
        <p:txBody>
          <a:bodyPr anchor="t" bIns="34290" lIns="68580" rIns="68580" rtlCol="0" tIns="34290" wrap="square">
            <a:spAutoFit/>
          </a:bodyPr>
          <a:p>
            <a:pPr fontAlgn="auto">
              <a:lnSpc>
                <a:spcPct val="150000"/>
              </a:lnSpc>
            </a:pPr>
            <a:r>
              <a:rPr altLang="en-US" b="1" dirty="0" sz="2100" lang="zh-CN">
                <a:latin typeface="仿宋"/>
                <a:ea typeface="仿宋"/>
                <a:cs typeface="宋体" panose="02010600030101010101" pitchFamily="2" charset="-122"/>
              </a:rPr>
              <a:t>《匆匆》写于1922年3月,恰逢五四运动落潮期,身为小资产阶级知识分子，作者感受着时代脉搏,内心充溢着找不到出路的迷茫苦闷。但是坚强的他并不甘心沉沦，而是站在“中和主义”立场，上执着地追求人生理想。</a:t>
            </a:r>
            <a:endParaRPr altLang="en-US" b="1" dirty="0" sz="2100" lang="zh-CN">
              <a:latin typeface="仿宋"/>
              <a:ea typeface="仿宋"/>
              <a:cs typeface="宋体" panose="02010600030101010101" pitchFamily="2" charset="-122"/>
            </a:endParaRPr>
          </a:p>
        </p:txBody>
      </p:sp>
      <p:pic>
        <p:nvPicPr>
          <p:cNvPr id="2097158" name="图片 5"/>
          <p:cNvPicPr>
            <a:picLocks noChangeAspect="1"/>
          </p:cNvPicPr>
          <p:nvPr/>
        </p:nvPicPr>
        <p:blipFill>
          <a:blip xmlns:r="http://schemas.openxmlformats.org/officeDocument/2006/relationships" r:embed="rId2" cstate="email"/>
          <a:stretch>
            <a:fillRect/>
          </a:stretch>
        </p:blipFill>
        <p:spPr>
          <a:xfrm>
            <a:off x="6435567" y="1146334"/>
            <a:ext cx="1967389" cy="2850833"/>
          </a:xfrm>
          <a:prstGeom prst="rect"/>
          <a:effectLst>
            <a:softEdge rad="127000"/>
          </a:effectLst>
        </p:spPr>
      </p:pic>
    </p:spTree>
    <p:custDataLst>
      <p:tags r:id="rId3"/>
    </p:custDataLst>
  </p:cSld>
  <p:clrMapOvr>
    <a:masterClrMapping/>
  </p:clrMapOvr>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44" name=""/>
        <p:cNvGrpSpPr/>
        <p:nvPr/>
      </p:nvGrpSpPr>
      <p:grpSpPr>
        <a:xfrm>
          <a:off x="0" y="0"/>
          <a:ext cx="0" cy="0"/>
          <a:chOff x="0" y="0"/>
          <a:chExt cx="0" cy="0"/>
        </a:xfrm>
      </p:grpSpPr>
      <p:pic>
        <p:nvPicPr>
          <p:cNvPr id="2097159"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08"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grpSp>
        <p:nvGrpSpPr>
          <p:cNvPr id="45" name="组合 6"/>
          <p:cNvGrpSpPr/>
          <p:nvPr/>
        </p:nvGrpSpPr>
        <p:grpSpPr>
          <a:xfrm>
            <a:off x="908209" y="1409700"/>
            <a:ext cx="7543800" cy="2630329"/>
            <a:chOff x="1907" y="2960"/>
            <a:chExt cx="15840" cy="5523"/>
          </a:xfrm>
        </p:grpSpPr>
        <p:pic>
          <p:nvPicPr>
            <p:cNvPr id="2097160" name="图片 2" descr="27491dbd535a6079bdf13d22a9f86345"/>
            <p:cNvPicPr>
              <a:picLocks noChangeAspect="1"/>
            </p:cNvPicPr>
            <p:nvPr/>
          </p:nvPicPr>
          <p:blipFill>
            <a:blip xmlns:r="http://schemas.openxmlformats.org/officeDocument/2006/relationships" r:embed="rId2" cstate="email"/>
            <a:stretch>
              <a:fillRect/>
            </a:stretch>
          </p:blipFill>
          <p:spPr>
            <a:xfrm>
              <a:off x="1907" y="2960"/>
              <a:ext cx="15840" cy="5523"/>
            </a:xfrm>
            <a:prstGeom prst="rect"/>
          </p:spPr>
        </p:pic>
        <p:sp>
          <p:nvSpPr>
            <p:cNvPr id="1048609" name="文本框 3"/>
            <p:cNvSpPr txBox="1"/>
            <p:nvPr/>
          </p:nvSpPr>
          <p:spPr>
            <a:xfrm>
              <a:off x="4713" y="4235"/>
              <a:ext cx="11580" cy="1357"/>
            </a:xfrm>
            <a:prstGeom prst="rect"/>
            <a:noFill/>
          </p:spPr>
          <p:txBody>
            <a:bodyPr rtlCol="0" wrap="square">
              <a:spAutoFit/>
            </a:bodyPr>
            <a:p>
              <a:r>
                <a:rPr altLang="en-US" b="1" dirty="0" sz="3600" lang="zh-CN" spc="450">
                  <a:solidFill>
                    <a:schemeClr val="tx1">
                      <a:lumMod val="50000"/>
                    </a:schemeClr>
                  </a:solidFill>
                  <a:latin typeface="楷体" panose="02010609060101010101" pitchFamily="49" charset="-122"/>
                  <a:ea typeface="楷体" panose="02010609060101010101" pitchFamily="49" charset="-122"/>
                </a:rPr>
                <a:t>《匆匆》文学之美</a:t>
              </a:r>
            </a:p>
          </p:txBody>
        </p:sp>
      </p:grp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8" presetSubtype="12">
                                  <p:stCondLst>
                                    <p:cond delay="0"/>
                                  </p:stCondLst>
                                  <p:childTnLst>
                                    <p:set>
                                      <p:cBhvr>
                                        <p:cTn dur="1" fill="hold" id="6">
                                          <p:stCondLst>
                                            <p:cond delay="0"/>
                                          </p:stCondLst>
                                        </p:cTn>
                                        <p:tgtEl>
                                          <p:spTgt spid="45"/>
                                        </p:tgtEl>
                                        <p:attrNameLst>
                                          <p:attrName>style.visibility</p:attrName>
                                        </p:attrNameLst>
                                      </p:cBhvr>
                                      <p:to>
                                        <p:strVal val="visible"/>
                                      </p:to>
                                    </p:set>
                                    <p:animEffect transition="in" filter="strips(downLeft)">
                                      <p:cBhvr>
                                        <p:cTn dur="500" id="7"/>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48" name=""/>
        <p:cNvGrpSpPr/>
        <p:nvPr/>
      </p:nvGrpSpPr>
      <p:grpSpPr>
        <a:xfrm>
          <a:off x="0" y="0"/>
          <a:ext cx="0" cy="0"/>
          <a:chOff x="0" y="0"/>
          <a:chExt cx="0" cy="0"/>
        </a:xfrm>
      </p:grpSpPr>
      <p:pic>
        <p:nvPicPr>
          <p:cNvPr id="2097161"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13"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grpSp>
        <p:nvGrpSpPr>
          <p:cNvPr id="49" name="组合 7"/>
          <p:cNvGrpSpPr/>
          <p:nvPr/>
        </p:nvGrpSpPr>
        <p:grpSpPr>
          <a:xfrm>
            <a:off x="6509385" y="195263"/>
            <a:ext cx="1443514" cy="1524000"/>
            <a:chOff x="13576" y="665"/>
            <a:chExt cx="3031" cy="3200"/>
          </a:xfrm>
        </p:grpSpPr>
        <p:sp>
          <p:nvSpPr>
            <p:cNvPr id="1048614" name="文本框 5"/>
            <p:cNvSpPr txBox="1"/>
            <p:nvPr/>
          </p:nvSpPr>
          <p:spPr>
            <a:xfrm>
              <a:off x="13983" y="1569"/>
              <a:ext cx="2624" cy="966"/>
            </a:xfrm>
            <a:prstGeom prst="rect"/>
            <a:noFill/>
          </p:spPr>
          <p:txBody>
            <a:bodyPr rtlCol="0" wrap="none">
              <a:spAutoFit/>
            </a:bodyPr>
            <a:p>
              <a:pPr algn="l"/>
              <a:r>
                <a:rPr altLang="en-US" baseline="30000" b="1" sz="3600" lang="zh-CN">
                  <a:solidFill>
                    <a:srgbClr val="0070C0"/>
                  </a:solidFill>
                  <a:latin typeface="仿宋"/>
                  <a:ea typeface="仿宋"/>
                  <a:cs typeface="宋体" panose="02010600030101010101" pitchFamily="2" charset="-122"/>
                  <a:sym typeface="+mn-ea"/>
                </a:rPr>
                <a:t>语言美</a:t>
              </a:r>
              <a:endParaRPr altLang="en-US" baseline="30000" b="1" sz="3600" lang="zh-CN">
                <a:solidFill>
                  <a:srgbClr val="0070C0"/>
                </a:solidFill>
                <a:latin typeface="仿宋"/>
                <a:ea typeface="仿宋"/>
                <a:cs typeface="宋体" panose="02010600030101010101" pitchFamily="2" charset="-122"/>
                <a:sym typeface="+mn-ea"/>
              </a:endParaRPr>
            </a:p>
          </p:txBody>
        </p:sp>
        <p:pic>
          <p:nvPicPr>
            <p:cNvPr id="2097162" name="图片 6" descr="f8bd566f3f7d6dd6bbde881a9c4748d6"/>
            <p:cNvPicPr>
              <a:picLocks noChangeAspect="1"/>
            </p:cNvPicPr>
            <p:nvPr/>
          </p:nvPicPr>
          <p:blipFill>
            <a:blip xmlns:r="http://schemas.openxmlformats.org/officeDocument/2006/relationships" r:embed="rId2" cstate="email">
              <a:clrChange>
                <a:clrFrom>
                  <a:srgbClr val="FFFFFF">
                    <a:alpha val="100000"/>
                  </a:srgbClr>
                </a:clrFrom>
                <a:clrTo>
                  <a:srgbClr val="FFFFFF">
                    <a:alpha val="100000"/>
                    <a:alpha val="0"/>
                  </a:srgbClr>
                </a:clrTo>
              </a:clrChange>
            </a:blip>
            <a:stretch>
              <a:fillRect/>
            </a:stretch>
          </p:blipFill>
          <p:spPr>
            <a:xfrm>
              <a:off x="13576" y="665"/>
              <a:ext cx="2974" cy="3200"/>
            </a:xfrm>
            <a:prstGeom prst="rect"/>
          </p:spPr>
        </p:pic>
      </p:grpSp>
      <p:grpSp>
        <p:nvGrpSpPr>
          <p:cNvPr id="50" name="组合 9"/>
          <p:cNvGrpSpPr/>
          <p:nvPr/>
        </p:nvGrpSpPr>
        <p:grpSpPr>
          <a:xfrm>
            <a:off x="450533" y="1532096"/>
            <a:ext cx="8242935" cy="2648903"/>
            <a:chOff x="946" y="3217"/>
            <a:chExt cx="17308" cy="5562"/>
          </a:xfrm>
        </p:grpSpPr>
        <p:sp>
          <p:nvSpPr>
            <p:cNvPr id="1048615" name="文本框 4"/>
            <p:cNvSpPr txBox="1"/>
            <p:nvPr/>
          </p:nvSpPr>
          <p:spPr>
            <a:xfrm>
              <a:off x="1268" y="3217"/>
              <a:ext cx="16664" cy="4459"/>
            </a:xfrm>
            <a:prstGeom prst="rect"/>
            <a:noFill/>
          </p:spPr>
          <p:txBody>
            <a:bodyPr anchor="t" rtlCol="0" wrap="square">
              <a:spAutoFit/>
            </a:bodyPr>
            <a:p>
              <a:pPr fontAlgn="auto">
                <a:lnSpc>
                  <a:spcPct val="150000"/>
                </a:lnSpc>
              </a:pPr>
              <a:r>
                <a:rPr altLang="zh-CN" b="1" dirty="0" sz="2100" lang="en-US">
                  <a:latin typeface="宋体"/>
                  <a:ea typeface="宋体"/>
                  <a:cs typeface="宋体" panose="02010600030101010101" pitchFamily="2" charset="-122"/>
                </a:rPr>
                <a:t> </a:t>
              </a:r>
              <a:r>
                <a:rPr altLang="en-US" b="1" dirty="0" sz="2100" lang="zh-CN">
                  <a:latin typeface="宋体"/>
                  <a:ea typeface="宋体"/>
                  <a:cs typeface="宋体" panose="02010600030101010101" pitchFamily="2" charset="-122"/>
                </a:rPr>
                <a:t>文中有许多相同句式构成的排比,如</a:t>
              </a:r>
              <a:r>
                <a:rPr altLang="en-US" b="1" dirty="0" sz="2100" lang="zh-CN">
                  <a:solidFill>
                    <a:schemeClr val="tx1">
                      <a:lumMod val="50000"/>
                    </a:schemeClr>
                  </a:solidFill>
                  <a:latin typeface="宋体"/>
                  <a:ea typeface="宋体"/>
                  <a:cs typeface="宋体" panose="02010600030101010101" pitchFamily="2" charset="-122"/>
                </a:rPr>
                <a:t>“</a:t>
              </a:r>
              <a:r>
                <a:rPr altLang="en-US" b="1" dirty="0" sz="2100" lang="zh-CN">
                  <a:solidFill>
                    <a:srgbClr val="C00000"/>
                  </a:solidFill>
                  <a:latin typeface="宋体"/>
                  <a:ea typeface="宋体"/>
                  <a:cs typeface="宋体" panose="02010600030101010101" pitchFamily="2" charset="-122"/>
                </a:rPr>
                <a:t>洗手的时候,日子从水盆里过去;吃饭的时候,日子从饭碗里过去;默默时，便从凝然的双眼前过去</a:t>
              </a:r>
              <a:r>
                <a:rPr altLang="en-US" b="1" dirty="0" sz="2100" lang="zh-CN">
                  <a:latin typeface="宋体"/>
                  <a:ea typeface="宋体"/>
                  <a:cs typeface="宋体" panose="02010600030101010101" pitchFamily="2" charset="-122"/>
                </a:rPr>
                <a:t>”。谁都经历过的寻常生活场景,凑成了一幅幅跳跃的画面,辅之以结构整齐的句式，语势自然流动,一气呵成,使人读来相当畅快,而这信手拈来的句子尽显语言节奏和情绪律动的自然吻合。</a:t>
              </a:r>
              <a:endParaRPr altLang="en-US" b="1" dirty="0" sz="2100" lang="zh-CN">
                <a:latin typeface="宋体"/>
                <a:ea typeface="宋体"/>
                <a:cs typeface="宋体" panose="02010600030101010101" pitchFamily="2" charset="-122"/>
              </a:endParaRPr>
            </a:p>
          </p:txBody>
        </p:sp>
        <p:sp>
          <p:nvSpPr>
            <p:cNvPr id="1048616" name="圆角矩形 8"/>
            <p:cNvSpPr/>
            <p:nvPr/>
          </p:nvSpPr>
          <p:spPr>
            <a:xfrm>
              <a:off x="946" y="3217"/>
              <a:ext cx="17308" cy="5562"/>
            </a:xfrm>
            <a:prstGeom prst="roundRect"/>
            <a:noFill/>
            <a:ln w="28575">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latin typeface="宋体"/>
                <a:ea typeface="宋体"/>
              </a:endParaRPr>
            </a:p>
          </p:txBody>
        </p:sp>
      </p:grp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50"/>
                                        </p:tgtEl>
                                        <p:attrNameLst>
                                          <p:attrName>style.visibility</p:attrName>
                                        </p:attrNameLst>
                                      </p:cBhvr>
                                      <p:to>
                                        <p:strVal val="visible"/>
                                      </p:to>
                                    </p:set>
                                    <p:animEffect transition="in" filter="blinds(horizontal)">
                                      <p:cBhvr>
                                        <p:cTn dur="500" id="7"/>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53" name=""/>
        <p:cNvGrpSpPr/>
        <p:nvPr/>
      </p:nvGrpSpPr>
      <p:grpSpPr>
        <a:xfrm>
          <a:off x="0" y="0"/>
          <a:ext cx="0" cy="0"/>
          <a:chOff x="0" y="0"/>
          <a:chExt cx="0" cy="0"/>
        </a:xfrm>
      </p:grpSpPr>
      <p:pic>
        <p:nvPicPr>
          <p:cNvPr id="2097163"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20"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grpSp>
        <p:nvGrpSpPr>
          <p:cNvPr id="54" name="组合 7"/>
          <p:cNvGrpSpPr/>
          <p:nvPr/>
        </p:nvGrpSpPr>
        <p:grpSpPr>
          <a:xfrm>
            <a:off x="6531292" y="195263"/>
            <a:ext cx="1443514" cy="1524000"/>
            <a:chOff x="13576" y="665"/>
            <a:chExt cx="3031" cy="3200"/>
          </a:xfrm>
        </p:grpSpPr>
        <p:pic>
          <p:nvPicPr>
            <p:cNvPr id="2097164" name="图片 6" descr="f8bd566f3f7d6dd6bbde881a9c4748d6"/>
            <p:cNvPicPr>
              <a:picLocks noChangeAspect="1"/>
            </p:cNvPicPr>
            <p:nvPr/>
          </p:nvPicPr>
          <p:blipFill>
            <a:blip xmlns:r="http://schemas.openxmlformats.org/officeDocument/2006/relationships" r:embed="rId2" cstate="email">
              <a:clrChange>
                <a:clrFrom>
                  <a:srgbClr val="FFFFFF">
                    <a:alpha val="100000"/>
                  </a:srgbClr>
                </a:clrFrom>
                <a:clrTo>
                  <a:srgbClr val="FFFFFF">
                    <a:alpha val="100000"/>
                    <a:alpha val="0"/>
                  </a:srgbClr>
                </a:clrTo>
              </a:clrChange>
            </a:blip>
            <a:stretch>
              <a:fillRect/>
            </a:stretch>
          </p:blipFill>
          <p:spPr>
            <a:xfrm>
              <a:off x="13576" y="665"/>
              <a:ext cx="2974" cy="3200"/>
            </a:xfrm>
            <a:prstGeom prst="rect"/>
          </p:spPr>
        </p:pic>
        <p:sp>
          <p:nvSpPr>
            <p:cNvPr id="1048621" name="文本框 5"/>
            <p:cNvSpPr txBox="1"/>
            <p:nvPr/>
          </p:nvSpPr>
          <p:spPr>
            <a:xfrm>
              <a:off x="13983" y="1569"/>
              <a:ext cx="2624" cy="966"/>
            </a:xfrm>
            <a:prstGeom prst="rect"/>
            <a:noFill/>
          </p:spPr>
          <p:txBody>
            <a:bodyPr rtlCol="0" wrap="none">
              <a:spAutoFit/>
            </a:bodyPr>
            <a:p>
              <a:pPr algn="l"/>
              <a:r>
                <a:rPr altLang="en-US" baseline="30000" b="1" sz="3600" lang="zh-CN">
                  <a:solidFill>
                    <a:srgbClr val="0070C0"/>
                  </a:solidFill>
                  <a:latin typeface="仿宋"/>
                  <a:ea typeface="仿宋"/>
                  <a:cs typeface="宋体" panose="02010600030101010101" pitchFamily="2" charset="-122"/>
                  <a:sym typeface="+mn-ea"/>
                </a:rPr>
                <a:t>结构美</a:t>
              </a:r>
              <a:endParaRPr altLang="en-US" baseline="30000" b="1" sz="3600" lang="zh-CN">
                <a:solidFill>
                  <a:srgbClr val="0070C0"/>
                </a:solidFill>
                <a:latin typeface="仿宋"/>
                <a:ea typeface="仿宋"/>
                <a:cs typeface="宋体" panose="02010600030101010101" pitchFamily="2" charset="-122"/>
                <a:sym typeface="+mn-ea"/>
              </a:endParaRPr>
            </a:p>
          </p:txBody>
        </p:sp>
      </p:grpSp>
      <p:grpSp>
        <p:nvGrpSpPr>
          <p:cNvPr id="55" name="组合 2"/>
          <p:cNvGrpSpPr/>
          <p:nvPr/>
        </p:nvGrpSpPr>
        <p:grpSpPr>
          <a:xfrm>
            <a:off x="384334" y="1587341"/>
            <a:ext cx="8243888" cy="2648903"/>
            <a:chOff x="807" y="3333"/>
            <a:chExt cx="17310" cy="5562"/>
          </a:xfrm>
        </p:grpSpPr>
        <p:sp>
          <p:nvSpPr>
            <p:cNvPr id="1048622" name="文本框 4"/>
            <p:cNvSpPr txBox="1"/>
            <p:nvPr/>
          </p:nvSpPr>
          <p:spPr>
            <a:xfrm>
              <a:off x="807" y="3333"/>
              <a:ext cx="17310" cy="4459"/>
            </a:xfrm>
            <a:prstGeom prst="rect"/>
            <a:noFill/>
          </p:spPr>
          <p:txBody>
            <a:bodyPr anchor="t" rtlCol="0" wrap="square">
              <a:spAutoFit/>
            </a:bodyPr>
            <a:p>
              <a:pPr fontAlgn="auto">
                <a:lnSpc>
                  <a:spcPct val="150000"/>
                </a:lnSpc>
              </a:pPr>
              <a:r>
                <a:rPr altLang="zh-CN" b="1" sz="2100" lang="en-US">
                  <a:latin typeface="宋体"/>
                  <a:ea typeface="宋体"/>
                  <a:cs typeface="宋体" panose="02010600030101010101" pitchFamily="2" charset="-122"/>
                </a:rPr>
                <a:t> </a:t>
              </a:r>
              <a:r>
                <a:rPr altLang="en-US" b="1" sz="2100" lang="zh-CN">
                  <a:latin typeface="宋体"/>
                  <a:ea typeface="宋体"/>
                  <a:cs typeface="宋体" panose="02010600030101010101" pitchFamily="2" charset="-122"/>
                </a:rPr>
                <a:t>文章以问句“</a:t>
              </a:r>
              <a:r>
                <a:rPr altLang="en-US" b="1" sz="2100" lang="zh-CN">
                  <a:solidFill>
                    <a:srgbClr val="C00000"/>
                  </a:solidFill>
                  <a:latin typeface="宋体"/>
                  <a:ea typeface="宋体"/>
                  <a:cs typeface="宋体" panose="02010600030101010101" pitchFamily="2" charset="-122"/>
                </a:rPr>
                <a:t>聪明的，你告诉我,我们的日子为什么一去不复返呢</a:t>
              </a:r>
              <a:r>
                <a:rPr altLang="en-US" b="1" sz="2100" lang="zh-CN">
                  <a:latin typeface="宋体"/>
                  <a:ea typeface="宋体"/>
                  <a:cs typeface="宋体" panose="02010600030101010101" pitchFamily="2" charset="-122"/>
                </a:rPr>
                <a:t>”为中心句置于开篇与结尾，首尾呼应,发人深省。此外,每个自然段看似抒发胸臆,情随心动,但段落间环环相扣层层递进,第一自然段通过排比以及一连串的问句统领全文,随后列举一个日子里寻寻常常度过的七件事来说明时间的匆匆流逝，</a:t>
              </a:r>
              <a:endParaRPr altLang="en-US" b="1" sz="2100" lang="zh-CN">
                <a:latin typeface="宋体"/>
                <a:ea typeface="宋体"/>
                <a:cs typeface="宋体" panose="02010600030101010101" pitchFamily="2" charset="-122"/>
              </a:endParaRPr>
            </a:p>
          </p:txBody>
        </p:sp>
        <p:sp>
          <p:nvSpPr>
            <p:cNvPr id="1048623" name="圆角矩形 8"/>
            <p:cNvSpPr/>
            <p:nvPr/>
          </p:nvSpPr>
          <p:spPr>
            <a:xfrm>
              <a:off x="807" y="3333"/>
              <a:ext cx="17308" cy="5562"/>
            </a:xfrm>
            <a:prstGeom prst="roundRect"/>
            <a:noFill/>
            <a:ln>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latin typeface="宋体"/>
                <a:ea typeface="宋体"/>
              </a:endParaRPr>
            </a:p>
          </p:txBody>
        </p:sp>
      </p:grp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55"/>
                                        </p:tgtEl>
                                        <p:attrNameLst>
                                          <p:attrName>style.visibility</p:attrName>
                                        </p:attrNameLst>
                                      </p:cBhvr>
                                      <p:to>
                                        <p:strVal val="visible"/>
                                      </p:to>
                                    </p:set>
                                    <p:animEffect transition="in" filter="blinds(horizontal)">
                                      <p:cBhvr>
                                        <p:cTn dur="500" id="7"/>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58" name=""/>
        <p:cNvGrpSpPr/>
        <p:nvPr/>
      </p:nvGrpSpPr>
      <p:grpSpPr>
        <a:xfrm>
          <a:off x="0" y="0"/>
          <a:ext cx="0" cy="0"/>
          <a:chOff x="0" y="0"/>
          <a:chExt cx="0" cy="0"/>
        </a:xfrm>
      </p:grpSpPr>
      <p:pic>
        <p:nvPicPr>
          <p:cNvPr id="2097165"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27"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grpSp>
        <p:nvGrpSpPr>
          <p:cNvPr id="59" name="组合 7"/>
          <p:cNvGrpSpPr/>
          <p:nvPr/>
        </p:nvGrpSpPr>
        <p:grpSpPr>
          <a:xfrm>
            <a:off x="6497955" y="305276"/>
            <a:ext cx="1443514" cy="1524000"/>
            <a:chOff x="13576" y="665"/>
            <a:chExt cx="3031" cy="3200"/>
          </a:xfrm>
        </p:grpSpPr>
        <p:pic>
          <p:nvPicPr>
            <p:cNvPr id="2097166" name="图片 6" descr="f8bd566f3f7d6dd6bbde881a9c4748d6"/>
            <p:cNvPicPr>
              <a:picLocks noChangeAspect="1"/>
            </p:cNvPicPr>
            <p:nvPr/>
          </p:nvPicPr>
          <p:blipFill>
            <a:blip xmlns:r="http://schemas.openxmlformats.org/officeDocument/2006/relationships" r:embed="rId2" cstate="email">
              <a:clrChange>
                <a:clrFrom>
                  <a:srgbClr val="FFFFFF">
                    <a:alpha val="100000"/>
                  </a:srgbClr>
                </a:clrFrom>
                <a:clrTo>
                  <a:srgbClr val="FFFFFF">
                    <a:alpha val="100000"/>
                    <a:alpha val="0"/>
                  </a:srgbClr>
                </a:clrTo>
              </a:clrChange>
            </a:blip>
            <a:stretch>
              <a:fillRect/>
            </a:stretch>
          </p:blipFill>
          <p:spPr>
            <a:xfrm>
              <a:off x="13576" y="665"/>
              <a:ext cx="2974" cy="3200"/>
            </a:xfrm>
            <a:prstGeom prst="rect"/>
          </p:spPr>
        </p:pic>
        <p:sp>
          <p:nvSpPr>
            <p:cNvPr id="1048628" name="文本框 5"/>
            <p:cNvSpPr txBox="1"/>
            <p:nvPr/>
          </p:nvSpPr>
          <p:spPr>
            <a:xfrm>
              <a:off x="13983" y="1569"/>
              <a:ext cx="2624" cy="966"/>
            </a:xfrm>
            <a:prstGeom prst="rect"/>
            <a:noFill/>
          </p:spPr>
          <p:txBody>
            <a:bodyPr rtlCol="0" wrap="none">
              <a:spAutoFit/>
            </a:bodyPr>
            <a:p>
              <a:pPr algn="l"/>
              <a:r>
                <a:rPr altLang="en-US" baseline="30000" b="1" sz="3600" lang="zh-CN">
                  <a:solidFill>
                    <a:srgbClr val="0070C0"/>
                  </a:solidFill>
                  <a:latin typeface="仿宋"/>
                  <a:ea typeface="仿宋"/>
                  <a:cs typeface="宋体" panose="02010600030101010101" pitchFamily="2" charset="-122"/>
                  <a:sym typeface="+mn-ea"/>
                </a:rPr>
                <a:t>结构美</a:t>
              </a:r>
              <a:endParaRPr altLang="en-US" baseline="30000" b="1" sz="3600" lang="zh-CN">
                <a:solidFill>
                  <a:srgbClr val="0070C0"/>
                </a:solidFill>
                <a:latin typeface="仿宋"/>
                <a:ea typeface="仿宋"/>
                <a:cs typeface="宋体" panose="02010600030101010101" pitchFamily="2" charset="-122"/>
                <a:sym typeface="+mn-ea"/>
              </a:endParaRPr>
            </a:p>
          </p:txBody>
        </p:sp>
      </p:grpSp>
      <p:grpSp>
        <p:nvGrpSpPr>
          <p:cNvPr id="60" name="组合 2"/>
          <p:cNvGrpSpPr/>
          <p:nvPr/>
        </p:nvGrpSpPr>
        <p:grpSpPr>
          <a:xfrm>
            <a:off x="450533" y="2137410"/>
            <a:ext cx="8416290" cy="1758791"/>
            <a:chOff x="946" y="4488"/>
            <a:chExt cx="17672" cy="3693"/>
          </a:xfrm>
        </p:grpSpPr>
        <p:sp>
          <p:nvSpPr>
            <p:cNvPr id="1048629" name="文本框 4"/>
            <p:cNvSpPr txBox="1"/>
            <p:nvPr/>
          </p:nvSpPr>
          <p:spPr>
            <a:xfrm>
              <a:off x="1113" y="4488"/>
              <a:ext cx="17505" cy="2753"/>
            </a:xfrm>
            <a:prstGeom prst="rect"/>
            <a:noFill/>
          </p:spPr>
          <p:txBody>
            <a:bodyPr anchor="t" rtlCol="0" wrap="square">
              <a:spAutoFit/>
            </a:bodyPr>
            <a:p>
              <a:pPr fontAlgn="auto">
                <a:lnSpc>
                  <a:spcPct val="150000"/>
                </a:lnSpc>
              </a:pPr>
              <a:r>
                <a:rPr altLang="en-US" b="1" sz="2100" lang="zh-CN">
                  <a:latin typeface="宋体"/>
                  <a:ea typeface="宋体"/>
                  <a:cs typeface="宋体" panose="02010600030101010101" pitchFamily="2" charset="-122"/>
                </a:rPr>
                <a:t>紧接着在第四自然段再次运用一连串的六个问句不断追问时光乃至生命的意义,而在文章的最后再次出现开篇中的疑问,同样的问句却更显忧伤、淡漠,像一片轻盈的叶子落在读者的心头,让读者久久回味。</a:t>
              </a:r>
              <a:endParaRPr altLang="en-US" b="1" sz="2100" lang="zh-CN">
                <a:latin typeface="宋体"/>
                <a:ea typeface="宋体"/>
                <a:cs typeface="宋体" panose="02010600030101010101" pitchFamily="2" charset="-122"/>
              </a:endParaRPr>
            </a:p>
          </p:txBody>
        </p:sp>
        <p:sp>
          <p:nvSpPr>
            <p:cNvPr id="1048630" name="圆角矩形 8"/>
            <p:cNvSpPr/>
            <p:nvPr/>
          </p:nvSpPr>
          <p:spPr>
            <a:xfrm>
              <a:off x="946" y="4488"/>
              <a:ext cx="17308" cy="3693"/>
            </a:xfrm>
            <a:prstGeom prst="roundRect"/>
            <a:noFill/>
            <a:ln>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latin typeface="宋体"/>
                <a:ea typeface="宋体"/>
              </a:endParaRPr>
            </a:p>
          </p:txBody>
        </p:sp>
      </p:grp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60"/>
                                        </p:tgtEl>
                                        <p:attrNameLst>
                                          <p:attrName>style.visibility</p:attrName>
                                        </p:attrNameLst>
                                      </p:cBhvr>
                                      <p:to>
                                        <p:strVal val="visible"/>
                                      </p:to>
                                    </p:set>
                                    <p:animEffect transition="in" filter="blinds(horizontal)">
                                      <p:cBhvr>
                                        <p:cTn dur="500" id="7"/>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63" name=""/>
        <p:cNvGrpSpPr/>
        <p:nvPr/>
      </p:nvGrpSpPr>
      <p:grpSpPr>
        <a:xfrm>
          <a:off x="0" y="0"/>
          <a:ext cx="0" cy="0"/>
          <a:chOff x="0" y="0"/>
          <a:chExt cx="0" cy="0"/>
        </a:xfrm>
      </p:grpSpPr>
      <p:pic>
        <p:nvPicPr>
          <p:cNvPr id="2097167" name="图片 1" descr="3cb31196ed4f36860b82dd6120d1a638"/>
          <p:cNvPicPr>
            <a:picLocks noChangeAspect="1"/>
          </p:cNvPicPr>
          <p:nvPr/>
        </p:nvPicPr>
        <p:blipFill>
          <a:blip xmlns:r="http://schemas.openxmlformats.org/officeDocument/2006/relationships" r:embed="rId1" cstate="email"/>
          <a:stretch>
            <a:fillRect/>
          </a:stretch>
        </p:blipFill>
        <p:spPr>
          <a:xfrm>
            <a:off x="117634" y="-12383"/>
            <a:ext cx="1762601" cy="1187768"/>
          </a:xfrm>
          <a:prstGeom prst="rect"/>
        </p:spPr>
      </p:pic>
      <p:sp>
        <p:nvSpPr>
          <p:cNvPr id="1048634" name="文本框 23"/>
          <p:cNvSpPr txBox="1"/>
          <p:nvPr/>
        </p:nvSpPr>
        <p:spPr>
          <a:xfrm>
            <a:off x="908209" y="195262"/>
            <a:ext cx="1854994" cy="391478"/>
          </a:xfrm>
          <a:prstGeom prst="rect"/>
          <a:noFill/>
        </p:spPr>
        <p:txBody>
          <a:bodyPr bIns="34290" lIns="68580" rIns="68580" rtlCol="0" tIns="34290" wrap="square">
            <a:spAutoFit/>
          </a:bodyPr>
          <a:p>
            <a:r>
              <a:rPr altLang="en-US" b="1" dirty="0" sz="2100" lang="zh-CN" spc="450">
                <a:solidFill>
                  <a:srgbClr val="AD7D21"/>
                </a:solidFill>
                <a:latin typeface="汉仪粗圆简"/>
                <a:ea typeface="汉仪粗圆简"/>
              </a:rPr>
              <a:t>资料链接</a:t>
            </a:r>
            <a:endParaRPr altLang="en-US" b="1" dirty="0" sz="2100" lang="zh-CN" spc="450">
              <a:solidFill>
                <a:srgbClr val="AD7D21"/>
              </a:solidFill>
              <a:latin typeface="汉仪粗圆简"/>
              <a:ea typeface="汉仪粗圆简"/>
            </a:endParaRPr>
          </a:p>
        </p:txBody>
      </p:sp>
      <p:grpSp>
        <p:nvGrpSpPr>
          <p:cNvPr id="64" name="组合 7"/>
          <p:cNvGrpSpPr/>
          <p:nvPr/>
        </p:nvGrpSpPr>
        <p:grpSpPr>
          <a:xfrm>
            <a:off x="6531292" y="195263"/>
            <a:ext cx="1443514" cy="1524000"/>
            <a:chOff x="13576" y="665"/>
            <a:chExt cx="3031" cy="3200"/>
          </a:xfrm>
        </p:grpSpPr>
        <p:pic>
          <p:nvPicPr>
            <p:cNvPr id="2097168" name="图片 6" descr="f8bd566f3f7d6dd6bbde881a9c4748d6"/>
            <p:cNvPicPr>
              <a:picLocks noChangeAspect="1"/>
            </p:cNvPicPr>
            <p:nvPr/>
          </p:nvPicPr>
          <p:blipFill>
            <a:blip xmlns:r="http://schemas.openxmlformats.org/officeDocument/2006/relationships" r:embed="rId2" cstate="email">
              <a:clrChange>
                <a:clrFrom>
                  <a:srgbClr val="FFFFFF">
                    <a:alpha val="100000"/>
                  </a:srgbClr>
                </a:clrFrom>
                <a:clrTo>
                  <a:srgbClr val="FFFFFF">
                    <a:alpha val="100000"/>
                    <a:alpha val="0"/>
                  </a:srgbClr>
                </a:clrTo>
              </a:clrChange>
            </a:blip>
            <a:stretch>
              <a:fillRect/>
            </a:stretch>
          </p:blipFill>
          <p:spPr>
            <a:xfrm>
              <a:off x="13576" y="665"/>
              <a:ext cx="2974" cy="3200"/>
            </a:xfrm>
            <a:prstGeom prst="rect"/>
          </p:spPr>
        </p:pic>
        <p:sp>
          <p:nvSpPr>
            <p:cNvPr id="1048635" name="文本框 5"/>
            <p:cNvSpPr txBox="1"/>
            <p:nvPr/>
          </p:nvSpPr>
          <p:spPr>
            <a:xfrm>
              <a:off x="13983" y="1569"/>
              <a:ext cx="2624" cy="966"/>
            </a:xfrm>
            <a:prstGeom prst="rect"/>
            <a:noFill/>
          </p:spPr>
          <p:txBody>
            <a:bodyPr rtlCol="0" wrap="none">
              <a:spAutoFit/>
            </a:bodyPr>
            <a:p>
              <a:pPr algn="l"/>
              <a:r>
                <a:rPr altLang="en-US" baseline="30000" b="1" sz="3600" lang="zh-CN">
                  <a:solidFill>
                    <a:srgbClr val="0070C0"/>
                  </a:solidFill>
                  <a:latin typeface="仿宋"/>
                  <a:ea typeface="仿宋"/>
                  <a:cs typeface="宋体" panose="02010600030101010101" pitchFamily="2" charset="-122"/>
                  <a:sym typeface="+mn-ea"/>
                </a:rPr>
                <a:t>意境美</a:t>
              </a:r>
              <a:endParaRPr altLang="en-US" baseline="30000" b="1" sz="3600" lang="zh-CN">
                <a:solidFill>
                  <a:srgbClr val="0070C0"/>
                </a:solidFill>
                <a:latin typeface="仿宋"/>
                <a:ea typeface="仿宋"/>
                <a:cs typeface="宋体" panose="02010600030101010101" pitchFamily="2" charset="-122"/>
                <a:sym typeface="+mn-ea"/>
              </a:endParaRPr>
            </a:p>
          </p:txBody>
        </p:sp>
      </p:grpSp>
      <p:grpSp>
        <p:nvGrpSpPr>
          <p:cNvPr id="65" name="组合 2"/>
          <p:cNvGrpSpPr/>
          <p:nvPr/>
        </p:nvGrpSpPr>
        <p:grpSpPr>
          <a:xfrm>
            <a:off x="450533" y="1719263"/>
            <a:ext cx="8242935" cy="2492216"/>
            <a:chOff x="946" y="3610"/>
            <a:chExt cx="17308" cy="5233"/>
          </a:xfrm>
        </p:grpSpPr>
        <p:sp>
          <p:nvSpPr>
            <p:cNvPr id="1048636" name="文本框 4"/>
            <p:cNvSpPr txBox="1"/>
            <p:nvPr/>
          </p:nvSpPr>
          <p:spPr>
            <a:xfrm>
              <a:off x="1699" y="4119"/>
              <a:ext cx="15888" cy="3606"/>
            </a:xfrm>
            <a:prstGeom prst="rect"/>
            <a:noFill/>
          </p:spPr>
          <p:txBody>
            <a:bodyPr anchor="t" rtlCol="0" wrap="square">
              <a:spAutoFit/>
            </a:bodyPr>
            <a:p>
              <a:pPr fontAlgn="auto">
                <a:lnSpc>
                  <a:spcPct val="150000"/>
                </a:lnSpc>
              </a:pPr>
              <a:r>
                <a:rPr altLang="zh-CN" b="1" sz="2100" lang="en-US">
                  <a:latin typeface="宋体"/>
                  <a:ea typeface="宋体"/>
                  <a:cs typeface="宋体" panose="02010600030101010101" pitchFamily="2" charset="-122"/>
                </a:rPr>
                <a:t> </a:t>
              </a:r>
              <a:r>
                <a:rPr altLang="en-US" b="1" sz="2100" lang="zh-CN">
                  <a:latin typeface="宋体"/>
                  <a:ea typeface="宋体"/>
                  <a:cs typeface="宋体" panose="02010600030101010101" pitchFamily="2" charset="-122"/>
                </a:rPr>
                <a:t>作者擅于用修辞手法勾画出幅幅美丽的画卷,如“过去的日子如轻烟，被微风吹散了，如薄雾，被初阳蒸融了”“八千多日子已经从我手中溜去,像针尖上一滴水滴在大海里”等，无不让人眼前浮现出美丽的景致。</a:t>
              </a:r>
              <a:endParaRPr altLang="en-US" b="1" sz="2100" lang="zh-CN">
                <a:latin typeface="宋体"/>
                <a:ea typeface="宋体"/>
                <a:cs typeface="宋体" panose="02010600030101010101" pitchFamily="2" charset="-122"/>
              </a:endParaRPr>
            </a:p>
          </p:txBody>
        </p:sp>
        <p:sp>
          <p:nvSpPr>
            <p:cNvPr id="1048637" name="圆角矩形 8"/>
            <p:cNvSpPr/>
            <p:nvPr/>
          </p:nvSpPr>
          <p:spPr>
            <a:xfrm>
              <a:off x="946" y="3610"/>
              <a:ext cx="17308" cy="5233"/>
            </a:xfrm>
            <a:prstGeom prst="roundRect"/>
            <a:noFill/>
            <a:ln>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latin typeface="宋体"/>
                <a:ea typeface="宋体"/>
              </a:endParaRPr>
            </a:p>
          </p:txBody>
        </p:sp>
      </p:grpSp>
    </p:spTree>
    <p:custDataLst>
      <p:tags r:id="rId3"/>
    </p:custData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3" presetSubtype="10">
                                  <p:stCondLst>
                                    <p:cond delay="0"/>
                                  </p:stCondLst>
                                  <p:childTnLst>
                                    <p:set>
                                      <p:cBhvr>
                                        <p:cTn dur="1" fill="hold" id="6">
                                          <p:stCondLst>
                                            <p:cond delay="0"/>
                                          </p:stCondLst>
                                        </p:cTn>
                                        <p:tgtEl>
                                          <p:spTgt spid="65"/>
                                        </p:tgtEl>
                                        <p:attrNameLst>
                                          <p:attrName>style.visibility</p:attrName>
                                        </p:attrNameLst>
                                      </p:cBhvr>
                                      <p:to>
                                        <p:strVal val="visible"/>
                                      </p:to>
                                    </p:set>
                                    <p:animEffect transition="in" filter="blinds(horizontal)">
                                      <p:cBhvr>
                                        <p:cTn dur="500" id="7"/>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2.xml><?xml version="1.0" encoding="utf-8"?>
<p:tagLst xmlns:p="http://schemas.openxmlformats.org/presentationml/2006/main">
  <p:tag name="REFSHAPE" val="104136164"/>
</p:tagLst>
</file>

<file path=ppt/tags/tag13.xml><?xml version="1.0" encoding="utf-8"?>
<p:tagLst xmlns:p="http://schemas.openxmlformats.org/presentationml/2006/main">
  <p:tag name="KSO_WM_TEMPLATE_THUMBS_INDEX" val="1、9、12、13、15、19、23"/>
  <p:tag name="KSO_WM_TEMPLATE_CATEGORY" val="custom"/>
  <p:tag name="KSO_WM_TEMPLATE_INDEX" val="160394"/>
  <p:tag name="KSO_WM_TAG_VERSION" val="1.0"/>
  <p:tag name="KSO_WM_SLIDE_ID" val="custom160394_1"/>
  <p:tag name="KSO_WM_SLIDE_INDEX" val="1"/>
  <p:tag name="KSO_WM_SLIDE_ITEM_CNT" val="2"/>
  <p:tag name="KSO_WM_SLIDE_LAYOUT" val="a_b"/>
  <p:tag name="KSO_WM_SLIDE_LAYOUT_CNT" val="1_1"/>
  <p:tag name="KSO_WM_SLIDE_TYPE" val="title"/>
  <p:tag name="KSO_WM_BEAUTIFY_FLAG" val="#wm#"/>
</p:tagLst>
</file>

<file path=ppt/tags/tag14.xml><?xml version="1.0" encoding="utf-8"?>
<p:tagLst xmlns:p="http://schemas.openxmlformats.org/presentationml/2006/main">
  <p:tag name="KSO_WM_BEAUTIFY_FLAG" val="#wm#"/>
  <p:tag name="KSO_WM_TEMPLATE_CATEGORY" val="custom"/>
  <p:tag name="KSO_WM_TEMPLATE_INDEX" val="160394"/>
</p:tagLst>
</file>

<file path=ppt/tags/tag15.xml><?xml version="1.0" encoding="utf-8"?>
<p:tagLst xmlns:p="http://schemas.openxmlformats.org/presentationml/2006/main">
  <p:tag name="KSO_WM_BEAUTIFY_FLAG" val="#wm#"/>
  <p:tag name="KSO_WM_TEMPLATE_CATEGORY" val="custom"/>
  <p:tag name="KSO_WM_TEMPLATE_INDEX" val="160394"/>
</p:tagLst>
</file>

<file path=ppt/tags/tag16.xml><?xml version="1.0" encoding="utf-8"?>
<p:tagLst xmlns:p="http://schemas.openxmlformats.org/presentationml/2006/main">
  <p:tag name="KSO_WM_BEAUTIFY_FLAG" val="#wm#"/>
  <p:tag name="KSO_WM_TEMPLATE_CATEGORY" val="custom"/>
  <p:tag name="KSO_WM_TEMPLATE_INDEX" val="160394"/>
</p:tagLst>
</file>

<file path=ppt/tags/tag17.xml><?xml version="1.0" encoding="utf-8"?>
<p:tagLst xmlns:p="http://schemas.openxmlformats.org/presentationml/2006/main">
  <p:tag name="KSO_WM_BEAUTIFY_FLAG" val="#wm#"/>
  <p:tag name="KSO_WM_TEMPLATE_CATEGORY" val="custom"/>
  <p:tag name="KSO_WM_TEMPLATE_INDEX" val="160394"/>
</p:tagLst>
</file>

<file path=ppt/tags/tag18.xml><?xml version="1.0" encoding="utf-8"?>
<p:tagLst xmlns:p="http://schemas.openxmlformats.org/presentationml/2006/main">
  <p:tag name="KSO_WM_BEAUTIFY_FLAG" val="#wm#"/>
  <p:tag name="KSO_WM_TEMPLATE_CATEGORY" val="custom"/>
  <p:tag name="KSO_WM_TEMPLATE_INDEX" val="160394"/>
</p:tagLst>
</file>

<file path=ppt/tags/tag19.xml><?xml version="1.0" encoding="utf-8"?>
<p:tagLst xmlns:p="http://schemas.openxmlformats.org/presentationml/2006/main">
  <p:tag name="KSO_WM_BEAUTIFY_FLAG" val="#wm#"/>
  <p:tag name="KSO_WM_TEMPLATE_CATEGORY" val="custom"/>
  <p:tag name="KSO_WM_TEMPLATE_INDEX" val="16039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BEAUTIFY_FLAG" val="#wm#"/>
  <p:tag name="KSO_WM_TEMPLATE_CATEGORY" val="custom"/>
  <p:tag name="KSO_WM_TEMPLATE_INDEX" val="160394"/>
</p:tagLst>
</file>

<file path=ppt/tags/tag21.xml><?xml version="1.0" encoding="utf-8"?>
<p:tagLst xmlns:p="http://schemas.openxmlformats.org/presentationml/2006/main">
  <p:tag name="KSO_WM_TEMPLATE_CATEGORY" val="custom"/>
  <p:tag name="KSO_WM_TEMPLATE_INDEX" val="160394"/>
  <p:tag name="KSO_WM_TAG_VERSION" val="1.0"/>
  <p:tag name="KSO_WM_SLIDE_ID" val="custom160394_2"/>
  <p:tag name="KSO_WM_SLIDE_INDEX" val="2"/>
  <p:tag name="KSO_WM_SLIDE_ITEM_CNT" val="1"/>
  <p:tag name="KSO_WM_SLIDE_LAYOUT" val="a_f"/>
  <p:tag name="KSO_WM_SLIDE_LAYOUT_CNT" val="1_1"/>
  <p:tag name="KSO_WM_SLIDE_TYPE" val="text"/>
  <p:tag name="KSO_WM_BEAUTIFY_FLAG" val="#wm#"/>
  <p:tag name="KSO_WM_SLIDE_POSITION" val="66*116"/>
  <p:tag name="KSO_WM_SLIDE_SIZE" val="828*370"/>
</p:tagLst>
</file>

<file path=ppt/tags/tag22.xml><?xml version="1.0" encoding="utf-8"?>
<p:tagLst xmlns:p="http://schemas.openxmlformats.org/presentationml/2006/main">
  <p:tag name="KSO_WM_BEAUTIFY_FLAG" val="#wm#"/>
  <p:tag name="KSO_WM_TEMPLATE_CATEGORY" val="custom"/>
  <p:tag name="KSO_WM_TEMPLATE_INDEX" val="160394"/>
</p:tagLst>
</file>

<file path=ppt/tags/tag23.xml><?xml version="1.0" encoding="utf-8"?>
<p:tagLst xmlns:p="http://schemas.openxmlformats.org/presentationml/2006/main">
  <p:tag name="KSO_WM_TEMPLATE_CATEGORY" val="custom"/>
  <p:tag name="KSO_WM_TEMPLATE_INDEX" val="160394"/>
  <p:tag name="KSO_WM_TAG_VERSION" val="1.0"/>
  <p:tag name="KSO_WM_SLIDE_ID" val="custom160394_18"/>
  <p:tag name="KSO_WM_SLIDE_INDEX" val="18"/>
  <p:tag name="KSO_WM_SLIDE_ITEM_CNT" val="2"/>
  <p:tag name="KSO_WM_SLIDE_LAYOUT" val="a_l"/>
  <p:tag name="KSO_WM_SLIDE_LAYOUT_CNT" val="1_1"/>
  <p:tag name="KSO_WM_SLIDE_TYPE" val="text"/>
  <p:tag name="KSO_WM_BEAUTIFY_FLAG" val="#wm#"/>
  <p:tag name="KSO_WM_SLIDE_POSITION" val="185*170"/>
  <p:tag name="KSO_WM_SLIDE_SIZE" val="590*262"/>
  <p:tag name="KSO_WM_DIAGRAM_GROUP_CODE" val="l1-2"/>
</p:tagLst>
</file>

<file path=ppt/tags/tag24.xml><?xml version="1.0" encoding="utf-8"?>
<p:tagLst xmlns:p="http://schemas.openxmlformats.org/presentationml/2006/main">
  <p:tag name="KSO_WM_TEMPLATE_CATEGORY" val="custom"/>
  <p:tag name="KSO_WM_TEMPLATE_INDEX" val="160394"/>
  <p:tag name="KSO_WM_TAG_VERSION" val="1.0"/>
  <p:tag name="KSO_WM_SLIDE_ID" val="custom160394_18"/>
  <p:tag name="KSO_WM_SLIDE_INDEX" val="18"/>
  <p:tag name="KSO_WM_SLIDE_ITEM_CNT" val="2"/>
  <p:tag name="KSO_WM_SLIDE_LAYOUT" val="a_l"/>
  <p:tag name="KSO_WM_SLIDE_LAYOUT_CNT" val="1_1"/>
  <p:tag name="KSO_WM_SLIDE_TYPE" val="text"/>
  <p:tag name="KSO_WM_BEAUTIFY_FLAG" val="#wm#"/>
  <p:tag name="KSO_WM_SLIDE_POSITION" val="185*170"/>
  <p:tag name="KSO_WM_SLIDE_SIZE" val="590*262"/>
  <p:tag name="KSO_WM_DIAGRAM_GROUP_CODE" val="l1-2"/>
</p:tagLst>
</file>

<file path=ppt/tags/tag25.xml><?xml version="1.0" encoding="utf-8"?>
<p:tagLst xmlns:p="http://schemas.openxmlformats.org/presentationml/2006/main">
  <p:tag name="KSO_WM_TEMPLATE_CATEGORY" val="custom"/>
  <p:tag name="KSO_WM_TEMPLATE_INDEX" val="160394"/>
  <p:tag name="KSO_WM_TAG_VERSION" val="1.0"/>
  <p:tag name="KSO_WM_SLIDE_ID" val="custom160394_18"/>
  <p:tag name="KSO_WM_SLIDE_INDEX" val="18"/>
  <p:tag name="KSO_WM_SLIDE_ITEM_CNT" val="2"/>
  <p:tag name="KSO_WM_SLIDE_LAYOUT" val="a_l"/>
  <p:tag name="KSO_WM_SLIDE_LAYOUT_CNT" val="1_1"/>
  <p:tag name="KSO_WM_SLIDE_TYPE" val="text"/>
  <p:tag name="KSO_WM_BEAUTIFY_FLAG" val="#wm#"/>
  <p:tag name="KSO_WM_SLIDE_POSITION" val="185*170"/>
  <p:tag name="KSO_WM_SLIDE_SIZE" val="590*262"/>
  <p:tag name="KSO_WM_DIAGRAM_GROUP_CODE" val="l1-2"/>
</p:tagLst>
</file>

<file path=ppt/tags/tag26.xml><?xml version="1.0" encoding="utf-8"?>
<p:tagLst xmlns:p="http://schemas.openxmlformats.org/presentationml/2006/main">
  <p:tag name="KSO_WM_BEAUTIFY_FLAG" val="#wm#"/>
  <p:tag name="KSO_WM_TEMPLATE_CATEGORY" val="custom"/>
  <p:tag name="KSO_WM_TEMPLATE_INDEX" val="16039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Microsoft Office PowerPoint</Application>
  <ScaleCrop>0</ScaleCrop>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幻灯片 1</dc:title>
  <dc:creator>第一PPT模板网-WWW.1PPT.COM</dc:creator>
  <cp:lastModifiedBy>123</cp:lastModifiedBy>
  <dcterms:created xsi:type="dcterms:W3CDTF">2015-04-01T15:05:00Z</dcterms:created>
  <dcterms:modified xsi:type="dcterms:W3CDTF">2022-02-21T09:53:59Z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y fmtid="{D5CDD505-2E9C-101B-9397-08002B2CF9AE}" pid="3" name="ICV">
    <vt:lpwstr>a0a657ad1c0d4d6f93f6c19204214fcc</vt:lpwstr>
  </property>
</Properties>
</file>