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2" r:id="rId3"/>
    <p:sldMasterId id="2147483684" r:id="rId4"/>
    <p:sldMasterId id="2147483696" r:id="rId5"/>
  </p:sldMasterIdLst>
  <p:notesMasterIdLst>
    <p:notesMasterId r:id="rId25"/>
  </p:notesMasterIdLst>
  <p:handoutMasterIdLst>
    <p:handoutMasterId r:id="rId26"/>
  </p:handoutMasterIdLst>
  <p:sldIdLst>
    <p:sldId id="417" r:id="rId6"/>
    <p:sldId id="355" r:id="rId7"/>
    <p:sldId id="429" r:id="rId8"/>
    <p:sldId id="419" r:id="rId9"/>
    <p:sldId id="384" r:id="rId10"/>
    <p:sldId id="394" r:id="rId11"/>
    <p:sldId id="430" r:id="rId12"/>
    <p:sldId id="435" r:id="rId13"/>
    <p:sldId id="426" r:id="rId14"/>
    <p:sldId id="427" r:id="rId15"/>
    <p:sldId id="431" r:id="rId16"/>
    <p:sldId id="397" r:id="rId17"/>
    <p:sldId id="437" r:id="rId18"/>
    <p:sldId id="438" r:id="rId19"/>
    <p:sldId id="401" r:id="rId20"/>
    <p:sldId id="402" r:id="rId21"/>
    <p:sldId id="432" r:id="rId22"/>
    <p:sldId id="434" r:id="rId23"/>
    <p:sldId id="425" r:id="rId24"/>
  </p:sldIdLst>
  <p:sldSz cx="9144000" cy="5715000" type="screen16x1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00">
          <p15:clr>
            <a:srgbClr val="A4A3A4"/>
          </p15:clr>
        </p15:guide>
        <p15:guide id="2" pos="291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6" d="100"/>
          <a:sy n="86" d="100"/>
        </p:scale>
        <p:origin x="-84" y="-276"/>
      </p:cViewPr>
      <p:guideLst>
        <p:guide orient="horz" pos="1800"/>
        <p:guide pos="291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2020-11-2</a:t>
            </a:fld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120" y="1143000"/>
            <a:ext cx="493776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935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C766FB-9B49-4AC3-8761-79F3C002AA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C766FB-9B49-4AC3-8761-79F3C002AA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C766FB-9B49-4AC3-8761-79F3C002AA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C766FB-9B49-4AC3-8761-79F3C002AA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C766FB-9B49-4AC3-8761-79F3C002AA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C766FB-9B49-4AC3-8761-79F3C002AA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4"/>
            <a:ext cx="7772400" cy="122502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9C744-00BE-46C6-A266-12E630DD638A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4F67D-2DF3-40F1-A291-F773226130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935303"/>
            <a:ext cx="6858000" cy="1989667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454134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179674"/>
            <a:ext cx="3868340" cy="29783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454134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179674"/>
            <a:ext cx="3887391" cy="297837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94728"/>
            <a:ext cx="3511241" cy="1190134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94728"/>
            <a:ext cx="4283912" cy="45030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928228"/>
            <a:ext cx="3511241" cy="3176323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304271"/>
            <a:ext cx="681676" cy="4843198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304271"/>
            <a:ext cx="7084832" cy="484319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59619"/>
            <a:ext cx="7886700" cy="46324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303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04113-8A7C-42E9-BA8E-22D59F83B561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790B0-80C3-4377-88F1-51E95CAE9D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04113-8A7C-42E9-BA8E-22D59F83B561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790B0-80C3-4377-88F1-51E95CAE9D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04113-8A7C-42E9-BA8E-22D59F83B561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790B0-80C3-4377-88F1-51E95CAE9D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04113-8A7C-42E9-BA8E-22D59F83B561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790B0-80C3-4377-88F1-51E95CAE9D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1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1" y="2087563"/>
            <a:ext cx="3868340" cy="307049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04113-8A7C-42E9-BA8E-22D59F83B561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790B0-80C3-4377-88F1-51E95CAE9D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04113-8A7C-42E9-BA8E-22D59F83B561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790B0-80C3-4377-88F1-51E95CAE9D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04113-8A7C-42E9-BA8E-22D59F83B561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790B0-80C3-4377-88F1-51E95CAE9D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822854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04113-8A7C-42E9-BA8E-22D59F83B561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790B0-80C3-4377-88F1-51E95CAE9D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822854"/>
            <a:ext cx="4629150" cy="406135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04113-8A7C-42E9-BA8E-22D59F83B561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790B0-80C3-4377-88F1-51E95CAE9D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04113-8A7C-42E9-BA8E-22D59F83B561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790B0-80C3-4377-88F1-51E95CAE9D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04113-8A7C-42E9-BA8E-22D59F83B561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790B0-80C3-4377-88F1-51E95CAE9D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375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285750" indent="0" algn="ctr">
              <a:buNone/>
              <a:defRPr sz="1250"/>
            </a:lvl2pPr>
            <a:lvl3pPr marL="571500" indent="0" algn="ctr">
              <a:buNone/>
              <a:defRPr sz="1125"/>
            </a:lvl3pPr>
            <a:lvl4pPr marL="857250" indent="0" algn="ctr">
              <a:buNone/>
              <a:defRPr sz="1000"/>
            </a:lvl4pPr>
            <a:lvl5pPr marL="1143000" indent="0" algn="ctr">
              <a:buNone/>
              <a:defRPr sz="1000"/>
            </a:lvl5pPr>
            <a:lvl6pPr marL="1428750" indent="0" algn="ctr">
              <a:buNone/>
              <a:defRPr sz="1000"/>
            </a:lvl6pPr>
            <a:lvl7pPr marL="1714500" indent="0" algn="ctr">
              <a:buNone/>
              <a:defRPr sz="1000"/>
            </a:lvl7pPr>
            <a:lvl8pPr marL="2000250" indent="0" algn="ctr">
              <a:buNone/>
              <a:defRPr sz="1000"/>
            </a:lvl8pPr>
            <a:lvl9pPr marL="2286000" indent="0" algn="ctr">
              <a:buNone/>
              <a:defRPr sz="10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37719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 algn="l">
              <a:defRPr sz="375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285750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2pPr>
            <a:lvl3pPr marL="57150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3pPr>
            <a:lvl4pPr marL="85725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4pPr>
            <a:lvl5pPr marL="11430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5pPr>
            <a:lvl6pPr marL="142875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6pPr>
            <a:lvl7pPr marL="17145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7pPr>
            <a:lvl8pPr marL="200025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8pPr>
            <a:lvl9pPr marL="22860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  <p:transition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04272"/>
            <a:ext cx="7886700" cy="808518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4793" y="1306122"/>
            <a:ext cx="3526380" cy="591746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>
              <a:buNone/>
              <a:defRPr sz="1750" b="0"/>
            </a:lvl1pPr>
            <a:lvl2pPr marL="285750" indent="0">
              <a:buNone/>
              <a:defRPr sz="1250" b="1"/>
            </a:lvl2pPr>
            <a:lvl3pPr marL="571500" indent="0">
              <a:buNone/>
              <a:defRPr sz="1125" b="1"/>
            </a:lvl3pPr>
            <a:lvl4pPr marL="857250" indent="0">
              <a:buNone/>
              <a:defRPr sz="1000" b="1"/>
            </a:lvl4pPr>
            <a:lvl5pPr marL="1143000" indent="0">
              <a:buNone/>
              <a:defRPr sz="1000" b="1"/>
            </a:lvl5pPr>
            <a:lvl6pPr marL="1428750" indent="0">
              <a:buNone/>
              <a:defRPr sz="1000" b="1"/>
            </a:lvl6pPr>
            <a:lvl7pPr marL="1714500" indent="0">
              <a:buNone/>
              <a:defRPr sz="1000" b="1"/>
            </a:lvl7pPr>
            <a:lvl8pPr marL="2000250" indent="0">
              <a:buNone/>
              <a:defRPr sz="1000" b="1"/>
            </a:lvl8pPr>
            <a:lvl9pPr marL="2286000" indent="0">
              <a:buNone/>
              <a:defRPr sz="10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44793" y="1948657"/>
            <a:ext cx="3526380" cy="315497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/>
            </a:lvl1pPr>
            <a:lvl2pPr>
              <a:defRPr sz="1250"/>
            </a:lvl2pPr>
            <a:lvl3pPr>
              <a:defRPr sz="1125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17213" y="1306122"/>
            <a:ext cx="3526381" cy="59174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142875" indent="-142875">
              <a:buNone/>
              <a:defRPr lang="zh-CN" altLang="en-US" b="0" smtClean="0"/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7213" y="1964550"/>
            <a:ext cx="3526381" cy="313907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/>
            </a:lvl1pPr>
            <a:lvl2pPr>
              <a:defRPr sz="1250"/>
            </a:lvl2pPr>
            <a:lvl3pPr>
              <a:defRPr sz="1125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750"/>
            </a:lvl2pPr>
            <a:lvl3pPr>
              <a:defRPr sz="1500"/>
            </a:lvl3pPr>
            <a:lvl4pPr>
              <a:defRPr sz="1250"/>
            </a:lvl4pPr>
            <a:lvl5pPr>
              <a:defRPr sz="1250"/>
            </a:lvl5pPr>
            <a:lvl6pPr>
              <a:defRPr sz="1250"/>
            </a:lvl6pPr>
            <a:lvl7pPr>
              <a:defRPr sz="1250"/>
            </a:lvl7pPr>
            <a:lvl8pPr>
              <a:defRPr sz="1250"/>
            </a:lvl8pPr>
            <a:lvl9pPr>
              <a:defRPr sz="12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  <a:lvl2pPr marL="285750" indent="0">
              <a:buNone/>
              <a:defRPr sz="875"/>
            </a:lvl2pPr>
            <a:lvl3pPr marL="571500" indent="0">
              <a:buNone/>
              <a:defRPr sz="750"/>
            </a:lvl3pPr>
            <a:lvl4pPr marL="857250" indent="0">
              <a:buNone/>
              <a:defRPr sz="625"/>
            </a:lvl4pPr>
            <a:lvl5pPr marL="1143000" indent="0">
              <a:buNone/>
              <a:defRPr sz="625"/>
            </a:lvl5pPr>
            <a:lvl6pPr marL="1428750" indent="0">
              <a:buNone/>
              <a:defRPr sz="625"/>
            </a:lvl6pPr>
            <a:lvl7pPr marL="1714500" indent="0">
              <a:buNone/>
              <a:defRPr sz="625"/>
            </a:lvl7pPr>
            <a:lvl8pPr marL="2000250" indent="0">
              <a:buNone/>
              <a:defRPr sz="625"/>
            </a:lvl8pPr>
            <a:lvl9pPr marL="2286000" indent="0">
              <a:buNone/>
              <a:defRPr sz="62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  <p:transition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3195638" cy="1333500"/>
          </a:xfrm>
        </p:spPr>
        <p:txBody>
          <a:bodyPr anchor="t" anchorCtr="0">
            <a:normAutofit/>
          </a:bodyPr>
          <a:lstStyle>
            <a:lvl1pPr>
              <a:defRPr sz="2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1" y="381001"/>
            <a:ext cx="4477941" cy="45032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285750" indent="0">
              <a:buNone/>
              <a:defRPr sz="1750"/>
            </a:lvl2pPr>
            <a:lvl3pPr marL="571500" indent="0">
              <a:buNone/>
              <a:defRPr sz="1500"/>
            </a:lvl3pPr>
            <a:lvl4pPr marL="857250" indent="0">
              <a:buNone/>
              <a:defRPr sz="1250"/>
            </a:lvl4pPr>
            <a:lvl5pPr marL="1143000" indent="0">
              <a:buNone/>
              <a:defRPr sz="1250"/>
            </a:lvl5pPr>
            <a:lvl6pPr marL="1428750" indent="0">
              <a:buNone/>
              <a:defRPr sz="1250"/>
            </a:lvl6pPr>
            <a:lvl7pPr marL="1714500" indent="0">
              <a:buNone/>
              <a:defRPr sz="1250"/>
            </a:lvl7pPr>
            <a:lvl8pPr marL="2000250" indent="0">
              <a:buNone/>
              <a:defRPr sz="1250"/>
            </a:lvl8pPr>
            <a:lvl9pPr marL="2286000" indent="0">
              <a:buNone/>
              <a:defRPr sz="125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3195638" cy="31763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50"/>
            </a:lvl1pPr>
            <a:lvl2pPr marL="285750" indent="0">
              <a:buNone/>
              <a:defRPr sz="875"/>
            </a:lvl2pPr>
            <a:lvl3pPr marL="571500" indent="0">
              <a:buNone/>
              <a:defRPr sz="750"/>
            </a:lvl3pPr>
            <a:lvl4pPr marL="857250" indent="0">
              <a:buNone/>
              <a:defRPr sz="625"/>
            </a:lvl4pPr>
            <a:lvl5pPr marL="1143000" indent="0">
              <a:buNone/>
              <a:defRPr sz="625"/>
            </a:lvl5pPr>
            <a:lvl6pPr marL="1428750" indent="0">
              <a:buNone/>
              <a:defRPr sz="625"/>
            </a:lvl6pPr>
            <a:lvl7pPr marL="1714500" indent="0">
              <a:buNone/>
              <a:defRPr sz="625"/>
            </a:lvl7pPr>
            <a:lvl8pPr marL="2000250" indent="0">
              <a:buNone/>
              <a:defRPr sz="625"/>
            </a:lvl8pPr>
            <a:lvl9pPr marL="2286000" indent="0">
              <a:buNone/>
              <a:defRPr sz="62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  <p:transition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333500"/>
            <a:ext cx="8229600" cy="37719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7812"/>
            <a:ext cx="1971675" cy="4869657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7812"/>
            <a:ext cx="5800725" cy="486965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1000" indent="0" algn="ctr">
              <a:buNone/>
              <a:defRPr sz="1665"/>
            </a:lvl2pPr>
            <a:lvl3pPr marL="762000" indent="0" algn="ctr">
              <a:buNone/>
              <a:defRPr sz="1500"/>
            </a:lvl3pPr>
            <a:lvl4pPr marL="1143000" indent="0" algn="ctr">
              <a:buNone/>
              <a:defRPr sz="1335"/>
            </a:lvl4pPr>
            <a:lvl5pPr marL="1524000" indent="0" algn="ctr">
              <a:buNone/>
              <a:defRPr sz="1335"/>
            </a:lvl5pPr>
            <a:lvl6pPr marL="1905000" indent="0" algn="ctr">
              <a:buNone/>
              <a:defRPr sz="1335"/>
            </a:lvl6pPr>
            <a:lvl7pPr marL="2286000" indent="0" algn="ctr">
              <a:buNone/>
              <a:defRPr sz="1335"/>
            </a:lvl7pPr>
            <a:lvl8pPr marL="2667000" indent="0" algn="ctr">
              <a:buNone/>
              <a:defRPr sz="1335"/>
            </a:lvl8pPr>
            <a:lvl9pPr marL="3048000" indent="0" algn="ctr">
              <a:buNone/>
              <a:defRPr sz="1335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95418-B103-4614-BCCC-D09235E9CD45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9A179-E9E3-4E11-ACBC-E573269B734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2000"/>
            </a:lvl1pPr>
            <a:lvl2pPr marL="381000" indent="0">
              <a:buNone/>
              <a:defRPr sz="1665"/>
            </a:lvl2pPr>
            <a:lvl3pPr marL="762000" indent="0">
              <a:buNone/>
              <a:defRPr sz="1500"/>
            </a:lvl3pPr>
            <a:lvl4pPr marL="1143000" indent="0">
              <a:buNone/>
              <a:defRPr sz="1335"/>
            </a:lvl4pPr>
            <a:lvl5pPr marL="1524000" indent="0">
              <a:buNone/>
              <a:defRPr sz="1335"/>
            </a:lvl5pPr>
            <a:lvl6pPr marL="1905000" indent="0">
              <a:buNone/>
              <a:defRPr sz="1335"/>
            </a:lvl6pPr>
            <a:lvl7pPr marL="2286000" indent="0">
              <a:buNone/>
              <a:defRPr sz="1335"/>
            </a:lvl7pPr>
            <a:lvl8pPr marL="2667000" indent="0">
              <a:buNone/>
              <a:defRPr sz="1335"/>
            </a:lvl8pPr>
            <a:lvl9pPr marL="3048000" indent="0">
              <a:buNone/>
              <a:defRPr sz="133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97D61-B93D-4288-85E5-32A47E2B479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8C155-EB36-4ECA-863F-59C46CABB725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04271"/>
            <a:ext cx="7886700" cy="110463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400969"/>
            <a:ext cx="3868737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2087563"/>
            <a:ext cx="3868737" cy="30704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788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1000" indent="0">
              <a:buNone/>
              <a:defRPr sz="1665" b="1"/>
            </a:lvl2pPr>
            <a:lvl3pPr marL="762000" indent="0">
              <a:buNone/>
              <a:defRPr sz="1500" b="1"/>
            </a:lvl3pPr>
            <a:lvl4pPr marL="1143000" indent="0">
              <a:buNone/>
              <a:defRPr sz="1335" b="1"/>
            </a:lvl4pPr>
            <a:lvl5pPr marL="1524000" indent="0">
              <a:buNone/>
              <a:defRPr sz="1335" b="1"/>
            </a:lvl5pPr>
            <a:lvl6pPr marL="1905000" indent="0">
              <a:buNone/>
              <a:defRPr sz="1335" b="1"/>
            </a:lvl6pPr>
            <a:lvl7pPr marL="2286000" indent="0">
              <a:buNone/>
              <a:defRPr sz="1335" b="1"/>
            </a:lvl7pPr>
            <a:lvl8pPr marL="2667000" indent="0">
              <a:buNone/>
              <a:defRPr sz="1335" b="1"/>
            </a:lvl8pPr>
            <a:lvl9pPr marL="3048000" indent="0">
              <a:buNone/>
              <a:defRPr sz="13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788" cy="30704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12982-3415-4CF4-80CA-75420329D62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2A7BA-6107-4054-8116-7E11903DA89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A7D34-AA69-4CE7-A5D9-C4EBB7238964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81000"/>
            <a:ext cx="2949575" cy="1333500"/>
          </a:xfrm>
        </p:spPr>
        <p:txBody>
          <a:bodyPr anchor="b"/>
          <a:lstStyle>
            <a:lvl1pPr>
              <a:defRPr sz="266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822855"/>
            <a:ext cx="4629150" cy="4061354"/>
          </a:xfrm>
        </p:spPr>
        <p:txBody>
          <a:bodyPr/>
          <a:lstStyle>
            <a:lvl1pPr>
              <a:defRPr sz="2665"/>
            </a:lvl1pPr>
            <a:lvl2pPr>
              <a:defRPr sz="2335"/>
            </a:lvl2pPr>
            <a:lvl3pPr>
              <a:defRPr sz="2000"/>
            </a:lvl3pPr>
            <a:lvl4pPr>
              <a:defRPr sz="1665"/>
            </a:lvl4pPr>
            <a:lvl5pPr>
              <a:defRPr sz="1665"/>
            </a:lvl5pPr>
            <a:lvl6pPr>
              <a:defRPr sz="1665"/>
            </a:lvl6pPr>
            <a:lvl7pPr>
              <a:defRPr sz="1665"/>
            </a:lvl7pPr>
            <a:lvl8pPr>
              <a:defRPr sz="1665"/>
            </a:lvl8pPr>
            <a:lvl9pPr>
              <a:defRPr sz="1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714500"/>
            <a:ext cx="2949575" cy="3176323"/>
          </a:xfrm>
        </p:spPr>
        <p:txBody>
          <a:bodyPr/>
          <a:lstStyle>
            <a:lvl1pPr marL="0" indent="0">
              <a:buNone/>
              <a:defRPr sz="1335"/>
            </a:lvl1pPr>
            <a:lvl2pPr marL="381000" indent="0">
              <a:buNone/>
              <a:defRPr sz="1165"/>
            </a:lvl2pPr>
            <a:lvl3pPr marL="762000" indent="0">
              <a:buNone/>
              <a:defRPr sz="1000"/>
            </a:lvl3pPr>
            <a:lvl4pPr marL="1143000" indent="0">
              <a:buNone/>
              <a:defRPr sz="835"/>
            </a:lvl4pPr>
            <a:lvl5pPr marL="1524000" indent="0">
              <a:buNone/>
              <a:defRPr sz="835"/>
            </a:lvl5pPr>
            <a:lvl6pPr marL="1905000" indent="0">
              <a:buNone/>
              <a:defRPr sz="835"/>
            </a:lvl6pPr>
            <a:lvl7pPr marL="2286000" indent="0">
              <a:buNone/>
              <a:defRPr sz="835"/>
            </a:lvl7pPr>
            <a:lvl8pPr marL="2667000" indent="0">
              <a:buNone/>
              <a:defRPr sz="835"/>
            </a:lvl8pPr>
            <a:lvl9pPr marL="3048000" indent="0">
              <a:buNone/>
              <a:defRPr sz="83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056BD-89CF-41E5-8F10-FE04A24DFAC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81000"/>
            <a:ext cx="2949575" cy="1333500"/>
          </a:xfrm>
        </p:spPr>
        <p:txBody>
          <a:bodyPr anchor="b"/>
          <a:lstStyle>
            <a:lvl1pPr>
              <a:defRPr sz="266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822855"/>
            <a:ext cx="4629150" cy="4061354"/>
          </a:xfrm>
        </p:spPr>
        <p:txBody>
          <a:bodyPr/>
          <a:lstStyle>
            <a:lvl1pPr marL="0" indent="0">
              <a:buNone/>
              <a:defRPr sz="2665"/>
            </a:lvl1pPr>
            <a:lvl2pPr marL="381000" indent="0">
              <a:buNone/>
              <a:defRPr sz="2335"/>
            </a:lvl2pPr>
            <a:lvl3pPr marL="762000" indent="0">
              <a:buNone/>
              <a:defRPr sz="2000"/>
            </a:lvl3pPr>
            <a:lvl4pPr marL="1143000" indent="0">
              <a:buNone/>
              <a:defRPr sz="1665"/>
            </a:lvl4pPr>
            <a:lvl5pPr marL="1524000" indent="0">
              <a:buNone/>
              <a:defRPr sz="1665"/>
            </a:lvl5pPr>
            <a:lvl6pPr marL="1905000" indent="0">
              <a:buNone/>
              <a:defRPr sz="1665"/>
            </a:lvl6pPr>
            <a:lvl7pPr marL="2286000" indent="0">
              <a:buNone/>
              <a:defRPr sz="1665"/>
            </a:lvl7pPr>
            <a:lvl8pPr marL="2667000" indent="0">
              <a:buNone/>
              <a:defRPr sz="1665"/>
            </a:lvl8pPr>
            <a:lvl9pPr marL="3048000" indent="0">
              <a:buNone/>
              <a:defRPr sz="1665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714500"/>
            <a:ext cx="2949575" cy="3176323"/>
          </a:xfrm>
        </p:spPr>
        <p:txBody>
          <a:bodyPr/>
          <a:lstStyle>
            <a:lvl1pPr marL="0" indent="0">
              <a:buNone/>
              <a:defRPr sz="1335"/>
            </a:lvl1pPr>
            <a:lvl2pPr marL="381000" indent="0">
              <a:buNone/>
              <a:defRPr sz="1165"/>
            </a:lvl2pPr>
            <a:lvl3pPr marL="762000" indent="0">
              <a:buNone/>
              <a:defRPr sz="1000"/>
            </a:lvl3pPr>
            <a:lvl4pPr marL="1143000" indent="0">
              <a:buNone/>
              <a:defRPr sz="835"/>
            </a:lvl4pPr>
            <a:lvl5pPr marL="1524000" indent="0">
              <a:buNone/>
              <a:defRPr sz="835"/>
            </a:lvl5pPr>
            <a:lvl6pPr marL="1905000" indent="0">
              <a:buNone/>
              <a:defRPr sz="835"/>
            </a:lvl6pPr>
            <a:lvl7pPr marL="2286000" indent="0">
              <a:buNone/>
              <a:defRPr sz="835"/>
            </a:lvl7pPr>
            <a:lvl8pPr marL="2667000" indent="0">
              <a:buNone/>
              <a:defRPr sz="835"/>
            </a:lvl8pPr>
            <a:lvl9pPr marL="3048000" indent="0">
              <a:buNone/>
              <a:defRPr sz="83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679A8-1B73-4FD6-81A8-58D551863BBC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70190-5576-43A5-8E5D-5B21973593D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2ED0C-30D9-43B5-9A8C-4F9FEC35678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32869-F359-4DD1-A59A-ED3A1E609F8C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9C744-00BE-46C6-A266-12E630DD638A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4F67D-2DF3-40F1-A291-F773226130B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1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ags" Target="../tags/tag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04113-8A7C-42E9-BA8E-22D59F83B561}" type="datetimeFigureOut">
              <a:rPr lang="zh-CN" altLang="en-US" smtClean="0"/>
              <a:t>2020-11-2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790B0-80C3-4377-88F1-51E95CAE9D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 advClick="0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13665"/>
          <p:cNvGrpSpPr/>
          <p:nvPr/>
        </p:nvGrpSpPr>
        <p:grpSpPr>
          <a:xfrm>
            <a:off x="-155575" y="0"/>
            <a:ext cx="9396413" cy="5715000"/>
            <a:chOff x="1980" y="1648"/>
            <a:chExt cx="5835" cy="5090"/>
          </a:xfrm>
        </p:grpSpPr>
        <p:pic>
          <p:nvPicPr>
            <p:cNvPr id="2051" name="图片 113666" descr="D2b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000100"/>
                </a:clrFrom>
                <a:clrTo>
                  <a:srgbClr val="0001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365" y="2584"/>
              <a:ext cx="360" cy="3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" name="图片 113667" descr="D2c"/>
            <p:cNvPicPr>
              <a:picLocks noChangeArrowheads="1"/>
            </p:cNvPicPr>
            <p:nvPr/>
          </p:nvPicPr>
          <p:blipFill>
            <a:blip r:embed="rId14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10" y="6328"/>
              <a:ext cx="5730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" name="图片 113668" descr="D2e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020002"/>
                </a:clrFrom>
                <a:clrTo>
                  <a:srgbClr val="020002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25" y="2584"/>
              <a:ext cx="330" cy="3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" name="图片 113669" descr="D2a"/>
            <p:cNvPicPr>
              <a:picLocks noChangeAspect="1" noChangeArrowheads="1"/>
            </p:cNvPicPr>
            <p:nvPr/>
          </p:nvPicPr>
          <p:blipFill>
            <a:blip r:embed="rId16">
              <a:clrChange>
                <a:clrFrom>
                  <a:srgbClr val="010001"/>
                </a:clrFrom>
                <a:clrTo>
                  <a:srgbClr val="010001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980" y="1648"/>
              <a:ext cx="5760" cy="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5" name="图片 113670" descr="D2a"/>
            <p:cNvPicPr>
              <a:picLocks noChangeAspect="1" noChangeArrowheads="1"/>
            </p:cNvPicPr>
            <p:nvPr/>
          </p:nvPicPr>
          <p:blipFill>
            <a:blip r:embed="rId16">
              <a:clrChange>
                <a:clrFrom>
                  <a:srgbClr val="010001"/>
                </a:clrFrom>
                <a:clrTo>
                  <a:srgbClr val="010001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0800000">
              <a:off x="2055" y="2428"/>
              <a:ext cx="5760" cy="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3672" name="标题 113671"/>
          <p:cNvSpPr>
            <a:spLocks noGrp="1"/>
          </p:cNvSpPr>
          <p:nvPr>
            <p:ph type="title"/>
          </p:nvPr>
        </p:nvSpPr>
        <p:spPr>
          <a:xfrm>
            <a:off x="1116013" y="277813"/>
            <a:ext cx="2590800" cy="698500"/>
          </a:xfrm>
          <a:prstGeom prst="rect">
            <a:avLst/>
          </a:prstGeom>
          <a:gradFill rotWithShape="0">
            <a:gsLst>
              <a:gs pos="0">
                <a:srgbClr val="EAEAEA"/>
              </a:gs>
              <a:gs pos="100000">
                <a:schemeClr val="bg1"/>
              </a:gs>
            </a:gsLst>
            <a:lin ang="5400000" scaled="1"/>
          </a:gradFill>
          <a:ln w="28575">
            <a:noFill/>
            <a:miter/>
          </a:ln>
        </p:spPr>
        <p:txBody>
          <a:bodyPr anchor="ctr"/>
          <a:lstStyle/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057" name="文本框 113672"/>
          <p:cNvSpPr txBox="1">
            <a:spLocks noChangeArrowheads="1"/>
          </p:cNvSpPr>
          <p:nvPr/>
        </p:nvSpPr>
        <p:spPr bwMode="auto">
          <a:xfrm>
            <a:off x="8423276" y="1897063"/>
            <a:ext cx="720725" cy="3375796"/>
          </a:xfrm>
          <a:prstGeom prst="rect">
            <a:avLst/>
          </a:prstGeom>
          <a:solidFill>
            <a:schemeClr val="bg1"/>
          </a:solidFill>
          <a:ln w="120650">
            <a:solidFill>
              <a:srgbClr val="008000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665" b="1">
                <a:solidFill>
                  <a:srgbClr val="6600FF"/>
                </a:solidFill>
                <a:latin typeface="方正水柱繁体" pitchFamily="2" charset="-122"/>
                <a:ea typeface="方正水柱繁体" pitchFamily="2" charset="-122"/>
              </a:rPr>
              <a:t>精</a:t>
            </a:r>
          </a:p>
          <a:p>
            <a:r>
              <a:rPr lang="zh-CN" altLang="en-US" sz="2665" b="1">
                <a:solidFill>
                  <a:srgbClr val="6600FF"/>
                </a:solidFill>
                <a:latin typeface="方正水柱繁体" pitchFamily="2" charset="-122"/>
                <a:ea typeface="方正水柱繁体" pitchFamily="2" charset="-122"/>
              </a:rPr>
              <a:t>诚</a:t>
            </a:r>
          </a:p>
          <a:p>
            <a:r>
              <a:rPr lang="zh-CN" altLang="en-US" sz="2665" b="1">
                <a:solidFill>
                  <a:srgbClr val="6600FF"/>
                </a:solidFill>
                <a:latin typeface="方正水柱繁体" pitchFamily="2" charset="-122"/>
                <a:ea typeface="方正水柱繁体" pitchFamily="2" charset="-122"/>
              </a:rPr>
              <a:t>所</a:t>
            </a:r>
          </a:p>
          <a:p>
            <a:r>
              <a:rPr lang="zh-CN" altLang="en-US" sz="2665" b="1">
                <a:solidFill>
                  <a:srgbClr val="6600FF"/>
                </a:solidFill>
                <a:latin typeface="方正水柱繁体" pitchFamily="2" charset="-122"/>
                <a:ea typeface="方正水柱繁体" pitchFamily="2" charset="-122"/>
              </a:rPr>
              <a:t>至</a:t>
            </a:r>
          </a:p>
          <a:p>
            <a:r>
              <a:rPr lang="zh-CN" altLang="en-US" sz="2665" b="1">
                <a:solidFill>
                  <a:srgbClr val="6600FF"/>
                </a:solidFill>
                <a:latin typeface="方正水柱繁体" pitchFamily="2" charset="-122"/>
                <a:ea typeface="方正水柱繁体" pitchFamily="2" charset="-122"/>
              </a:rPr>
              <a:t>金</a:t>
            </a:r>
          </a:p>
          <a:p>
            <a:r>
              <a:rPr lang="zh-CN" altLang="en-US" sz="2665" b="1">
                <a:solidFill>
                  <a:srgbClr val="6600FF"/>
                </a:solidFill>
                <a:latin typeface="方正水柱繁体" pitchFamily="2" charset="-122"/>
                <a:ea typeface="方正水柱繁体" pitchFamily="2" charset="-122"/>
              </a:rPr>
              <a:t>石</a:t>
            </a:r>
          </a:p>
          <a:p>
            <a:r>
              <a:rPr lang="zh-CN" altLang="en-US" sz="2665" b="1">
                <a:solidFill>
                  <a:srgbClr val="6600FF"/>
                </a:solidFill>
                <a:latin typeface="方正水柱繁体" pitchFamily="2" charset="-122"/>
                <a:ea typeface="方正水柱繁体" pitchFamily="2" charset="-122"/>
              </a:rPr>
              <a:t>为</a:t>
            </a:r>
          </a:p>
          <a:p>
            <a:r>
              <a:rPr lang="zh-CN" altLang="en-US" sz="2665" b="1">
                <a:solidFill>
                  <a:srgbClr val="6600FF"/>
                </a:solidFill>
                <a:latin typeface="方正水柱繁体" pitchFamily="2" charset="-122"/>
                <a:ea typeface="方正水柱繁体" pitchFamily="2" charset="-122"/>
              </a:rPr>
              <a:t>开</a:t>
            </a:r>
            <a:endParaRPr lang="zh-CN" altLang="en-US" sz="2665">
              <a:latin typeface="方正水柱繁体" pitchFamily="2" charset="-122"/>
              <a:ea typeface="方正水柱繁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random/>
  </p:transition>
  <p:hf sldNum="0" hdr="0"/>
  <p:txStyles>
    <p:titleStyle>
      <a:lvl1pPr algn="ctr" rtl="0" fontAlgn="ctr">
        <a:lnSpc>
          <a:spcPct val="60000"/>
        </a:lnSpc>
        <a:spcBef>
          <a:spcPct val="0"/>
        </a:spcBef>
        <a:spcAft>
          <a:spcPct val="0"/>
        </a:spcAft>
        <a:buFont typeface="Arial" pitchFamily="34" charset="0"/>
        <a:defRPr sz="2500" kern="120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ctr">
        <a:lnSpc>
          <a:spcPct val="60000"/>
        </a:lnSpc>
        <a:spcBef>
          <a:spcPct val="0"/>
        </a:spcBef>
        <a:spcAft>
          <a:spcPct val="0"/>
        </a:spcAft>
        <a:buFont typeface="Arial" pitchFamily="34" charset="0"/>
        <a:defRPr sz="2500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2pPr>
      <a:lvl3pPr algn="ctr" rtl="0" fontAlgn="ctr">
        <a:lnSpc>
          <a:spcPct val="60000"/>
        </a:lnSpc>
        <a:spcBef>
          <a:spcPct val="0"/>
        </a:spcBef>
        <a:spcAft>
          <a:spcPct val="0"/>
        </a:spcAft>
        <a:buFont typeface="Arial" pitchFamily="34" charset="0"/>
        <a:defRPr sz="2500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3pPr>
      <a:lvl4pPr algn="ctr" rtl="0" fontAlgn="ctr">
        <a:lnSpc>
          <a:spcPct val="60000"/>
        </a:lnSpc>
        <a:spcBef>
          <a:spcPct val="0"/>
        </a:spcBef>
        <a:spcAft>
          <a:spcPct val="0"/>
        </a:spcAft>
        <a:buFont typeface="Arial" pitchFamily="34" charset="0"/>
        <a:defRPr sz="2500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4pPr>
      <a:lvl5pPr algn="ctr" rtl="0" fontAlgn="ctr">
        <a:lnSpc>
          <a:spcPct val="60000"/>
        </a:lnSpc>
        <a:spcBef>
          <a:spcPct val="0"/>
        </a:spcBef>
        <a:spcAft>
          <a:spcPct val="0"/>
        </a:spcAft>
        <a:buFont typeface="Arial" pitchFamily="34" charset="0"/>
        <a:defRPr sz="2500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5pPr>
      <a:lvl6pPr marL="381000" algn="ctr" rtl="0" fontAlgn="ctr">
        <a:lnSpc>
          <a:spcPct val="60000"/>
        </a:lnSpc>
        <a:spcBef>
          <a:spcPct val="0"/>
        </a:spcBef>
        <a:spcAft>
          <a:spcPct val="0"/>
        </a:spcAft>
        <a:buFont typeface="Arial" pitchFamily="34" charset="0"/>
        <a:defRPr sz="2500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6pPr>
      <a:lvl7pPr marL="762000" algn="ctr" rtl="0" fontAlgn="ctr">
        <a:lnSpc>
          <a:spcPct val="60000"/>
        </a:lnSpc>
        <a:spcBef>
          <a:spcPct val="0"/>
        </a:spcBef>
        <a:spcAft>
          <a:spcPct val="0"/>
        </a:spcAft>
        <a:buFont typeface="Arial" pitchFamily="34" charset="0"/>
        <a:defRPr sz="2500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7pPr>
      <a:lvl8pPr marL="1143000" algn="ctr" rtl="0" fontAlgn="ctr">
        <a:lnSpc>
          <a:spcPct val="60000"/>
        </a:lnSpc>
        <a:spcBef>
          <a:spcPct val="0"/>
        </a:spcBef>
        <a:spcAft>
          <a:spcPct val="0"/>
        </a:spcAft>
        <a:buFont typeface="Arial" pitchFamily="34" charset="0"/>
        <a:defRPr sz="2500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8pPr>
      <a:lvl9pPr marL="1524000" algn="ctr" rtl="0" fontAlgn="ctr">
        <a:lnSpc>
          <a:spcPct val="60000"/>
        </a:lnSpc>
        <a:spcBef>
          <a:spcPct val="0"/>
        </a:spcBef>
        <a:spcAft>
          <a:spcPct val="0"/>
        </a:spcAft>
        <a:buFont typeface="Arial" pitchFamily="34" charset="0"/>
        <a:defRPr sz="2500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9pPr>
    </p:titleStyle>
    <p:bodyStyle>
      <a:lvl1pPr marL="285750" indent="-285750" algn="l" rtl="0" fontAlgn="ctr">
        <a:spcBef>
          <a:spcPct val="20000"/>
        </a:spcBef>
        <a:spcAft>
          <a:spcPct val="0"/>
        </a:spcAft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19125" lvl="1" indent="-238125" algn="l" rtl="0" fontAlgn="ctr">
        <a:spcBef>
          <a:spcPct val="20000"/>
        </a:spcBef>
        <a:spcAft>
          <a:spcPct val="0"/>
        </a:spcAft>
        <a:buFont typeface="Arial" pitchFamily="34" charset="0"/>
        <a:buChar char="–"/>
        <a:defRPr sz="2250" kern="1200">
          <a:solidFill>
            <a:schemeClr val="tx1"/>
          </a:solidFill>
          <a:latin typeface="+mn-lt"/>
          <a:ea typeface="+mn-ea"/>
          <a:cs typeface="+mn-cs"/>
        </a:defRPr>
      </a:lvl2pPr>
      <a:lvl3pPr marL="952500" lvl="2" indent="-190500" algn="l" rtl="0" fontAlgn="ctr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33500" lvl="3" indent="-190500" algn="l" rtl="0" fontAlgn="ctr">
        <a:spcBef>
          <a:spcPct val="20000"/>
        </a:spcBef>
        <a:spcAft>
          <a:spcPct val="0"/>
        </a:spcAft>
        <a:buFont typeface="Arial" pitchFamily="34" charset="0"/>
        <a:buChar char="–"/>
        <a:defRPr sz="1665" kern="1200">
          <a:solidFill>
            <a:schemeClr val="tx1"/>
          </a:solidFill>
          <a:latin typeface="+mn-lt"/>
          <a:ea typeface="+mn-ea"/>
          <a:cs typeface="+mn-cs"/>
        </a:defRPr>
      </a:lvl4pPr>
      <a:lvl5pPr marL="1714500" lvl="4" indent="-190500" algn="l" rtl="0" fontAlgn="ctr">
        <a:spcBef>
          <a:spcPct val="20000"/>
        </a:spcBef>
        <a:spcAft>
          <a:spcPct val="0"/>
        </a:spcAft>
        <a:buFont typeface="Arial" pitchFamily="34" charset="0"/>
        <a:buChar char="»"/>
        <a:defRPr sz="1665" kern="1200">
          <a:solidFill>
            <a:schemeClr val="tx1"/>
          </a:solidFill>
          <a:latin typeface="+mn-lt"/>
          <a:ea typeface="+mn-ea"/>
          <a:cs typeface="+mn-cs"/>
        </a:defRPr>
      </a:lvl5pPr>
      <a:lvl6pPr marL="2095500" lvl="5" indent="-190500" algn="l" defTabSz="762000" eaLnBrk="1" fontAlgn="ctr" latinLnBrk="0" hangingPunct="1">
        <a:spcBef>
          <a:spcPct val="20000"/>
        </a:spcBef>
        <a:spcAft>
          <a:spcPct val="0"/>
        </a:spcAft>
        <a:buChar char="»"/>
        <a:defRPr sz="1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476500" lvl="6" indent="-190500" algn="l" defTabSz="762000" eaLnBrk="1" fontAlgn="ctr" latinLnBrk="0" hangingPunct="1">
        <a:spcBef>
          <a:spcPct val="20000"/>
        </a:spcBef>
        <a:spcAft>
          <a:spcPct val="0"/>
        </a:spcAft>
        <a:buChar char="»"/>
        <a:defRPr sz="1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857500" lvl="7" indent="-190500" algn="l" defTabSz="762000" eaLnBrk="1" fontAlgn="ctr" latinLnBrk="0" hangingPunct="1">
        <a:spcBef>
          <a:spcPct val="20000"/>
        </a:spcBef>
        <a:spcAft>
          <a:spcPct val="0"/>
        </a:spcAft>
        <a:buChar char="»"/>
        <a:defRPr sz="1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238500" lvl="8" indent="-190500" algn="l" defTabSz="762000" eaLnBrk="1" fontAlgn="ctr" latinLnBrk="0" hangingPunct="1">
        <a:spcBef>
          <a:spcPct val="20000"/>
        </a:spcBef>
        <a:spcAft>
          <a:spcPct val="0"/>
        </a:spcAft>
        <a:buChar char="»"/>
        <a:defRPr sz="1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762000" eaLnBrk="1" fontAlgn="base" latinLnBrk="0" hangingPunct="1"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81000" lvl="1" indent="0" algn="l" defTabSz="762000" eaLnBrk="1" fontAlgn="base" latinLnBrk="0" hangingPunct="1"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762000" lvl="2" indent="0" algn="l" defTabSz="762000" eaLnBrk="1" fontAlgn="base" latinLnBrk="0" hangingPunct="1"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43000" lvl="3" indent="0" algn="l" defTabSz="762000" eaLnBrk="1" fontAlgn="base" latinLnBrk="0" hangingPunct="1"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24000" lvl="4" indent="0" algn="l" defTabSz="762000" eaLnBrk="1" fontAlgn="base" latinLnBrk="0" hangingPunct="1"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905000" lvl="5" indent="0" algn="l" defTabSz="762000" eaLnBrk="1" fontAlgn="base" latinLnBrk="0" hangingPunct="1"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86000" lvl="6" indent="0" algn="l" defTabSz="762000" eaLnBrk="1" fontAlgn="base" latinLnBrk="0" hangingPunct="1"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67000" lvl="7" indent="0" algn="l" defTabSz="762000" eaLnBrk="1" fontAlgn="base" latinLnBrk="0" hangingPunct="1"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048000" lvl="8" indent="0" algn="l" defTabSz="762000" eaLnBrk="1" fontAlgn="base" latinLnBrk="0" hangingPunct="1"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865"/>
            <a:ext cx="82296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33500"/>
            <a:ext cx="8229600" cy="377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204354"/>
            <a:ext cx="2133600" cy="3968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0"/>
              </a:spcBef>
              <a:defRPr sz="1165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204354"/>
            <a:ext cx="2895600" cy="3968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0"/>
              </a:spcBef>
              <a:defRPr sz="1165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204354"/>
            <a:ext cx="2133600" cy="3968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spcBef>
                <a:spcPct val="0"/>
              </a:spcBef>
              <a:defRPr sz="1165" smtClean="0"/>
            </a:lvl1pPr>
          </a:lstStyle>
          <a:p>
            <a:pPr>
              <a:defRPr/>
            </a:pPr>
            <a:fld id="{1E2B41F9-522A-4859-8F8A-2BD35E84E0C7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65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65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65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65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65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5pPr>
      <a:lvl6pPr marL="381000" algn="ctr" rtl="0" fontAlgn="base">
        <a:spcBef>
          <a:spcPct val="0"/>
        </a:spcBef>
        <a:spcAft>
          <a:spcPct val="0"/>
        </a:spcAft>
        <a:defRPr sz="3665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6pPr>
      <a:lvl7pPr marL="762000" algn="ctr" rtl="0" fontAlgn="base">
        <a:spcBef>
          <a:spcPct val="0"/>
        </a:spcBef>
        <a:spcAft>
          <a:spcPct val="0"/>
        </a:spcAft>
        <a:defRPr sz="3665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7pPr>
      <a:lvl8pPr marL="1143000" algn="ctr" rtl="0" fontAlgn="base">
        <a:spcBef>
          <a:spcPct val="0"/>
        </a:spcBef>
        <a:spcAft>
          <a:spcPct val="0"/>
        </a:spcAft>
        <a:defRPr sz="3665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8pPr>
      <a:lvl9pPr marL="1524000" algn="ctr" rtl="0" fontAlgn="base">
        <a:spcBef>
          <a:spcPct val="0"/>
        </a:spcBef>
        <a:spcAft>
          <a:spcPct val="0"/>
        </a:spcAft>
        <a:defRPr sz="3665">
          <a:solidFill>
            <a:schemeClr val="tx2"/>
          </a:solidFill>
          <a:latin typeface="Arial" pitchFamily="34" charset="0"/>
          <a:ea typeface="宋体" panose="02010600030101010101" pitchFamily="2" charset="-122"/>
        </a:defRPr>
      </a:lvl9pPr>
    </p:titleStyle>
    <p:bodyStyle>
      <a:lvl1pPr marL="2857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1pPr>
      <a:lvl2pPr marL="619125" indent="-238125" algn="l" rtl="0" eaLnBrk="0" fontAlgn="base" hangingPunct="0">
        <a:spcBef>
          <a:spcPct val="20000"/>
        </a:spcBef>
        <a:spcAft>
          <a:spcPct val="0"/>
        </a:spcAft>
        <a:buChar char="–"/>
        <a:defRPr sz="2335" kern="1200">
          <a:solidFill>
            <a:schemeClr val="tx1"/>
          </a:solidFill>
          <a:latin typeface="+mn-lt"/>
          <a:ea typeface="+mn-ea"/>
          <a:cs typeface="+mn-cs"/>
        </a:defRPr>
      </a:lvl2pPr>
      <a:lvl3pPr marL="952500" indent="-1905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33500" indent="-190500" algn="l" rtl="0" eaLnBrk="0" fontAlgn="base" hangingPunct="0">
        <a:spcBef>
          <a:spcPct val="20000"/>
        </a:spcBef>
        <a:spcAft>
          <a:spcPct val="0"/>
        </a:spcAft>
        <a:buChar char="–"/>
        <a:defRPr sz="1665" kern="1200">
          <a:solidFill>
            <a:schemeClr val="tx1"/>
          </a:solidFill>
          <a:latin typeface="+mn-lt"/>
          <a:ea typeface="+mn-ea"/>
          <a:cs typeface="+mn-cs"/>
        </a:defRPr>
      </a:lvl4pPr>
      <a:lvl5pPr marL="1714500" indent="-190500" algn="l" rtl="0" eaLnBrk="0" fontAlgn="base" hangingPunct="0">
        <a:spcBef>
          <a:spcPct val="20000"/>
        </a:spcBef>
        <a:spcAft>
          <a:spcPct val="0"/>
        </a:spcAft>
        <a:buChar char="»"/>
        <a:defRPr sz="1665" kern="1200">
          <a:solidFill>
            <a:schemeClr val="tx1"/>
          </a:solidFill>
          <a:latin typeface="+mn-lt"/>
          <a:ea typeface="+mn-ea"/>
          <a:cs typeface="+mn-cs"/>
        </a:defRPr>
      </a:lvl5pPr>
      <a:lvl6pPr marL="2095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500" indent="-190500" algn="l" defTabSz="762000" rtl="0" eaLnBrk="1" latinLnBrk="0" hangingPunct="1">
        <a:lnSpc>
          <a:spcPct val="90000"/>
        </a:lnSpc>
        <a:spcBef>
          <a:spcPts val="41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4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5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6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7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8000" algn="l" defTabSz="7620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7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.png"/><Relationship Id="rId11" Type="http://schemas.openxmlformats.org/officeDocument/2006/relationships/image" Target="../media/image19.jpeg"/><Relationship Id="rId5" Type="http://schemas.openxmlformats.org/officeDocument/2006/relationships/image" Target="../media/image9.png"/><Relationship Id="rId10" Type="http://schemas.openxmlformats.org/officeDocument/2006/relationships/image" Target="../media/image18.jpeg"/><Relationship Id="rId4" Type="http://schemas.openxmlformats.org/officeDocument/2006/relationships/image" Target="../media/image8.png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48945"/>
            <a:ext cx="9144000" cy="63696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66825" y="2633980"/>
            <a:ext cx="66103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秋风秋雨总关情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秋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36909">
            <a:off x="45720" y="41275"/>
            <a:ext cx="574040" cy="40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秋叶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528" y="-14022"/>
            <a:ext cx="616479" cy="81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秋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36909">
            <a:off x="210926" y="412327"/>
            <a:ext cx="579438" cy="40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1811073" y="877094"/>
            <a:ext cx="3677708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2184136" y="1228990"/>
            <a:ext cx="4008438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85" name="Text Box 21"/>
          <p:cNvSpPr txBox="1">
            <a:spLocks noChangeArrowheads="1"/>
          </p:cNvSpPr>
          <p:nvPr/>
        </p:nvSpPr>
        <p:spPr bwMode="auto">
          <a:xfrm>
            <a:off x="1915583" y="1001448"/>
            <a:ext cx="5117042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660958" y="4439543"/>
            <a:ext cx="1471613" cy="130635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rot="780702">
            <a:off x="860250" y="1959252"/>
            <a:ext cx="1825625" cy="1927490"/>
            <a:chOff x="-2" y="-244"/>
            <a:chExt cx="1338" cy="1678"/>
          </a:xfrm>
        </p:grpSpPr>
        <p:pic>
          <p:nvPicPr>
            <p:cNvPr id="12" name="内容占位符 74777" descr="yu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-1643119">
              <a:off x="0" y="-244"/>
              <a:ext cx="1087" cy="1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74778"/>
            <p:cNvSpPr txBox="1">
              <a:spLocks noChangeArrowheads="1"/>
            </p:cNvSpPr>
            <p:nvPr/>
          </p:nvSpPr>
          <p:spPr bwMode="auto">
            <a:xfrm>
              <a:off x="-2" y="378"/>
              <a:ext cx="1338" cy="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762000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65" b="1" u="sng">
                  <a:solidFill>
                    <a:srgbClr val="CCCCFF"/>
                  </a:solidFill>
                  <a:latin typeface="Times New Roman" panose="02020603050405020304" pitchFamily="18" charset="0"/>
                  <a:ea typeface="黑体" panose="02010609060101010101" charset="-122"/>
                </a:rPr>
                <a:t>静</a:t>
              </a:r>
              <a:r>
                <a:rPr lang="zh-CN" altLang="en-US" sz="3665" b="1">
                  <a:solidFill>
                    <a:srgbClr val="FFFFFF"/>
                  </a:solidFill>
                  <a:latin typeface="Times New Roman" panose="02020603050405020304" pitchFamily="18" charset="0"/>
                  <a:ea typeface="华文新魏" panose="02010800040101010101" pitchFamily="2" charset="-122"/>
                </a:rPr>
                <a:t>在</a:t>
              </a:r>
              <a:r>
                <a:rPr lang="zh-CN" altLang="en-US" sz="3665">
                  <a:solidFill>
                    <a:srgbClr val="FFFFFF"/>
                  </a:solidFill>
                  <a:latin typeface="Times New Roman" panose="02020603050405020304" pitchFamily="18" charset="0"/>
                  <a:ea typeface="华文新魏" panose="02010800040101010101" pitchFamily="2" charset="-122"/>
                </a:rPr>
                <a:t>：</a:t>
              </a:r>
            </a:p>
          </p:txBody>
        </p:sp>
      </p:grpSp>
      <p:sp>
        <p:nvSpPr>
          <p:cNvPr id="14" name="直接连接符 74774"/>
          <p:cNvSpPr>
            <a:spLocks noChangeShapeType="1"/>
          </p:cNvSpPr>
          <p:nvPr/>
        </p:nvSpPr>
        <p:spPr bwMode="auto">
          <a:xfrm flipH="1">
            <a:off x="7092156" y="1537230"/>
            <a:ext cx="0" cy="246062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762000"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直接连接符 74772"/>
          <p:cNvSpPr>
            <a:spLocks noChangeShapeType="1"/>
          </p:cNvSpPr>
          <p:nvPr/>
        </p:nvSpPr>
        <p:spPr bwMode="auto">
          <a:xfrm flipH="1">
            <a:off x="6433343" y="1476376"/>
            <a:ext cx="0" cy="2520156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762000"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直接连接符 74767"/>
          <p:cNvSpPr>
            <a:spLocks noChangeShapeType="1"/>
          </p:cNvSpPr>
          <p:nvPr/>
        </p:nvSpPr>
        <p:spPr bwMode="auto">
          <a:xfrm flipH="1">
            <a:off x="5773208" y="1535907"/>
            <a:ext cx="0" cy="246062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762000"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直接连接符 74773"/>
          <p:cNvSpPr>
            <a:spLocks noChangeShapeType="1"/>
          </p:cNvSpPr>
          <p:nvPr/>
        </p:nvSpPr>
        <p:spPr bwMode="auto">
          <a:xfrm flipH="1">
            <a:off x="5113073" y="1957918"/>
            <a:ext cx="0" cy="2939521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762000"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直接连接符 74771"/>
          <p:cNvSpPr>
            <a:spLocks noChangeShapeType="1"/>
          </p:cNvSpPr>
          <p:nvPr/>
        </p:nvSpPr>
        <p:spPr bwMode="auto">
          <a:xfrm flipH="1">
            <a:off x="4452937" y="2136511"/>
            <a:ext cx="0" cy="3000375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762000"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" name="文本框 74764"/>
          <p:cNvSpPr txBox="1">
            <a:spLocks noChangeArrowheads="1"/>
          </p:cNvSpPr>
          <p:nvPr/>
        </p:nvSpPr>
        <p:spPr bwMode="auto">
          <a:xfrm>
            <a:off x="6996520" y="1535907"/>
            <a:ext cx="697563" cy="2581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defTabSz="7620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335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驯鸽的飞声</a:t>
            </a:r>
          </a:p>
        </p:txBody>
      </p:sp>
      <p:sp>
        <p:nvSpPr>
          <p:cNvPr id="21" name="文本框 74765"/>
          <p:cNvSpPr txBox="1">
            <a:spLocks noChangeArrowheads="1"/>
          </p:cNvSpPr>
          <p:nvPr/>
        </p:nvSpPr>
        <p:spPr bwMode="auto">
          <a:xfrm>
            <a:off x="6336385" y="1535907"/>
            <a:ext cx="697563" cy="209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defTabSz="7620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335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扫帚声</a:t>
            </a:r>
          </a:p>
        </p:txBody>
      </p:sp>
      <p:sp>
        <p:nvSpPr>
          <p:cNvPr id="22" name="文本框 74766"/>
          <p:cNvSpPr txBox="1">
            <a:spLocks noChangeArrowheads="1"/>
          </p:cNvSpPr>
          <p:nvPr/>
        </p:nvSpPr>
        <p:spPr bwMode="auto">
          <a:xfrm>
            <a:off x="5676249" y="1535907"/>
            <a:ext cx="697563" cy="2940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defTabSz="7620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335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衰弱的蝉声</a:t>
            </a:r>
          </a:p>
        </p:txBody>
      </p:sp>
      <p:sp>
        <p:nvSpPr>
          <p:cNvPr id="23" name="文本框 74769"/>
          <p:cNvSpPr txBox="1">
            <a:spLocks noChangeArrowheads="1"/>
          </p:cNvSpPr>
          <p:nvPr/>
        </p:nvSpPr>
        <p:spPr bwMode="auto">
          <a:xfrm>
            <a:off x="5016114" y="1476376"/>
            <a:ext cx="697563" cy="3361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defTabSz="7620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335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息列索落的雨声</a:t>
            </a:r>
          </a:p>
        </p:txBody>
      </p:sp>
      <p:sp>
        <p:nvSpPr>
          <p:cNvPr id="25" name="文本框 74770"/>
          <p:cNvSpPr txBox="1">
            <a:spLocks noChangeArrowheads="1"/>
          </p:cNvSpPr>
          <p:nvPr/>
        </p:nvSpPr>
        <p:spPr bwMode="auto">
          <a:xfrm>
            <a:off x="4355978" y="1897063"/>
            <a:ext cx="697563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defTabSz="7620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335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缓慢悠闲的声调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113483" y="749247"/>
            <a:ext cx="1803136" cy="899583"/>
            <a:chOff x="1968" y="1046"/>
            <a:chExt cx="1363" cy="680"/>
          </a:xfrm>
        </p:grpSpPr>
        <p:sp>
          <p:nvSpPr>
            <p:cNvPr id="27" name="波形 74753"/>
            <p:cNvSpPr>
              <a:spLocks noChangeArrowheads="1"/>
            </p:cNvSpPr>
            <p:nvPr/>
          </p:nvSpPr>
          <p:spPr bwMode="auto">
            <a:xfrm>
              <a:off x="1968" y="1046"/>
              <a:ext cx="1043" cy="680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rgbClr val="A8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defTabSz="7620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  <p:sp>
          <p:nvSpPr>
            <p:cNvPr id="28" name="文本框 74754"/>
            <p:cNvSpPr txBox="1">
              <a:spLocks noChangeArrowheads="1"/>
            </p:cNvSpPr>
            <p:nvPr/>
          </p:nvSpPr>
          <p:spPr bwMode="auto">
            <a:xfrm>
              <a:off x="2016" y="1152"/>
              <a:ext cx="1315" cy="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7620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0" i="0" u="none" strike="noStrike" kern="0" cap="none" spc="0" normalizeH="0" baseline="0" noProof="0">
                  <a:ln>
                    <a:noFill/>
                  </a:ln>
                  <a:solidFill>
                    <a:srgbClr val="FBFB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华文行楷" panose="02010800040101010101" pitchFamily="2" charset="-122"/>
                </a:rPr>
                <a:t>秋声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1"/>
      <p:bldP spid="22" grpId="2"/>
      <p:bldP spid="23" grpId="3"/>
      <p:bldP spid="25" grpId="4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" y="-19050"/>
            <a:ext cx="9144000" cy="5753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3276" y="462422"/>
            <a:ext cx="8776937" cy="4790570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671753" y="4428113"/>
            <a:ext cx="1471613" cy="1306352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" y="-19050"/>
            <a:ext cx="775541" cy="72624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52475" y="1536224"/>
            <a:ext cx="7639050" cy="2928303"/>
            <a:chOff x="0" y="1266719"/>
            <a:chExt cx="12192000" cy="4673600"/>
          </a:xfrm>
          <a:effectLst>
            <a:outerShdw blurRad="139700" dist="889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25" name="图片 24" descr="图片包含 树, 植物, 户外, 天空&#10;&#10;已生成极高可信度的说明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1266719"/>
              <a:ext cx="12192000" cy="4673600"/>
            </a:xfrm>
            <a:prstGeom prst="rect">
              <a:avLst/>
            </a:prstGeom>
          </p:spPr>
        </p:pic>
        <p:pic>
          <p:nvPicPr>
            <p:cNvPr id="26" name="图片 25" descr="图片包含 树, 植物, 户外, 天空&#10;&#10;已生成极高可信度的说明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4392961"/>
              <a:ext cx="12192000" cy="1547358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32882" y="1414463"/>
            <a:ext cx="7878236" cy="3171825"/>
          </a:xfrm>
          <a:prstGeom prst="rect">
            <a:avLst/>
          </a:prstGeom>
          <a:noFill/>
          <a:ln w="38100">
            <a:solidFill>
              <a:srgbClr val="FFC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94458" y="2484722"/>
            <a:ext cx="4583150" cy="122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6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三、悲凉情景深探究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65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4977" y="1422013"/>
            <a:ext cx="8234045" cy="2364105"/>
          </a:xfrm>
        </p:spPr>
        <p:txBody>
          <a:bodyPr>
            <a:normAutofit fontScale="975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en-US" altLang="zh-CN" b="1"/>
              <a:t>      </a:t>
            </a:r>
            <a:r>
              <a:rPr kumimoji="1" lang="zh-CN" altLang="en-US" sz="3100" b="1">
                <a:latin typeface="Times New Roman" panose="02020603050405020304" pitchFamily="18" charset="0"/>
                <a:sym typeface="+mn-ea"/>
              </a:rPr>
              <a:t>作者为何会对“故都的秋”产生“悲凉”的感受，你能说一说作者悲凉的原因吗？</a:t>
            </a:r>
            <a:endParaRPr kumimoji="1" lang="en-US" altLang="zh-CN" sz="3100" b="1"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b="1"/>
          </a:p>
          <a:p>
            <a:pPr marL="0" indent="0">
              <a:buNone/>
            </a:pPr>
            <a:endParaRPr lang="zh-CN" altLang="en-US" b="1"/>
          </a:p>
        </p:txBody>
      </p:sp>
      <p:pic>
        <p:nvPicPr>
          <p:cNvPr id="5" name="图片 4" descr="图片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" y="3366135"/>
            <a:ext cx="2746096" cy="23482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76924" y="419670"/>
            <a:ext cx="2520175" cy="6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6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探讨交流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31800" y="817911"/>
            <a:ext cx="8533780" cy="3078471"/>
          </a:xfrm>
          <a:prstGeom prst="rect">
            <a:avLst/>
          </a:prstGeom>
          <a:solidFill>
            <a:srgbClr val="FFFFFF">
              <a:alpha val="74001"/>
            </a:srgbClr>
          </a:solidFill>
          <a:ln w="9525">
            <a:solidFill>
              <a:srgbClr val="FF6600"/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  在南方每年到了秋天，总要想起陶然亭的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芦花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，钓鱼台的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柳影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，西山的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虫唱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，玉泉的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夜月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，潭柘寺的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钟声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 </a:t>
            </a:r>
            <a:endParaRPr kumimoji="1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  在南方每年到了秋天，总要想起陶然亭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异彩纷呈的菊花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，想起钓鱼台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婀娜修长的柳条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，想起西山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漫山遍野的红叶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，想起玉泉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万道金光的日出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，想起潭柘寺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来来往往的香客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68069" y="3007170"/>
            <a:ext cx="1182029" cy="390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258" y="4415883"/>
            <a:ext cx="79173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思考：两段文字在景物的选取上有何不同？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秋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36909">
            <a:off x="45720" y="41275"/>
            <a:ext cx="574040" cy="40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秋叶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528" y="-14022"/>
            <a:ext cx="616479" cy="81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秋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36909">
            <a:off x="210926" y="412327"/>
            <a:ext cx="579438" cy="40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1811073" y="877094"/>
            <a:ext cx="3677708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2184136" y="1228990"/>
            <a:ext cx="4008438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85" name="Text Box 21"/>
          <p:cNvSpPr txBox="1">
            <a:spLocks noChangeArrowheads="1"/>
          </p:cNvSpPr>
          <p:nvPr/>
        </p:nvSpPr>
        <p:spPr bwMode="auto">
          <a:xfrm>
            <a:off x="1915583" y="1001448"/>
            <a:ext cx="5117042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86" name="Text Box 22"/>
          <p:cNvSpPr txBox="1">
            <a:spLocks noChangeArrowheads="1"/>
          </p:cNvSpPr>
          <p:nvPr/>
        </p:nvSpPr>
        <p:spPr bwMode="auto">
          <a:xfrm>
            <a:off x="681355" y="560070"/>
            <a:ext cx="7983855" cy="5537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zh-CN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  <a:sym typeface="+mn-ea"/>
              </a:rPr>
              <a:t>郁达夫</a:t>
            </a:r>
            <a:r>
              <a:rPr kumimoji="0" lang="zh-CN" altLang="en-US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  <a:sym typeface="+mn-ea"/>
              </a:rPr>
              <a:t>早年</a:t>
            </a:r>
            <a:r>
              <a:rPr kumimoji="0" lang="zh-CN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  <a:sym typeface="+mn-ea"/>
              </a:rPr>
              <a:t>丧父,全家祖孙六人,靠母亲一人支撑。母亲在1937年七七事变时活活饿死</a:t>
            </a:r>
            <a:r>
              <a:rPr kumimoji="0" lang="zh-CN" altLang="en-US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。</a:t>
            </a:r>
            <a:r>
              <a:rPr kumimoji="0" lang="zh-CN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郁达夫从小饱尝了生活的艰辛，养成了忧郁、沉寂的性格。成年之后又到日本去留学，饱受异族的歧视与凌辱，更增添苦闷、消沉的心理，所以他的文风具有一种伤感的、灰冷的调子。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       1921</a:t>
            </a:r>
            <a:r>
              <a:rPr kumimoji="0" lang="zh-CN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年至</a:t>
            </a:r>
            <a:r>
              <a:rPr kumimoji="0" lang="en-US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1933</a:t>
            </a:r>
            <a:r>
              <a:rPr kumimoji="0" lang="zh-CN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年这十多年时间里</a:t>
            </a:r>
            <a:r>
              <a:rPr kumimoji="0" lang="en-US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郁达夫花了大量精力用于参加左翼文艺活动和进行创作，宣传革命和抗日思想。由于国民党白色恐怖威胁等原因</a:t>
            </a:r>
            <a:r>
              <a:rPr kumimoji="0" lang="en-US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郁达夫辗转各地，</a:t>
            </a:r>
            <a:r>
              <a:rPr kumimoji="0" lang="en-US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1933</a:t>
            </a:r>
            <a:r>
              <a:rPr kumimoji="0" lang="zh-CN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年</a:t>
            </a:r>
            <a:r>
              <a:rPr kumimoji="0" lang="en-US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月由上海迁居杭州，在这段时间里，他思想苦闷，创作枯竭，过着一种闲散而又寂寞无聊的生活。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       九一八事变之后，东北沦陷，华北暴露在日军的枪口之下，北平也将遭受践踏，</a:t>
            </a:r>
            <a:r>
              <a:rPr kumimoji="0" lang="en-US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1943</a:t>
            </a:r>
            <a:r>
              <a:rPr kumimoji="0" lang="zh-CN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年</a:t>
            </a:r>
            <a:r>
              <a:rPr kumimoji="0" lang="en-US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7</a:t>
            </a:r>
            <a:r>
              <a:rPr kumimoji="0" lang="zh-CN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月，郁达夫来到北平，怀着最后再看一眼“故都</a:t>
            </a:r>
            <a:r>
              <a:rPr kumimoji="0" lang="en-US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altLang="zh-CN" sz="2335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的秋色这样沉重的心情，重游故地，写下此文。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6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 </a:t>
            </a:r>
            <a:endParaRPr kumimoji="0" lang="zh-CN" altLang="zh-CN" sz="26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660958" y="4439543"/>
            <a:ext cx="1471613" cy="130635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1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1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1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秋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36909">
            <a:off x="-11430" y="358140"/>
            <a:ext cx="574040" cy="40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秋叶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8553" y="-40057"/>
            <a:ext cx="616479" cy="81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秋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36909">
            <a:off x="473075" y="723265"/>
            <a:ext cx="579755" cy="486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1811073" y="877094"/>
            <a:ext cx="3677708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 sz="1500"/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2184136" y="1228990"/>
            <a:ext cx="4008438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500"/>
          </a:p>
        </p:txBody>
      </p:sp>
      <p:sp>
        <p:nvSpPr>
          <p:cNvPr id="11285" name="Text Box 21"/>
          <p:cNvSpPr txBox="1">
            <a:spLocks noChangeArrowheads="1"/>
          </p:cNvSpPr>
          <p:nvPr/>
        </p:nvSpPr>
        <p:spPr bwMode="auto">
          <a:xfrm>
            <a:off x="1915583" y="1001448"/>
            <a:ext cx="5117042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 sz="150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660958" y="4388108"/>
            <a:ext cx="1471613" cy="130635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66315" y="1199039"/>
            <a:ext cx="7925821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悲凉：</a:t>
            </a:r>
            <a:endParaRPr lang="en-US" altLang="zh-CN" sz="4400" b="1"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altLang="zh-CN" sz="4400" b="1"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000" b="1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忧郁的性格、苦闷的心理投射</a:t>
            </a:r>
          </a:p>
          <a:p>
            <a:r>
              <a:rPr lang="zh-CN" altLang="en-US" sz="3000" b="1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风云动荡、民族危亡的时代之悲</a:t>
            </a:r>
            <a:endParaRPr lang="en-US" altLang="zh-CN" sz="3000" b="1"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sz="3000" b="1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作家的文艺观和审美追求（提倡“静”的文学）</a:t>
            </a:r>
            <a:endParaRPr lang="en-US" altLang="zh-CN" sz="3000" b="1"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秋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36909">
            <a:off x="-11430" y="358140"/>
            <a:ext cx="574040" cy="40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秋叶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8553" y="-40057"/>
            <a:ext cx="616479" cy="81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秋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36909">
            <a:off x="473075" y="723265"/>
            <a:ext cx="579755" cy="486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660958" y="4393823"/>
            <a:ext cx="1471613" cy="1306352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/>
        </p:nvSpPr>
        <p:spPr>
          <a:xfrm>
            <a:off x="1399540" y="1483995"/>
            <a:ext cx="6412865" cy="21653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85750" indent="-285750" algn="l" rtl="0" eaLnBrk="0" fontAlgn="base" hangingPunct="0">
              <a:spcBef>
                <a:spcPts val="8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19125" indent="-238125" algn="l" rtl="0" eaLnBrk="0" fontAlgn="base" hangingPunct="0">
              <a:spcBef>
                <a:spcPts val="8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3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2500" indent="-190500" algn="l" rtl="0" eaLnBrk="0" fontAlgn="base" hangingPunct="0">
              <a:spcBef>
                <a:spcPts val="8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33500" indent="-190500" algn="l" rtl="0" eaLnBrk="0" fontAlgn="base" hangingPunct="0">
              <a:spcBef>
                <a:spcPts val="8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1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14500" indent="-190500" algn="l" rtl="0" eaLnBrk="0" fontAlgn="base" hangingPunct="0">
              <a:spcBef>
                <a:spcPts val="8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1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95500" indent="-190500" algn="l" defTabSz="762000" rtl="0" eaLnBrk="1" latinLnBrk="0" hangingPunct="1">
              <a:lnSpc>
                <a:spcPct val="90000"/>
              </a:lnSpc>
              <a:spcBef>
                <a:spcPts val="41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76500" indent="-190500" algn="l" defTabSz="762000" rtl="0" eaLnBrk="1" latinLnBrk="0" hangingPunct="1">
              <a:lnSpc>
                <a:spcPct val="90000"/>
              </a:lnSpc>
              <a:spcBef>
                <a:spcPts val="41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7500" indent="-190500" algn="l" defTabSz="762000" rtl="0" eaLnBrk="1" latinLnBrk="0" hangingPunct="1">
              <a:lnSpc>
                <a:spcPct val="90000"/>
              </a:lnSpc>
              <a:spcBef>
                <a:spcPts val="41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38500" indent="-190500" algn="l" defTabSz="762000" rtl="0" eaLnBrk="1" latinLnBrk="0" hangingPunct="1">
              <a:lnSpc>
                <a:spcPct val="90000"/>
              </a:lnSpc>
              <a:spcBef>
                <a:spcPts val="41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    </a:t>
            </a:r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/>
                </a:solidFill>
                <a:effectLst/>
              </a:rPr>
              <a:t>  </a:t>
            </a:r>
            <a:r>
              <a:rPr lang="zh-CN" altLang="zh-CN" sz="3600" b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“秋天，这北国的秋天，若留得住的话，我愿意把寿命的三分之二折去，换得一个三分之一的零头。”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32205" y="4135120"/>
            <a:ext cx="6878955" cy="6299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5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作者对故都的秋的</a:t>
            </a:r>
            <a:r>
              <a:rPr lang="zh-CN" altLang="en-US" sz="3500" b="1"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一曲悲凉的颂歌</a:t>
            </a:r>
          </a:p>
        </p:txBody>
      </p:sp>
      <p:sp>
        <p:nvSpPr>
          <p:cNvPr id="2" name="矩形 1"/>
          <p:cNvSpPr/>
          <p:nvPr/>
        </p:nvSpPr>
        <p:spPr>
          <a:xfrm>
            <a:off x="1481455" y="492125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" y="-19050"/>
            <a:ext cx="9144000" cy="5753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3276" y="462422"/>
            <a:ext cx="8776937" cy="4790570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671753" y="4428113"/>
            <a:ext cx="1471613" cy="1306352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" y="-19050"/>
            <a:ext cx="775541" cy="72624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52475" y="1536224"/>
            <a:ext cx="7639050" cy="2928303"/>
            <a:chOff x="0" y="1266719"/>
            <a:chExt cx="12192000" cy="4673600"/>
          </a:xfrm>
          <a:effectLst>
            <a:outerShdw blurRad="139700" dist="889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25" name="图片 24" descr="图片包含 树, 植物, 户外, 天空&#10;&#10;已生成极高可信度的说明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1266719"/>
              <a:ext cx="12192000" cy="4673600"/>
            </a:xfrm>
            <a:prstGeom prst="rect">
              <a:avLst/>
            </a:prstGeom>
          </p:spPr>
        </p:pic>
        <p:pic>
          <p:nvPicPr>
            <p:cNvPr id="26" name="图片 25" descr="图片包含 树, 植物, 户外, 天空&#10;&#10;已生成极高可信度的说明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4392961"/>
              <a:ext cx="12192000" cy="1547358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32882" y="1414463"/>
            <a:ext cx="7878236" cy="3171825"/>
          </a:xfrm>
          <a:prstGeom prst="rect">
            <a:avLst/>
          </a:prstGeom>
          <a:noFill/>
          <a:ln w="38100">
            <a:solidFill>
              <a:srgbClr val="FFC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94458" y="2484722"/>
            <a:ext cx="4583150" cy="122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6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四、延伸迁移秋何处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65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秋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36909">
            <a:off x="45720" y="41275"/>
            <a:ext cx="574040" cy="40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秋叶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528" y="-14022"/>
            <a:ext cx="616479" cy="81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秋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36909">
            <a:off x="210926" y="412327"/>
            <a:ext cx="579438" cy="40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1811073" y="877094"/>
            <a:ext cx="3677708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2184136" y="1228990"/>
            <a:ext cx="4008438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85" name="Text Box 21"/>
          <p:cNvSpPr txBox="1">
            <a:spLocks noChangeArrowheads="1"/>
          </p:cNvSpPr>
          <p:nvPr/>
        </p:nvSpPr>
        <p:spPr bwMode="auto">
          <a:xfrm>
            <a:off x="1909868" y="1170358"/>
            <a:ext cx="5117042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660958" y="4439543"/>
            <a:ext cx="1471613" cy="1306352"/>
          </a:xfrm>
          <a:prstGeom prst="rect">
            <a:avLst/>
          </a:prstGeom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33304" y="1359307"/>
            <a:ext cx="7790146" cy="2758440"/>
          </a:xfrm>
          <a:prstGeom prst="rect">
            <a:avLst/>
          </a:prstGeom>
          <a:solidFill>
            <a:srgbClr val="FFFFFF">
              <a:alpha val="67000"/>
            </a:srgbClr>
          </a:solidFill>
          <a:ln w="9525">
            <a:solidFill>
              <a:srgbClr val="800000"/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7620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湘乡一中校园里的秋在哪里？请写上</a:t>
            </a:r>
            <a:r>
              <a:rPr kumimoji="0" lang="en-US" altLang="zh-CN" sz="2665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1-3</a:t>
            </a:r>
            <a:r>
              <a:rPr kumimoji="0" lang="zh-CN" altLang="en-US" sz="2665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个句子，要求突出秋的特色。</a:t>
            </a:r>
            <a:endParaRPr kumimoji="0" lang="en-US" altLang="zh-CN" sz="2665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7620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</a:t>
            </a:r>
            <a:r>
              <a:rPr kumimoji="0" lang="zh-CN" altLang="en-US" sz="2665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校园的秋，在</a:t>
            </a:r>
            <a:r>
              <a:rPr kumimoji="0" lang="en-US" altLang="zh-CN" sz="2665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_________________</a:t>
            </a:r>
            <a:r>
              <a:rPr kumimoji="0" lang="zh-CN" altLang="en-US" sz="2665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</a:p>
          <a:p>
            <a:pPr marL="0" marR="0" lvl="0" indent="0" algn="l" defTabSz="7620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             在</a:t>
            </a:r>
            <a:r>
              <a:rPr lang="en-US" altLang="zh-CN" sz="2665" b="1" kern="0">
                <a:solidFill>
                  <a:srgbClr val="000066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_________________</a:t>
            </a:r>
            <a:r>
              <a:rPr lang="zh-CN" altLang="en-US" sz="2665" b="1" kern="0">
                <a:solidFill>
                  <a:srgbClr val="000066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</a:p>
          <a:p>
            <a:pPr marL="0" marR="0" lvl="0" indent="0" algn="l" defTabSz="762000" rtl="0" eaLnBrk="1" fontAlgn="base" latinLnBrk="0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zh-CN" altLang="en-US" sz="2665" b="1" kern="0">
                <a:solidFill>
                  <a:srgbClr val="000066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             在</a:t>
            </a:r>
            <a:r>
              <a:rPr lang="en-US" altLang="zh-CN" sz="2665" b="1" kern="0">
                <a:solidFill>
                  <a:srgbClr val="000066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_________________</a:t>
            </a:r>
            <a:r>
              <a:rPr lang="zh-CN" altLang="en-US" sz="2665" b="1" kern="0">
                <a:solidFill>
                  <a:srgbClr val="000066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。</a:t>
            </a:r>
            <a:endParaRPr kumimoji="0" lang="en-US" altLang="zh-CN" sz="2665" b="1" i="0" u="sng" strike="noStrike" kern="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秋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36909">
            <a:off x="45720" y="41275"/>
            <a:ext cx="574040" cy="40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秋叶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528" y="-14022"/>
            <a:ext cx="616479" cy="81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秋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36909">
            <a:off x="210926" y="412327"/>
            <a:ext cx="579438" cy="40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1811073" y="877094"/>
            <a:ext cx="3677708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2184136" y="1228990"/>
            <a:ext cx="4008438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85" name="Text Box 21"/>
          <p:cNvSpPr txBox="1">
            <a:spLocks noChangeArrowheads="1"/>
          </p:cNvSpPr>
          <p:nvPr/>
        </p:nvSpPr>
        <p:spPr bwMode="auto">
          <a:xfrm>
            <a:off x="1915583" y="1001448"/>
            <a:ext cx="5117042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660958" y="4439543"/>
            <a:ext cx="1471613" cy="1306352"/>
          </a:xfrm>
          <a:prstGeom prst="rect">
            <a:avLst/>
          </a:prstGeom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852049" y="1284377"/>
            <a:ext cx="7790146" cy="2963119"/>
          </a:xfrm>
          <a:prstGeom prst="rect">
            <a:avLst/>
          </a:prstGeom>
          <a:solidFill>
            <a:srgbClr val="FFFFFF">
              <a:alpha val="67000"/>
            </a:srgbClr>
          </a:solidFill>
          <a:ln w="9525">
            <a:solidFill>
              <a:srgbClr val="800000"/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defTabSz="7620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校园的</a:t>
            </a:r>
            <a:r>
              <a:rPr kumimoji="0" lang="zh-CN" altLang="en-US" sz="266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秋在哪里？请写上</a:t>
            </a:r>
            <a:r>
              <a:rPr kumimoji="0" lang="en-US" altLang="zh-CN" sz="266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1-3</a:t>
            </a:r>
            <a:r>
              <a:rPr kumimoji="0" lang="zh-CN" altLang="en-US" sz="2665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个句子，要求突出秋的特色。</a:t>
            </a:r>
            <a:endParaRPr kumimoji="0" lang="en-US" altLang="zh-CN" sz="2665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defTabSz="7620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65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defTabSz="7620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0" cap="none" spc="0" normalizeH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kumimoji="0" lang="zh-CN" altLang="en-US" sz="2665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校园的秋，在办公楼前阵阵袭来的桂花香中，在师生共赏</a:t>
            </a:r>
            <a:r>
              <a:rPr kumimoji="0" lang="en-US" altLang="zh-CN" sz="2665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kumimoji="0" lang="zh-CN" altLang="en-US" sz="2665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故都的秋</a:t>
            </a:r>
            <a:r>
              <a:rPr kumimoji="0" lang="en-US" altLang="zh-CN" sz="2665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kumimoji="0" lang="zh-CN" altLang="en-US" sz="2665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的课堂上，在女老师随秋风飘舞的风衣上，在男老师最近打起的红领带上。</a:t>
            </a:r>
          </a:p>
        </p:txBody>
      </p:sp>
      <p:pic>
        <p:nvPicPr>
          <p:cNvPr id="11286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591800" y="118872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405757eef1f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5400"/>
            <a:ext cx="9144000" cy="5753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93315" y="2188210"/>
            <a:ext cx="4356735" cy="13220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0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故都的秋</a:t>
            </a:r>
            <a:r>
              <a:rPr lang="zh-CN" altLang="en-US" sz="4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         </a:t>
            </a:r>
          </a:p>
        </p:txBody>
      </p:sp>
      <p:sp>
        <p:nvSpPr>
          <p:cNvPr id="3" name="矩形 2"/>
          <p:cNvSpPr/>
          <p:nvPr/>
        </p:nvSpPr>
        <p:spPr>
          <a:xfrm>
            <a:off x="4523740" y="3314700"/>
            <a:ext cx="2291080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郁达夫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" y="-19050"/>
            <a:ext cx="9144000" cy="5753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3276" y="462422"/>
            <a:ext cx="8776937" cy="4790570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671753" y="4428113"/>
            <a:ext cx="1471613" cy="1306352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" y="-19050"/>
            <a:ext cx="775541" cy="72624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52475" y="1536224"/>
            <a:ext cx="7639050" cy="2928303"/>
            <a:chOff x="0" y="1266719"/>
            <a:chExt cx="12192000" cy="4673600"/>
          </a:xfrm>
          <a:effectLst>
            <a:outerShdw blurRad="139700" dist="889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25" name="图片 24" descr="图片包含 树, 植物, 户外, 天空&#10;&#10;已生成极高可信度的说明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1266719"/>
              <a:ext cx="12192000" cy="4673600"/>
            </a:xfrm>
            <a:prstGeom prst="rect">
              <a:avLst/>
            </a:prstGeom>
          </p:spPr>
        </p:pic>
        <p:pic>
          <p:nvPicPr>
            <p:cNvPr id="26" name="图片 25" descr="图片包含 树, 植物, 户外, 天空&#10;&#10;已生成极高可信度的说明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4392961"/>
              <a:ext cx="12192000" cy="1547358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32882" y="1414463"/>
            <a:ext cx="7878236" cy="3171825"/>
          </a:xfrm>
          <a:prstGeom prst="rect">
            <a:avLst/>
          </a:prstGeom>
          <a:noFill/>
          <a:ln w="38100">
            <a:solidFill>
              <a:srgbClr val="FFC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97512" y="2542478"/>
            <a:ext cx="4899033" cy="656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6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一、整体感知故都秋</a:t>
            </a:r>
            <a:endParaRPr lang="zh-CN" altLang="en-US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秋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36909">
            <a:off x="45720" y="41275"/>
            <a:ext cx="574040" cy="40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秋叶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528" y="-14022"/>
            <a:ext cx="616479" cy="81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秋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36909">
            <a:off x="210926" y="412327"/>
            <a:ext cx="579438" cy="40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1811073" y="877094"/>
            <a:ext cx="3677708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2184136" y="1228990"/>
            <a:ext cx="4008438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85" name="Text Box 21"/>
          <p:cNvSpPr txBox="1">
            <a:spLocks noChangeArrowheads="1"/>
          </p:cNvSpPr>
          <p:nvPr/>
        </p:nvSpPr>
        <p:spPr bwMode="auto">
          <a:xfrm>
            <a:off x="1915583" y="1001448"/>
            <a:ext cx="5117042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660958" y="4439543"/>
            <a:ext cx="1471613" cy="1306352"/>
          </a:xfrm>
          <a:prstGeom prst="rect">
            <a:avLst/>
          </a:prstGeom>
        </p:spPr>
      </p:pic>
      <p:sp>
        <p:nvSpPr>
          <p:cNvPr id="13" name="矩形 71689"/>
          <p:cNvSpPr>
            <a:spLocks noChangeArrowheads="1"/>
          </p:cNvSpPr>
          <p:nvPr/>
        </p:nvSpPr>
        <p:spPr bwMode="auto">
          <a:xfrm>
            <a:off x="500645" y="1888865"/>
            <a:ext cx="7662684" cy="1015663"/>
          </a:xfrm>
          <a:prstGeom prst="rect">
            <a:avLst/>
          </a:prstGeom>
          <a:solidFill>
            <a:srgbClr val="FFFFFF">
              <a:alpha val="59000"/>
            </a:srgbClr>
          </a:solidFill>
          <a:ln w="9525">
            <a:solidFill>
              <a:srgbClr val="008000"/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defTabSz="7620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</a:rPr>
              <a:t>故都，更带有一种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</a:rPr>
              <a:t>文化底蕴和历史沧桑感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</a:rPr>
              <a:t>，也包含有深切的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</a:rPr>
              <a:t>眷恋之情</a:t>
            </a: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</a:rPr>
              <a:t>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609424" y="311622"/>
            <a:ext cx="4583150" cy="656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6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" y="-19050"/>
            <a:ext cx="9144000" cy="5753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3276" y="462422"/>
            <a:ext cx="8776937" cy="4790570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671753" y="4428113"/>
            <a:ext cx="1471613" cy="1306352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" y="-19050"/>
            <a:ext cx="775541" cy="726248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-535096" y="736165"/>
            <a:ext cx="3061608" cy="450171"/>
            <a:chOff x="824085" y="616639"/>
            <a:chExt cx="4082144" cy="600228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4085" y="1064286"/>
              <a:ext cx="137484" cy="152581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2264871" y="616639"/>
              <a:ext cx="2641358" cy="552027"/>
            </a:xfrm>
            <a:prstGeom prst="rect">
              <a:avLst/>
            </a:prstGeom>
            <a:noFill/>
          </p:spPr>
          <p:txBody>
            <a:bodyPr vert="horz" wrap="square" rtlCol="0" anchor="b">
              <a:spAutoFit/>
            </a:bodyPr>
            <a:lstStyle/>
            <a:p>
              <a:pPr lvl="0">
                <a:defRPr/>
              </a:pPr>
              <a:r>
                <a:rPr kumimoji="1" lang="zh-CN" altLang="en-US" sz="2100" b="1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/>
                  <a:sym typeface="Arial" pitchFamily="34" charset="0"/>
                </a:rPr>
                <a:t>文章的文眼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52475" y="1536224"/>
            <a:ext cx="7639050" cy="2928303"/>
            <a:chOff x="0" y="1266719"/>
            <a:chExt cx="12192000" cy="4673600"/>
          </a:xfrm>
          <a:effectLst>
            <a:outerShdw blurRad="139700" dist="889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25" name="图片 24" descr="图片包含 树, 植物, 户外, 天空&#10;&#10;已生成极高可信度的说明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1266719"/>
              <a:ext cx="12192000" cy="4673600"/>
            </a:xfrm>
            <a:prstGeom prst="rect">
              <a:avLst/>
            </a:prstGeom>
          </p:spPr>
        </p:pic>
        <p:pic>
          <p:nvPicPr>
            <p:cNvPr id="26" name="图片 25" descr="图片包含 树, 植物, 户外, 天空&#10;&#10;已生成极高可信度的说明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4392961"/>
              <a:ext cx="12192000" cy="1547358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752219" y="2949973"/>
            <a:ext cx="7639050" cy="1005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1" lang="zh-CN" altLang="en-US" sz="24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</a:rPr>
              <a:t>“可是啊，北国的秋，</a:t>
            </a:r>
            <a:endParaRPr kumimoji="1" lang="en-US" altLang="zh-CN" sz="2400" b="1" spc="3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1" lang="zh-CN" altLang="en-US" sz="24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</a:rPr>
              <a:t>却特别地来得</a:t>
            </a:r>
            <a:r>
              <a:rPr kumimoji="1" lang="zh-CN" altLang="en-US" sz="2400" b="1" spc="3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清</a:t>
            </a:r>
            <a:r>
              <a:rPr kumimoji="1" lang="zh-CN" altLang="en-US" sz="24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</a:rPr>
              <a:t>，来得</a:t>
            </a:r>
            <a:r>
              <a:rPr kumimoji="1" lang="zh-CN" altLang="en-US" sz="2400" b="1" spc="3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静</a:t>
            </a:r>
            <a:r>
              <a:rPr kumimoji="1" lang="zh-CN" altLang="en-US" sz="24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</a:rPr>
              <a:t>，来得</a:t>
            </a:r>
            <a:r>
              <a:rPr kumimoji="1" lang="zh-CN" altLang="en-US" sz="2400" b="1" spc="30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悲凉</a:t>
            </a:r>
            <a:r>
              <a:rPr kumimoji="1" lang="zh-CN" altLang="en-US" sz="24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</a:rPr>
              <a:t>。”</a:t>
            </a:r>
          </a:p>
        </p:txBody>
      </p:sp>
      <p:sp>
        <p:nvSpPr>
          <p:cNvPr id="7" name="矩形 6"/>
          <p:cNvSpPr/>
          <p:nvPr/>
        </p:nvSpPr>
        <p:spPr>
          <a:xfrm>
            <a:off x="632882" y="1414463"/>
            <a:ext cx="7878236" cy="3171825"/>
          </a:xfrm>
          <a:prstGeom prst="rect">
            <a:avLst/>
          </a:prstGeom>
          <a:noFill/>
          <a:ln w="38100">
            <a:solidFill>
              <a:srgbClr val="FFC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70" y="-19685"/>
            <a:ext cx="9144000" cy="57537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2006" y="480837"/>
            <a:ext cx="8776937" cy="4790570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670483" y="4428748"/>
            <a:ext cx="1471613" cy="1306352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57" y="-19050"/>
            <a:ext cx="775541" cy="726248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546382" y="705228"/>
            <a:ext cx="1980918" cy="491112"/>
            <a:chOff x="728862" y="556360"/>
            <a:chExt cx="2641358" cy="660507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4085" y="1064286"/>
              <a:ext cx="137484" cy="152581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728862" y="556360"/>
              <a:ext cx="2641358" cy="556824"/>
            </a:xfrm>
            <a:prstGeom prst="rect">
              <a:avLst/>
            </a:prstGeom>
            <a:noFill/>
          </p:spPr>
          <p:txBody>
            <a:bodyPr vert="horz" wrap="square" rtlCol="0" anchor="b">
              <a:spAutoFit/>
            </a:bodyPr>
            <a:lstStyle/>
            <a:p>
              <a:pPr lvl="0">
                <a:defRPr/>
              </a:pPr>
              <a:r>
                <a:rPr kumimoji="1" lang="zh-CN" altLang="en-US" sz="2100" b="1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/>
                  <a:sym typeface="Arial" pitchFamily="34" charset="0"/>
                </a:rPr>
                <a:t>故都秋景图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6126" y="1276349"/>
            <a:ext cx="2891370" cy="1626395"/>
          </a:xfrm>
          <a:prstGeom prst="parallelogram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26316" y="1276349"/>
            <a:ext cx="2891370" cy="1626395"/>
          </a:xfrm>
          <a:prstGeom prst="parallelogram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36504" y="1276349"/>
            <a:ext cx="2891370" cy="1626395"/>
          </a:xfrm>
          <a:prstGeom prst="parallelogram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21221" y="3237719"/>
            <a:ext cx="2891370" cy="1626395"/>
          </a:xfrm>
          <a:prstGeom prst="parallelogram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31410" y="3237719"/>
            <a:ext cx="2891370" cy="1626395"/>
          </a:xfrm>
          <a:prstGeom prst="parallelogram">
            <a:avLst/>
          </a:prstGeom>
        </p:spPr>
      </p:pic>
      <p:sp>
        <p:nvSpPr>
          <p:cNvPr id="8" name="平行四边形 7"/>
          <p:cNvSpPr/>
          <p:nvPr/>
        </p:nvSpPr>
        <p:spPr>
          <a:xfrm>
            <a:off x="546274" y="2693303"/>
            <a:ext cx="2414402" cy="386634"/>
          </a:xfrm>
          <a:prstGeom prst="parallelogram">
            <a:avLst/>
          </a:prstGeom>
          <a:gradFill>
            <a:gsLst>
              <a:gs pos="0">
                <a:srgbClr val="FFC949"/>
              </a:gs>
              <a:gs pos="74000">
                <a:srgbClr val="F4AD01"/>
              </a:gs>
              <a:gs pos="100000">
                <a:srgbClr val="FB9D08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35" name="平行四边形 34"/>
          <p:cNvSpPr/>
          <p:nvPr/>
        </p:nvSpPr>
        <p:spPr>
          <a:xfrm>
            <a:off x="3156463" y="2693303"/>
            <a:ext cx="2414402" cy="386634"/>
          </a:xfrm>
          <a:prstGeom prst="parallelogram">
            <a:avLst/>
          </a:prstGeom>
          <a:gradFill>
            <a:gsLst>
              <a:gs pos="0">
                <a:srgbClr val="FFC949"/>
              </a:gs>
              <a:gs pos="74000">
                <a:srgbClr val="F4AD01"/>
              </a:gs>
              <a:gs pos="100000">
                <a:srgbClr val="FB9D08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36" name="平行四边形 35"/>
          <p:cNvSpPr/>
          <p:nvPr/>
        </p:nvSpPr>
        <p:spPr>
          <a:xfrm>
            <a:off x="5766653" y="2693303"/>
            <a:ext cx="2414402" cy="386634"/>
          </a:xfrm>
          <a:prstGeom prst="parallelogram">
            <a:avLst/>
          </a:prstGeom>
          <a:gradFill>
            <a:gsLst>
              <a:gs pos="0">
                <a:srgbClr val="FFC949"/>
              </a:gs>
              <a:gs pos="74000">
                <a:srgbClr val="F4AD01"/>
              </a:gs>
              <a:gs pos="100000">
                <a:srgbClr val="FB9D08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37" name="平行四边形 36"/>
          <p:cNvSpPr/>
          <p:nvPr/>
        </p:nvSpPr>
        <p:spPr>
          <a:xfrm>
            <a:off x="1845851" y="4639846"/>
            <a:ext cx="2414402" cy="386634"/>
          </a:xfrm>
          <a:prstGeom prst="parallelogram">
            <a:avLst/>
          </a:prstGeom>
          <a:gradFill>
            <a:gsLst>
              <a:gs pos="0">
                <a:srgbClr val="FFC949"/>
              </a:gs>
              <a:gs pos="74000">
                <a:srgbClr val="F4AD01"/>
              </a:gs>
              <a:gs pos="100000">
                <a:srgbClr val="FB9D08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38" name="平行四边形 37"/>
          <p:cNvSpPr/>
          <p:nvPr/>
        </p:nvSpPr>
        <p:spPr>
          <a:xfrm>
            <a:off x="4464143" y="4639846"/>
            <a:ext cx="2414402" cy="386634"/>
          </a:xfrm>
          <a:prstGeom prst="parallelogram">
            <a:avLst/>
          </a:prstGeom>
          <a:gradFill>
            <a:gsLst>
              <a:gs pos="0">
                <a:srgbClr val="FFC949"/>
              </a:gs>
              <a:gs pos="74000">
                <a:srgbClr val="F4AD01"/>
              </a:gs>
              <a:gs pos="100000">
                <a:srgbClr val="FB9D08"/>
              </a:gs>
            </a:gsLst>
            <a:lin ang="54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19" name="文本框 18"/>
          <p:cNvSpPr txBox="1"/>
          <p:nvPr/>
        </p:nvSpPr>
        <p:spPr>
          <a:xfrm>
            <a:off x="1145780" y="2708186"/>
            <a:ext cx="1249680" cy="36830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zh-CN" altLang="en-US" b="1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</a:rPr>
              <a:t>庭院秋景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755969" y="2702471"/>
            <a:ext cx="1249680" cy="36830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zh-CN" altLang="en-US" b="1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</a:rPr>
              <a:t>秋槐落蕊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366158" y="2702471"/>
            <a:ext cx="1249680" cy="36830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zh-CN" altLang="en-US" b="1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</a:rPr>
              <a:t>秋蝉残鸣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2445357" y="4649013"/>
            <a:ext cx="1249680" cy="36830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zh-CN" altLang="en-US" b="1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</a:rPr>
              <a:t>秋雨话凉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5046503" y="4649013"/>
            <a:ext cx="1249680" cy="36830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zh-CN" altLang="en-US" b="1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/>
              </a:rPr>
              <a:t>秋日胜果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7" grpId="1"/>
      <p:bldP spid="48" grpId="2"/>
      <p:bldP spid="49" grpId="3"/>
      <p:bldP spid="50" grpId="4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" y="-19050"/>
            <a:ext cx="9144000" cy="5753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3276" y="462422"/>
            <a:ext cx="8776937" cy="4790570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671753" y="4428113"/>
            <a:ext cx="1471613" cy="1306352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" y="-19050"/>
            <a:ext cx="775541" cy="72624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52475" y="1536224"/>
            <a:ext cx="7639050" cy="2928303"/>
            <a:chOff x="0" y="1266719"/>
            <a:chExt cx="12192000" cy="4673600"/>
          </a:xfrm>
          <a:effectLst>
            <a:outerShdw blurRad="139700" dist="889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25" name="图片 24" descr="图片包含 树, 植物, 户外, 天空&#10;&#10;已生成极高可信度的说明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1266719"/>
              <a:ext cx="12192000" cy="4673600"/>
            </a:xfrm>
            <a:prstGeom prst="rect">
              <a:avLst/>
            </a:prstGeom>
          </p:spPr>
        </p:pic>
        <p:pic>
          <p:nvPicPr>
            <p:cNvPr id="26" name="图片 25" descr="图片包含 树, 植物, 户外, 天空&#10;&#10;已生成极高可信度的说明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4392961"/>
              <a:ext cx="12192000" cy="1547358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32882" y="1414463"/>
            <a:ext cx="7878236" cy="3171825"/>
          </a:xfrm>
          <a:prstGeom prst="rect">
            <a:avLst/>
          </a:prstGeom>
          <a:noFill/>
          <a:ln w="38100">
            <a:solidFill>
              <a:srgbClr val="FFC9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94458" y="2484722"/>
            <a:ext cx="4583150" cy="656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6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二、初步分析清静景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="http://schemas.microsoft.com/office/powerpoint/2012/main"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6839" y="971682"/>
            <a:ext cx="8073482" cy="377163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kumimoji="1" lang="zh-CN" altLang="en-US" sz="3000" b="1">
                <a:latin typeface="Times New Roman" panose="02020603050405020304" pitchFamily="18" charset="0"/>
              </a:rPr>
              <a:t>         在这五幅秋景图中，秋的“清”、“静”分别体现在哪里？请大家品味语言，体会秋景，结合具体的景物进行赏析。</a:t>
            </a:r>
          </a:p>
          <a:p>
            <a:pPr eaLnBrk="1" hangingPunct="1">
              <a:buFontTx/>
              <a:buNone/>
            </a:pPr>
            <a:r>
              <a:rPr kumimoji="1" lang="zh-CN" altLang="en-US" sz="3000" b="1">
                <a:latin typeface="Times New Roman" panose="02020603050405020304" pitchFamily="18" charset="0"/>
              </a:rPr>
              <a:t>                                    </a:t>
            </a:r>
          </a:p>
        </p:txBody>
      </p:sp>
      <p:pic>
        <p:nvPicPr>
          <p:cNvPr id="4" name="图片 3" descr="图片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62" y="3962026"/>
            <a:ext cx="1819061" cy="18943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2888" y="308093"/>
            <a:ext cx="2520175" cy="656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6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合作探究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42645" y="2540000"/>
            <a:ext cx="77031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>
              <a:solidFill>
                <a:srgbClr val="00B0F0"/>
              </a:solidFill>
            </a:endParaRPr>
          </a:p>
          <a:p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第</a:t>
            </a:r>
            <a:r>
              <a:rPr lang="en-US" altLang="zh-CN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(   )</a:t>
            </a:r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段</a:t>
            </a:r>
            <a:r>
              <a:rPr lang="en-US" altLang="zh-CN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( </a:t>
            </a:r>
            <a:r>
              <a:rPr lang="zh-CN" altLang="en-US" sz="2400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相关语句</a:t>
            </a:r>
            <a:r>
              <a:rPr lang="en-US" altLang="zh-CN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)</a:t>
            </a:r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，（  ）景物体现了秋的</a:t>
            </a:r>
            <a:r>
              <a:rPr lang="en-US" altLang="zh-CN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(</a:t>
            </a:r>
            <a:r>
              <a:rPr lang="zh-CN" altLang="en-US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清</a:t>
            </a:r>
            <a:r>
              <a:rPr lang="en-US" altLang="zh-CN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/</a:t>
            </a:r>
            <a:r>
              <a:rPr lang="zh-CN" altLang="en-US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静</a:t>
            </a:r>
            <a:r>
              <a:rPr lang="en-US" altLang="zh-CN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)</a:t>
            </a:r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</a:p>
          <a:p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如何体现的？                    </a:t>
            </a:r>
            <a:endParaRPr lang="en-US" altLang="zh-CN" sz="24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3016250" y="3329305"/>
            <a:ext cx="459740" cy="906780"/>
          </a:xfrm>
          <a:prstGeom prst="straightConnector1">
            <a:avLst/>
          </a:prstGeom>
          <a:noFill/>
          <a:ln w="41275" cmpd="sng">
            <a:solidFill>
              <a:srgbClr val="C00000"/>
            </a:solidFill>
            <a:prstDash val="solid"/>
            <a:tailEnd type="arrow"/>
          </a:ln>
        </p:spPr>
      </p:cxnSp>
      <p:sp>
        <p:nvSpPr>
          <p:cNvPr id="6" name="文本框 5"/>
          <p:cNvSpPr txBox="1"/>
          <p:nvPr/>
        </p:nvSpPr>
        <p:spPr>
          <a:xfrm>
            <a:off x="2127250" y="4367530"/>
            <a:ext cx="2447925" cy="460375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24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有感情地读一读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秋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36909">
            <a:off x="-11430" y="358140"/>
            <a:ext cx="574040" cy="40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秋叶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8553" y="-40057"/>
            <a:ext cx="616479" cy="81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秋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36909">
            <a:off x="473075" y="723265"/>
            <a:ext cx="579755" cy="486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1811073" y="877094"/>
            <a:ext cx="3677708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2184136" y="1228990"/>
            <a:ext cx="4008438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85" name="Text Box 21"/>
          <p:cNvSpPr txBox="1">
            <a:spLocks noChangeArrowheads="1"/>
          </p:cNvSpPr>
          <p:nvPr/>
        </p:nvSpPr>
        <p:spPr bwMode="auto">
          <a:xfrm>
            <a:off x="1915583" y="1001448"/>
            <a:ext cx="5117042" cy="321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660958" y="4388108"/>
            <a:ext cx="1471613" cy="1306352"/>
          </a:xfrm>
          <a:prstGeom prst="rect">
            <a:avLst/>
          </a:prstGeom>
        </p:spPr>
      </p:pic>
      <p:pic>
        <p:nvPicPr>
          <p:cNvPr id="11" name="内容占位符 74777" descr="y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737584">
            <a:off x="1177414" y="2060930"/>
            <a:ext cx="1483150" cy="1927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73749"/>
          <p:cNvSpPr txBox="1">
            <a:spLocks noChangeArrowheads="1"/>
          </p:cNvSpPr>
          <p:nvPr/>
        </p:nvSpPr>
        <p:spPr bwMode="auto">
          <a:xfrm>
            <a:off x="1061909" y="2560245"/>
            <a:ext cx="2099469" cy="707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7620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u="sng">
                <a:solidFill>
                  <a:srgbClr val="CCCC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清</a:t>
            </a:r>
            <a:r>
              <a:rPr lang="zh-CN" altLang="en-US" sz="3665">
                <a:solidFill>
                  <a:srgbClr val="FFFF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在：</a:t>
            </a:r>
          </a:p>
        </p:txBody>
      </p:sp>
      <p:sp>
        <p:nvSpPr>
          <p:cNvPr id="15" name="直接连接符 73736"/>
          <p:cNvSpPr>
            <a:spLocks noChangeShapeType="1"/>
          </p:cNvSpPr>
          <p:nvPr/>
        </p:nvSpPr>
        <p:spPr bwMode="auto">
          <a:xfrm flipH="1">
            <a:off x="7451990" y="457729"/>
            <a:ext cx="0" cy="1919553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762000"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文本框 73732"/>
          <p:cNvSpPr txBox="1">
            <a:spLocks noChangeArrowheads="1"/>
          </p:cNvSpPr>
          <p:nvPr/>
        </p:nvSpPr>
        <p:spPr bwMode="auto">
          <a:xfrm>
            <a:off x="6788353" y="609540"/>
            <a:ext cx="697563" cy="311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defTabSz="7620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335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牵牛花的蓝朵</a:t>
            </a:r>
          </a:p>
        </p:txBody>
      </p:sp>
      <p:sp>
        <p:nvSpPr>
          <p:cNvPr id="19" name="直接连接符 73737"/>
          <p:cNvSpPr>
            <a:spLocks noChangeShapeType="1"/>
          </p:cNvSpPr>
          <p:nvPr/>
        </p:nvSpPr>
        <p:spPr bwMode="auto">
          <a:xfrm flipH="1">
            <a:off x="6852708" y="457729"/>
            <a:ext cx="0" cy="2700073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762000"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" name="文本框 73731"/>
          <p:cNvSpPr txBox="1">
            <a:spLocks noChangeArrowheads="1"/>
          </p:cNvSpPr>
          <p:nvPr/>
        </p:nvSpPr>
        <p:spPr bwMode="auto">
          <a:xfrm>
            <a:off x="7436775" y="655526"/>
            <a:ext cx="697563" cy="2304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 defTabSz="7620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35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碧绿的天色</a:t>
            </a:r>
          </a:p>
        </p:txBody>
      </p:sp>
      <p:sp>
        <p:nvSpPr>
          <p:cNvPr id="21" name="直接连接符 73738"/>
          <p:cNvSpPr>
            <a:spLocks noChangeShapeType="1"/>
          </p:cNvSpPr>
          <p:nvPr/>
        </p:nvSpPr>
        <p:spPr bwMode="auto">
          <a:xfrm flipH="1">
            <a:off x="6252104" y="457730"/>
            <a:ext cx="0" cy="2939521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762000"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直接连接符 73739"/>
          <p:cNvSpPr>
            <a:spLocks noChangeShapeType="1"/>
          </p:cNvSpPr>
          <p:nvPr/>
        </p:nvSpPr>
        <p:spPr bwMode="auto">
          <a:xfrm flipH="1">
            <a:off x="5651500" y="457729"/>
            <a:ext cx="0" cy="341974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762000"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文本框 73734"/>
          <p:cNvSpPr txBox="1">
            <a:spLocks noChangeArrowheads="1"/>
          </p:cNvSpPr>
          <p:nvPr/>
        </p:nvSpPr>
        <p:spPr bwMode="auto">
          <a:xfrm>
            <a:off x="5612394" y="585370"/>
            <a:ext cx="697563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defTabSz="7620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335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青布单衣的闲人</a:t>
            </a:r>
          </a:p>
        </p:txBody>
      </p:sp>
      <p:sp>
        <p:nvSpPr>
          <p:cNvPr id="24" name="文本框 73735"/>
          <p:cNvSpPr txBox="1">
            <a:spLocks noChangeArrowheads="1"/>
          </p:cNvSpPr>
          <p:nvPr/>
        </p:nvSpPr>
        <p:spPr bwMode="auto">
          <a:xfrm>
            <a:off x="4860569" y="610461"/>
            <a:ext cx="697563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defTabSz="7620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335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淡绿微黄的枣子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3525016" y="585370"/>
            <a:ext cx="908844" cy="1961886"/>
            <a:chOff x="2258" y="0"/>
            <a:chExt cx="687" cy="1483"/>
          </a:xfrm>
        </p:grpSpPr>
        <p:sp>
          <p:nvSpPr>
            <p:cNvPr id="26" name="直接连接符 73742"/>
            <p:cNvSpPr>
              <a:spLocks noChangeShapeType="1"/>
            </p:cNvSpPr>
            <p:nvPr/>
          </p:nvSpPr>
          <p:spPr bwMode="auto">
            <a:xfrm flipH="1">
              <a:off x="2304" y="1071"/>
              <a:ext cx="138" cy="369"/>
            </a:xfrm>
            <a:prstGeom prst="line">
              <a:avLst/>
            </a:prstGeom>
            <a:noFill/>
            <a:ln w="9525">
              <a:solidFill>
                <a:srgbClr val="99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7620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  <p:sp>
          <p:nvSpPr>
            <p:cNvPr id="27" name="缺角矩形 73740"/>
            <p:cNvSpPr>
              <a:spLocks noChangeArrowheads="1"/>
            </p:cNvSpPr>
            <p:nvPr/>
          </p:nvSpPr>
          <p:spPr bwMode="auto">
            <a:xfrm rot="826182">
              <a:off x="2306" y="0"/>
              <a:ext cx="545" cy="1134"/>
            </a:xfrm>
            <a:prstGeom prst="plaque">
              <a:avLst>
                <a:gd name="adj" fmla="val 16667"/>
              </a:avLst>
            </a:prstGeom>
            <a:solidFill>
              <a:srgbClr val="990000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pPr marL="0" marR="0" lvl="0" indent="0" defTabSz="7620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  <p:sp>
          <p:nvSpPr>
            <p:cNvPr id="28" name="文本框 73741"/>
            <p:cNvSpPr txBox="1">
              <a:spLocks noChangeArrowheads="1"/>
            </p:cNvSpPr>
            <p:nvPr/>
          </p:nvSpPr>
          <p:spPr bwMode="auto">
            <a:xfrm rot="725016">
              <a:off x="2340" y="0"/>
              <a:ext cx="605" cy="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/>
            <a:p>
              <a:pPr marL="0" marR="0" lvl="0" indent="0" defTabSz="7620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srgbClr val="FBFB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隶书" panose="02010509060101010101" pitchFamily="49" charset="-122"/>
                </a:rPr>
                <a:t>秋色</a:t>
              </a:r>
            </a:p>
          </p:txBody>
        </p:sp>
        <p:sp>
          <p:nvSpPr>
            <p:cNvPr id="29" name="椭圆 73744"/>
            <p:cNvSpPr>
              <a:spLocks noChangeArrowheads="1"/>
            </p:cNvSpPr>
            <p:nvPr/>
          </p:nvSpPr>
          <p:spPr bwMode="auto">
            <a:xfrm>
              <a:off x="2258" y="1392"/>
              <a:ext cx="46" cy="91"/>
            </a:xfrm>
            <a:prstGeom prst="ellipse">
              <a:avLst/>
            </a:prstGeom>
            <a:solidFill>
              <a:srgbClr val="99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defTabSz="7620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  <p:sp>
          <p:nvSpPr>
            <p:cNvPr id="30" name="椭圆 73745"/>
            <p:cNvSpPr>
              <a:spLocks noChangeArrowheads="1"/>
            </p:cNvSpPr>
            <p:nvPr/>
          </p:nvSpPr>
          <p:spPr bwMode="auto">
            <a:xfrm>
              <a:off x="2592" y="1392"/>
              <a:ext cx="45" cy="45"/>
            </a:xfrm>
            <a:prstGeom prst="ellipse">
              <a:avLst/>
            </a:prstGeom>
            <a:solidFill>
              <a:srgbClr val="99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defTabSz="7620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"/>
  <p:tag name="KSO_WM_TEMPLATE_TOPIC_DEFAULT" val="1"/>
  <p:tag name="KSO_WM_TEMPLATE_TOPIC_ID" val="286956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FFFFF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0127Axis">
  <a:themeElements>
    <a:clrScheme name="">
      <a:dk1>
        <a:srgbClr val="DDDDDD"/>
      </a:dk1>
      <a:lt1>
        <a:srgbClr val="000000"/>
      </a:lt1>
      <a:dk2>
        <a:srgbClr val="FFFFFF"/>
      </a:dk2>
      <a:lt2>
        <a:srgbClr val="969696"/>
      </a:lt2>
      <a:accent1>
        <a:srgbClr val="66FF33"/>
      </a:accent1>
      <a:accent2>
        <a:srgbClr val="FFFF00"/>
      </a:accent2>
      <a:accent3>
        <a:srgbClr val="AAAAAA"/>
      </a:accent3>
      <a:accent4>
        <a:srgbClr val="BEBEBE"/>
      </a:accent4>
      <a:accent5>
        <a:srgbClr val="B9FFAD"/>
      </a:accent5>
      <a:accent6>
        <a:srgbClr val="E5E500"/>
      </a:accent6>
      <a:hlink>
        <a:srgbClr val="0066FF"/>
      </a:hlink>
      <a:folHlink>
        <a:srgbClr val="FF99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0127Axis 1">
        <a:dk1>
          <a:srgbClr val="969696"/>
        </a:dk1>
        <a:lt1>
          <a:srgbClr val="DDDDDD"/>
        </a:lt1>
        <a:dk2>
          <a:srgbClr val="000000"/>
        </a:dk2>
        <a:lt2>
          <a:srgbClr val="FFFFFF"/>
        </a:lt2>
        <a:accent1>
          <a:srgbClr val="66FF33"/>
        </a:accent1>
        <a:accent2>
          <a:srgbClr val="FFFF00"/>
        </a:accent2>
        <a:accent3>
          <a:srgbClr val="AAAAAA"/>
        </a:accent3>
        <a:accent4>
          <a:srgbClr val="BDBDBD"/>
        </a:accent4>
        <a:accent5>
          <a:srgbClr val="B8FFAD"/>
        </a:accent5>
        <a:accent6>
          <a:srgbClr val="E7E700"/>
        </a:accent6>
        <a:hlink>
          <a:srgbClr val="0066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27Axi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66FF33"/>
        </a:accent1>
        <a:accent2>
          <a:srgbClr val="FFFF00"/>
        </a:accent2>
        <a:accent3>
          <a:srgbClr val="FFFFFF"/>
        </a:accent3>
        <a:accent4>
          <a:srgbClr val="000000"/>
        </a:accent4>
        <a:accent5>
          <a:srgbClr val="B8FFAD"/>
        </a:accent5>
        <a:accent6>
          <a:srgbClr val="E7E700"/>
        </a:accent6>
        <a:hlink>
          <a:srgbClr val="0066FF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27Axis 3">
        <a:dk1>
          <a:srgbClr val="000000"/>
        </a:dk1>
        <a:lt1>
          <a:srgbClr val="CCCCFF"/>
        </a:lt1>
        <a:dk2>
          <a:srgbClr val="000000"/>
        </a:dk2>
        <a:lt2>
          <a:srgbClr val="969696"/>
        </a:lt2>
        <a:accent1>
          <a:srgbClr val="66FF33"/>
        </a:accent1>
        <a:accent2>
          <a:srgbClr val="FFFF00"/>
        </a:accent2>
        <a:accent3>
          <a:srgbClr val="E2E2FF"/>
        </a:accent3>
        <a:accent4>
          <a:srgbClr val="000000"/>
        </a:accent4>
        <a:accent5>
          <a:srgbClr val="B8FFAD"/>
        </a:accent5>
        <a:accent6>
          <a:srgbClr val="E7E700"/>
        </a:accent6>
        <a:hlink>
          <a:srgbClr val="0066FF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27Axis 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66FF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5CE72D"/>
        </a:accent6>
        <a:hlink>
          <a:srgbClr val="0066FF"/>
        </a:hlink>
        <a:folHlink>
          <a:srgbClr val="00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27Axis 5">
        <a:dk1>
          <a:srgbClr val="000000"/>
        </a:dk1>
        <a:lt1>
          <a:srgbClr val="99FF33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FF3300"/>
        </a:accent2>
        <a:accent3>
          <a:srgbClr val="CAFFAD"/>
        </a:accent3>
        <a:accent4>
          <a:srgbClr val="000000"/>
        </a:accent4>
        <a:accent5>
          <a:srgbClr val="FFE2B8"/>
        </a:accent5>
        <a:accent6>
          <a:srgbClr val="E72D00"/>
        </a:accent6>
        <a:hlink>
          <a:srgbClr val="0066FF"/>
        </a:hlink>
        <a:folHlink>
          <a:srgbClr val="00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27Axis 6">
        <a:dk1>
          <a:srgbClr val="000000"/>
        </a:dk1>
        <a:lt1>
          <a:srgbClr val="FFFFFF"/>
        </a:lt1>
        <a:dk2>
          <a:srgbClr val="000000"/>
        </a:dk2>
        <a:lt2>
          <a:srgbClr val="292929"/>
        </a:lt2>
        <a:accent1>
          <a:srgbClr val="777777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BDBDBD"/>
        </a:accent5>
        <a:accent6>
          <a:srgbClr val="000000"/>
        </a:accent6>
        <a:hlink>
          <a:srgbClr val="29292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743</Words>
  <Application>Microsoft Office PowerPoint</Application>
  <PresentationFormat>全屏显示(16:10)</PresentationFormat>
  <Paragraphs>69</Paragraphs>
  <Slides>19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Office 主题</vt:lpstr>
      <vt:lpstr>1_Office 主题</vt:lpstr>
      <vt:lpstr>1_Office 主题​​</vt:lpstr>
      <vt:lpstr>0127Axis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2020-10-30T12:28:16Z</cp:lastPrinted>
  <dcterms:created xsi:type="dcterms:W3CDTF">2020-10-30T12:28:16Z</dcterms:created>
  <dcterms:modified xsi:type="dcterms:W3CDTF">2020-11-02T04:03:25Z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