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55"/>
  </p:notesMasterIdLst>
  <p:sldIdLst>
    <p:sldId id="910" r:id="rId3"/>
    <p:sldId id="803" r:id="rId4"/>
    <p:sldId id="751" r:id="rId5"/>
    <p:sldId id="752" r:id="rId6"/>
    <p:sldId id="754" r:id="rId7"/>
    <p:sldId id="755" r:id="rId8"/>
    <p:sldId id="756" r:id="rId9"/>
    <p:sldId id="757" r:id="rId10"/>
    <p:sldId id="758" r:id="rId11"/>
    <p:sldId id="759" r:id="rId12"/>
    <p:sldId id="760" r:id="rId13"/>
    <p:sldId id="761" r:id="rId14"/>
    <p:sldId id="762" r:id="rId15"/>
    <p:sldId id="763" r:id="rId16"/>
    <p:sldId id="764" r:id="rId17"/>
    <p:sldId id="765" r:id="rId18"/>
    <p:sldId id="766" r:id="rId19"/>
    <p:sldId id="767" r:id="rId20"/>
    <p:sldId id="768" r:id="rId21"/>
    <p:sldId id="873" r:id="rId22"/>
    <p:sldId id="770" r:id="rId23"/>
    <p:sldId id="771" r:id="rId24"/>
    <p:sldId id="772" r:id="rId25"/>
    <p:sldId id="773" r:id="rId26"/>
    <p:sldId id="774" r:id="rId27"/>
    <p:sldId id="775" r:id="rId28"/>
    <p:sldId id="776" r:id="rId29"/>
    <p:sldId id="875" r:id="rId30"/>
    <p:sldId id="778" r:id="rId31"/>
    <p:sldId id="779" r:id="rId32"/>
    <p:sldId id="780" r:id="rId33"/>
    <p:sldId id="781" r:id="rId34"/>
    <p:sldId id="782" r:id="rId35"/>
    <p:sldId id="783" r:id="rId36"/>
    <p:sldId id="876" r:id="rId37"/>
    <p:sldId id="785" r:id="rId38"/>
    <p:sldId id="786" r:id="rId39"/>
    <p:sldId id="787" r:id="rId40"/>
    <p:sldId id="788" r:id="rId41"/>
    <p:sldId id="877" r:id="rId42"/>
    <p:sldId id="790" r:id="rId43"/>
    <p:sldId id="791" r:id="rId44"/>
    <p:sldId id="792" r:id="rId45"/>
    <p:sldId id="793" r:id="rId46"/>
    <p:sldId id="794" r:id="rId47"/>
    <p:sldId id="795" r:id="rId48"/>
    <p:sldId id="796" r:id="rId49"/>
    <p:sldId id="797" r:id="rId50"/>
    <p:sldId id="798" r:id="rId51"/>
    <p:sldId id="799" r:id="rId52"/>
    <p:sldId id="800" r:id="rId53"/>
    <p:sldId id="801" r:id="rId54"/>
  </p:sldIdLst>
  <p:sldSz cx="12192000" cy="6858000"/>
  <p:notesSz cx="7104063" cy="10234613"/>
  <p:custDataLst>
    <p:tags r:id="rId56"/>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itchFamily="34" charset="0"/>
        <a:ea typeface="黑体" pitchFamily="49" charset="-122"/>
        <a:cs typeface="+mn-cs"/>
      </a:defRPr>
    </a:lvl1pPr>
    <a:lvl2pPr marL="457200" lvl="1" indent="0" algn="l" defTabSz="914400" rtl="0" eaLnBrk="1" fontAlgn="base" latinLnBrk="0" hangingPunct="1">
      <a:lnSpc>
        <a:spcPct val="100000"/>
      </a:lnSpc>
      <a:spcBef>
        <a:spcPct val="0"/>
      </a:spcBef>
      <a:spcAft>
        <a:spcPct val="0"/>
      </a:spcAft>
      <a:buFont typeface="Arial" pitchFamily="34" charset="0"/>
      <a:buNone/>
      <a:defRPr sz="1800" kern="1200">
        <a:solidFill>
          <a:schemeClr val="tx1"/>
        </a:solidFill>
        <a:latin typeface="Arial" pitchFamily="34" charset="0"/>
        <a:ea typeface="黑体" pitchFamily="49" charset="-122"/>
        <a:cs typeface="+mn-cs"/>
      </a:defRPr>
    </a:lvl2pPr>
    <a:lvl3pPr marL="914400" lvl="2" indent="0" algn="l" defTabSz="914400" rtl="0" eaLnBrk="1" fontAlgn="base" latinLnBrk="0" hangingPunct="1">
      <a:lnSpc>
        <a:spcPct val="100000"/>
      </a:lnSpc>
      <a:spcBef>
        <a:spcPct val="0"/>
      </a:spcBef>
      <a:spcAft>
        <a:spcPct val="0"/>
      </a:spcAft>
      <a:buFontTx/>
      <a:buNone/>
      <a:defRPr sz="1800" kern="1200">
        <a:solidFill>
          <a:schemeClr val="tx1"/>
        </a:solidFill>
        <a:latin typeface="Arial" pitchFamily="34" charset="0"/>
        <a:ea typeface="黑体" pitchFamily="49"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sz="1800" kern="1200">
        <a:solidFill>
          <a:schemeClr val="tx1"/>
        </a:solidFill>
        <a:latin typeface="Arial" pitchFamily="34" charset="0"/>
        <a:ea typeface="黑体" pitchFamily="49" charset="-122"/>
        <a:cs typeface="+mn-cs"/>
      </a:defRPr>
    </a:lvl4pPr>
    <a:lvl5pPr marL="1828800" lvl="4" indent="0" algn="l" defTabSz="914400" rtl="0" eaLnBrk="1" fontAlgn="base" latinLnBrk="0" hangingPunct="1">
      <a:lnSpc>
        <a:spcPct val="100000"/>
      </a:lnSpc>
      <a:spcBef>
        <a:spcPct val="0"/>
      </a:spcBef>
      <a:spcAft>
        <a:spcPct val="0"/>
      </a:spcAft>
      <a:buFontTx/>
      <a:buNone/>
      <a:defRPr sz="1800" kern="1200">
        <a:solidFill>
          <a:schemeClr val="tx1"/>
        </a:solidFill>
        <a:latin typeface="Arial" pitchFamily="34" charset="0"/>
        <a:ea typeface="黑体" pitchFamily="49" charset="-122"/>
        <a:cs typeface="+mn-cs"/>
      </a:defRPr>
    </a:lvl5pPr>
    <a:lvl6pPr marL="2286000" lvl="5" indent="0" algn="l" defTabSz="914400" rtl="0" eaLnBrk="1" fontAlgn="base" latinLnBrk="0" hangingPunct="1">
      <a:lnSpc>
        <a:spcPct val="100000"/>
      </a:lnSpc>
      <a:spcBef>
        <a:spcPct val="0"/>
      </a:spcBef>
      <a:spcAft>
        <a:spcPct val="0"/>
      </a:spcAft>
      <a:buFontTx/>
      <a:buNone/>
      <a:defRPr sz="1800" kern="1200">
        <a:solidFill>
          <a:schemeClr val="tx1"/>
        </a:solidFill>
        <a:latin typeface="Arial" pitchFamily="34" charset="0"/>
        <a:ea typeface="黑体" pitchFamily="49" charset="-122"/>
        <a:cs typeface="+mn-cs"/>
      </a:defRPr>
    </a:lvl6pPr>
    <a:lvl7pPr marL="2743200" lvl="6" indent="0" algn="l" defTabSz="914400" rtl="0" eaLnBrk="1" fontAlgn="base" latinLnBrk="0" hangingPunct="1">
      <a:lnSpc>
        <a:spcPct val="100000"/>
      </a:lnSpc>
      <a:spcBef>
        <a:spcPct val="0"/>
      </a:spcBef>
      <a:spcAft>
        <a:spcPct val="0"/>
      </a:spcAft>
      <a:buFontTx/>
      <a:buNone/>
      <a:defRPr sz="1800" kern="1200">
        <a:solidFill>
          <a:schemeClr val="tx1"/>
        </a:solidFill>
        <a:latin typeface="Arial" pitchFamily="34" charset="0"/>
        <a:ea typeface="黑体" pitchFamily="49" charset="-122"/>
        <a:cs typeface="+mn-cs"/>
      </a:defRPr>
    </a:lvl7pPr>
    <a:lvl8pPr marL="3200400" lvl="7" indent="0" algn="l" defTabSz="914400" rtl="0" eaLnBrk="1" fontAlgn="base" latinLnBrk="0" hangingPunct="1">
      <a:lnSpc>
        <a:spcPct val="100000"/>
      </a:lnSpc>
      <a:spcBef>
        <a:spcPct val="0"/>
      </a:spcBef>
      <a:spcAft>
        <a:spcPct val="0"/>
      </a:spcAft>
      <a:buFontTx/>
      <a:buNone/>
      <a:defRPr sz="1800" kern="1200">
        <a:solidFill>
          <a:schemeClr val="tx1"/>
        </a:solidFill>
        <a:latin typeface="Arial" pitchFamily="34" charset="0"/>
        <a:ea typeface="黑体" pitchFamily="49" charset="-122"/>
        <a:cs typeface="+mn-cs"/>
      </a:defRPr>
    </a:lvl8pPr>
    <a:lvl9pPr marL="3657600" lvl="8" indent="0" algn="l" defTabSz="914400" rtl="0" eaLnBrk="1" fontAlgn="base" latinLnBrk="0" hangingPunct="1">
      <a:lnSpc>
        <a:spcPct val="100000"/>
      </a:lnSpc>
      <a:spcBef>
        <a:spcPct val="0"/>
      </a:spcBef>
      <a:spcAft>
        <a:spcPct val="0"/>
      </a:spcAft>
      <a:buFontTx/>
      <a:buNone/>
      <a:defRPr sz="1800" kern="1200">
        <a:solidFill>
          <a:schemeClr val="tx1"/>
        </a:solidFill>
        <a:latin typeface="Arial" pitchFamily="34" charset="0"/>
        <a:ea typeface="黑体" pitchFamily="49"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66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p:restoredTop sz="94660"/>
  </p:normalViewPr>
  <p:slideViewPr>
    <p:cSldViewPr snapToGrid="0" showGuides="1">
      <p:cViewPr varScale="1">
        <p:scale>
          <a:sx n="63" d="100"/>
          <a:sy n="63" d="100"/>
        </p:scale>
        <p:origin x="-102" y="-480"/>
      </p:cViewPr>
      <p:guideLst>
        <p:guide orient="horz" pos="2162"/>
        <p:guide pos="282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4024313" y="0"/>
            <a:ext cx="3078163" cy="512763"/>
          </a:xfrm>
          <a:prstGeom prst="rect">
            <a:avLst/>
          </a:prstGeom>
        </p:spPr>
        <p:txBody>
          <a:bodyPr vert="horz" lIns="91440" tIns="45720" rIns="91440" bIns="45720" rtlCol="0"/>
          <a:lstStyle>
            <a:lvl1pPr algn="r">
              <a:defRPr sz="1200"/>
            </a:lvl1pPr>
          </a:lstStyle>
          <a:p>
            <a:pPr fontAlgn="auto"/>
            <a:fld id="{D2A48B96-639E-45A3-A0BA-2464DFDB1FAA}" type="datetimeFigureOut">
              <a:rPr lang="zh-CN" altLang="en-US" strike="noStrike" noProof="1" smtClean="0">
                <a:latin typeface="+mn-lt"/>
                <a:ea typeface="+mn-ea"/>
                <a:cs typeface="+mn-cs"/>
              </a:rPr>
              <a:t>2020-12-16</a:t>
            </a:fld>
            <a:endParaRPr lang="zh-CN" altLang="en-US" strike="noStrike" noProof="1"/>
          </a:p>
        </p:txBody>
      </p:sp>
      <p:sp>
        <p:nvSpPr>
          <p:cNvPr id="13316" name="幻灯片图像占位符 3"/>
          <p:cNvSpPr>
            <a:spLocks noGrp="1" noRot="1" noChangeAspect="1"/>
          </p:cNvSpPr>
          <p:nvPr>
            <p:ph type="sldImg" idx="6"/>
          </p:nvPr>
        </p:nvSpPr>
        <p:spPr>
          <a:xfrm>
            <a:off x="481013" y="1279525"/>
            <a:ext cx="6140450" cy="3454400"/>
          </a:xfrm>
          <a:prstGeom prst="rect">
            <a:avLst/>
          </a:prstGeom>
          <a:noFill/>
          <a:ln w="12700" cap="flat" cmpd="sng">
            <a:solidFill>
              <a:srgbClr val="000000"/>
            </a:solidFill>
            <a:prstDash val="solid"/>
            <a:round/>
            <a:headEnd type="none" w="med" len="med"/>
            <a:tailEnd type="none" w="med" len="med"/>
          </a:ln>
        </p:spPr>
      </p:sp>
      <p:sp>
        <p:nvSpPr>
          <p:cNvPr id="13317" name="备注占位符 4"/>
          <p:cNvSpPr>
            <a:spLocks noGrp="1"/>
          </p:cNvSpPr>
          <p:nvPr>
            <p:ph type="body" sz="quarter" idx="7"/>
          </p:nvPr>
        </p:nvSpPr>
        <p:spPr>
          <a:xfrm>
            <a:off x="709613" y="4926013"/>
            <a:ext cx="5683250" cy="4029075"/>
          </a:xfrm>
          <a:prstGeom prst="rect">
            <a:avLst/>
          </a:prstGeom>
          <a:noFill/>
          <a:ln w="9525">
            <a:noFill/>
          </a:ln>
        </p:spPr>
        <p:txBody>
          <a:bodyPr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4024313" y="9720263"/>
            <a:ext cx="3078163" cy="514350"/>
          </a:xfrm>
          <a:prstGeom prst="rect">
            <a:avLst/>
          </a:prstGeom>
        </p:spPr>
        <p:txBody>
          <a:bodyPr vert="horz" lIns="91440" tIns="45720" rIns="91440" bIns="45720" rtlCol="0" anchor="b"/>
          <a:lstStyle>
            <a:lvl1pPr algn="r">
              <a:defRPr sz="1200"/>
            </a:lvl1pPr>
          </a:lstStyle>
          <a:p>
            <a:pPr fontAlgn="auto"/>
            <a:fld id="{A6837353-30EB-4A48-80EB-173D804AEFBD}"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88695748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p:sp>
      <p:sp>
        <p:nvSpPr>
          <p:cNvPr id="15362" name="文本占位符 2"/>
          <p:cNvSpPr>
            <a:spLocks noGrp="1"/>
          </p:cNvSpPr>
          <p:nvPr>
            <p:ph type="body" idx="1"/>
          </p:nvPr>
        </p:nvSpPr>
        <p:spPr/>
        <p:txBody>
          <a:bodyPr lIns="91440" tIns="45720" rIns="91440" bIns="45720" anchor="t"/>
          <a:lstStyl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p:sp>
      <p:sp>
        <p:nvSpPr>
          <p:cNvPr id="18434" name="文本占位符 2"/>
          <p:cNvSpPr>
            <a:spLocks noGrp="1"/>
          </p:cNvSpPr>
          <p:nvPr>
            <p:ph type="body" idx="1"/>
          </p:nvPr>
        </p:nvSpPr>
        <p:spPr/>
        <p:txBody>
          <a:bodyPr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2.jpeg"/><Relationship Id="rId4"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074" name="图片 7" descr="C:\Users\myzxl\Desktop\绵阳中学全貌.png绵阳中学全貌"/>
          <p:cNvPicPr>
            <a:picLocks noChangeAspect="1"/>
          </p:cNvPicPr>
          <p:nvPr userDrawn="1"/>
        </p:nvPicPr>
        <p:blipFill>
          <a:blip r:embed="rId2"/>
          <a:stretch>
            <a:fillRect/>
          </a:stretch>
        </p:blipFill>
        <p:spPr>
          <a:xfrm>
            <a:off x="23813" y="-17462"/>
            <a:ext cx="12179300" cy="3203575"/>
          </a:xfrm>
          <a:prstGeom prst="rect">
            <a:avLst/>
          </a:prstGeom>
          <a:noFill/>
          <a:ln w="9525">
            <a:noFill/>
          </a:ln>
        </p:spPr>
      </p:pic>
      <p:sp>
        <p:nvSpPr>
          <p:cNvPr id="2" name="标题 1"/>
          <p:cNvSpPr>
            <a:spLocks noGrp="1"/>
          </p:cNvSpPr>
          <p:nvPr>
            <p:ph type="ctrTitle"/>
          </p:nvPr>
        </p:nvSpPr>
        <p:spPr>
          <a:xfrm>
            <a:off x="1231200" y="4809600"/>
            <a:ext cx="9766800" cy="781200"/>
          </a:xfrm>
        </p:spPr>
        <p:txBody>
          <a:bodyPr anchor="b">
            <a:normAutofit/>
          </a:bodyPr>
          <a:lstStyle>
            <a:lvl1pPr algn="ctr">
              <a:defRPr sz="3600">
                <a:solidFill>
                  <a:schemeClr val="accent1">
                    <a:lumMod val="75000"/>
                  </a:schemeClr>
                </a:solidFill>
              </a:defRPr>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231200" y="5727599"/>
            <a:ext cx="9766800" cy="697263"/>
          </a:xfrm>
        </p:spPr>
        <p:txBody>
          <a:bodyPr>
            <a:normAutofit/>
          </a:bodyPr>
          <a:lstStyle>
            <a:lvl1pPr marL="0" indent="0" algn="ctr">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333375" y="481016"/>
            <a:ext cx="11525250" cy="6057900"/>
          </a:xfrm>
        </p:spPr>
        <p:txBody>
          <a:bodyPr/>
          <a:lstStyle>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2" name="日期占位符 1"/>
          <p:cNvSpPr>
            <a:spLocks noGrp="1"/>
          </p:cNvSpPr>
          <p:nvPr>
            <p:ph type="dt" sz="half" idx="14"/>
          </p:nvPr>
        </p:nvSpPr>
        <p:spPr/>
        <p:txBody>
          <a:body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3" name="页脚占位符 2"/>
          <p:cNvSpPr>
            <a:spLocks noGrp="1"/>
          </p:cNvSpPr>
          <p:nvPr>
            <p:ph type="ftr" sz="quarter" idx="15"/>
          </p:nvPr>
        </p:nvSpPr>
        <p:spPr/>
        <p:txBody>
          <a:bodyPr/>
          <a:lstStyle/>
          <a:p>
            <a:pPr fontAlgn="auto"/>
            <a:endParaRPr lang="zh-CN" altLang="en-US" strike="noStrike" noProof="1"/>
          </a:p>
        </p:txBody>
      </p:sp>
      <p:sp>
        <p:nvSpPr>
          <p:cNvPr id="4" name="灯片编号占位符 3"/>
          <p:cNvSpPr>
            <a:spLocks noGrp="1"/>
          </p:cNvSpPr>
          <p:nvPr>
            <p:ph type="sldNum" sz="quarter" idx="16"/>
          </p:nvPr>
        </p:nvSpPr>
        <p:spPr/>
        <p:txBody>
          <a:body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194" name="图片 7" descr="C:\Users\myzxl\Desktop\绵阳中学全貌.png绵阳中学全貌"/>
          <p:cNvPicPr>
            <a:picLocks noChangeAspect="1"/>
          </p:cNvPicPr>
          <p:nvPr userDrawn="1"/>
        </p:nvPicPr>
        <p:blipFill>
          <a:blip r:embed="rId2"/>
          <a:stretch>
            <a:fillRect/>
          </a:stretch>
        </p:blipFill>
        <p:spPr>
          <a:xfrm>
            <a:off x="23813" y="-17462"/>
            <a:ext cx="12179300" cy="3203575"/>
          </a:xfrm>
          <a:prstGeom prst="rect">
            <a:avLst/>
          </a:prstGeom>
          <a:noFill/>
          <a:ln w="9525">
            <a:noFill/>
          </a:ln>
        </p:spPr>
      </p:pic>
      <p:sp>
        <p:nvSpPr>
          <p:cNvPr id="2" name="标题 1"/>
          <p:cNvSpPr>
            <a:spLocks noGrp="1"/>
          </p:cNvSpPr>
          <p:nvPr>
            <p:ph type="ctrTitle"/>
          </p:nvPr>
        </p:nvSpPr>
        <p:spPr>
          <a:xfrm>
            <a:off x="1231200" y="4809600"/>
            <a:ext cx="9766800" cy="781200"/>
          </a:xfrm>
        </p:spPr>
        <p:txBody>
          <a:bodyPr anchor="b">
            <a:normAutofit/>
          </a:bodyPr>
          <a:lstStyle>
            <a:lvl1pPr algn="ctr">
              <a:defRPr sz="3600">
                <a:solidFill>
                  <a:schemeClr val="accent1">
                    <a:lumMod val="75000"/>
                  </a:schemeClr>
                </a:solidFill>
              </a:defRPr>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231200" y="5727599"/>
            <a:ext cx="9766800" cy="697263"/>
          </a:xfrm>
        </p:spPr>
        <p:txBody>
          <a:bodyPr>
            <a:normAutofit/>
          </a:bodyPr>
          <a:lstStyle>
            <a:lvl1pPr marL="0" indent="0" algn="ctr">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218" name="图片 1" descr="H:\利用信息技术读整本书\绵阳中学校徽.jpg绵阳中学校徽"/>
          <p:cNvPicPr>
            <a:picLocks noChangeAspect="1"/>
          </p:cNvPicPr>
          <p:nvPr userDrawn="1"/>
        </p:nvPicPr>
        <p:blipFill>
          <a:blip r:embed="rId2"/>
          <a:stretch>
            <a:fillRect/>
          </a:stretch>
        </p:blipFill>
        <p:spPr>
          <a:xfrm>
            <a:off x="61913" y="211138"/>
            <a:ext cx="1055687" cy="1055687"/>
          </a:xfrm>
          <a:prstGeom prst="rect">
            <a:avLst/>
          </a:prstGeom>
          <a:solidFill>
            <a:schemeClr val="bg1"/>
          </a:solidFill>
          <a:ln w="9525">
            <a:noFill/>
          </a:ln>
        </p:spPr>
      </p:pic>
      <p:sp>
        <p:nvSpPr>
          <p:cNvPr id="2" name="KSO_BT1"/>
          <p:cNvSpPr>
            <a:spLocks noGrp="1"/>
          </p:cNvSpPr>
          <p:nvPr>
            <p:ph type="title" hasCustomPrompt="1"/>
          </p:nvPr>
        </p:nvSpPr>
        <p:spPr>
          <a:xfrm>
            <a:off x="1153795" y="501650"/>
            <a:ext cx="10393680" cy="644525"/>
          </a:xfrm>
          <a:solidFill>
            <a:schemeClr val="accent1"/>
          </a:solidFill>
        </p:spPr>
        <p:txBody>
          <a:bodyPr lIns="0" tIns="0" rIns="0" bIns="0" anchor="ctr" anchorCtr="0">
            <a:normAutofit/>
          </a:bodyPr>
          <a:lstStyle>
            <a:lvl1pPr algn="ctr">
              <a:defRPr sz="3200" b="0">
                <a:solidFill>
                  <a:schemeClr val="bg1"/>
                </a:solidFill>
              </a:defRPr>
            </a:lvl1pPr>
          </a:lstStyle>
          <a:p>
            <a:pPr fontAlgn="auto"/>
            <a:r>
              <a:rPr lang="zh-CN" altLang="en-US" strike="noStrike" noProof="1" smtClean="0"/>
              <a:t>编辑标题</a:t>
            </a:r>
            <a:endParaRPr lang="en-US" strike="noStrike" noProof="1"/>
          </a:p>
        </p:txBody>
      </p:sp>
      <p:sp>
        <p:nvSpPr>
          <p:cNvPr id="3" name="KSO_BC1"/>
          <p:cNvSpPr>
            <a:spLocks noGrp="1"/>
          </p:cNvSpPr>
          <p:nvPr>
            <p:ph idx="1"/>
          </p:nvPr>
        </p:nvSpPr>
        <p:spPr>
          <a:xfrm>
            <a:off x="644979" y="1514627"/>
            <a:ext cx="10902043" cy="5002286"/>
          </a:xfrm>
        </p:spPr>
        <p:txBody>
          <a:bodyPr>
            <a:normAutofit/>
          </a:bodyPr>
          <a:lstStyle>
            <a:lvl1pPr marL="342900" indent="-342900">
              <a:buClrTx/>
              <a:buSzTx/>
              <a:buFont typeface="Arial" pitchFamily="34" charset="0"/>
              <a:buChar char="•"/>
              <a:defRPr sz="2400">
                <a:solidFill>
                  <a:schemeClr val="tx1"/>
                </a:solidFill>
              </a:defRPr>
            </a:lvl1pPr>
            <a:lvl2pPr>
              <a:defRPr sz="1800"/>
            </a:lvl2pPr>
            <a:lvl3pPr>
              <a:defRPr/>
            </a:lvl3pPr>
            <a:lvl4pPr>
              <a:defRPr/>
            </a:lvl4pPr>
            <a:lvl5pPr>
              <a:defRPr/>
            </a:lvl5pPr>
            <a:lvl6pPr>
              <a:defRPr/>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pic>
        <p:nvPicPr>
          <p:cNvPr id="9" name="内容占位符 8"/>
          <p:cNvPicPr>
            <a:picLocks noGrp="1" noChangeAspect="1"/>
          </p:cNvPicPr>
          <p:nvPr>
            <p:ph idx="13"/>
          </p:nvPr>
        </p:nvPicPr>
        <p:blipFill>
          <a:blip r:embed="rId3"/>
          <a:srcRect t="66977" b="5211"/>
          <a:stretch>
            <a:fillRect/>
          </a:stretch>
        </p:blipFill>
        <p:spPr>
          <a:xfrm>
            <a:off x="-11430" y="6202680"/>
            <a:ext cx="12214860" cy="672465"/>
          </a:xfrm>
          <a:prstGeom prst="triangle">
            <a:avLst>
              <a:gd name="adj" fmla="val 49880"/>
            </a:avLst>
          </a:prstGeom>
          <a:effectLst>
            <a:softEdge rad="63500"/>
          </a:effectLst>
        </p:spPr>
      </p:pic>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10242" name="组合 6"/>
          <p:cNvGrpSpPr/>
          <p:nvPr userDrawn="1"/>
        </p:nvGrpSpPr>
        <p:grpSpPr>
          <a:xfrm>
            <a:off x="0" y="2300288"/>
            <a:ext cx="12192000" cy="1770062"/>
            <a:chOff x="0" y="2300287"/>
            <a:chExt cx="12192000" cy="1770729"/>
          </a:xfrm>
        </p:grpSpPr>
        <p:sp>
          <p:nvSpPr>
            <p:cNvPr id="8" name="任意多边形 7"/>
            <p:cNvSpPr/>
            <p:nvPr userDrawn="1">
              <p:custDataLst>
                <p:tags r:id="rId1"/>
              </p:custDataLst>
            </p:nvPr>
          </p:nvSpPr>
          <p:spPr>
            <a:xfrm>
              <a:off x="6346" y="2636663"/>
              <a:ext cx="12185654" cy="1434353"/>
            </a:xfrm>
            <a:custGeom>
              <a:avLst/>
              <a:gdLst>
                <a:gd name="connsiteX0" fmla="*/ 0 w 9144000"/>
                <a:gd name="connsiteY0" fmla="*/ 0 h 1076325"/>
                <a:gd name="connsiteX1" fmla="*/ 7058024 w 9144000"/>
                <a:gd name="connsiteY1" fmla="*/ 0 h 1076325"/>
                <a:gd name="connsiteX2" fmla="*/ 7058024 w 9144000"/>
                <a:gd name="connsiteY2" fmla="*/ 973931 h 1076325"/>
                <a:gd name="connsiteX3" fmla="*/ 8354024 w 9144000"/>
                <a:gd name="connsiteY3" fmla="*/ 973931 h 1076325"/>
                <a:gd name="connsiteX4" fmla="*/ 8354024 w 9144000"/>
                <a:gd name="connsiteY4" fmla="*/ 0 h 1076325"/>
                <a:gd name="connsiteX5" fmla="*/ 9144000 w 9144000"/>
                <a:gd name="connsiteY5" fmla="*/ 0 h 1076325"/>
                <a:gd name="connsiteX6" fmla="*/ 9144000 w 9144000"/>
                <a:gd name="connsiteY6" fmla="*/ 1076325 h 1076325"/>
                <a:gd name="connsiteX7" fmla="*/ 0 w 9144000"/>
                <a:gd name="connsiteY7" fmla="*/ 1076325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1076325">
                  <a:moveTo>
                    <a:pt x="0" y="0"/>
                  </a:moveTo>
                  <a:lnTo>
                    <a:pt x="7058024" y="0"/>
                  </a:lnTo>
                  <a:lnTo>
                    <a:pt x="7058024" y="973931"/>
                  </a:lnTo>
                  <a:lnTo>
                    <a:pt x="8354024" y="973931"/>
                  </a:lnTo>
                  <a:lnTo>
                    <a:pt x="8354024" y="0"/>
                  </a:lnTo>
                  <a:lnTo>
                    <a:pt x="9144000" y="0"/>
                  </a:lnTo>
                  <a:lnTo>
                    <a:pt x="9144000" y="1076325"/>
                  </a:lnTo>
                  <a:lnTo>
                    <a:pt x="0" y="107632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strike="noStrike" noProof="1">
                <a:latin typeface="Arial" pitchFamily="34" charset="0"/>
                <a:ea typeface="黑体" pitchFamily="49" charset="-122"/>
              </a:endParaRPr>
            </a:p>
          </p:txBody>
        </p:sp>
        <p:sp>
          <p:nvSpPr>
            <p:cNvPr id="9" name="矩形 8"/>
            <p:cNvSpPr/>
            <p:nvPr userDrawn="1">
              <p:custDataLst>
                <p:tags r:id="rId2"/>
              </p:custDataLst>
            </p:nvPr>
          </p:nvSpPr>
          <p:spPr>
            <a:xfrm>
              <a:off x="0" y="2865142"/>
              <a:ext cx="9399456" cy="9731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defRPr/>
              </a:pPr>
              <a:endParaRPr lang="zh-CN" altLang="en-US" sz="4000" strike="noStrike" noProof="1">
                <a:solidFill>
                  <a:srgbClr val="FCFCFC"/>
                </a:solidFill>
                <a:latin typeface="Arial" pitchFamily="34" charset="0"/>
                <a:ea typeface="黑体" pitchFamily="49" charset="-122"/>
              </a:endParaRPr>
            </a:p>
          </p:txBody>
        </p:sp>
        <p:sp>
          <p:nvSpPr>
            <p:cNvPr id="10" name="矩形 5"/>
            <p:cNvSpPr/>
            <p:nvPr userDrawn="1">
              <p:custDataLst>
                <p:tags r:id="rId3"/>
              </p:custDataLst>
            </p:nvPr>
          </p:nvSpPr>
          <p:spPr>
            <a:xfrm>
              <a:off x="9507350" y="2300287"/>
              <a:ext cx="1535900" cy="1538015"/>
            </a:xfrm>
            <a:custGeom>
              <a:avLst/>
              <a:gdLst>
                <a:gd name="connsiteX0" fmla="*/ 0 w 1152000"/>
                <a:gd name="connsiteY0" fmla="*/ 0 h 1152000"/>
                <a:gd name="connsiteX1" fmla="*/ 1152000 w 1152000"/>
                <a:gd name="connsiteY1" fmla="*/ 0 h 1152000"/>
                <a:gd name="connsiteX2" fmla="*/ 1152000 w 1152000"/>
                <a:gd name="connsiteY2" fmla="*/ 1152000 h 1152000"/>
                <a:gd name="connsiteX3" fmla="*/ 0 w 1152000"/>
                <a:gd name="connsiteY3" fmla="*/ 1152000 h 1152000"/>
                <a:gd name="connsiteX4" fmla="*/ 0 w 1152000"/>
                <a:gd name="connsiteY4" fmla="*/ 0 h 1152000"/>
                <a:gd name="connsiteX0-1" fmla="*/ 0 w 1152000"/>
                <a:gd name="connsiteY0-2" fmla="*/ 2343 h 1154343"/>
                <a:gd name="connsiteX1-3" fmla="*/ 323289 w 1152000"/>
                <a:gd name="connsiteY1-4" fmla="*/ 0 h 1154343"/>
                <a:gd name="connsiteX2-5" fmla="*/ 1152000 w 1152000"/>
                <a:gd name="connsiteY2-6" fmla="*/ 2343 h 1154343"/>
                <a:gd name="connsiteX3-7" fmla="*/ 1152000 w 1152000"/>
                <a:gd name="connsiteY3-8" fmla="*/ 1154343 h 1154343"/>
                <a:gd name="connsiteX4-9" fmla="*/ 0 w 1152000"/>
                <a:gd name="connsiteY4-10" fmla="*/ 1154343 h 1154343"/>
                <a:gd name="connsiteX5" fmla="*/ 0 w 1152000"/>
                <a:gd name="connsiteY5" fmla="*/ 2343 h 1154343"/>
                <a:gd name="connsiteX0-11" fmla="*/ 0 w 1152000"/>
                <a:gd name="connsiteY0-12" fmla="*/ 2343 h 1154343"/>
                <a:gd name="connsiteX1-13" fmla="*/ 323289 w 1152000"/>
                <a:gd name="connsiteY1-14" fmla="*/ 0 h 1154343"/>
                <a:gd name="connsiteX2-15" fmla="*/ 825732 w 1152000"/>
                <a:gd name="connsiteY2-16" fmla="*/ 1 h 1154343"/>
                <a:gd name="connsiteX3-17" fmla="*/ 1152000 w 1152000"/>
                <a:gd name="connsiteY3-18" fmla="*/ 2343 h 1154343"/>
                <a:gd name="connsiteX4-19" fmla="*/ 1152000 w 1152000"/>
                <a:gd name="connsiteY4-20" fmla="*/ 1154343 h 1154343"/>
                <a:gd name="connsiteX5-21" fmla="*/ 0 w 1152000"/>
                <a:gd name="connsiteY5-22" fmla="*/ 1154343 h 1154343"/>
                <a:gd name="connsiteX6" fmla="*/ 0 w 1152000"/>
                <a:gd name="connsiteY6" fmla="*/ 2343 h 1154343"/>
                <a:gd name="connsiteX0-23" fmla="*/ 825732 w 1152000"/>
                <a:gd name="connsiteY0-24" fmla="*/ 1 h 1154343"/>
                <a:gd name="connsiteX1-25" fmla="*/ 1152000 w 1152000"/>
                <a:gd name="connsiteY1-26" fmla="*/ 2343 h 1154343"/>
                <a:gd name="connsiteX2-27" fmla="*/ 1152000 w 1152000"/>
                <a:gd name="connsiteY2-28" fmla="*/ 1154343 h 1154343"/>
                <a:gd name="connsiteX3-29" fmla="*/ 0 w 1152000"/>
                <a:gd name="connsiteY3-30" fmla="*/ 1154343 h 1154343"/>
                <a:gd name="connsiteX4-31" fmla="*/ 0 w 1152000"/>
                <a:gd name="connsiteY4-32" fmla="*/ 2343 h 1154343"/>
                <a:gd name="connsiteX5-33" fmla="*/ 323289 w 1152000"/>
                <a:gd name="connsiteY5-34" fmla="*/ 0 h 1154343"/>
                <a:gd name="connsiteX6-35" fmla="*/ 917172 w 1152000"/>
                <a:gd name="connsiteY6-36" fmla="*/ 91441 h 1154343"/>
                <a:gd name="connsiteX0-37" fmla="*/ 825732 w 1152000"/>
                <a:gd name="connsiteY0-38" fmla="*/ 1 h 1154343"/>
                <a:gd name="connsiteX1-39" fmla="*/ 1152000 w 1152000"/>
                <a:gd name="connsiteY1-40" fmla="*/ 2343 h 1154343"/>
                <a:gd name="connsiteX2-41" fmla="*/ 1152000 w 1152000"/>
                <a:gd name="connsiteY2-42" fmla="*/ 1154343 h 1154343"/>
                <a:gd name="connsiteX3-43" fmla="*/ 0 w 1152000"/>
                <a:gd name="connsiteY3-44" fmla="*/ 1154343 h 1154343"/>
                <a:gd name="connsiteX4-45" fmla="*/ 0 w 1152000"/>
                <a:gd name="connsiteY4-46" fmla="*/ 2343 h 1154343"/>
                <a:gd name="connsiteX5-47" fmla="*/ 323289 w 1152000"/>
                <a:gd name="connsiteY5-48" fmla="*/ 0 h 1154343"/>
              </a:gdLst>
              <a:ahLst/>
              <a:cxnLst>
                <a:cxn ang="0">
                  <a:pos x="connsiteX0-37" y="connsiteY0-38"/>
                </a:cxn>
                <a:cxn ang="0">
                  <a:pos x="connsiteX1-39" y="connsiteY1-40"/>
                </a:cxn>
                <a:cxn ang="0">
                  <a:pos x="connsiteX2-41" y="connsiteY2-42"/>
                </a:cxn>
                <a:cxn ang="0">
                  <a:pos x="connsiteX3-43" y="connsiteY3-44"/>
                </a:cxn>
                <a:cxn ang="0">
                  <a:pos x="connsiteX4-45" y="connsiteY4-46"/>
                </a:cxn>
                <a:cxn ang="0">
                  <a:pos x="connsiteX5-47" y="connsiteY5-48"/>
                </a:cxn>
              </a:cxnLst>
              <a:rect l="l" t="t" r="r" b="b"/>
              <a:pathLst>
                <a:path w="1152000" h="1154343">
                  <a:moveTo>
                    <a:pt x="825732" y="1"/>
                  </a:moveTo>
                  <a:lnTo>
                    <a:pt x="1152000" y="2343"/>
                  </a:lnTo>
                  <a:lnTo>
                    <a:pt x="1152000" y="1154343"/>
                  </a:lnTo>
                  <a:lnTo>
                    <a:pt x="0" y="1154343"/>
                  </a:lnTo>
                  <a:lnTo>
                    <a:pt x="0" y="2343"/>
                  </a:lnTo>
                  <a:lnTo>
                    <a:pt x="323289"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540000" anchor="ctr"/>
            <a:lstStyle/>
            <a:p>
              <a:pPr algn="ctr" fontAlgn="auto">
                <a:defRPr/>
              </a:pPr>
              <a:endParaRPr lang="en-US" altLang="zh-CN" sz="4800" b="1" strike="noStrike" noProof="1">
                <a:solidFill>
                  <a:schemeClr val="accent1"/>
                </a:solidFill>
                <a:latin typeface="Arial" pitchFamily="34" charset="0"/>
                <a:ea typeface="黑体" pitchFamily="49" charset="-122"/>
              </a:endParaRPr>
            </a:p>
          </p:txBody>
        </p:sp>
      </p:grpSp>
      <p:pic>
        <p:nvPicPr>
          <p:cNvPr id="10246" name="图片 1" descr="H:\利用信息技术读整本书\绵阳中学校徽.jpg绵阳中学校徽"/>
          <p:cNvPicPr>
            <a:picLocks noChangeAspect="1"/>
          </p:cNvPicPr>
          <p:nvPr userDrawn="1"/>
        </p:nvPicPr>
        <p:blipFill>
          <a:blip r:embed="rId5"/>
          <a:stretch>
            <a:fillRect/>
          </a:stretch>
        </p:blipFill>
        <p:spPr>
          <a:xfrm>
            <a:off x="9507538" y="2300288"/>
            <a:ext cx="1535112" cy="1538287"/>
          </a:xfrm>
          <a:prstGeom prst="rect">
            <a:avLst/>
          </a:prstGeom>
          <a:solidFill>
            <a:schemeClr val="bg1"/>
          </a:solidFill>
          <a:ln w="9525">
            <a:noFill/>
          </a:ln>
        </p:spPr>
      </p:pic>
      <p:sp>
        <p:nvSpPr>
          <p:cNvPr id="2" name="标题 1"/>
          <p:cNvSpPr>
            <a:spLocks noGrp="1"/>
          </p:cNvSpPr>
          <p:nvPr>
            <p:ph type="title"/>
          </p:nvPr>
        </p:nvSpPr>
        <p:spPr>
          <a:xfrm>
            <a:off x="0" y="2865600"/>
            <a:ext cx="9399600" cy="972000"/>
          </a:xfrm>
        </p:spPr>
        <p:txBody>
          <a:bodyPr lIns="90000" tIns="46800" rIns="90000" bIns="46800" anchor="ctr" anchorCtr="0">
            <a:normAutofit/>
          </a:bodyPr>
          <a:lstStyle>
            <a:lvl1pPr algn="ctr">
              <a:defRPr sz="4000" b="0">
                <a:solidFill>
                  <a:schemeClr val="bg1"/>
                </a:solidFill>
              </a:defRPr>
            </a:lvl1pPr>
          </a:lstStyle>
          <a:p>
            <a:pPr fontAlgn="auto"/>
            <a:r>
              <a:rPr lang="zh-CN" altLang="en-US" strike="noStrike" noProof="1" smtClean="0"/>
              <a:t>单击此处编辑母版标题样式</a:t>
            </a:r>
            <a:endParaRPr lang="zh-CN" altLang="en-US" strike="noStrike" noProof="1"/>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11266" name="组合 7"/>
          <p:cNvGrpSpPr/>
          <p:nvPr/>
        </p:nvGrpSpPr>
        <p:grpSpPr>
          <a:xfrm>
            <a:off x="0" y="-26987"/>
            <a:ext cx="12195175" cy="1135062"/>
            <a:chOff x="0" y="-27384"/>
            <a:chExt cx="12194540" cy="1135952"/>
          </a:xfrm>
        </p:grpSpPr>
        <p:pic>
          <p:nvPicPr>
            <p:cNvPr id="11267" name="图片 8"/>
            <p:cNvPicPr>
              <a:picLocks noChangeAspect="1"/>
            </p:cNvPicPr>
            <p:nvPr/>
          </p:nvPicPr>
          <p:blipFill>
            <a:blip r:embed="rId2"/>
            <a:srcRect t="19643" b="67932"/>
            <a:stretch>
              <a:fillRect/>
            </a:stretch>
          </p:blipFill>
          <p:spPr>
            <a:xfrm>
              <a:off x="0" y="-27384"/>
              <a:ext cx="12192000" cy="1013626"/>
            </a:xfrm>
            <a:prstGeom prst="rect">
              <a:avLst/>
            </a:prstGeom>
            <a:noFill/>
            <a:ln w="9525">
              <a:noFill/>
            </a:ln>
          </p:spPr>
        </p:pic>
        <p:sp>
          <p:nvSpPr>
            <p:cNvPr id="10" name="矩形 9"/>
            <p:cNvSpPr/>
            <p:nvPr/>
          </p:nvSpPr>
          <p:spPr>
            <a:xfrm>
              <a:off x="0" y="352484"/>
              <a:ext cx="12192000" cy="756084"/>
            </a:xfrm>
            <a:prstGeom prst="rect">
              <a:avLst/>
            </a:prstGeom>
            <a:solidFill>
              <a:srgbClr val="0082B3">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400" strike="noStrike" baseline="0" noProof="1">
                <a:latin typeface="Arial" pitchFamily="34" charset="0"/>
                <a:ea typeface="黑体" pitchFamily="49" charset="-122"/>
              </a:endParaRPr>
            </a:p>
          </p:txBody>
        </p:sp>
        <p:sp>
          <p:nvSpPr>
            <p:cNvPr id="11" name="矩形 10"/>
            <p:cNvSpPr/>
            <p:nvPr userDrawn="1"/>
          </p:nvSpPr>
          <p:spPr>
            <a:xfrm>
              <a:off x="2540" y="208468"/>
              <a:ext cx="12192000" cy="504056"/>
            </a:xfrm>
            <a:prstGeom prst="rect">
              <a:avLst/>
            </a:prstGeom>
            <a:solidFill>
              <a:srgbClr val="0082B3">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400" strike="noStrike" baseline="0" noProof="1">
                <a:latin typeface="Arial" pitchFamily="34" charset="0"/>
                <a:ea typeface="黑体" pitchFamily="49" charset="-122"/>
              </a:endParaRPr>
            </a:p>
          </p:txBody>
        </p:sp>
      </p:grpSp>
      <p:sp>
        <p:nvSpPr>
          <p:cNvPr id="2" name="KSO_BT1"/>
          <p:cNvSpPr>
            <a:spLocks noGrp="1"/>
          </p:cNvSpPr>
          <p:nvPr>
            <p:ph type="title"/>
          </p:nvPr>
        </p:nvSpPr>
        <p:spPr/>
        <p:txBody>
          <a:bodyPr/>
          <a:lstStyle>
            <a:lvl1pPr>
              <a:defRPr>
                <a:solidFill>
                  <a:schemeClr val="bg1"/>
                </a:solidFill>
              </a:defRPr>
            </a:lvl1pPr>
          </a:lstStyle>
          <a:p>
            <a:pPr fontAlgn="auto"/>
            <a:r>
              <a:rPr lang="zh-CN" altLang="en-US" strike="noStrike" noProof="1" smtClean="0"/>
              <a:t>单击此处编辑母版标题样式</a:t>
            </a:r>
            <a:endParaRPr lang="en-US" strike="noStrike" noProof="1"/>
          </a:p>
        </p:txBody>
      </p:sp>
      <p:sp>
        <p:nvSpPr>
          <p:cNvPr id="3" name="KSO_BC1"/>
          <p:cNvSpPr>
            <a:spLocks noGrp="1"/>
          </p:cNvSpPr>
          <p:nvPr>
            <p:ph sz="half" idx="1"/>
          </p:nvPr>
        </p:nvSpPr>
        <p:spPr>
          <a:xfrm>
            <a:off x="596900" y="1244603"/>
            <a:ext cx="5080000" cy="4932363"/>
          </a:xfrm>
        </p:spPr>
        <p:txBody>
          <a:bodyPr/>
          <a:lstStyle>
            <a:lvl1pPr>
              <a:defRPr>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4" name="KSO_BC2"/>
          <p:cNvSpPr>
            <a:spLocks noGrp="1"/>
          </p:cNvSpPr>
          <p:nvPr>
            <p:ph sz="half" idx="2"/>
          </p:nvPr>
        </p:nvSpPr>
        <p:spPr>
          <a:xfrm>
            <a:off x="6457243" y="1244603"/>
            <a:ext cx="5094116" cy="4932363"/>
          </a:xfrm>
        </p:spPr>
        <p:txBody>
          <a:bodyPr/>
          <a:lstStyle>
            <a:lvl1pPr>
              <a:defRPr>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6" name="页脚占位符 5"/>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2290" name="组合 9"/>
          <p:cNvGrpSpPr/>
          <p:nvPr/>
        </p:nvGrpSpPr>
        <p:grpSpPr>
          <a:xfrm>
            <a:off x="0" y="-26987"/>
            <a:ext cx="12195175" cy="1135062"/>
            <a:chOff x="0" y="-27384"/>
            <a:chExt cx="12194540" cy="1135952"/>
          </a:xfrm>
        </p:grpSpPr>
        <p:pic>
          <p:nvPicPr>
            <p:cNvPr id="12291" name="图片 10"/>
            <p:cNvPicPr>
              <a:picLocks noChangeAspect="1"/>
            </p:cNvPicPr>
            <p:nvPr/>
          </p:nvPicPr>
          <p:blipFill>
            <a:blip r:embed="rId2"/>
            <a:srcRect t="19643" b="67932"/>
            <a:stretch>
              <a:fillRect/>
            </a:stretch>
          </p:blipFill>
          <p:spPr>
            <a:xfrm>
              <a:off x="0" y="-27384"/>
              <a:ext cx="12192000" cy="1013626"/>
            </a:xfrm>
            <a:prstGeom prst="rect">
              <a:avLst/>
            </a:prstGeom>
            <a:noFill/>
            <a:ln w="9525">
              <a:noFill/>
            </a:ln>
          </p:spPr>
        </p:pic>
        <p:sp>
          <p:nvSpPr>
            <p:cNvPr id="12" name="矩形 11"/>
            <p:cNvSpPr/>
            <p:nvPr/>
          </p:nvSpPr>
          <p:spPr>
            <a:xfrm>
              <a:off x="0" y="352484"/>
              <a:ext cx="12192000" cy="756084"/>
            </a:xfrm>
            <a:prstGeom prst="rect">
              <a:avLst/>
            </a:prstGeom>
            <a:solidFill>
              <a:srgbClr val="0082B3">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400" strike="noStrike" baseline="0" noProof="1">
                <a:latin typeface="Arial" pitchFamily="34" charset="0"/>
                <a:ea typeface="黑体" pitchFamily="49" charset="-122"/>
              </a:endParaRPr>
            </a:p>
          </p:txBody>
        </p:sp>
        <p:sp>
          <p:nvSpPr>
            <p:cNvPr id="13" name="矩形 12"/>
            <p:cNvSpPr/>
            <p:nvPr userDrawn="1"/>
          </p:nvSpPr>
          <p:spPr>
            <a:xfrm>
              <a:off x="2540" y="208468"/>
              <a:ext cx="12192000" cy="504056"/>
            </a:xfrm>
            <a:prstGeom prst="rect">
              <a:avLst/>
            </a:prstGeom>
            <a:solidFill>
              <a:srgbClr val="0082B3">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400" strike="noStrike" baseline="0" noProof="1">
                <a:latin typeface="Arial" pitchFamily="34" charset="0"/>
                <a:ea typeface="黑体" pitchFamily="49" charset="-122"/>
              </a:endParaRPr>
            </a:p>
          </p:txBody>
        </p:sp>
      </p:grpSp>
      <p:sp>
        <p:nvSpPr>
          <p:cNvPr id="2" name="KSO_BT1"/>
          <p:cNvSpPr>
            <a:spLocks noGrp="1"/>
          </p:cNvSpPr>
          <p:nvPr>
            <p:ph type="title"/>
          </p:nvPr>
        </p:nvSpPr>
        <p:spPr>
          <a:xfrm>
            <a:off x="835276" y="118532"/>
            <a:ext cx="10515597" cy="717022"/>
          </a:xfrm>
        </p:spPr>
        <p:txBody>
          <a:bodyPr/>
          <a:lstStyle>
            <a:lvl1pPr>
              <a:defRPr>
                <a:solidFill>
                  <a:schemeClr val="bg1"/>
                </a:solidFill>
              </a:defRPr>
            </a:lvl1pPr>
          </a:lstStyle>
          <a:p>
            <a:pPr fontAlgn="auto"/>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5276" y="1376362"/>
            <a:ext cx="5157787" cy="823912"/>
          </a:xfrm>
        </p:spPr>
        <p:txBody>
          <a:bodyPr anchor="b">
            <a:normAutofit/>
          </a:bodyPr>
          <a:lstStyle>
            <a:lvl1pPr marL="0" indent="0">
              <a:buNone/>
              <a:defRPr sz="2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smtClean="0"/>
              <a:t>单击此处编辑母版文本样式</a:t>
            </a:r>
          </a:p>
        </p:txBody>
      </p:sp>
      <p:sp>
        <p:nvSpPr>
          <p:cNvPr id="4" name="KSO_BC1"/>
          <p:cNvSpPr>
            <a:spLocks noGrp="1"/>
          </p:cNvSpPr>
          <p:nvPr>
            <p:ph sz="half" idx="2"/>
          </p:nvPr>
        </p:nvSpPr>
        <p:spPr>
          <a:xfrm>
            <a:off x="835276" y="2200274"/>
            <a:ext cx="5157787" cy="3684588"/>
          </a:xfrm>
        </p:spPr>
        <p:txBody>
          <a:bodyPr/>
          <a:lstStyle>
            <a:lvl1pPr>
              <a:defRPr>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5" name="Text Placeholder 4"/>
          <p:cNvSpPr>
            <a:spLocks noGrp="1"/>
          </p:cNvSpPr>
          <p:nvPr>
            <p:ph type="body" sz="quarter" idx="3"/>
          </p:nvPr>
        </p:nvSpPr>
        <p:spPr>
          <a:xfrm>
            <a:off x="6167687" y="1376362"/>
            <a:ext cx="5183188" cy="823912"/>
          </a:xfrm>
        </p:spPr>
        <p:txBody>
          <a:bodyPr anchor="b">
            <a:normAutofit/>
          </a:bodyPr>
          <a:lstStyle>
            <a:lvl1pPr marL="0" indent="0">
              <a:buNone/>
              <a:defRPr sz="2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smtClean="0"/>
              <a:t>单击此处编辑母版文本样式</a:t>
            </a:r>
          </a:p>
        </p:txBody>
      </p:sp>
      <p:sp>
        <p:nvSpPr>
          <p:cNvPr id="6" name="KSO_BC2"/>
          <p:cNvSpPr>
            <a:spLocks noGrp="1"/>
          </p:cNvSpPr>
          <p:nvPr>
            <p:ph sz="quarter" idx="4"/>
          </p:nvPr>
        </p:nvSpPr>
        <p:spPr>
          <a:xfrm>
            <a:off x="6167687" y="2200274"/>
            <a:ext cx="5183188" cy="3684588"/>
          </a:xfrm>
        </p:spPr>
        <p:txBody>
          <a:bodyPr/>
          <a:lstStyle>
            <a:lvl1pPr>
              <a:defRPr>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8" name="页脚占位符 7"/>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9" name="灯片编号占位符 8"/>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337561" y="2452155"/>
            <a:ext cx="5532120" cy="1997925"/>
          </a:xfrm>
        </p:spPr>
        <p:txBody>
          <a:bodyPr anchor="ctr" anchorCtr="0">
            <a:normAutofit/>
          </a:bodyPr>
          <a:lstStyle>
            <a:lvl1pPr algn="ctr">
              <a:defRPr sz="8000"/>
            </a:lvl1pPr>
          </a:lstStyle>
          <a:p>
            <a:pPr fontAlgn="auto"/>
            <a:r>
              <a:rPr lang="zh-CN" altLang="en-US" strike="noStrike" noProof="1" smtClean="0"/>
              <a:t>编辑标题</a:t>
            </a:r>
            <a:endParaRPr lang="zh-CN" altLang="en-US" strike="noStrike" noProof="1"/>
          </a:p>
        </p:txBody>
      </p:sp>
      <p:sp>
        <p:nvSpPr>
          <p:cNvPr id="3" name="日期占位符 2"/>
          <p:cNvSpPr>
            <a:spLocks noGrp="1"/>
          </p:cNvSpPr>
          <p:nvPr>
            <p:ph type="dt" sz="half" idx="10"/>
          </p:nvPr>
        </p:nvSpPr>
        <p:spPr/>
        <p:txBody>
          <a:body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941392" y="792480"/>
            <a:ext cx="3932237" cy="1386839"/>
          </a:xfrm>
        </p:spPr>
        <p:txBody>
          <a:bodyPr anchor="b">
            <a:normAutofit/>
          </a:bodyPr>
          <a:lstStyle>
            <a:lvl1pPr>
              <a:defRPr sz="3600">
                <a:solidFill>
                  <a:schemeClr val="accent1"/>
                </a:solidFill>
              </a:defRPr>
            </a:lvl1pPr>
          </a:lstStyle>
          <a:p>
            <a:pPr fontAlgn="auto"/>
            <a:r>
              <a:rPr lang="zh-CN" altLang="en-US" strike="noStrike" noProof="1" smtClean="0"/>
              <a:t>单击此处编辑标题</a:t>
            </a:r>
            <a:endParaRPr lang="en-US" strike="noStrike" noProof="1"/>
          </a:p>
        </p:txBody>
      </p:sp>
      <p:sp>
        <p:nvSpPr>
          <p:cNvPr id="3" name="KSO_BC1"/>
          <p:cNvSpPr>
            <a:spLocks noGrp="1" noChangeAspect="1"/>
          </p:cNvSpPr>
          <p:nvPr>
            <p:ph type="pic" idx="1"/>
          </p:nvPr>
        </p:nvSpPr>
        <p:spPr>
          <a:xfrm>
            <a:off x="5138033" y="792480"/>
            <a:ext cx="6172200" cy="5198428"/>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r>
              <a:rPr lang="zh-CN" altLang="en-US" strike="noStrike" noProof="1" smtClean="0"/>
              <a:t>单击图标添加图片</a:t>
            </a:r>
            <a:endParaRPr lang="en-US" strike="noStrike" noProof="1"/>
          </a:p>
        </p:txBody>
      </p:sp>
      <p:sp>
        <p:nvSpPr>
          <p:cNvPr id="4" name="KSO_BC2"/>
          <p:cNvSpPr>
            <a:spLocks noGrp="1"/>
          </p:cNvSpPr>
          <p:nvPr>
            <p:ph type="body" sz="half" idx="2"/>
          </p:nvPr>
        </p:nvSpPr>
        <p:spPr>
          <a:xfrm>
            <a:off x="941392" y="2179320"/>
            <a:ext cx="3932237" cy="3811588"/>
          </a:xfrm>
        </p:spPr>
        <p:txBody>
          <a:bodyPr>
            <a:norm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auto"/>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366424" y="476071"/>
            <a:ext cx="1306689" cy="5982788"/>
          </a:xfrm>
        </p:spPr>
        <p:txBody>
          <a:bodyPr vert="eaVert" anchor="ctr" anchorCtr="0">
            <a:normAutofit/>
          </a:bodyPr>
          <a:lstStyle>
            <a:lvl1pPr>
              <a:defRPr sz="3600">
                <a:solidFill>
                  <a:schemeClr val="accent1"/>
                </a:solidFill>
              </a:defRPr>
            </a:lvl1pPr>
          </a:lstStyle>
          <a:p>
            <a:pPr fontAlgn="auto"/>
            <a:r>
              <a:rPr lang="zh-CN" altLang="en-US" strike="noStrike" noProof="1" smtClean="0"/>
              <a:t>单击此处编辑母版标题样式</a:t>
            </a:r>
            <a:endParaRPr lang="en-US" strike="noStrike" noProof="1"/>
          </a:p>
        </p:txBody>
      </p:sp>
      <p:sp>
        <p:nvSpPr>
          <p:cNvPr id="3" name="KSO_BC1"/>
          <p:cNvSpPr>
            <a:spLocks noGrp="1"/>
          </p:cNvSpPr>
          <p:nvPr>
            <p:ph type="body" orient="vert" idx="1"/>
          </p:nvPr>
        </p:nvSpPr>
        <p:spPr>
          <a:xfrm>
            <a:off x="551543" y="476071"/>
            <a:ext cx="9504216" cy="5982788"/>
          </a:xfrm>
        </p:spPr>
        <p:txBody>
          <a:bodyPr vert="eaVert"/>
          <a:lstStyle>
            <a:lvl1pPr>
              <a:defRPr>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098" name="图片 1" descr="H:\利用信息技术读整本书\绵阳中学校徽.jpg绵阳中学校徽"/>
          <p:cNvPicPr>
            <a:picLocks noChangeAspect="1"/>
          </p:cNvPicPr>
          <p:nvPr userDrawn="1"/>
        </p:nvPicPr>
        <p:blipFill>
          <a:blip r:embed="rId2"/>
          <a:stretch>
            <a:fillRect/>
          </a:stretch>
        </p:blipFill>
        <p:spPr>
          <a:xfrm>
            <a:off x="61913" y="211138"/>
            <a:ext cx="1055687" cy="1055687"/>
          </a:xfrm>
          <a:prstGeom prst="rect">
            <a:avLst/>
          </a:prstGeom>
          <a:solidFill>
            <a:schemeClr val="bg1"/>
          </a:solidFill>
          <a:ln w="9525">
            <a:noFill/>
          </a:ln>
        </p:spPr>
      </p:pic>
      <p:sp>
        <p:nvSpPr>
          <p:cNvPr id="2" name="KSO_BT1"/>
          <p:cNvSpPr>
            <a:spLocks noGrp="1"/>
          </p:cNvSpPr>
          <p:nvPr>
            <p:ph type="title" hasCustomPrompt="1"/>
          </p:nvPr>
        </p:nvSpPr>
        <p:spPr>
          <a:xfrm>
            <a:off x="1153795" y="501650"/>
            <a:ext cx="10393680" cy="644525"/>
          </a:xfrm>
          <a:solidFill>
            <a:schemeClr val="accent1"/>
          </a:solidFill>
        </p:spPr>
        <p:txBody>
          <a:bodyPr lIns="0" tIns="0" rIns="0" bIns="0" anchor="ctr" anchorCtr="0">
            <a:normAutofit/>
          </a:bodyPr>
          <a:lstStyle>
            <a:lvl1pPr algn="ctr">
              <a:defRPr sz="3200" b="0">
                <a:solidFill>
                  <a:schemeClr val="bg1"/>
                </a:solidFill>
              </a:defRPr>
            </a:lvl1pPr>
          </a:lstStyle>
          <a:p>
            <a:pPr fontAlgn="auto"/>
            <a:r>
              <a:rPr lang="zh-CN" altLang="en-US" strike="noStrike" noProof="1" smtClean="0"/>
              <a:t>编辑标题</a:t>
            </a:r>
            <a:endParaRPr lang="en-US" strike="noStrike" noProof="1"/>
          </a:p>
        </p:txBody>
      </p:sp>
      <p:sp>
        <p:nvSpPr>
          <p:cNvPr id="3" name="KSO_BC1"/>
          <p:cNvSpPr>
            <a:spLocks noGrp="1"/>
          </p:cNvSpPr>
          <p:nvPr>
            <p:ph idx="1"/>
          </p:nvPr>
        </p:nvSpPr>
        <p:spPr>
          <a:xfrm>
            <a:off x="644979" y="1514627"/>
            <a:ext cx="10902043" cy="5002286"/>
          </a:xfrm>
        </p:spPr>
        <p:txBody>
          <a:bodyPr>
            <a:normAutofit/>
          </a:bodyPr>
          <a:lstStyle>
            <a:lvl1pPr marL="342900" indent="-342900">
              <a:buClrTx/>
              <a:buSzTx/>
              <a:buFont typeface="Arial" pitchFamily="34" charset="0"/>
              <a:buChar char="•"/>
              <a:defRPr sz="2400">
                <a:solidFill>
                  <a:schemeClr val="tx1"/>
                </a:solidFill>
              </a:defRPr>
            </a:lvl1pPr>
            <a:lvl2pPr>
              <a:defRPr sz="1800"/>
            </a:lvl2pPr>
            <a:lvl3pPr>
              <a:defRPr/>
            </a:lvl3pPr>
            <a:lvl4pPr>
              <a:defRPr/>
            </a:lvl4pPr>
            <a:lvl5pPr>
              <a:defRPr/>
            </a:lvl5pPr>
            <a:lvl6pPr>
              <a:defRPr/>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pic>
        <p:nvPicPr>
          <p:cNvPr id="9" name="内容占位符 8"/>
          <p:cNvPicPr>
            <a:picLocks noGrp="1" noChangeAspect="1"/>
          </p:cNvPicPr>
          <p:nvPr>
            <p:ph idx="13"/>
          </p:nvPr>
        </p:nvPicPr>
        <p:blipFill>
          <a:blip r:embed="rId3"/>
          <a:srcRect t="66977" b="5211"/>
          <a:stretch>
            <a:fillRect/>
          </a:stretch>
        </p:blipFill>
        <p:spPr>
          <a:xfrm>
            <a:off x="-11430" y="6202680"/>
            <a:ext cx="12214860" cy="672465"/>
          </a:xfrm>
          <a:prstGeom prst="triangle">
            <a:avLst>
              <a:gd name="adj" fmla="val 49880"/>
            </a:avLst>
          </a:prstGeom>
          <a:effectLst>
            <a:softEdge rad="63500"/>
          </a:effectLst>
        </p:spPr>
      </p:pic>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333375" y="481016"/>
            <a:ext cx="11525250" cy="6057900"/>
          </a:xfrm>
        </p:spPr>
        <p:txBody>
          <a:bodyPr/>
          <a:lstStyle>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2" name="日期占位符 1"/>
          <p:cNvSpPr>
            <a:spLocks noGrp="1"/>
          </p:cNvSpPr>
          <p:nvPr>
            <p:ph type="dt" sz="half" idx="14"/>
          </p:nvPr>
        </p:nvSpPr>
        <p:spPr/>
        <p:txBody>
          <a:body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3" name="页脚占位符 2"/>
          <p:cNvSpPr>
            <a:spLocks noGrp="1"/>
          </p:cNvSpPr>
          <p:nvPr>
            <p:ph type="ftr" sz="quarter" idx="15"/>
          </p:nvPr>
        </p:nvSpPr>
        <p:spPr/>
        <p:txBody>
          <a:bodyPr/>
          <a:lstStyle/>
          <a:p>
            <a:pPr fontAlgn="auto"/>
            <a:endParaRPr lang="zh-CN" altLang="en-US" strike="noStrike" noProof="1"/>
          </a:p>
        </p:txBody>
      </p:sp>
      <p:sp>
        <p:nvSpPr>
          <p:cNvPr id="4" name="灯片编号占位符 3"/>
          <p:cNvSpPr>
            <a:spLocks noGrp="1"/>
          </p:cNvSpPr>
          <p:nvPr>
            <p:ph type="sldNum" sz="quarter" idx="16"/>
          </p:nvPr>
        </p:nvSpPr>
        <p:spPr/>
        <p:txBody>
          <a:body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5122" name="组合 6"/>
          <p:cNvGrpSpPr/>
          <p:nvPr userDrawn="1"/>
        </p:nvGrpSpPr>
        <p:grpSpPr>
          <a:xfrm>
            <a:off x="0" y="2300288"/>
            <a:ext cx="12192000" cy="1770062"/>
            <a:chOff x="0" y="2300287"/>
            <a:chExt cx="12192000" cy="1770729"/>
          </a:xfrm>
        </p:grpSpPr>
        <p:sp>
          <p:nvSpPr>
            <p:cNvPr id="8" name="任意多边形 7"/>
            <p:cNvSpPr/>
            <p:nvPr userDrawn="1">
              <p:custDataLst>
                <p:tags r:id="rId1"/>
              </p:custDataLst>
            </p:nvPr>
          </p:nvSpPr>
          <p:spPr>
            <a:xfrm>
              <a:off x="6346" y="2636663"/>
              <a:ext cx="12185654" cy="1434353"/>
            </a:xfrm>
            <a:custGeom>
              <a:avLst/>
              <a:gdLst>
                <a:gd name="connsiteX0" fmla="*/ 0 w 9144000"/>
                <a:gd name="connsiteY0" fmla="*/ 0 h 1076325"/>
                <a:gd name="connsiteX1" fmla="*/ 7058024 w 9144000"/>
                <a:gd name="connsiteY1" fmla="*/ 0 h 1076325"/>
                <a:gd name="connsiteX2" fmla="*/ 7058024 w 9144000"/>
                <a:gd name="connsiteY2" fmla="*/ 973931 h 1076325"/>
                <a:gd name="connsiteX3" fmla="*/ 8354024 w 9144000"/>
                <a:gd name="connsiteY3" fmla="*/ 973931 h 1076325"/>
                <a:gd name="connsiteX4" fmla="*/ 8354024 w 9144000"/>
                <a:gd name="connsiteY4" fmla="*/ 0 h 1076325"/>
                <a:gd name="connsiteX5" fmla="*/ 9144000 w 9144000"/>
                <a:gd name="connsiteY5" fmla="*/ 0 h 1076325"/>
                <a:gd name="connsiteX6" fmla="*/ 9144000 w 9144000"/>
                <a:gd name="connsiteY6" fmla="*/ 1076325 h 1076325"/>
                <a:gd name="connsiteX7" fmla="*/ 0 w 9144000"/>
                <a:gd name="connsiteY7" fmla="*/ 1076325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1076325">
                  <a:moveTo>
                    <a:pt x="0" y="0"/>
                  </a:moveTo>
                  <a:lnTo>
                    <a:pt x="7058024" y="0"/>
                  </a:lnTo>
                  <a:lnTo>
                    <a:pt x="7058024" y="973931"/>
                  </a:lnTo>
                  <a:lnTo>
                    <a:pt x="8354024" y="973931"/>
                  </a:lnTo>
                  <a:lnTo>
                    <a:pt x="8354024" y="0"/>
                  </a:lnTo>
                  <a:lnTo>
                    <a:pt x="9144000" y="0"/>
                  </a:lnTo>
                  <a:lnTo>
                    <a:pt x="9144000" y="1076325"/>
                  </a:lnTo>
                  <a:lnTo>
                    <a:pt x="0" y="107632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strike="noStrike" noProof="1">
                <a:latin typeface="Arial" pitchFamily="34" charset="0"/>
                <a:ea typeface="黑体" pitchFamily="49" charset="-122"/>
              </a:endParaRPr>
            </a:p>
          </p:txBody>
        </p:sp>
        <p:sp>
          <p:nvSpPr>
            <p:cNvPr id="9" name="矩形 8"/>
            <p:cNvSpPr/>
            <p:nvPr userDrawn="1">
              <p:custDataLst>
                <p:tags r:id="rId2"/>
              </p:custDataLst>
            </p:nvPr>
          </p:nvSpPr>
          <p:spPr>
            <a:xfrm>
              <a:off x="0" y="2865142"/>
              <a:ext cx="9399456" cy="9731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defRPr/>
              </a:pPr>
              <a:endParaRPr lang="zh-CN" altLang="en-US" sz="4000" strike="noStrike" noProof="1">
                <a:solidFill>
                  <a:srgbClr val="FCFCFC"/>
                </a:solidFill>
                <a:latin typeface="Arial" pitchFamily="34" charset="0"/>
                <a:ea typeface="黑体" pitchFamily="49" charset="-122"/>
              </a:endParaRPr>
            </a:p>
          </p:txBody>
        </p:sp>
        <p:sp>
          <p:nvSpPr>
            <p:cNvPr id="10" name="矩形 5"/>
            <p:cNvSpPr/>
            <p:nvPr userDrawn="1">
              <p:custDataLst>
                <p:tags r:id="rId3"/>
              </p:custDataLst>
            </p:nvPr>
          </p:nvSpPr>
          <p:spPr>
            <a:xfrm>
              <a:off x="9507350" y="2300287"/>
              <a:ext cx="1535900" cy="1538015"/>
            </a:xfrm>
            <a:custGeom>
              <a:avLst/>
              <a:gdLst>
                <a:gd name="connsiteX0" fmla="*/ 0 w 1152000"/>
                <a:gd name="connsiteY0" fmla="*/ 0 h 1152000"/>
                <a:gd name="connsiteX1" fmla="*/ 1152000 w 1152000"/>
                <a:gd name="connsiteY1" fmla="*/ 0 h 1152000"/>
                <a:gd name="connsiteX2" fmla="*/ 1152000 w 1152000"/>
                <a:gd name="connsiteY2" fmla="*/ 1152000 h 1152000"/>
                <a:gd name="connsiteX3" fmla="*/ 0 w 1152000"/>
                <a:gd name="connsiteY3" fmla="*/ 1152000 h 1152000"/>
                <a:gd name="connsiteX4" fmla="*/ 0 w 1152000"/>
                <a:gd name="connsiteY4" fmla="*/ 0 h 1152000"/>
                <a:gd name="connsiteX0-1" fmla="*/ 0 w 1152000"/>
                <a:gd name="connsiteY0-2" fmla="*/ 2343 h 1154343"/>
                <a:gd name="connsiteX1-3" fmla="*/ 323289 w 1152000"/>
                <a:gd name="connsiteY1-4" fmla="*/ 0 h 1154343"/>
                <a:gd name="connsiteX2-5" fmla="*/ 1152000 w 1152000"/>
                <a:gd name="connsiteY2-6" fmla="*/ 2343 h 1154343"/>
                <a:gd name="connsiteX3-7" fmla="*/ 1152000 w 1152000"/>
                <a:gd name="connsiteY3-8" fmla="*/ 1154343 h 1154343"/>
                <a:gd name="connsiteX4-9" fmla="*/ 0 w 1152000"/>
                <a:gd name="connsiteY4-10" fmla="*/ 1154343 h 1154343"/>
                <a:gd name="connsiteX5" fmla="*/ 0 w 1152000"/>
                <a:gd name="connsiteY5" fmla="*/ 2343 h 1154343"/>
                <a:gd name="connsiteX0-11" fmla="*/ 0 w 1152000"/>
                <a:gd name="connsiteY0-12" fmla="*/ 2343 h 1154343"/>
                <a:gd name="connsiteX1-13" fmla="*/ 323289 w 1152000"/>
                <a:gd name="connsiteY1-14" fmla="*/ 0 h 1154343"/>
                <a:gd name="connsiteX2-15" fmla="*/ 825732 w 1152000"/>
                <a:gd name="connsiteY2-16" fmla="*/ 1 h 1154343"/>
                <a:gd name="connsiteX3-17" fmla="*/ 1152000 w 1152000"/>
                <a:gd name="connsiteY3-18" fmla="*/ 2343 h 1154343"/>
                <a:gd name="connsiteX4-19" fmla="*/ 1152000 w 1152000"/>
                <a:gd name="connsiteY4-20" fmla="*/ 1154343 h 1154343"/>
                <a:gd name="connsiteX5-21" fmla="*/ 0 w 1152000"/>
                <a:gd name="connsiteY5-22" fmla="*/ 1154343 h 1154343"/>
                <a:gd name="connsiteX6" fmla="*/ 0 w 1152000"/>
                <a:gd name="connsiteY6" fmla="*/ 2343 h 1154343"/>
                <a:gd name="connsiteX0-23" fmla="*/ 825732 w 1152000"/>
                <a:gd name="connsiteY0-24" fmla="*/ 1 h 1154343"/>
                <a:gd name="connsiteX1-25" fmla="*/ 1152000 w 1152000"/>
                <a:gd name="connsiteY1-26" fmla="*/ 2343 h 1154343"/>
                <a:gd name="connsiteX2-27" fmla="*/ 1152000 w 1152000"/>
                <a:gd name="connsiteY2-28" fmla="*/ 1154343 h 1154343"/>
                <a:gd name="connsiteX3-29" fmla="*/ 0 w 1152000"/>
                <a:gd name="connsiteY3-30" fmla="*/ 1154343 h 1154343"/>
                <a:gd name="connsiteX4-31" fmla="*/ 0 w 1152000"/>
                <a:gd name="connsiteY4-32" fmla="*/ 2343 h 1154343"/>
                <a:gd name="connsiteX5-33" fmla="*/ 323289 w 1152000"/>
                <a:gd name="connsiteY5-34" fmla="*/ 0 h 1154343"/>
                <a:gd name="connsiteX6-35" fmla="*/ 917172 w 1152000"/>
                <a:gd name="connsiteY6-36" fmla="*/ 91441 h 1154343"/>
                <a:gd name="connsiteX0-37" fmla="*/ 825732 w 1152000"/>
                <a:gd name="connsiteY0-38" fmla="*/ 1 h 1154343"/>
                <a:gd name="connsiteX1-39" fmla="*/ 1152000 w 1152000"/>
                <a:gd name="connsiteY1-40" fmla="*/ 2343 h 1154343"/>
                <a:gd name="connsiteX2-41" fmla="*/ 1152000 w 1152000"/>
                <a:gd name="connsiteY2-42" fmla="*/ 1154343 h 1154343"/>
                <a:gd name="connsiteX3-43" fmla="*/ 0 w 1152000"/>
                <a:gd name="connsiteY3-44" fmla="*/ 1154343 h 1154343"/>
                <a:gd name="connsiteX4-45" fmla="*/ 0 w 1152000"/>
                <a:gd name="connsiteY4-46" fmla="*/ 2343 h 1154343"/>
                <a:gd name="connsiteX5-47" fmla="*/ 323289 w 1152000"/>
                <a:gd name="connsiteY5-48" fmla="*/ 0 h 1154343"/>
              </a:gdLst>
              <a:ahLst/>
              <a:cxnLst>
                <a:cxn ang="0">
                  <a:pos x="connsiteX0-37" y="connsiteY0-38"/>
                </a:cxn>
                <a:cxn ang="0">
                  <a:pos x="connsiteX1-39" y="connsiteY1-40"/>
                </a:cxn>
                <a:cxn ang="0">
                  <a:pos x="connsiteX2-41" y="connsiteY2-42"/>
                </a:cxn>
                <a:cxn ang="0">
                  <a:pos x="connsiteX3-43" y="connsiteY3-44"/>
                </a:cxn>
                <a:cxn ang="0">
                  <a:pos x="connsiteX4-45" y="connsiteY4-46"/>
                </a:cxn>
                <a:cxn ang="0">
                  <a:pos x="connsiteX5-47" y="connsiteY5-48"/>
                </a:cxn>
              </a:cxnLst>
              <a:rect l="l" t="t" r="r" b="b"/>
              <a:pathLst>
                <a:path w="1152000" h="1154343">
                  <a:moveTo>
                    <a:pt x="825732" y="1"/>
                  </a:moveTo>
                  <a:lnTo>
                    <a:pt x="1152000" y="2343"/>
                  </a:lnTo>
                  <a:lnTo>
                    <a:pt x="1152000" y="1154343"/>
                  </a:lnTo>
                  <a:lnTo>
                    <a:pt x="0" y="1154343"/>
                  </a:lnTo>
                  <a:lnTo>
                    <a:pt x="0" y="2343"/>
                  </a:lnTo>
                  <a:lnTo>
                    <a:pt x="323289"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540000" anchor="ctr"/>
            <a:lstStyle/>
            <a:p>
              <a:pPr algn="ctr" fontAlgn="auto">
                <a:defRPr/>
              </a:pPr>
              <a:endParaRPr lang="en-US" altLang="zh-CN" sz="4800" b="1" strike="noStrike" noProof="1">
                <a:solidFill>
                  <a:schemeClr val="accent1"/>
                </a:solidFill>
                <a:latin typeface="Arial" pitchFamily="34" charset="0"/>
                <a:ea typeface="黑体" pitchFamily="49" charset="-122"/>
              </a:endParaRPr>
            </a:p>
          </p:txBody>
        </p:sp>
      </p:grpSp>
      <p:pic>
        <p:nvPicPr>
          <p:cNvPr id="5126" name="图片 1" descr="H:\利用信息技术读整本书\绵阳中学校徽.jpg绵阳中学校徽"/>
          <p:cNvPicPr>
            <a:picLocks noChangeAspect="1"/>
          </p:cNvPicPr>
          <p:nvPr userDrawn="1"/>
        </p:nvPicPr>
        <p:blipFill>
          <a:blip r:embed="rId5"/>
          <a:stretch>
            <a:fillRect/>
          </a:stretch>
        </p:blipFill>
        <p:spPr>
          <a:xfrm>
            <a:off x="9507538" y="2300288"/>
            <a:ext cx="1535112" cy="1538287"/>
          </a:xfrm>
          <a:prstGeom prst="rect">
            <a:avLst/>
          </a:prstGeom>
          <a:solidFill>
            <a:schemeClr val="bg1"/>
          </a:solidFill>
          <a:ln w="9525">
            <a:noFill/>
          </a:ln>
        </p:spPr>
      </p:pic>
      <p:sp>
        <p:nvSpPr>
          <p:cNvPr id="2" name="标题 1"/>
          <p:cNvSpPr>
            <a:spLocks noGrp="1"/>
          </p:cNvSpPr>
          <p:nvPr>
            <p:ph type="title"/>
          </p:nvPr>
        </p:nvSpPr>
        <p:spPr>
          <a:xfrm>
            <a:off x="0" y="2865600"/>
            <a:ext cx="9399600" cy="972000"/>
          </a:xfrm>
        </p:spPr>
        <p:txBody>
          <a:bodyPr lIns="90000" tIns="46800" rIns="90000" bIns="46800" anchor="ctr" anchorCtr="0">
            <a:normAutofit/>
          </a:bodyPr>
          <a:lstStyle>
            <a:lvl1pPr algn="ctr">
              <a:defRPr sz="4000" b="0">
                <a:solidFill>
                  <a:schemeClr val="bg1"/>
                </a:solidFill>
              </a:defRPr>
            </a:lvl1pPr>
          </a:lstStyle>
          <a:p>
            <a:pPr fontAlgn="auto"/>
            <a:r>
              <a:rPr lang="zh-CN" altLang="en-US" strike="noStrike" noProof="1" smtClean="0"/>
              <a:t>单击此处编辑母版标题样式</a:t>
            </a:r>
            <a:endParaRPr lang="zh-CN" altLang="en-US" strike="noStrike" noProof="1"/>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6146" name="组合 7"/>
          <p:cNvGrpSpPr/>
          <p:nvPr/>
        </p:nvGrpSpPr>
        <p:grpSpPr>
          <a:xfrm>
            <a:off x="0" y="-26987"/>
            <a:ext cx="12195175" cy="1135062"/>
            <a:chOff x="0" y="-27384"/>
            <a:chExt cx="12194540" cy="1135952"/>
          </a:xfrm>
        </p:grpSpPr>
        <p:pic>
          <p:nvPicPr>
            <p:cNvPr id="6147" name="图片 8"/>
            <p:cNvPicPr>
              <a:picLocks noChangeAspect="1"/>
            </p:cNvPicPr>
            <p:nvPr/>
          </p:nvPicPr>
          <p:blipFill>
            <a:blip r:embed="rId2"/>
            <a:srcRect t="19643" b="67932"/>
            <a:stretch>
              <a:fillRect/>
            </a:stretch>
          </p:blipFill>
          <p:spPr>
            <a:xfrm>
              <a:off x="0" y="-27384"/>
              <a:ext cx="12192000" cy="1013626"/>
            </a:xfrm>
            <a:prstGeom prst="rect">
              <a:avLst/>
            </a:prstGeom>
            <a:noFill/>
            <a:ln w="9525">
              <a:noFill/>
            </a:ln>
          </p:spPr>
        </p:pic>
        <p:sp>
          <p:nvSpPr>
            <p:cNvPr id="10" name="矩形 9"/>
            <p:cNvSpPr/>
            <p:nvPr/>
          </p:nvSpPr>
          <p:spPr>
            <a:xfrm>
              <a:off x="0" y="352484"/>
              <a:ext cx="12192000" cy="756084"/>
            </a:xfrm>
            <a:prstGeom prst="rect">
              <a:avLst/>
            </a:prstGeom>
            <a:solidFill>
              <a:srgbClr val="0082B3">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400" strike="noStrike" baseline="0" noProof="1">
                <a:latin typeface="Arial" pitchFamily="34" charset="0"/>
                <a:ea typeface="黑体" pitchFamily="49" charset="-122"/>
              </a:endParaRPr>
            </a:p>
          </p:txBody>
        </p:sp>
        <p:sp>
          <p:nvSpPr>
            <p:cNvPr id="11" name="矩形 10"/>
            <p:cNvSpPr/>
            <p:nvPr userDrawn="1"/>
          </p:nvSpPr>
          <p:spPr>
            <a:xfrm>
              <a:off x="2540" y="208468"/>
              <a:ext cx="12192000" cy="504056"/>
            </a:xfrm>
            <a:prstGeom prst="rect">
              <a:avLst/>
            </a:prstGeom>
            <a:solidFill>
              <a:srgbClr val="0082B3">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400" strike="noStrike" baseline="0" noProof="1">
                <a:latin typeface="Arial" pitchFamily="34" charset="0"/>
                <a:ea typeface="黑体" pitchFamily="49" charset="-122"/>
              </a:endParaRPr>
            </a:p>
          </p:txBody>
        </p:sp>
      </p:grpSp>
      <p:sp>
        <p:nvSpPr>
          <p:cNvPr id="2" name="KSO_BT1"/>
          <p:cNvSpPr>
            <a:spLocks noGrp="1"/>
          </p:cNvSpPr>
          <p:nvPr>
            <p:ph type="title"/>
          </p:nvPr>
        </p:nvSpPr>
        <p:spPr/>
        <p:txBody>
          <a:bodyPr/>
          <a:lstStyle>
            <a:lvl1pPr>
              <a:defRPr>
                <a:solidFill>
                  <a:schemeClr val="bg1"/>
                </a:solidFill>
              </a:defRPr>
            </a:lvl1pPr>
          </a:lstStyle>
          <a:p>
            <a:pPr fontAlgn="auto"/>
            <a:r>
              <a:rPr lang="zh-CN" altLang="en-US" strike="noStrike" noProof="1" smtClean="0"/>
              <a:t>单击此处编辑母版标题样式</a:t>
            </a:r>
            <a:endParaRPr lang="en-US" strike="noStrike" noProof="1"/>
          </a:p>
        </p:txBody>
      </p:sp>
      <p:sp>
        <p:nvSpPr>
          <p:cNvPr id="3" name="KSO_BC1"/>
          <p:cNvSpPr>
            <a:spLocks noGrp="1"/>
          </p:cNvSpPr>
          <p:nvPr>
            <p:ph sz="half" idx="1"/>
          </p:nvPr>
        </p:nvSpPr>
        <p:spPr>
          <a:xfrm>
            <a:off x="596900" y="1244603"/>
            <a:ext cx="5080000" cy="4932363"/>
          </a:xfrm>
        </p:spPr>
        <p:txBody>
          <a:bodyPr/>
          <a:lstStyle>
            <a:lvl1pPr>
              <a:defRPr>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4" name="KSO_BC2"/>
          <p:cNvSpPr>
            <a:spLocks noGrp="1"/>
          </p:cNvSpPr>
          <p:nvPr>
            <p:ph sz="half" idx="2"/>
          </p:nvPr>
        </p:nvSpPr>
        <p:spPr>
          <a:xfrm>
            <a:off x="6457243" y="1244603"/>
            <a:ext cx="5094116" cy="4932363"/>
          </a:xfrm>
        </p:spPr>
        <p:txBody>
          <a:bodyPr/>
          <a:lstStyle>
            <a:lvl1pPr>
              <a:defRPr>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6" name="页脚占位符 5"/>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7170" name="组合 9"/>
          <p:cNvGrpSpPr/>
          <p:nvPr/>
        </p:nvGrpSpPr>
        <p:grpSpPr>
          <a:xfrm>
            <a:off x="0" y="-26987"/>
            <a:ext cx="12195175" cy="1135062"/>
            <a:chOff x="0" y="-27384"/>
            <a:chExt cx="12194540" cy="1135952"/>
          </a:xfrm>
        </p:grpSpPr>
        <p:pic>
          <p:nvPicPr>
            <p:cNvPr id="7171" name="图片 10"/>
            <p:cNvPicPr>
              <a:picLocks noChangeAspect="1"/>
            </p:cNvPicPr>
            <p:nvPr/>
          </p:nvPicPr>
          <p:blipFill>
            <a:blip r:embed="rId2"/>
            <a:srcRect t="19643" b="67932"/>
            <a:stretch>
              <a:fillRect/>
            </a:stretch>
          </p:blipFill>
          <p:spPr>
            <a:xfrm>
              <a:off x="0" y="-27384"/>
              <a:ext cx="12192000" cy="1013626"/>
            </a:xfrm>
            <a:prstGeom prst="rect">
              <a:avLst/>
            </a:prstGeom>
            <a:noFill/>
            <a:ln w="9525">
              <a:noFill/>
            </a:ln>
          </p:spPr>
        </p:pic>
        <p:sp>
          <p:nvSpPr>
            <p:cNvPr id="12" name="矩形 11"/>
            <p:cNvSpPr/>
            <p:nvPr/>
          </p:nvSpPr>
          <p:spPr>
            <a:xfrm>
              <a:off x="0" y="352484"/>
              <a:ext cx="12192000" cy="756084"/>
            </a:xfrm>
            <a:prstGeom prst="rect">
              <a:avLst/>
            </a:prstGeom>
            <a:solidFill>
              <a:srgbClr val="0082B3">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400" strike="noStrike" baseline="0" noProof="1">
                <a:latin typeface="Arial" pitchFamily="34" charset="0"/>
                <a:ea typeface="黑体" pitchFamily="49" charset="-122"/>
              </a:endParaRPr>
            </a:p>
          </p:txBody>
        </p:sp>
        <p:sp>
          <p:nvSpPr>
            <p:cNvPr id="13" name="矩形 12"/>
            <p:cNvSpPr/>
            <p:nvPr userDrawn="1"/>
          </p:nvSpPr>
          <p:spPr>
            <a:xfrm>
              <a:off x="2540" y="208468"/>
              <a:ext cx="12192000" cy="504056"/>
            </a:xfrm>
            <a:prstGeom prst="rect">
              <a:avLst/>
            </a:prstGeom>
            <a:solidFill>
              <a:srgbClr val="0082B3">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400" strike="noStrike" baseline="0" noProof="1">
                <a:latin typeface="Arial" pitchFamily="34" charset="0"/>
                <a:ea typeface="黑体" pitchFamily="49" charset="-122"/>
              </a:endParaRPr>
            </a:p>
          </p:txBody>
        </p:sp>
      </p:grpSp>
      <p:sp>
        <p:nvSpPr>
          <p:cNvPr id="2" name="KSO_BT1"/>
          <p:cNvSpPr>
            <a:spLocks noGrp="1"/>
          </p:cNvSpPr>
          <p:nvPr>
            <p:ph type="title"/>
          </p:nvPr>
        </p:nvSpPr>
        <p:spPr>
          <a:xfrm>
            <a:off x="835276" y="118532"/>
            <a:ext cx="10515597" cy="717022"/>
          </a:xfrm>
        </p:spPr>
        <p:txBody>
          <a:bodyPr/>
          <a:lstStyle>
            <a:lvl1pPr>
              <a:defRPr>
                <a:solidFill>
                  <a:schemeClr val="bg1"/>
                </a:solidFill>
              </a:defRPr>
            </a:lvl1pPr>
          </a:lstStyle>
          <a:p>
            <a:pPr fontAlgn="auto"/>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5276" y="1376362"/>
            <a:ext cx="5157787" cy="823912"/>
          </a:xfrm>
        </p:spPr>
        <p:txBody>
          <a:bodyPr anchor="b">
            <a:normAutofit/>
          </a:bodyPr>
          <a:lstStyle>
            <a:lvl1pPr marL="0" indent="0">
              <a:buNone/>
              <a:defRPr sz="2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smtClean="0"/>
              <a:t>单击此处编辑母版文本样式</a:t>
            </a:r>
          </a:p>
        </p:txBody>
      </p:sp>
      <p:sp>
        <p:nvSpPr>
          <p:cNvPr id="4" name="KSO_BC1"/>
          <p:cNvSpPr>
            <a:spLocks noGrp="1"/>
          </p:cNvSpPr>
          <p:nvPr>
            <p:ph sz="half" idx="2"/>
          </p:nvPr>
        </p:nvSpPr>
        <p:spPr>
          <a:xfrm>
            <a:off x="835276" y="2200274"/>
            <a:ext cx="5157787" cy="3684588"/>
          </a:xfrm>
        </p:spPr>
        <p:txBody>
          <a:bodyPr/>
          <a:lstStyle>
            <a:lvl1pPr>
              <a:defRPr>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5" name="Text Placeholder 4"/>
          <p:cNvSpPr>
            <a:spLocks noGrp="1"/>
          </p:cNvSpPr>
          <p:nvPr>
            <p:ph type="body" sz="quarter" idx="3"/>
          </p:nvPr>
        </p:nvSpPr>
        <p:spPr>
          <a:xfrm>
            <a:off x="6167687" y="1376362"/>
            <a:ext cx="5183188" cy="823912"/>
          </a:xfrm>
        </p:spPr>
        <p:txBody>
          <a:bodyPr anchor="b">
            <a:normAutofit/>
          </a:bodyPr>
          <a:lstStyle>
            <a:lvl1pPr marL="0" indent="0">
              <a:buNone/>
              <a:defRPr sz="2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smtClean="0"/>
              <a:t>单击此处编辑母版文本样式</a:t>
            </a:r>
          </a:p>
        </p:txBody>
      </p:sp>
      <p:sp>
        <p:nvSpPr>
          <p:cNvPr id="6" name="KSO_BC2"/>
          <p:cNvSpPr>
            <a:spLocks noGrp="1"/>
          </p:cNvSpPr>
          <p:nvPr>
            <p:ph sz="quarter" idx="4"/>
          </p:nvPr>
        </p:nvSpPr>
        <p:spPr>
          <a:xfrm>
            <a:off x="6167687" y="2200274"/>
            <a:ext cx="5183188" cy="3684588"/>
          </a:xfrm>
        </p:spPr>
        <p:txBody>
          <a:bodyPr/>
          <a:lstStyle>
            <a:lvl1pPr>
              <a:defRPr>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8" name="页脚占位符 7"/>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9" name="灯片编号占位符 8"/>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337561" y="2452155"/>
            <a:ext cx="5532120" cy="1997925"/>
          </a:xfrm>
        </p:spPr>
        <p:txBody>
          <a:bodyPr anchor="ctr" anchorCtr="0">
            <a:normAutofit/>
          </a:bodyPr>
          <a:lstStyle>
            <a:lvl1pPr algn="ctr">
              <a:defRPr sz="8000"/>
            </a:lvl1pPr>
          </a:lstStyle>
          <a:p>
            <a:pPr fontAlgn="auto"/>
            <a:r>
              <a:rPr lang="zh-CN" altLang="en-US" strike="noStrike" noProof="1" smtClean="0"/>
              <a:t>编辑标题</a:t>
            </a:r>
            <a:endParaRPr lang="zh-CN" altLang="en-US" strike="noStrike" noProof="1"/>
          </a:p>
        </p:txBody>
      </p:sp>
      <p:sp>
        <p:nvSpPr>
          <p:cNvPr id="3" name="日期占位符 2"/>
          <p:cNvSpPr>
            <a:spLocks noGrp="1"/>
          </p:cNvSpPr>
          <p:nvPr>
            <p:ph type="dt" sz="half" idx="10"/>
          </p:nvPr>
        </p:nvSpPr>
        <p:spPr/>
        <p:txBody>
          <a:body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941392" y="792480"/>
            <a:ext cx="3932237" cy="1386839"/>
          </a:xfrm>
        </p:spPr>
        <p:txBody>
          <a:bodyPr anchor="b">
            <a:normAutofit/>
          </a:bodyPr>
          <a:lstStyle>
            <a:lvl1pPr>
              <a:defRPr sz="3600">
                <a:solidFill>
                  <a:schemeClr val="accent1"/>
                </a:solidFill>
              </a:defRPr>
            </a:lvl1pPr>
          </a:lstStyle>
          <a:p>
            <a:pPr fontAlgn="auto"/>
            <a:r>
              <a:rPr lang="zh-CN" altLang="en-US" strike="noStrike" noProof="1" smtClean="0"/>
              <a:t>单击此处编辑标题</a:t>
            </a:r>
            <a:endParaRPr lang="en-US" strike="noStrike" noProof="1"/>
          </a:p>
        </p:txBody>
      </p:sp>
      <p:sp>
        <p:nvSpPr>
          <p:cNvPr id="3" name="KSO_BC1"/>
          <p:cNvSpPr>
            <a:spLocks noGrp="1" noChangeAspect="1"/>
          </p:cNvSpPr>
          <p:nvPr>
            <p:ph type="pic" idx="1"/>
          </p:nvPr>
        </p:nvSpPr>
        <p:spPr>
          <a:xfrm>
            <a:off x="5138033" y="792480"/>
            <a:ext cx="6172200" cy="5198428"/>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r>
              <a:rPr lang="zh-CN" altLang="en-US" strike="noStrike" noProof="1" smtClean="0"/>
              <a:t>单击图标添加图片</a:t>
            </a:r>
            <a:endParaRPr lang="en-US" strike="noStrike" noProof="1"/>
          </a:p>
        </p:txBody>
      </p:sp>
      <p:sp>
        <p:nvSpPr>
          <p:cNvPr id="4" name="KSO_BC2"/>
          <p:cNvSpPr>
            <a:spLocks noGrp="1"/>
          </p:cNvSpPr>
          <p:nvPr>
            <p:ph type="body" sz="half" idx="2"/>
          </p:nvPr>
        </p:nvSpPr>
        <p:spPr>
          <a:xfrm>
            <a:off x="941392" y="2179320"/>
            <a:ext cx="3932237" cy="3811588"/>
          </a:xfrm>
        </p:spPr>
        <p:txBody>
          <a:bodyPr>
            <a:norm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auto"/>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366424" y="476071"/>
            <a:ext cx="1306689" cy="5982788"/>
          </a:xfrm>
        </p:spPr>
        <p:txBody>
          <a:bodyPr vert="eaVert" anchor="ctr" anchorCtr="0">
            <a:normAutofit/>
          </a:bodyPr>
          <a:lstStyle>
            <a:lvl1pPr>
              <a:defRPr sz="3600">
                <a:solidFill>
                  <a:schemeClr val="accent1"/>
                </a:solidFill>
              </a:defRPr>
            </a:lvl1pPr>
          </a:lstStyle>
          <a:p>
            <a:pPr fontAlgn="auto"/>
            <a:r>
              <a:rPr lang="zh-CN" altLang="en-US" strike="noStrike" noProof="1" smtClean="0"/>
              <a:t>单击此处编辑母版标题样式</a:t>
            </a:r>
            <a:endParaRPr lang="en-US" strike="noStrike" noProof="1"/>
          </a:p>
        </p:txBody>
      </p:sp>
      <p:sp>
        <p:nvSpPr>
          <p:cNvPr id="3" name="KSO_BC1"/>
          <p:cNvSpPr>
            <a:spLocks noGrp="1"/>
          </p:cNvSpPr>
          <p:nvPr>
            <p:ph type="body" orient="vert" idx="1"/>
          </p:nvPr>
        </p:nvSpPr>
        <p:spPr>
          <a:xfrm>
            <a:off x="551543" y="476071"/>
            <a:ext cx="9504216" cy="5982788"/>
          </a:xfrm>
        </p:spPr>
        <p:txBody>
          <a:bodyPr vert="eaVert"/>
          <a:lstStyle>
            <a:lvl1pPr>
              <a:defRPr>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KSO_FD"/>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800" baseline="0">
                <a:solidFill>
                  <a:schemeClr val="tx1">
                    <a:tint val="75000"/>
                  </a:schemeClr>
                </a:solidFill>
                <a:latin typeface="Arial" pitchFamily="34" charset="0"/>
                <a:ea typeface="黑体" pitchFamily="49" charset="-122"/>
              </a:defRPr>
            </a:lvl1p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5" name="KSO_FT"/>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800" baseline="0">
                <a:solidFill>
                  <a:schemeClr val="tx1">
                    <a:tint val="75000"/>
                  </a:schemeClr>
                </a:solidFill>
                <a:latin typeface="Arial" pitchFamily="34" charset="0"/>
                <a:ea typeface="黑体" pitchFamily="49" charset="-122"/>
              </a:defRPr>
            </a:lvl1pPr>
          </a:lstStyle>
          <a:p>
            <a:pPr fontAlgn="auto"/>
            <a:endParaRPr lang="zh-CN" altLang="en-US" strike="noStrike" noProof="1"/>
          </a:p>
        </p:txBody>
      </p:sp>
      <p:sp>
        <p:nvSpPr>
          <p:cNvPr id="6" name="KSO_FN"/>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800" baseline="0">
                <a:solidFill>
                  <a:schemeClr val="tx1">
                    <a:tint val="75000"/>
                  </a:schemeClr>
                </a:solidFill>
                <a:latin typeface="Arial" pitchFamily="34" charset="0"/>
                <a:ea typeface="黑体" pitchFamily="49" charset="-122"/>
              </a:defRPr>
            </a:lvl1p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
        <p:nvSpPr>
          <p:cNvPr id="1029" name="KSO_BT1"/>
          <p:cNvSpPr>
            <a:spLocks noGrp="1"/>
          </p:cNvSpPr>
          <p:nvPr>
            <p:ph type="title"/>
          </p:nvPr>
        </p:nvSpPr>
        <p:spPr>
          <a:xfrm>
            <a:off x="596900" y="104775"/>
            <a:ext cx="10953750" cy="796925"/>
          </a:xfrm>
          <a:prstGeom prst="rect">
            <a:avLst/>
          </a:prstGeom>
          <a:noFill/>
          <a:ln w="9525">
            <a:noFill/>
          </a:ln>
        </p:spPr>
        <p:txBody>
          <a:bodyPr lIns="91440" tIns="45720" rIns="91440" bIns="45720" anchor="b"/>
          <a:lstStyle/>
          <a:p>
            <a:pPr lvl="0"/>
            <a:r>
              <a:rPr lang="zh-CN" altLang="en-US"/>
              <a:t>单击此处编辑母版标题样式</a:t>
            </a:r>
            <a:endParaRPr lang="en-US" altLang="zh-CN"/>
          </a:p>
        </p:txBody>
      </p:sp>
      <p:sp>
        <p:nvSpPr>
          <p:cNvPr id="3" name="KSO_BC1"/>
          <p:cNvSpPr>
            <a:spLocks noGrp="1"/>
          </p:cNvSpPr>
          <p:nvPr>
            <p:ph type="body" idx="1"/>
          </p:nvPr>
        </p:nvSpPr>
        <p:spPr>
          <a:xfrm>
            <a:off x="596900" y="1200150"/>
            <a:ext cx="10953750" cy="5033963"/>
          </a:xfrm>
          <a:prstGeom prst="rect">
            <a:avLst/>
          </a:prstGeom>
        </p:spPr>
        <p:txBody>
          <a:bodyPr vert="horz" lIns="91440" tIns="45720" rIns="91440" bIns="45720" rtlCol="0">
            <a:normAutofit/>
          </a:body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685800" rtl="0" eaLnBrk="1" latinLnBrk="0" hangingPunct="1">
        <a:lnSpc>
          <a:spcPct val="90000"/>
        </a:lnSpc>
        <a:spcBef>
          <a:spcPct val="0"/>
        </a:spcBef>
        <a:buNone/>
        <a:defRPr sz="3200" b="1" i="0" kern="1200" baseline="0">
          <a:solidFill>
            <a:schemeClr val="accent1"/>
          </a:solidFill>
          <a:effectLst/>
          <a:latin typeface="Arial" pitchFamily="34" charset="0"/>
          <a:ea typeface="黑体" pitchFamily="49" charset="-122"/>
          <a:cs typeface="+mj-cs"/>
        </a:defRPr>
      </a:lvl1pPr>
    </p:titleStyle>
    <p:bodyStyle>
      <a:lvl1pPr marL="361950" indent="-361950" algn="just" defTabSz="685800" rtl="0" eaLnBrk="1" latinLnBrk="0" hangingPunct="1">
        <a:spcBef>
          <a:spcPts val="300"/>
        </a:spcBef>
        <a:spcAft>
          <a:spcPts val="300"/>
        </a:spcAft>
        <a:buClr>
          <a:schemeClr val="accent1"/>
        </a:buClr>
        <a:buSzPct val="50000"/>
        <a:buFont typeface="Wingdings 2" pitchFamily="18" charset="2"/>
        <a:buChar char=""/>
        <a:defRPr lang="zh-CN" altLang="en-US" sz="2400" kern="1200" baseline="0" smtClean="0">
          <a:solidFill>
            <a:schemeClr val="tx1"/>
          </a:solidFill>
          <a:latin typeface="Arial" pitchFamily="34" charset="0"/>
          <a:ea typeface="黑体" pitchFamily="49" charset="-122"/>
          <a:cs typeface="+mn-cs"/>
        </a:defRPr>
      </a:lvl1pPr>
      <a:lvl2pPr marL="361950" indent="-361950" algn="just" defTabSz="685800" rtl="0" eaLnBrk="1" latinLnBrk="0" hangingPunct="1">
        <a:lnSpc>
          <a:spcPct val="150000"/>
        </a:lnSpc>
        <a:spcBef>
          <a:spcPts val="600"/>
        </a:spcBef>
        <a:spcAft>
          <a:spcPts val="600"/>
        </a:spcAft>
        <a:buClr>
          <a:schemeClr val="accent2">
            <a:lumMod val="60000"/>
            <a:lumOff val="40000"/>
          </a:schemeClr>
        </a:buClr>
        <a:buFont typeface="幼圆" pitchFamily="49" charset="-122"/>
        <a:buChar char=" "/>
        <a:defRPr sz="1800" kern="1200" baseline="0">
          <a:solidFill>
            <a:schemeClr val="tx1"/>
          </a:solidFill>
          <a:latin typeface="Arial" pitchFamily="34" charset="0"/>
          <a:ea typeface="黑体" pitchFamily="49" charset="-122"/>
          <a:cs typeface="+mn-cs"/>
        </a:defRPr>
      </a:lvl2pPr>
      <a:lvl3pPr marL="857250" indent="-171450" algn="l" defTabSz="685800" rtl="0" eaLnBrk="1" latinLnBrk="0" hangingPunct="1">
        <a:spcBef>
          <a:spcPts val="300"/>
        </a:spcBef>
        <a:spcAft>
          <a:spcPts val="300"/>
        </a:spcAft>
        <a:buFont typeface="Arial" pitchFamily="34" charset="0"/>
        <a:buChar char="•"/>
        <a:defRPr sz="2000" kern="1200">
          <a:solidFill>
            <a:schemeClr val="tx1"/>
          </a:solidFill>
          <a:latin typeface="+mn-lt"/>
          <a:ea typeface="+mn-ea"/>
          <a:cs typeface="+mn-cs"/>
        </a:defRPr>
      </a:lvl3pPr>
      <a:lvl4pPr marL="1200150" indent="-171450" algn="l" defTabSz="685800" rtl="0" eaLnBrk="1" latinLnBrk="0" hangingPunct="1">
        <a:spcBef>
          <a:spcPts val="300"/>
        </a:spcBef>
        <a:spcAft>
          <a:spcPts val="300"/>
        </a:spcAft>
        <a:buFont typeface="Arial" pitchFamily="34" charset="0"/>
        <a:buChar char="•"/>
        <a:defRPr sz="1800" kern="1200">
          <a:solidFill>
            <a:schemeClr val="tx1"/>
          </a:solidFill>
          <a:latin typeface="+mn-lt"/>
          <a:ea typeface="+mn-ea"/>
          <a:cs typeface="+mn-cs"/>
        </a:defRPr>
      </a:lvl4pPr>
      <a:lvl5pPr marL="1543050" indent="-171450" algn="l" defTabSz="685800" rtl="0" eaLnBrk="1" latinLnBrk="0" hangingPunct="1">
        <a:spcBef>
          <a:spcPts val="300"/>
        </a:spcBef>
        <a:spcAft>
          <a:spcPts val="300"/>
        </a:spcAft>
        <a:buFont typeface="Arial" pitchFamily="34" charset="0"/>
        <a:buChar char="•"/>
        <a:defRPr sz="1800" kern="1200">
          <a:solidFill>
            <a:schemeClr val="tx1"/>
          </a:solidFill>
          <a:latin typeface="+mn-lt"/>
          <a:ea typeface="+mn-ea"/>
          <a:cs typeface="+mn-cs"/>
        </a:defRPr>
      </a:lvl5pPr>
      <a:lvl6pPr marL="1885950" indent="-171450" algn="l" defTabSz="685800" rtl="0" eaLnBrk="1" latinLnBrk="0" hangingPunct="1">
        <a:spcBef>
          <a:spcPts val="300"/>
        </a:spcBef>
        <a:spcAft>
          <a:spcPts val="300"/>
        </a:spcAft>
        <a:buFont typeface="Arial"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KSO_FD"/>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800" baseline="0">
                <a:solidFill>
                  <a:schemeClr val="tx1">
                    <a:tint val="75000"/>
                  </a:schemeClr>
                </a:solidFill>
                <a:latin typeface="Arial" pitchFamily="34" charset="0"/>
                <a:ea typeface="黑体" pitchFamily="49" charset="-122"/>
              </a:defRPr>
            </a:lvl1pPr>
          </a:lstStyle>
          <a:p>
            <a:pPr fontAlgn="auto"/>
            <a:fld id="{7E209CE7-C191-49CB-93DE-563C8614E8C5}" type="datetimeFigureOut">
              <a:rPr lang="zh-CN" altLang="en-US" strike="noStrike" noProof="1" smtClean="0">
                <a:latin typeface="Arial" pitchFamily="34" charset="0"/>
                <a:ea typeface="黑体" pitchFamily="49" charset="-122"/>
                <a:cs typeface="+mn-cs"/>
              </a:rPr>
              <a:t>2020-12-16</a:t>
            </a:fld>
            <a:endParaRPr lang="zh-CN" altLang="en-US" strike="noStrike" noProof="1"/>
          </a:p>
        </p:txBody>
      </p:sp>
      <p:sp>
        <p:nvSpPr>
          <p:cNvPr id="5" name="KSO_FT"/>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800" baseline="0">
                <a:solidFill>
                  <a:schemeClr val="tx1">
                    <a:tint val="75000"/>
                  </a:schemeClr>
                </a:solidFill>
                <a:latin typeface="Arial" pitchFamily="34" charset="0"/>
                <a:ea typeface="黑体" pitchFamily="49" charset="-122"/>
              </a:defRPr>
            </a:lvl1pPr>
          </a:lstStyle>
          <a:p>
            <a:pPr fontAlgn="auto"/>
            <a:endParaRPr lang="zh-CN" altLang="en-US" strike="noStrike" noProof="1"/>
          </a:p>
        </p:txBody>
      </p:sp>
      <p:sp>
        <p:nvSpPr>
          <p:cNvPr id="6" name="KSO_FN"/>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800" baseline="0">
                <a:solidFill>
                  <a:schemeClr val="tx1">
                    <a:tint val="75000"/>
                  </a:schemeClr>
                </a:solidFill>
                <a:latin typeface="Arial" pitchFamily="34" charset="0"/>
                <a:ea typeface="黑体" pitchFamily="49" charset="-122"/>
              </a:defRPr>
            </a:lvl1pPr>
          </a:lstStyle>
          <a:p>
            <a:pPr fontAlgn="auto"/>
            <a:fld id="{B31067DD-7756-4DF3-904A-8F40BA684AA6}" type="slidenum">
              <a:rPr lang="zh-CN" altLang="en-US" strike="noStrike" noProof="1" smtClean="0">
                <a:latin typeface="Arial" pitchFamily="34" charset="0"/>
                <a:ea typeface="黑体" pitchFamily="49" charset="-122"/>
                <a:cs typeface="+mn-cs"/>
              </a:rPr>
              <a:t>‹#›</a:t>
            </a:fld>
            <a:endParaRPr lang="zh-CN" altLang="en-US" strike="noStrike" noProof="1"/>
          </a:p>
        </p:txBody>
      </p:sp>
      <p:sp>
        <p:nvSpPr>
          <p:cNvPr id="2053" name="KSO_BT1"/>
          <p:cNvSpPr>
            <a:spLocks noGrp="1"/>
          </p:cNvSpPr>
          <p:nvPr>
            <p:ph type="title"/>
          </p:nvPr>
        </p:nvSpPr>
        <p:spPr>
          <a:xfrm>
            <a:off x="596900" y="104775"/>
            <a:ext cx="10953750" cy="796925"/>
          </a:xfrm>
          <a:prstGeom prst="rect">
            <a:avLst/>
          </a:prstGeom>
          <a:noFill/>
          <a:ln w="9525">
            <a:noFill/>
          </a:ln>
        </p:spPr>
        <p:txBody>
          <a:bodyPr lIns="91440" tIns="45720" rIns="91440" bIns="45720" anchor="b"/>
          <a:lstStyle/>
          <a:p>
            <a:pPr lvl="0"/>
            <a:r>
              <a:rPr lang="zh-CN" altLang="en-US"/>
              <a:t>单击此处编辑母版标题样式</a:t>
            </a:r>
            <a:endParaRPr lang="en-US" altLang="zh-CN"/>
          </a:p>
        </p:txBody>
      </p:sp>
      <p:sp>
        <p:nvSpPr>
          <p:cNvPr id="3" name="KSO_BC1"/>
          <p:cNvSpPr>
            <a:spLocks noGrp="1"/>
          </p:cNvSpPr>
          <p:nvPr>
            <p:ph type="body" idx="1"/>
          </p:nvPr>
        </p:nvSpPr>
        <p:spPr>
          <a:xfrm>
            <a:off x="596900" y="1200150"/>
            <a:ext cx="10953750" cy="5033963"/>
          </a:xfrm>
          <a:prstGeom prst="rect">
            <a:avLst/>
          </a:prstGeom>
        </p:spPr>
        <p:txBody>
          <a:bodyPr vert="horz" lIns="91440" tIns="45720" rIns="91440" bIns="45720" rtlCol="0">
            <a:normAutofit/>
          </a:bodyPr>
          <a:lstStyle/>
          <a:p>
            <a:pPr lvl="0" fontAlgn="auto"/>
            <a:r>
              <a:rPr lang="zh-CN" altLang="en-US" strike="noStrike" noProof="1" smtClean="0"/>
              <a:t>单击此处编辑母版文本样式</a:t>
            </a:r>
          </a:p>
          <a:p>
            <a:pPr lvl="2" fontAlgn="auto"/>
            <a:r>
              <a:rPr lang="zh-CN" altLang="en-US" strike="noStrike" noProof="1" smtClean="0"/>
              <a:t>第二级</a:t>
            </a:r>
          </a:p>
          <a:p>
            <a:pPr lvl="3" fontAlgn="auto"/>
            <a:r>
              <a:rPr lang="zh-CN" altLang="en-US" strike="noStrike" noProof="1" smtClean="0"/>
              <a:t>第三级</a:t>
            </a:r>
          </a:p>
          <a:p>
            <a:pPr lvl="4" fontAlgn="auto"/>
            <a:r>
              <a:rPr lang="zh-CN" altLang="en-US" strike="noStrike" noProof="1" smtClean="0"/>
              <a:t>第四级</a:t>
            </a:r>
          </a:p>
          <a:p>
            <a:pPr lvl="5" fontAlgn="auto"/>
            <a:r>
              <a:rPr lang="zh-CN" altLang="en-US" strike="noStrike" noProof="1" smtClean="0"/>
              <a:t>第五级</a:t>
            </a:r>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ransition/>
  <p:txStyles>
    <p:titleStyle>
      <a:lvl1pPr algn="l" defTabSz="685800" rtl="0" eaLnBrk="1" latinLnBrk="0" hangingPunct="1">
        <a:lnSpc>
          <a:spcPct val="90000"/>
        </a:lnSpc>
        <a:spcBef>
          <a:spcPct val="0"/>
        </a:spcBef>
        <a:buNone/>
        <a:defRPr sz="3200" b="1" i="0" kern="1200" baseline="0">
          <a:solidFill>
            <a:schemeClr val="accent1"/>
          </a:solidFill>
          <a:effectLst/>
          <a:latin typeface="Arial" pitchFamily="34" charset="0"/>
          <a:ea typeface="黑体" pitchFamily="49" charset="-122"/>
          <a:cs typeface="+mj-cs"/>
        </a:defRPr>
      </a:lvl1pPr>
    </p:titleStyle>
    <p:bodyStyle>
      <a:lvl1pPr marL="361950" indent="-361950" algn="just" defTabSz="685800" rtl="0" eaLnBrk="1" latinLnBrk="0" hangingPunct="1">
        <a:spcBef>
          <a:spcPts val="300"/>
        </a:spcBef>
        <a:spcAft>
          <a:spcPts val="300"/>
        </a:spcAft>
        <a:buClr>
          <a:schemeClr val="accent1"/>
        </a:buClr>
        <a:buSzPct val="50000"/>
        <a:buFont typeface="Wingdings 2" pitchFamily="18" charset="2"/>
        <a:buChar char=""/>
        <a:defRPr lang="zh-CN" altLang="en-US" sz="2400" kern="1200" baseline="0" smtClean="0">
          <a:solidFill>
            <a:schemeClr val="tx1"/>
          </a:solidFill>
          <a:latin typeface="Arial" pitchFamily="34" charset="0"/>
          <a:ea typeface="黑体" pitchFamily="49" charset="-122"/>
          <a:cs typeface="+mn-cs"/>
        </a:defRPr>
      </a:lvl1pPr>
      <a:lvl2pPr marL="361950" indent="-361950" algn="just" defTabSz="685800" rtl="0" eaLnBrk="1" latinLnBrk="0" hangingPunct="1">
        <a:lnSpc>
          <a:spcPct val="150000"/>
        </a:lnSpc>
        <a:spcBef>
          <a:spcPts val="600"/>
        </a:spcBef>
        <a:spcAft>
          <a:spcPts val="600"/>
        </a:spcAft>
        <a:buClr>
          <a:schemeClr val="accent2">
            <a:lumMod val="60000"/>
            <a:lumOff val="40000"/>
          </a:schemeClr>
        </a:buClr>
        <a:buFont typeface="幼圆" pitchFamily="49" charset="-122"/>
        <a:buChar char=" "/>
        <a:defRPr sz="1800" kern="1200" baseline="0">
          <a:solidFill>
            <a:schemeClr val="tx1"/>
          </a:solidFill>
          <a:latin typeface="Arial" pitchFamily="34" charset="0"/>
          <a:ea typeface="黑体" pitchFamily="49" charset="-122"/>
          <a:cs typeface="+mn-cs"/>
        </a:defRPr>
      </a:lvl2pPr>
      <a:lvl3pPr marL="857250" indent="-171450" algn="l" defTabSz="685800" rtl="0" eaLnBrk="1" latinLnBrk="0" hangingPunct="1">
        <a:spcBef>
          <a:spcPts val="300"/>
        </a:spcBef>
        <a:spcAft>
          <a:spcPts val="300"/>
        </a:spcAft>
        <a:buFont typeface="Arial" pitchFamily="34" charset="0"/>
        <a:buChar char="•"/>
        <a:defRPr sz="2000" kern="1200">
          <a:solidFill>
            <a:schemeClr val="tx1"/>
          </a:solidFill>
          <a:latin typeface="+mn-lt"/>
          <a:ea typeface="+mn-ea"/>
          <a:cs typeface="+mn-cs"/>
        </a:defRPr>
      </a:lvl3pPr>
      <a:lvl4pPr marL="1200150" indent="-171450" algn="l" defTabSz="685800" rtl="0" eaLnBrk="1" latinLnBrk="0" hangingPunct="1">
        <a:spcBef>
          <a:spcPts val="300"/>
        </a:spcBef>
        <a:spcAft>
          <a:spcPts val="300"/>
        </a:spcAft>
        <a:buFont typeface="Arial" pitchFamily="34" charset="0"/>
        <a:buChar char="•"/>
        <a:defRPr sz="1800" kern="1200">
          <a:solidFill>
            <a:schemeClr val="tx1"/>
          </a:solidFill>
          <a:latin typeface="+mn-lt"/>
          <a:ea typeface="+mn-ea"/>
          <a:cs typeface="+mn-cs"/>
        </a:defRPr>
      </a:lvl4pPr>
      <a:lvl5pPr marL="1543050" indent="-171450" algn="l" defTabSz="685800" rtl="0" eaLnBrk="1" latinLnBrk="0" hangingPunct="1">
        <a:spcBef>
          <a:spcPts val="300"/>
        </a:spcBef>
        <a:spcAft>
          <a:spcPts val="300"/>
        </a:spcAft>
        <a:buFont typeface="Arial" pitchFamily="34" charset="0"/>
        <a:buChar char="•"/>
        <a:defRPr sz="1800" kern="1200">
          <a:solidFill>
            <a:schemeClr val="tx1"/>
          </a:solidFill>
          <a:latin typeface="+mn-lt"/>
          <a:ea typeface="+mn-ea"/>
          <a:cs typeface="+mn-cs"/>
        </a:defRPr>
      </a:lvl5pPr>
      <a:lvl6pPr marL="1885950" indent="-171450" algn="l" defTabSz="685800" rtl="0" eaLnBrk="1" latinLnBrk="0" hangingPunct="1">
        <a:spcBef>
          <a:spcPts val="300"/>
        </a:spcBef>
        <a:spcAft>
          <a:spcPts val="300"/>
        </a:spcAft>
        <a:buFont typeface="Arial"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D:\Documents\&#36807;&#31206;&#35770;\&#12298;&#36807;&#31206;&#35770;&#12299;&#24464;&#26690;&#33635;&#38899;&#39057;&#26391;&#35835;.MP3" TargetMode="External"/><Relationship Id="rId1" Type="http://schemas.microsoft.com/office/2007/relationships/media" Target="file:///D:\Documents\&#36807;&#31206;&#35770;\&#12298;&#36807;&#31206;&#35770;&#12299;&#24464;&#26690;&#33635;&#38899;&#39057;&#26391;&#35835;.MP3" TargetMode="Externa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9168" y="4192675"/>
            <a:ext cx="2356622" cy="2145847"/>
          </a:xfrm>
          <a:prstGeom prst="rect">
            <a:avLst/>
          </a:prstGeom>
        </p:spPr>
      </p:pic>
      <p:sp>
        <p:nvSpPr>
          <p:cNvPr id="5" name="文本框 4"/>
          <p:cNvSpPr txBox="1"/>
          <p:nvPr/>
        </p:nvSpPr>
        <p:spPr>
          <a:xfrm>
            <a:off x="2512257" y="5176424"/>
            <a:ext cx="7294880" cy="521970"/>
          </a:xfrm>
          <a:prstGeom prst="rect">
            <a:avLst/>
          </a:prstGeom>
          <a:noFill/>
        </p:spPr>
        <p:txBody>
          <a:bodyPr wrap="none" rtlCol="0">
            <a:spAutoFit/>
          </a:bodyPr>
          <a:lstStyle/>
          <a:p>
            <a:r>
              <a:rPr lang="zh-CN" altLang="zh-CN" sz="2800" b="1">
                <a:latin typeface="华文行楷" charset="-122"/>
                <a:ea typeface="华文行楷" charset="-122"/>
              </a:rPr>
              <a:t>课件制作：湖南省芙蓉教学名师杨华当工作室</a:t>
            </a:r>
          </a:p>
        </p:txBody>
      </p:sp>
      <p:sp>
        <p:nvSpPr>
          <p:cNvPr id="10" name="矩形 9"/>
          <p:cNvSpPr/>
          <p:nvPr/>
        </p:nvSpPr>
        <p:spPr>
          <a:xfrm>
            <a:off x="-9031" y="553494"/>
            <a:ext cx="12210062" cy="34980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459340" y="1749509"/>
            <a:ext cx="11079480" cy="1106805"/>
          </a:xfrm>
          <a:prstGeom prst="rect">
            <a:avLst/>
          </a:prstGeom>
          <a:noFill/>
        </p:spPr>
        <p:txBody>
          <a:bodyPr wrap="none" rtlCol="0">
            <a:spAutoFit/>
          </a:bodyPr>
          <a:lstStyle/>
          <a:p>
            <a:r>
              <a:rPr lang="zh-CN" altLang="en-US" sz="6600" b="1">
                <a:solidFill>
                  <a:srgbClr val="FF0000"/>
                </a:solidFill>
                <a:latin typeface="微软雅黑" panose="020B0503020204020204" charset="-122"/>
                <a:ea typeface="微软雅黑" panose="020B0503020204020204" charset="-122"/>
              </a:rPr>
              <a:t>统编新版选择性必修中册课件</a:t>
            </a:r>
          </a:p>
        </p:txBody>
      </p:sp>
      <p:pic>
        <p:nvPicPr>
          <p:cNvPr id="12" name="图片 11" descr="图片11"/>
          <p:cNvPicPr>
            <a:picLocks noChangeAspect="1"/>
          </p:cNvPicPr>
          <p:nvPr/>
        </p:nvPicPr>
        <p:blipFill>
          <a:blip r:embed="rId4"/>
          <a:stretch>
            <a:fillRect/>
          </a:stretch>
        </p:blipFill>
        <p:spPr>
          <a:xfrm>
            <a:off x="1580" y="4169487"/>
            <a:ext cx="2349266" cy="2169173"/>
          </a:xfrm>
          <a:prstGeom prst="rect">
            <a:avLst/>
          </a:prstGeom>
        </p:spPr>
      </p:pic>
      <p:pic>
        <p:nvPicPr>
          <p:cNvPr id="3" name="图片 2" descr="图片1"/>
          <p:cNvPicPr>
            <a:picLocks noChangeAspect="1"/>
          </p:cNvPicPr>
          <p:nvPr/>
        </p:nvPicPr>
        <p:blipFill>
          <a:blip r:embed="rId5"/>
          <a:stretch>
            <a:fillRect/>
          </a:stretch>
        </p:blipFill>
        <p:spPr>
          <a:xfrm>
            <a:off x="1806" y="188"/>
            <a:ext cx="12199225" cy="552704"/>
          </a:xfrm>
          <a:prstGeom prst="rect">
            <a:avLst/>
          </a:prstGeom>
        </p:spPr>
      </p:pic>
      <p:pic>
        <p:nvPicPr>
          <p:cNvPr id="4" name="图片 3" descr="图片2"/>
          <p:cNvPicPr>
            <a:picLocks noChangeAspect="1"/>
          </p:cNvPicPr>
          <p:nvPr/>
        </p:nvPicPr>
        <p:blipFill>
          <a:blip r:embed="rId6"/>
          <a:stretch>
            <a:fillRect/>
          </a:stretch>
        </p:blipFill>
        <p:spPr>
          <a:xfrm>
            <a:off x="1806" y="6397827"/>
            <a:ext cx="12190796" cy="459985"/>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文本框 14340"/>
          <p:cNvSpPr txBox="1"/>
          <p:nvPr/>
        </p:nvSpPr>
        <p:spPr>
          <a:xfrm>
            <a:off x="273050" y="1168400"/>
            <a:ext cx="10906125" cy="5076825"/>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r>
              <a:rPr lang="zh-CN" altLang="en-US" sz="3600" b="1">
                <a:solidFill>
                  <a:srgbClr val="FF0000"/>
                </a:solidFill>
                <a:latin typeface="微软雅黑" panose="020B0503020204020204" charset="-122"/>
                <a:ea typeface="微软雅黑" panose="020B0503020204020204" charset="-122"/>
              </a:rPr>
              <a:t>崤</a:t>
            </a:r>
            <a:r>
              <a:rPr lang="zh-CN" altLang="en-US" sz="3600" b="1">
                <a:solidFill>
                  <a:srgbClr val="0000FF"/>
                </a:solidFill>
                <a:latin typeface="微软雅黑" panose="020B0503020204020204" charset="-122"/>
                <a:ea typeface="微软雅黑" panose="020B0503020204020204" charset="-122"/>
              </a:rPr>
              <a:t>函（          ）                  </a:t>
            </a:r>
            <a:r>
              <a:rPr lang="zh-CN" altLang="en-US" sz="3600" b="1">
                <a:solidFill>
                  <a:srgbClr val="FF0000"/>
                </a:solidFill>
                <a:latin typeface="微软雅黑" panose="020B0503020204020204" charset="-122"/>
                <a:ea typeface="微软雅黑" panose="020B0503020204020204" charset="-122"/>
              </a:rPr>
              <a:t>膏腴</a:t>
            </a:r>
            <a:r>
              <a:rPr lang="zh-CN" altLang="en-US" sz="3600" b="1">
                <a:solidFill>
                  <a:srgbClr val="0000FF"/>
                </a:solidFill>
                <a:latin typeface="微软雅黑" panose="020B0503020204020204" charset="-122"/>
                <a:ea typeface="微软雅黑" panose="020B0503020204020204" charset="-122"/>
              </a:rPr>
              <a:t>（        ）    </a:t>
            </a:r>
          </a:p>
          <a:p>
            <a:r>
              <a:rPr lang="zh-CN" altLang="en-US" sz="3600" b="1">
                <a:solidFill>
                  <a:srgbClr val="0000FF"/>
                </a:solidFill>
                <a:latin typeface="微软雅黑" panose="020B0503020204020204" charset="-122"/>
                <a:ea typeface="微软雅黑" panose="020B0503020204020204" charset="-122"/>
              </a:rPr>
              <a:t>合</a:t>
            </a:r>
            <a:r>
              <a:rPr lang="zh-CN" altLang="en-US" sz="3600" b="1">
                <a:solidFill>
                  <a:srgbClr val="FF0000"/>
                </a:solidFill>
                <a:latin typeface="微软雅黑" panose="020B0503020204020204" charset="-122"/>
                <a:ea typeface="微软雅黑" panose="020B0503020204020204" charset="-122"/>
              </a:rPr>
              <a:t>从</a:t>
            </a:r>
            <a:r>
              <a:rPr lang="zh-CN" altLang="en-US" sz="3600" b="1">
                <a:solidFill>
                  <a:srgbClr val="0000FF"/>
                </a:solidFill>
                <a:latin typeface="微软雅黑" panose="020B0503020204020204" charset="-122"/>
                <a:ea typeface="微软雅黑" panose="020B0503020204020204" charset="-122"/>
              </a:rPr>
              <a:t> </a:t>
            </a:r>
            <a:r>
              <a:rPr lang="en-US" altLang="zh-CN" sz="3600" b="1">
                <a:solidFill>
                  <a:srgbClr val="0000FF"/>
                </a:solidFill>
                <a:latin typeface="微软雅黑" panose="020B0503020204020204" charset="-122"/>
                <a:ea typeface="微软雅黑" panose="020B0503020204020204" charset="-122"/>
              </a:rPr>
              <a:t>(            )                   </a:t>
            </a:r>
            <a:r>
              <a:rPr lang="zh-CN" altLang="en-US" sz="3600" b="1">
                <a:solidFill>
                  <a:srgbClr val="FF0000"/>
                </a:solidFill>
                <a:latin typeface="微软雅黑" panose="020B0503020204020204" charset="-122"/>
                <a:ea typeface="微软雅黑" panose="020B0503020204020204" charset="-122"/>
              </a:rPr>
              <a:t>逡巡</a:t>
            </a:r>
            <a:r>
              <a:rPr lang="zh-CN" altLang="en-US" sz="3600" b="1">
                <a:solidFill>
                  <a:srgbClr val="0000FF"/>
                </a:solidFill>
                <a:latin typeface="微软雅黑" panose="020B0503020204020204" charset="-122"/>
                <a:ea typeface="微软雅黑" panose="020B0503020204020204" charset="-122"/>
              </a:rPr>
              <a:t>（        ）     </a:t>
            </a:r>
          </a:p>
          <a:p>
            <a:r>
              <a:rPr lang="zh-CN" altLang="en-US" sz="3600" b="1">
                <a:solidFill>
                  <a:srgbClr val="FF0000"/>
                </a:solidFill>
                <a:latin typeface="微软雅黑" panose="020B0503020204020204" charset="-122"/>
                <a:ea typeface="微软雅黑" panose="020B0503020204020204" charset="-122"/>
              </a:rPr>
              <a:t>隳</a:t>
            </a:r>
            <a:r>
              <a:rPr lang="zh-CN" altLang="en-US" sz="3600" b="1">
                <a:solidFill>
                  <a:srgbClr val="0000FF"/>
                </a:solidFill>
                <a:latin typeface="微软雅黑" panose="020B0503020204020204" charset="-122"/>
                <a:ea typeface="微软雅黑" panose="020B0503020204020204" charset="-122"/>
              </a:rPr>
              <a:t>名城（       ）                  销锋</a:t>
            </a:r>
            <a:r>
              <a:rPr lang="zh-CN" altLang="en-US" sz="3600" b="1">
                <a:solidFill>
                  <a:srgbClr val="FF0000"/>
                </a:solidFill>
                <a:latin typeface="微软雅黑" panose="020B0503020204020204" charset="-122"/>
                <a:ea typeface="微软雅黑" panose="020B0503020204020204" charset="-122"/>
              </a:rPr>
              <a:t>镝</a:t>
            </a:r>
            <a:r>
              <a:rPr lang="zh-CN" altLang="en-US" sz="3600" b="1">
                <a:solidFill>
                  <a:srgbClr val="0000FF"/>
                </a:solidFill>
                <a:latin typeface="微软雅黑" panose="020B0503020204020204" charset="-122"/>
                <a:ea typeface="微软雅黑" panose="020B0503020204020204" charset="-122"/>
              </a:rPr>
              <a:t>（    ）</a:t>
            </a:r>
          </a:p>
          <a:p>
            <a:r>
              <a:rPr lang="zh-CN" altLang="en-US" sz="3600" b="1">
                <a:solidFill>
                  <a:srgbClr val="FF0000"/>
                </a:solidFill>
                <a:latin typeface="微软雅黑" panose="020B0503020204020204" charset="-122"/>
                <a:ea typeface="微软雅黑" panose="020B0503020204020204" charset="-122"/>
              </a:rPr>
              <a:t>瓮牖</a:t>
            </a:r>
            <a:r>
              <a:rPr lang="zh-CN" altLang="en-US" sz="3600" b="1">
                <a:solidFill>
                  <a:srgbClr val="0000FF"/>
                </a:solidFill>
                <a:latin typeface="微软雅黑" panose="020B0503020204020204" charset="-122"/>
                <a:ea typeface="微软雅黑" panose="020B0503020204020204" charset="-122"/>
              </a:rPr>
              <a:t>（          ）                  </a:t>
            </a:r>
            <a:r>
              <a:rPr lang="zh-CN" altLang="en-US" sz="3600" b="1">
                <a:solidFill>
                  <a:srgbClr val="FF0000"/>
                </a:solidFill>
                <a:latin typeface="微软雅黑" panose="020B0503020204020204" charset="-122"/>
                <a:ea typeface="微软雅黑" panose="020B0503020204020204" charset="-122"/>
              </a:rPr>
              <a:t>甿</a:t>
            </a:r>
            <a:r>
              <a:rPr lang="zh-CN" altLang="en-US" sz="3600" b="1">
                <a:solidFill>
                  <a:srgbClr val="0000FF"/>
                </a:solidFill>
                <a:latin typeface="微软雅黑" panose="020B0503020204020204" charset="-122"/>
                <a:ea typeface="微软雅黑" panose="020B0503020204020204" charset="-122"/>
              </a:rPr>
              <a:t>隶（        ）    </a:t>
            </a:r>
          </a:p>
          <a:p>
            <a:r>
              <a:rPr lang="zh-CN" altLang="en-US" sz="3600" b="1">
                <a:solidFill>
                  <a:srgbClr val="FF0000"/>
                </a:solidFill>
                <a:latin typeface="微软雅黑" panose="020B0503020204020204" charset="-122"/>
                <a:ea typeface="微软雅黑" panose="020B0503020204020204" charset="-122"/>
              </a:rPr>
              <a:t>猗</a:t>
            </a:r>
            <a:r>
              <a:rPr lang="zh-CN" altLang="en-US" sz="3600" b="1">
                <a:solidFill>
                  <a:srgbClr val="0000FF"/>
                </a:solidFill>
                <a:latin typeface="微软雅黑" panose="020B0503020204020204" charset="-122"/>
                <a:ea typeface="微软雅黑" panose="020B0503020204020204" charset="-122"/>
              </a:rPr>
              <a:t>顿（          ）                  作</a:t>
            </a:r>
            <a:r>
              <a:rPr lang="zh-CN" altLang="en-US" sz="3600" b="1">
                <a:solidFill>
                  <a:srgbClr val="FF0000"/>
                </a:solidFill>
                <a:latin typeface="微软雅黑" panose="020B0503020204020204" charset="-122"/>
                <a:ea typeface="微软雅黑" panose="020B0503020204020204" charset="-122"/>
              </a:rPr>
              <a:t>难</a:t>
            </a:r>
            <a:r>
              <a:rPr lang="zh-CN" altLang="en-US" sz="3600" b="1">
                <a:solidFill>
                  <a:srgbClr val="0000FF"/>
                </a:solidFill>
                <a:latin typeface="微软雅黑" panose="020B0503020204020204" charset="-122"/>
                <a:ea typeface="微软雅黑" panose="020B0503020204020204" charset="-122"/>
              </a:rPr>
              <a:t>（        ）     </a:t>
            </a:r>
          </a:p>
          <a:p>
            <a:r>
              <a:rPr lang="zh-CN" altLang="en-US" sz="3600" b="1">
                <a:solidFill>
                  <a:srgbClr val="FF0000"/>
                </a:solidFill>
                <a:latin typeface="微软雅黑" panose="020B0503020204020204" charset="-122"/>
                <a:ea typeface="微软雅黑" panose="020B0503020204020204" charset="-122"/>
              </a:rPr>
              <a:t>窥</a:t>
            </a:r>
            <a:r>
              <a:rPr lang="zh-CN" altLang="en-US" sz="3600" b="1">
                <a:solidFill>
                  <a:srgbClr val="0000FF"/>
                </a:solidFill>
                <a:latin typeface="微软雅黑" panose="020B0503020204020204" charset="-122"/>
                <a:ea typeface="微软雅黑" panose="020B0503020204020204" charset="-122"/>
              </a:rPr>
              <a:t>视（          ）                  万</a:t>
            </a:r>
            <a:r>
              <a:rPr lang="zh-CN" altLang="en-US" sz="3600" b="1">
                <a:solidFill>
                  <a:srgbClr val="FF0000"/>
                </a:solidFill>
                <a:latin typeface="微软雅黑" panose="020B0503020204020204" charset="-122"/>
                <a:ea typeface="微软雅黑" panose="020B0503020204020204" charset="-122"/>
              </a:rPr>
              <a:t>乘</a:t>
            </a:r>
            <a:r>
              <a:rPr lang="zh-CN" altLang="en-US" sz="3600" b="1">
                <a:solidFill>
                  <a:srgbClr val="0000FF"/>
                </a:solidFill>
                <a:latin typeface="微软雅黑" panose="020B0503020204020204" charset="-122"/>
                <a:ea typeface="微软雅黑" panose="020B0503020204020204" charset="-122"/>
              </a:rPr>
              <a:t>（        ）</a:t>
            </a:r>
          </a:p>
          <a:p>
            <a:r>
              <a:rPr lang="zh-CN" altLang="en-US" sz="3600" b="1">
                <a:solidFill>
                  <a:srgbClr val="0000FF"/>
                </a:solidFill>
                <a:latin typeface="微软雅黑" panose="020B0503020204020204" charset="-122"/>
                <a:ea typeface="微软雅黑" panose="020B0503020204020204" charset="-122"/>
              </a:rPr>
              <a:t>鞭</a:t>
            </a:r>
            <a:r>
              <a:rPr lang="zh-CN" altLang="en-US" sz="3600" b="1">
                <a:solidFill>
                  <a:srgbClr val="FF0000"/>
                </a:solidFill>
                <a:latin typeface="微软雅黑" panose="020B0503020204020204" charset="-122"/>
                <a:ea typeface="微软雅黑" panose="020B0503020204020204" charset="-122"/>
              </a:rPr>
              <a:t>笞</a:t>
            </a:r>
            <a:r>
              <a:rPr lang="zh-CN" altLang="en-US" sz="3600" b="1">
                <a:solidFill>
                  <a:srgbClr val="0000FF"/>
                </a:solidFill>
                <a:latin typeface="微软雅黑" panose="020B0503020204020204" charset="-122"/>
                <a:ea typeface="微软雅黑" panose="020B0503020204020204" charset="-122"/>
              </a:rPr>
              <a:t>（          ）                  </a:t>
            </a:r>
            <a:r>
              <a:rPr lang="zh-CN" altLang="en-US" sz="3600" b="1">
                <a:solidFill>
                  <a:srgbClr val="FF0000"/>
                </a:solidFill>
                <a:latin typeface="微软雅黑" panose="020B0503020204020204" charset="-122"/>
                <a:ea typeface="微软雅黑" panose="020B0503020204020204" charset="-122"/>
              </a:rPr>
              <a:t>行</a:t>
            </a:r>
            <a:r>
              <a:rPr lang="zh-CN" altLang="en-US" sz="3600" b="1">
                <a:solidFill>
                  <a:srgbClr val="0000FF"/>
                </a:solidFill>
                <a:latin typeface="微软雅黑" panose="020B0503020204020204" charset="-122"/>
                <a:ea typeface="微软雅黑" panose="020B0503020204020204" charset="-122"/>
              </a:rPr>
              <a:t>伍（        ）    </a:t>
            </a:r>
          </a:p>
          <a:p>
            <a:r>
              <a:rPr lang="zh-CN" altLang="en-US" sz="3600" b="1">
                <a:solidFill>
                  <a:srgbClr val="FF0000"/>
                </a:solidFill>
                <a:latin typeface="微软雅黑" panose="020B0503020204020204" charset="-122"/>
                <a:ea typeface="微软雅黑" panose="020B0503020204020204" charset="-122"/>
              </a:rPr>
              <a:t>阡陌</a:t>
            </a:r>
            <a:r>
              <a:rPr lang="zh-CN" altLang="en-US" sz="3600" b="1">
                <a:solidFill>
                  <a:srgbClr val="0000FF"/>
                </a:solidFill>
                <a:latin typeface="微软雅黑" panose="020B0503020204020204" charset="-122"/>
                <a:ea typeface="微软雅黑" panose="020B0503020204020204" charset="-122"/>
              </a:rPr>
              <a:t>（          ）                  </a:t>
            </a:r>
            <a:r>
              <a:rPr lang="zh-CN" altLang="en-US" sz="3600" b="1">
                <a:solidFill>
                  <a:srgbClr val="FF0000"/>
                </a:solidFill>
                <a:latin typeface="微软雅黑" panose="020B0503020204020204" charset="-122"/>
                <a:ea typeface="微软雅黑" panose="020B0503020204020204" charset="-122"/>
              </a:rPr>
              <a:t>谪戍</a:t>
            </a:r>
            <a:r>
              <a:rPr lang="zh-CN" altLang="en-US" sz="3600" b="1">
                <a:solidFill>
                  <a:srgbClr val="0000FF"/>
                </a:solidFill>
                <a:latin typeface="微软雅黑" panose="020B0503020204020204" charset="-122"/>
                <a:ea typeface="微软雅黑" panose="020B0503020204020204" charset="-122"/>
              </a:rPr>
              <a:t>（        ）     </a:t>
            </a:r>
          </a:p>
          <a:p>
            <a:r>
              <a:rPr lang="zh-CN" altLang="en-US" sz="3600" b="1">
                <a:solidFill>
                  <a:srgbClr val="FF0000"/>
                </a:solidFill>
                <a:latin typeface="微软雅黑" panose="020B0503020204020204" charset="-122"/>
                <a:ea typeface="微软雅黑" panose="020B0503020204020204" charset="-122"/>
              </a:rPr>
              <a:t>蹑</a:t>
            </a:r>
            <a:r>
              <a:rPr lang="zh-CN" altLang="en-US" sz="3600" b="1">
                <a:solidFill>
                  <a:srgbClr val="0000FF"/>
                </a:solidFill>
                <a:latin typeface="微软雅黑" panose="020B0503020204020204" charset="-122"/>
                <a:ea typeface="微软雅黑" panose="020B0503020204020204" charset="-122"/>
              </a:rPr>
              <a:t>足（          ）                  墨</a:t>
            </a:r>
            <a:r>
              <a:rPr lang="zh-CN" altLang="en-US" sz="3600" b="1">
                <a:solidFill>
                  <a:srgbClr val="FF0000"/>
                </a:solidFill>
                <a:latin typeface="微软雅黑" panose="020B0503020204020204" charset="-122"/>
                <a:ea typeface="微软雅黑" panose="020B0503020204020204" charset="-122"/>
              </a:rPr>
              <a:t>翟</a:t>
            </a:r>
            <a:r>
              <a:rPr lang="zh-CN" altLang="en-US" sz="3600" b="1">
                <a:solidFill>
                  <a:srgbClr val="0000FF"/>
                </a:solidFill>
                <a:latin typeface="微软雅黑" panose="020B0503020204020204" charset="-122"/>
                <a:ea typeface="微软雅黑" panose="020B0503020204020204" charset="-122"/>
              </a:rPr>
              <a:t>（        ）</a:t>
            </a:r>
            <a:r>
              <a:rPr lang="zh-CN" altLang="en-US" sz="3600" b="1">
                <a:latin typeface="微软雅黑" panose="020B0503020204020204" charset="-122"/>
                <a:ea typeface="微软雅黑" panose="020B0503020204020204" charset="-122"/>
              </a:rPr>
              <a:t>      </a:t>
            </a:r>
            <a:r>
              <a:rPr lang="zh-CN" altLang="en-US" sz="3200" b="1">
                <a:latin typeface="楷体_GB2312" pitchFamily="49" charset="-122"/>
                <a:ea typeface="楷体_GB2312" pitchFamily="49" charset="-122"/>
              </a:rPr>
              <a:t>  </a:t>
            </a:r>
          </a:p>
        </p:txBody>
      </p:sp>
      <p:sp>
        <p:nvSpPr>
          <p:cNvPr id="14342" name="文本框 14341"/>
          <p:cNvSpPr txBox="1"/>
          <p:nvPr/>
        </p:nvSpPr>
        <p:spPr>
          <a:xfrm>
            <a:off x="7145338" y="1257300"/>
            <a:ext cx="1492250" cy="584200"/>
          </a:xfrm>
          <a:prstGeom prst="rect">
            <a:avLst/>
          </a:prstGeom>
          <a:noFill/>
          <a:ln w="9525">
            <a:noFill/>
          </a:ln>
        </p:spPr>
        <p:txBody>
          <a:bodyPr wrap="none" anchor="t">
            <a:spAutoFit/>
          </a:bodyPr>
          <a:lstStyle/>
          <a:p>
            <a:r>
              <a:rPr lang="en-US" altLang="zh-CN" sz="3200" b="1">
                <a:latin typeface="Arial" pitchFamily="34" charset="0"/>
                <a:ea typeface="宋体" panose="02010600030101010101" pitchFamily="2" charset="-122"/>
              </a:rPr>
              <a:t>gāo yú</a:t>
            </a:r>
          </a:p>
        </p:txBody>
      </p:sp>
      <p:sp>
        <p:nvSpPr>
          <p:cNvPr id="14343" name="文本框 14342"/>
          <p:cNvSpPr txBox="1"/>
          <p:nvPr/>
        </p:nvSpPr>
        <p:spPr>
          <a:xfrm>
            <a:off x="1846263" y="1741488"/>
            <a:ext cx="1244600" cy="584200"/>
          </a:xfrm>
          <a:prstGeom prst="rect">
            <a:avLst/>
          </a:prstGeom>
          <a:noFill/>
          <a:ln w="9525">
            <a:noFill/>
          </a:ln>
        </p:spPr>
        <p:txBody>
          <a:bodyPr wrap="none" anchor="t">
            <a:spAutoFit/>
          </a:bodyPr>
          <a:lstStyle/>
          <a:p>
            <a:r>
              <a:rPr lang="en-US" altLang="zh-CN" sz="3200" b="1">
                <a:latin typeface="Arial" pitchFamily="34" charset="0"/>
                <a:ea typeface="宋体" panose="02010600030101010101" pitchFamily="2" charset="-122"/>
              </a:rPr>
              <a:t>zòng </a:t>
            </a:r>
          </a:p>
        </p:txBody>
      </p:sp>
      <p:sp>
        <p:nvSpPr>
          <p:cNvPr id="14344" name="文本框 14343"/>
          <p:cNvSpPr txBox="1"/>
          <p:nvPr/>
        </p:nvSpPr>
        <p:spPr>
          <a:xfrm>
            <a:off x="6938963" y="1741488"/>
            <a:ext cx="1905000" cy="584200"/>
          </a:xfrm>
          <a:prstGeom prst="rect">
            <a:avLst/>
          </a:prstGeom>
          <a:noFill/>
          <a:ln w="9525">
            <a:noFill/>
          </a:ln>
        </p:spPr>
        <p:txBody>
          <a:bodyPr anchor="t">
            <a:spAutoFit/>
          </a:bodyPr>
          <a:lstStyle/>
          <a:p>
            <a:r>
              <a:rPr lang="en-US" altLang="zh-CN" sz="3200" b="1">
                <a:latin typeface="Arial" pitchFamily="34" charset="0"/>
                <a:ea typeface="宋体" panose="02010600030101010101" pitchFamily="2" charset="-122"/>
              </a:rPr>
              <a:t>qūn xún</a:t>
            </a:r>
          </a:p>
        </p:txBody>
      </p:sp>
      <p:sp>
        <p:nvSpPr>
          <p:cNvPr id="14345" name="文本框 14344"/>
          <p:cNvSpPr txBox="1"/>
          <p:nvPr/>
        </p:nvSpPr>
        <p:spPr>
          <a:xfrm>
            <a:off x="2152650" y="2325688"/>
            <a:ext cx="1143000" cy="584200"/>
          </a:xfrm>
          <a:prstGeom prst="rect">
            <a:avLst/>
          </a:prstGeom>
          <a:noFill/>
          <a:ln w="9525">
            <a:noFill/>
          </a:ln>
        </p:spPr>
        <p:txBody>
          <a:bodyPr anchor="t">
            <a:spAutoFit/>
          </a:bodyPr>
          <a:lstStyle/>
          <a:p>
            <a:r>
              <a:rPr lang="en-US" altLang="zh-CN" sz="3200" b="1">
                <a:latin typeface="Arial" pitchFamily="34" charset="0"/>
                <a:ea typeface="宋体" panose="02010600030101010101" pitchFamily="2" charset="-122"/>
              </a:rPr>
              <a:t>huī</a:t>
            </a:r>
          </a:p>
        </p:txBody>
      </p:sp>
      <p:sp>
        <p:nvSpPr>
          <p:cNvPr id="14346" name="文本框 14345"/>
          <p:cNvSpPr txBox="1"/>
          <p:nvPr/>
        </p:nvSpPr>
        <p:spPr>
          <a:xfrm>
            <a:off x="7877175" y="2325688"/>
            <a:ext cx="544513" cy="584200"/>
          </a:xfrm>
          <a:prstGeom prst="rect">
            <a:avLst/>
          </a:prstGeom>
          <a:noFill/>
          <a:ln w="9525">
            <a:noFill/>
          </a:ln>
        </p:spPr>
        <p:txBody>
          <a:bodyPr wrap="none" anchor="t">
            <a:spAutoFit/>
          </a:bodyPr>
          <a:lstStyle/>
          <a:p>
            <a:r>
              <a:rPr lang="en-US" altLang="zh-CN" sz="3200" b="1">
                <a:latin typeface="Arial" pitchFamily="34" charset="0"/>
                <a:ea typeface="宋体" panose="02010600030101010101" pitchFamily="2" charset="-122"/>
              </a:rPr>
              <a:t>dí</a:t>
            </a:r>
          </a:p>
        </p:txBody>
      </p:sp>
      <p:sp>
        <p:nvSpPr>
          <p:cNvPr id="14347" name="文本框 14346"/>
          <p:cNvSpPr txBox="1"/>
          <p:nvPr/>
        </p:nvSpPr>
        <p:spPr>
          <a:xfrm>
            <a:off x="1638300" y="2909888"/>
            <a:ext cx="2170113" cy="584200"/>
          </a:xfrm>
          <a:prstGeom prst="rect">
            <a:avLst/>
          </a:prstGeom>
          <a:noFill/>
          <a:ln w="9525">
            <a:noFill/>
          </a:ln>
        </p:spPr>
        <p:txBody>
          <a:bodyPr wrap="none" anchor="t">
            <a:spAutoFit/>
          </a:bodyPr>
          <a:lstStyle/>
          <a:p>
            <a:r>
              <a:rPr lang="en-US" altLang="zh-CN" sz="3200" b="1">
                <a:latin typeface="Arial" pitchFamily="34" charset="0"/>
                <a:ea typeface="宋体" panose="02010600030101010101" pitchFamily="2" charset="-122"/>
              </a:rPr>
              <a:t>wèng yǒu </a:t>
            </a:r>
          </a:p>
        </p:txBody>
      </p:sp>
      <p:sp>
        <p:nvSpPr>
          <p:cNvPr id="14348" name="文本框 14347"/>
          <p:cNvSpPr txBox="1"/>
          <p:nvPr/>
        </p:nvSpPr>
        <p:spPr>
          <a:xfrm>
            <a:off x="7258050" y="2909888"/>
            <a:ext cx="1266825" cy="584200"/>
          </a:xfrm>
          <a:prstGeom prst="rect">
            <a:avLst/>
          </a:prstGeom>
          <a:noFill/>
          <a:ln w="9525">
            <a:noFill/>
          </a:ln>
        </p:spPr>
        <p:txBody>
          <a:bodyPr wrap="none" anchor="t">
            <a:spAutoFit/>
          </a:bodyPr>
          <a:lstStyle/>
          <a:p>
            <a:r>
              <a:rPr lang="en-US" altLang="zh-CN" sz="3200" b="1">
                <a:latin typeface="Arial" pitchFamily="34" charset="0"/>
                <a:ea typeface="宋体" panose="02010600030101010101" pitchFamily="2" charset="-122"/>
              </a:rPr>
              <a:t>méng</a:t>
            </a:r>
          </a:p>
        </p:txBody>
      </p:sp>
      <p:sp>
        <p:nvSpPr>
          <p:cNvPr id="14349" name="文本框 14348"/>
          <p:cNvSpPr txBox="1"/>
          <p:nvPr/>
        </p:nvSpPr>
        <p:spPr>
          <a:xfrm>
            <a:off x="1970088" y="3494088"/>
            <a:ext cx="838200" cy="584200"/>
          </a:xfrm>
          <a:prstGeom prst="rect">
            <a:avLst/>
          </a:prstGeom>
          <a:noFill/>
          <a:ln w="9525">
            <a:noFill/>
          </a:ln>
        </p:spPr>
        <p:txBody>
          <a:bodyPr anchor="t">
            <a:spAutoFit/>
          </a:bodyPr>
          <a:lstStyle/>
          <a:p>
            <a:r>
              <a:rPr lang="en-US" altLang="zh-CN" sz="3200" b="1">
                <a:latin typeface="Arial" pitchFamily="34" charset="0"/>
                <a:ea typeface="宋体" panose="02010600030101010101" pitchFamily="2" charset="-122"/>
              </a:rPr>
              <a:t>yī</a:t>
            </a:r>
          </a:p>
        </p:txBody>
      </p:sp>
      <p:sp>
        <p:nvSpPr>
          <p:cNvPr id="14350" name="文本框 14349"/>
          <p:cNvSpPr txBox="1"/>
          <p:nvPr/>
        </p:nvSpPr>
        <p:spPr>
          <a:xfrm>
            <a:off x="7620000" y="3494088"/>
            <a:ext cx="904875" cy="584200"/>
          </a:xfrm>
          <a:prstGeom prst="rect">
            <a:avLst/>
          </a:prstGeom>
          <a:noFill/>
          <a:ln w="9525">
            <a:noFill/>
          </a:ln>
        </p:spPr>
        <p:txBody>
          <a:bodyPr wrap="none" anchor="t">
            <a:spAutoFit/>
          </a:bodyPr>
          <a:lstStyle/>
          <a:p>
            <a:r>
              <a:rPr lang="en-US" altLang="zh-CN" sz="3200" b="1">
                <a:latin typeface="Arial" pitchFamily="34" charset="0"/>
                <a:ea typeface="宋体" panose="02010600030101010101" pitchFamily="2" charset="-122"/>
              </a:rPr>
              <a:t>nàn</a:t>
            </a:r>
          </a:p>
        </p:txBody>
      </p:sp>
      <p:sp>
        <p:nvSpPr>
          <p:cNvPr id="14351" name="文本框 14350"/>
          <p:cNvSpPr txBox="1"/>
          <p:nvPr/>
        </p:nvSpPr>
        <p:spPr>
          <a:xfrm>
            <a:off x="1671638" y="4078288"/>
            <a:ext cx="1295400" cy="584200"/>
          </a:xfrm>
          <a:prstGeom prst="rect">
            <a:avLst/>
          </a:prstGeom>
          <a:noFill/>
          <a:ln w="9525">
            <a:noFill/>
          </a:ln>
        </p:spPr>
        <p:txBody>
          <a:bodyPr anchor="t">
            <a:spAutoFit/>
          </a:bodyPr>
          <a:lstStyle/>
          <a:p>
            <a:r>
              <a:rPr lang="en-US" altLang="zh-CN" sz="3200" b="1">
                <a:latin typeface="Arial" pitchFamily="34" charset="0"/>
                <a:ea typeface="宋体" panose="02010600030101010101" pitchFamily="2" charset="-122"/>
              </a:rPr>
              <a:t>kuī</a:t>
            </a:r>
          </a:p>
        </p:txBody>
      </p:sp>
      <p:sp>
        <p:nvSpPr>
          <p:cNvPr id="14352" name="文本框 14351"/>
          <p:cNvSpPr txBox="1"/>
          <p:nvPr/>
        </p:nvSpPr>
        <p:spPr>
          <a:xfrm>
            <a:off x="7145338" y="4078288"/>
            <a:ext cx="1379537" cy="584200"/>
          </a:xfrm>
          <a:prstGeom prst="rect">
            <a:avLst/>
          </a:prstGeom>
          <a:noFill/>
          <a:ln w="9525">
            <a:noFill/>
          </a:ln>
        </p:spPr>
        <p:txBody>
          <a:bodyPr wrap="none" anchor="t">
            <a:spAutoFit/>
          </a:bodyPr>
          <a:lstStyle/>
          <a:p>
            <a:r>
              <a:rPr lang="en-US" altLang="zh-CN" sz="3200" b="1">
                <a:latin typeface="Arial" pitchFamily="34" charset="0"/>
                <a:ea typeface="宋体" panose="02010600030101010101" pitchFamily="2" charset="-122"/>
              </a:rPr>
              <a:t>shèng</a:t>
            </a:r>
          </a:p>
        </p:txBody>
      </p:sp>
      <p:sp>
        <p:nvSpPr>
          <p:cNvPr id="14353" name="文本框 14352"/>
          <p:cNvSpPr txBox="1"/>
          <p:nvPr/>
        </p:nvSpPr>
        <p:spPr>
          <a:xfrm>
            <a:off x="1747838" y="4622800"/>
            <a:ext cx="1219200" cy="584200"/>
          </a:xfrm>
          <a:prstGeom prst="rect">
            <a:avLst/>
          </a:prstGeom>
          <a:noFill/>
          <a:ln w="9525">
            <a:noFill/>
          </a:ln>
        </p:spPr>
        <p:txBody>
          <a:bodyPr anchor="t">
            <a:spAutoFit/>
          </a:bodyPr>
          <a:lstStyle/>
          <a:p>
            <a:r>
              <a:rPr lang="en-US" altLang="zh-CN" sz="3200" b="1">
                <a:latin typeface="Arial" pitchFamily="34" charset="0"/>
                <a:ea typeface="宋体" panose="02010600030101010101" pitchFamily="2" charset="-122"/>
              </a:rPr>
              <a:t>chī</a:t>
            </a:r>
          </a:p>
        </p:txBody>
      </p:sp>
      <p:sp>
        <p:nvSpPr>
          <p:cNvPr id="14354" name="文本框 14353"/>
          <p:cNvSpPr txBox="1"/>
          <p:nvPr/>
        </p:nvSpPr>
        <p:spPr>
          <a:xfrm>
            <a:off x="7258050" y="4622800"/>
            <a:ext cx="1154113" cy="584200"/>
          </a:xfrm>
          <a:prstGeom prst="rect">
            <a:avLst/>
          </a:prstGeom>
          <a:noFill/>
          <a:ln w="9525">
            <a:noFill/>
          </a:ln>
        </p:spPr>
        <p:txBody>
          <a:bodyPr wrap="none" anchor="t">
            <a:spAutoFit/>
          </a:bodyPr>
          <a:lstStyle/>
          <a:p>
            <a:r>
              <a:rPr lang="en-US" altLang="zh-CN" sz="3200" b="1">
                <a:latin typeface="Arial" pitchFamily="34" charset="0"/>
                <a:ea typeface="宋体" panose="02010600030101010101" pitchFamily="2" charset="-122"/>
              </a:rPr>
              <a:t>háng</a:t>
            </a:r>
          </a:p>
        </p:txBody>
      </p:sp>
      <p:sp>
        <p:nvSpPr>
          <p:cNvPr id="14355" name="文本框 14354"/>
          <p:cNvSpPr txBox="1"/>
          <p:nvPr/>
        </p:nvSpPr>
        <p:spPr>
          <a:xfrm>
            <a:off x="1577975" y="5119688"/>
            <a:ext cx="1905000" cy="584200"/>
          </a:xfrm>
          <a:prstGeom prst="rect">
            <a:avLst/>
          </a:prstGeom>
          <a:noFill/>
          <a:ln w="9525">
            <a:noFill/>
          </a:ln>
        </p:spPr>
        <p:txBody>
          <a:bodyPr anchor="t">
            <a:spAutoFit/>
          </a:bodyPr>
          <a:lstStyle/>
          <a:p>
            <a:r>
              <a:rPr lang="en-US" altLang="zh-CN" sz="3200" b="1">
                <a:latin typeface="Arial" pitchFamily="34" charset="0"/>
                <a:ea typeface="宋体" panose="02010600030101010101" pitchFamily="2" charset="-122"/>
              </a:rPr>
              <a:t>qiān mò</a:t>
            </a:r>
          </a:p>
        </p:txBody>
      </p:sp>
      <p:sp>
        <p:nvSpPr>
          <p:cNvPr id="14356" name="文本框 14355"/>
          <p:cNvSpPr txBox="1"/>
          <p:nvPr/>
        </p:nvSpPr>
        <p:spPr>
          <a:xfrm>
            <a:off x="6938963" y="5076825"/>
            <a:ext cx="1695450" cy="584200"/>
          </a:xfrm>
          <a:prstGeom prst="rect">
            <a:avLst/>
          </a:prstGeom>
          <a:noFill/>
          <a:ln w="9525">
            <a:noFill/>
          </a:ln>
        </p:spPr>
        <p:txBody>
          <a:bodyPr wrap="none" anchor="t">
            <a:spAutoFit/>
          </a:bodyPr>
          <a:lstStyle/>
          <a:p>
            <a:r>
              <a:rPr lang="en-US" altLang="zh-CN" sz="3200" b="1">
                <a:latin typeface="Arial" pitchFamily="34" charset="0"/>
                <a:ea typeface="宋体" panose="02010600030101010101" pitchFamily="2" charset="-122"/>
              </a:rPr>
              <a:t>zhé shù</a:t>
            </a:r>
          </a:p>
        </p:txBody>
      </p:sp>
      <p:sp>
        <p:nvSpPr>
          <p:cNvPr id="14357" name="文本框 14356"/>
          <p:cNvSpPr txBox="1"/>
          <p:nvPr/>
        </p:nvSpPr>
        <p:spPr>
          <a:xfrm>
            <a:off x="1878013" y="5703888"/>
            <a:ext cx="882650" cy="584200"/>
          </a:xfrm>
          <a:prstGeom prst="rect">
            <a:avLst/>
          </a:prstGeom>
          <a:noFill/>
          <a:ln w="9525">
            <a:noFill/>
          </a:ln>
        </p:spPr>
        <p:txBody>
          <a:bodyPr anchor="t">
            <a:spAutoFit/>
          </a:bodyPr>
          <a:lstStyle/>
          <a:p>
            <a:r>
              <a:rPr lang="en-US" altLang="zh-CN" sz="3200" b="1">
                <a:latin typeface="Arial" pitchFamily="34" charset="0"/>
                <a:ea typeface="宋体" panose="02010600030101010101" pitchFamily="2" charset="-122"/>
              </a:rPr>
              <a:t>niè </a:t>
            </a:r>
          </a:p>
        </p:txBody>
      </p:sp>
      <p:sp>
        <p:nvSpPr>
          <p:cNvPr id="14358" name="文本框 14357"/>
          <p:cNvSpPr txBox="1"/>
          <p:nvPr/>
        </p:nvSpPr>
        <p:spPr>
          <a:xfrm>
            <a:off x="7800975" y="5661025"/>
            <a:ext cx="544513" cy="584200"/>
          </a:xfrm>
          <a:prstGeom prst="rect">
            <a:avLst/>
          </a:prstGeom>
          <a:noFill/>
          <a:ln w="9525">
            <a:noFill/>
          </a:ln>
        </p:spPr>
        <p:txBody>
          <a:bodyPr wrap="none" anchor="t">
            <a:spAutoFit/>
          </a:bodyPr>
          <a:lstStyle/>
          <a:p>
            <a:r>
              <a:rPr lang="en-US" altLang="zh-CN" sz="3200" b="1">
                <a:latin typeface="Arial" pitchFamily="34" charset="0"/>
                <a:ea typeface="宋体" panose="02010600030101010101" pitchFamily="2" charset="-122"/>
              </a:rPr>
              <a:t>dí</a:t>
            </a:r>
          </a:p>
        </p:txBody>
      </p:sp>
      <p:sp>
        <p:nvSpPr>
          <p:cNvPr id="14359" name="文本框 14358"/>
          <p:cNvSpPr txBox="1"/>
          <p:nvPr/>
        </p:nvSpPr>
        <p:spPr>
          <a:xfrm>
            <a:off x="1970088" y="1257300"/>
            <a:ext cx="996950" cy="584200"/>
          </a:xfrm>
          <a:prstGeom prst="rect">
            <a:avLst/>
          </a:prstGeom>
          <a:noFill/>
          <a:ln w="9525">
            <a:noFill/>
          </a:ln>
        </p:spPr>
        <p:txBody>
          <a:bodyPr wrap="none" anchor="t">
            <a:spAutoFit/>
          </a:bodyPr>
          <a:lstStyle/>
          <a:p>
            <a:r>
              <a:rPr lang="en-US" altLang="zh-CN" sz="3200" b="1">
                <a:latin typeface="Arial" pitchFamily="34" charset="0"/>
                <a:ea typeface="宋体" panose="02010600030101010101" pitchFamily="2" charset="-122"/>
              </a:rPr>
              <a:t>xiáo</a:t>
            </a:r>
          </a:p>
        </p:txBody>
      </p:sp>
      <p:sp>
        <p:nvSpPr>
          <p:cNvPr id="15383" name="矩形 14359"/>
          <p:cNvSpPr/>
          <p:nvPr/>
        </p:nvSpPr>
        <p:spPr>
          <a:xfrm>
            <a:off x="4745038" y="111125"/>
            <a:ext cx="2700337" cy="830263"/>
          </a:xfrm>
          <a:prstGeom prst="rect">
            <a:avLst/>
          </a:prstGeom>
          <a:solidFill>
            <a:srgbClr val="339966"/>
          </a:solidFill>
          <a:ln w="9525">
            <a:noFill/>
          </a:ln>
        </p:spPr>
        <p:txBody>
          <a:bodyPr wrap="square" anchor="t">
            <a:spAutoFit/>
          </a:bodyPr>
          <a:lstStyle/>
          <a:p>
            <a:r>
              <a:rPr lang="zh-CN" altLang="en-US" sz="4800" b="1">
                <a:solidFill>
                  <a:srgbClr val="FF0000"/>
                </a:solidFill>
                <a:latin typeface="微软雅黑" panose="020B0503020204020204" charset="-122"/>
                <a:ea typeface="微软雅黑" panose="020B0503020204020204" charset="-122"/>
              </a:rPr>
              <a:t>注意读音</a:t>
            </a:r>
          </a:p>
        </p:txBody>
      </p:sp>
      <p:sp>
        <p:nvSpPr>
          <p:cNvPr id="24597" name="文本框 4098"/>
          <p:cNvSpPr txBox="1"/>
          <p:nvPr/>
        </p:nvSpPr>
        <p:spPr>
          <a:xfrm>
            <a:off x="47625" y="17463"/>
            <a:ext cx="3957638" cy="1016000"/>
          </a:xfrm>
          <a:prstGeom prst="rect">
            <a:avLst/>
          </a:prstGeom>
          <a:solidFill>
            <a:srgbClr val="FFC000"/>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诵 读 感 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8" nodeType="clickEffect">
                                  <p:stCondLst>
                                    <p:cond delay="0"/>
                                  </p:stCondLst>
                                  <p:childTnLst>
                                    <p:set>
                                      <p:cBhvr>
                                        <p:cTn id="6" dur="1" fill="hold">
                                          <p:stCondLst>
                                            <p:cond delay="0"/>
                                          </p:stCondLst>
                                        </p:cTn>
                                        <p:tgtEl>
                                          <p:spTgt spid="15383"/>
                                        </p:tgtEl>
                                        <p:attrNameLst>
                                          <p:attrName>style.visibility</p:attrName>
                                        </p:attrNameLst>
                                      </p:cBhvr>
                                      <p:to>
                                        <p:strVal val="visible"/>
                                      </p:to>
                                    </p:set>
                                    <p:anim calcmode="lin" valueType="num">
                                      <p:cBhvr>
                                        <p:cTn id="7" dur="500" fill="hold"/>
                                        <p:tgtEl>
                                          <p:spTgt spid="15383"/>
                                        </p:tgtEl>
                                        <p:attrNameLst>
                                          <p:attrName>ppt_x</p:attrName>
                                        </p:attrNameLst>
                                      </p:cBhvr>
                                      <p:tavLst>
                                        <p:tav tm="0">
                                          <p:val>
                                            <p:strVal val="#ppt_x"/>
                                          </p:val>
                                        </p:tav>
                                        <p:tav tm="100000">
                                          <p:val>
                                            <p:strVal val="#ppt_x"/>
                                          </p:val>
                                        </p:tav>
                                      </p:tavLst>
                                    </p:anim>
                                    <p:anim calcmode="lin" valueType="num">
                                      <p:cBhvr>
                                        <p:cTn id="8" dur="500" fill="hold"/>
                                        <p:tgtEl>
                                          <p:spTgt spid="153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grpId="19" nodeType="clickEffect">
                                  <p:stCondLst>
                                    <p:cond delay="0"/>
                                  </p:stCondLst>
                                  <p:childTnLst>
                                    <p:set>
                                      <p:cBhvr>
                                        <p:cTn id="13" dur="1" fill="hold">
                                          <p:stCondLst>
                                            <p:cond delay="0"/>
                                          </p:stCondLst>
                                        </p:cTn>
                                        <p:tgtEl>
                                          <p:spTgt spid="15364"/>
                                        </p:tgtEl>
                                        <p:attrNameLst>
                                          <p:attrName>style.visibility</p:attrName>
                                        </p:attrNameLst>
                                      </p:cBhvr>
                                      <p:to>
                                        <p:strVal val="visible"/>
                                      </p:to>
                                    </p:set>
                                    <p:animEffect transition="in" filter="box(in)">
                                      <p:cBhvr>
                                        <p:cTn id="14" dur="2000"/>
                                        <p:tgtEl>
                                          <p:spTgt spid="1536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4" fill="hold" grpId="17" nodeType="clickEffect">
                                  <p:stCondLst>
                                    <p:cond delay="0"/>
                                  </p:stCondLst>
                                  <p:childTnLst>
                                    <p:set>
                                      <p:cBhvr>
                                        <p:cTn id="19" dur="1" fill="hold">
                                          <p:stCondLst>
                                            <p:cond delay="0"/>
                                          </p:stCondLst>
                                        </p:cTn>
                                        <p:tgtEl>
                                          <p:spTgt spid="14359"/>
                                        </p:tgtEl>
                                        <p:attrNameLst>
                                          <p:attrName>style.visibility</p:attrName>
                                        </p:attrNameLst>
                                      </p:cBhvr>
                                      <p:to>
                                        <p:strVal val="visible"/>
                                      </p:to>
                                    </p:set>
                                    <p:anim calcmode="lin" valueType="num">
                                      <p:cBhvr>
                                        <p:cTn id="20" dur="500" fill="hold"/>
                                        <p:tgtEl>
                                          <p:spTgt spid="14359"/>
                                        </p:tgtEl>
                                        <p:attrNameLst>
                                          <p:attrName>ppt_x</p:attrName>
                                        </p:attrNameLst>
                                      </p:cBhvr>
                                      <p:tavLst>
                                        <p:tav tm="0">
                                          <p:val>
                                            <p:strVal val="#ppt_x"/>
                                          </p:val>
                                        </p:tav>
                                        <p:tav tm="100000">
                                          <p:val>
                                            <p:strVal val="#ppt_x"/>
                                          </p:val>
                                        </p:tav>
                                      </p:tavLst>
                                    </p:anim>
                                    <p:anim calcmode="lin" valueType="num">
                                      <p:cBhvr>
                                        <p:cTn id="21" dur="500" fill="hold"/>
                                        <p:tgtEl>
                                          <p:spTgt spid="14359"/>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342"/>
                                        </p:tgtEl>
                                        <p:attrNameLst>
                                          <p:attrName>style.visibility</p:attrName>
                                        </p:attrNameLst>
                                      </p:cBhvr>
                                      <p:to>
                                        <p:strVal val="visible"/>
                                      </p:to>
                                    </p:set>
                                    <p:anim calcmode="lin" valueType="num">
                                      <p:cBhvr>
                                        <p:cTn id="27" dur="500" fill="hold"/>
                                        <p:tgtEl>
                                          <p:spTgt spid="14342"/>
                                        </p:tgtEl>
                                        <p:attrNameLst>
                                          <p:attrName>ppt_x</p:attrName>
                                        </p:attrNameLst>
                                      </p:cBhvr>
                                      <p:tavLst>
                                        <p:tav tm="0">
                                          <p:val>
                                            <p:strVal val="#ppt_x"/>
                                          </p:val>
                                        </p:tav>
                                        <p:tav tm="100000">
                                          <p:val>
                                            <p:strVal val="#ppt_x"/>
                                          </p:val>
                                        </p:tav>
                                      </p:tavLst>
                                    </p:anim>
                                    <p:anim calcmode="lin" valueType="num">
                                      <p:cBhvr>
                                        <p:cTn id="28" dur="500" fill="hold"/>
                                        <p:tgtEl>
                                          <p:spTgt spid="1434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4" fill="hold" grpId="1" nodeType="clickEffect">
                                  <p:stCondLst>
                                    <p:cond delay="0"/>
                                  </p:stCondLst>
                                  <p:childTnLst>
                                    <p:set>
                                      <p:cBhvr>
                                        <p:cTn id="33" dur="1" fill="hold">
                                          <p:stCondLst>
                                            <p:cond delay="0"/>
                                          </p:stCondLst>
                                        </p:cTn>
                                        <p:tgtEl>
                                          <p:spTgt spid="14343"/>
                                        </p:tgtEl>
                                        <p:attrNameLst>
                                          <p:attrName>style.visibility</p:attrName>
                                        </p:attrNameLst>
                                      </p:cBhvr>
                                      <p:to>
                                        <p:strVal val="visible"/>
                                      </p:to>
                                    </p:set>
                                    <p:anim calcmode="lin" valueType="num">
                                      <p:cBhvr>
                                        <p:cTn id="34" dur="500" fill="hold"/>
                                        <p:tgtEl>
                                          <p:spTgt spid="14343"/>
                                        </p:tgtEl>
                                        <p:attrNameLst>
                                          <p:attrName>ppt_x</p:attrName>
                                        </p:attrNameLst>
                                      </p:cBhvr>
                                      <p:tavLst>
                                        <p:tav tm="0">
                                          <p:val>
                                            <p:strVal val="#ppt_x"/>
                                          </p:val>
                                        </p:tav>
                                        <p:tav tm="100000">
                                          <p:val>
                                            <p:strVal val="#ppt_x"/>
                                          </p:val>
                                        </p:tav>
                                      </p:tavLst>
                                    </p:anim>
                                    <p:anim calcmode="lin" valueType="num">
                                      <p:cBhvr>
                                        <p:cTn id="35" dur="500" fill="hold"/>
                                        <p:tgtEl>
                                          <p:spTgt spid="14343"/>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4" fill="hold" grpId="2" nodeType="clickEffect">
                                  <p:stCondLst>
                                    <p:cond delay="0"/>
                                  </p:stCondLst>
                                  <p:childTnLst>
                                    <p:set>
                                      <p:cBhvr>
                                        <p:cTn id="40" dur="1" fill="hold">
                                          <p:stCondLst>
                                            <p:cond delay="0"/>
                                          </p:stCondLst>
                                        </p:cTn>
                                        <p:tgtEl>
                                          <p:spTgt spid="14344"/>
                                        </p:tgtEl>
                                        <p:attrNameLst>
                                          <p:attrName>style.visibility</p:attrName>
                                        </p:attrNameLst>
                                      </p:cBhvr>
                                      <p:to>
                                        <p:strVal val="visible"/>
                                      </p:to>
                                    </p:set>
                                    <p:anim calcmode="lin" valueType="num">
                                      <p:cBhvr>
                                        <p:cTn id="41" dur="500" fill="hold"/>
                                        <p:tgtEl>
                                          <p:spTgt spid="14344"/>
                                        </p:tgtEl>
                                        <p:attrNameLst>
                                          <p:attrName>ppt_x</p:attrName>
                                        </p:attrNameLst>
                                      </p:cBhvr>
                                      <p:tavLst>
                                        <p:tav tm="0">
                                          <p:val>
                                            <p:strVal val="#ppt_x"/>
                                          </p:val>
                                        </p:tav>
                                        <p:tav tm="100000">
                                          <p:val>
                                            <p:strVal val="#ppt_x"/>
                                          </p:val>
                                        </p:tav>
                                      </p:tavLst>
                                    </p:anim>
                                    <p:anim calcmode="lin" valueType="num">
                                      <p:cBhvr>
                                        <p:cTn id="42" dur="500" fill="hold"/>
                                        <p:tgtEl>
                                          <p:spTgt spid="14344"/>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4" fill="hold" grpId="3" nodeType="clickEffect">
                                  <p:stCondLst>
                                    <p:cond delay="0"/>
                                  </p:stCondLst>
                                  <p:childTnLst>
                                    <p:set>
                                      <p:cBhvr>
                                        <p:cTn id="47" dur="1" fill="hold">
                                          <p:stCondLst>
                                            <p:cond delay="0"/>
                                          </p:stCondLst>
                                        </p:cTn>
                                        <p:tgtEl>
                                          <p:spTgt spid="14345"/>
                                        </p:tgtEl>
                                        <p:attrNameLst>
                                          <p:attrName>style.visibility</p:attrName>
                                        </p:attrNameLst>
                                      </p:cBhvr>
                                      <p:to>
                                        <p:strVal val="visible"/>
                                      </p:to>
                                    </p:set>
                                    <p:anim calcmode="lin" valueType="num">
                                      <p:cBhvr>
                                        <p:cTn id="48" dur="500" fill="hold"/>
                                        <p:tgtEl>
                                          <p:spTgt spid="14345"/>
                                        </p:tgtEl>
                                        <p:attrNameLst>
                                          <p:attrName>ppt_x</p:attrName>
                                        </p:attrNameLst>
                                      </p:cBhvr>
                                      <p:tavLst>
                                        <p:tav tm="0">
                                          <p:val>
                                            <p:strVal val="#ppt_x"/>
                                          </p:val>
                                        </p:tav>
                                        <p:tav tm="100000">
                                          <p:val>
                                            <p:strVal val="#ppt_x"/>
                                          </p:val>
                                        </p:tav>
                                      </p:tavLst>
                                    </p:anim>
                                    <p:anim calcmode="lin" valueType="num">
                                      <p:cBhvr>
                                        <p:cTn id="49" dur="500" fill="hold"/>
                                        <p:tgtEl>
                                          <p:spTgt spid="14345"/>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1" presetClass="entr" presetSubtype="0" fill="hold" grpId="4" nodeType="clickEffect">
                                  <p:stCondLst>
                                    <p:cond delay="0"/>
                                  </p:stCondLst>
                                  <p:childTnLst>
                                    <p:set>
                                      <p:cBhvr>
                                        <p:cTn id="54" dur="1" fill="hold">
                                          <p:stCondLst>
                                            <p:cond delay="499"/>
                                          </p:stCondLst>
                                        </p:cTn>
                                        <p:tgtEl>
                                          <p:spTgt spid="14346"/>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indefinite"/>
                            </p:stCondLst>
                          </p:cTn>
                        </p:par>
                        <p:par>
                          <p:cTn id="57" fill="hold" nodeType="afterGroup">
                            <p:stCondLst>
                              <p:cond delay="0"/>
                            </p:stCondLst>
                            <p:childTnLst>
                              <p:par>
                                <p:cTn id="58" presetID="1" presetClass="entr" presetSubtype="0" fill="hold" grpId="5" nodeType="clickEffect">
                                  <p:stCondLst>
                                    <p:cond delay="0"/>
                                  </p:stCondLst>
                                  <p:childTnLst>
                                    <p:set>
                                      <p:cBhvr>
                                        <p:cTn id="59" dur="1" fill="hold">
                                          <p:stCondLst>
                                            <p:cond delay="499"/>
                                          </p:stCondLst>
                                        </p:cTn>
                                        <p:tgtEl>
                                          <p:spTgt spid="14347"/>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withGroup">
                            <p:stCondLst>
                              <p:cond delay="indefinite"/>
                            </p:stCondLst>
                          </p:cTn>
                        </p:par>
                        <p:par>
                          <p:cTn id="62" fill="hold" nodeType="afterGroup">
                            <p:stCondLst>
                              <p:cond delay="0"/>
                            </p:stCondLst>
                            <p:childTnLst>
                              <p:par>
                                <p:cTn id="63" presetID="1" presetClass="entr" presetSubtype="0" fill="hold" grpId="6" nodeType="clickEffect">
                                  <p:stCondLst>
                                    <p:cond delay="0"/>
                                  </p:stCondLst>
                                  <p:childTnLst>
                                    <p:set>
                                      <p:cBhvr>
                                        <p:cTn id="64" dur="1" fill="hold">
                                          <p:stCondLst>
                                            <p:cond delay="499"/>
                                          </p:stCondLst>
                                        </p:cTn>
                                        <p:tgtEl>
                                          <p:spTgt spid="14348"/>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1" presetClass="entr" presetSubtype="0" fill="hold" grpId="7" nodeType="clickEffect">
                                  <p:stCondLst>
                                    <p:cond delay="0"/>
                                  </p:stCondLst>
                                  <p:childTnLst>
                                    <p:set>
                                      <p:cBhvr>
                                        <p:cTn id="69" dur="1" fill="hold">
                                          <p:stCondLst>
                                            <p:cond delay="499"/>
                                          </p:stCondLst>
                                        </p:cTn>
                                        <p:tgtEl>
                                          <p:spTgt spid="14349"/>
                                        </p:tgtEl>
                                        <p:attrNameLst>
                                          <p:attrName>style.visibility</p:attrName>
                                        </p:attrNameLst>
                                      </p:cBhvr>
                                      <p:to>
                                        <p:strVal val="visible"/>
                                      </p:to>
                                    </p:set>
                                  </p:childTnLst>
                                </p:cTn>
                              </p:par>
                            </p:childTnLst>
                          </p:cTn>
                        </p:par>
                      </p:childTnLst>
                    </p:cTn>
                  </p:par>
                  <p:par>
                    <p:cTn id="70" fill="hold" nodeType="clickPar">
                      <p:stCondLst>
                        <p:cond delay="indefinite"/>
                      </p:stCondLst>
                      <p:childTnLst>
                        <p:par>
                          <p:cTn id="71" fill="hold" nodeType="withGroup">
                            <p:stCondLst>
                              <p:cond delay="indefinite"/>
                            </p:stCondLst>
                          </p:cTn>
                        </p:par>
                        <p:par>
                          <p:cTn id="72" fill="hold" nodeType="afterGroup">
                            <p:stCondLst>
                              <p:cond delay="0"/>
                            </p:stCondLst>
                            <p:childTnLst>
                              <p:par>
                                <p:cTn id="73" presetID="1" presetClass="entr" presetSubtype="0" fill="hold" grpId="8" nodeType="clickEffect">
                                  <p:stCondLst>
                                    <p:cond delay="0"/>
                                  </p:stCondLst>
                                  <p:childTnLst>
                                    <p:set>
                                      <p:cBhvr>
                                        <p:cTn id="74" dur="1" fill="hold">
                                          <p:stCondLst>
                                            <p:cond delay="499"/>
                                          </p:stCondLst>
                                        </p:cTn>
                                        <p:tgtEl>
                                          <p:spTgt spid="14350"/>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indefinite"/>
                            </p:stCondLst>
                          </p:cTn>
                        </p:par>
                        <p:par>
                          <p:cTn id="77" fill="hold" nodeType="afterGroup">
                            <p:stCondLst>
                              <p:cond delay="0"/>
                            </p:stCondLst>
                            <p:childTnLst>
                              <p:par>
                                <p:cTn id="78" presetID="1" presetClass="entr" presetSubtype="0" fill="hold" grpId="9" nodeType="clickEffect">
                                  <p:stCondLst>
                                    <p:cond delay="0"/>
                                  </p:stCondLst>
                                  <p:childTnLst>
                                    <p:set>
                                      <p:cBhvr>
                                        <p:cTn id="79" dur="1" fill="hold">
                                          <p:stCondLst>
                                            <p:cond delay="499"/>
                                          </p:stCondLst>
                                        </p:cTn>
                                        <p:tgtEl>
                                          <p:spTgt spid="14351"/>
                                        </p:tgtEl>
                                        <p:attrNameLst>
                                          <p:attrName>style.visibility</p:attrName>
                                        </p:attrNameLst>
                                      </p:cBhvr>
                                      <p:to>
                                        <p:strVal val="visible"/>
                                      </p:to>
                                    </p:set>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1" presetClass="entr" presetSubtype="0" fill="hold" grpId="10" nodeType="clickEffect">
                                  <p:stCondLst>
                                    <p:cond delay="0"/>
                                  </p:stCondLst>
                                  <p:childTnLst>
                                    <p:set>
                                      <p:cBhvr>
                                        <p:cTn id="84" dur="1" fill="hold">
                                          <p:stCondLst>
                                            <p:cond delay="499"/>
                                          </p:stCondLst>
                                        </p:cTn>
                                        <p:tgtEl>
                                          <p:spTgt spid="14352"/>
                                        </p:tgtEl>
                                        <p:attrNameLst>
                                          <p:attrName>style.visibility</p:attrName>
                                        </p:attrNameLst>
                                      </p:cBhvr>
                                      <p:to>
                                        <p:strVal val="visible"/>
                                      </p:to>
                                    </p:set>
                                  </p:childTnLst>
                                </p:cTn>
                              </p:par>
                            </p:childTnLst>
                          </p:cTn>
                        </p:par>
                      </p:childTnLst>
                    </p:cTn>
                  </p:par>
                  <p:par>
                    <p:cTn id="85" fill="hold" nodeType="clickPar">
                      <p:stCondLst>
                        <p:cond delay="indefinite"/>
                      </p:stCondLst>
                      <p:childTnLst>
                        <p:par>
                          <p:cTn id="86" fill="hold" nodeType="withGroup">
                            <p:stCondLst>
                              <p:cond delay="indefinite"/>
                            </p:stCondLst>
                          </p:cTn>
                        </p:par>
                        <p:par>
                          <p:cTn id="87" fill="hold" nodeType="afterGroup">
                            <p:stCondLst>
                              <p:cond delay="0"/>
                            </p:stCondLst>
                            <p:childTnLst>
                              <p:par>
                                <p:cTn id="88" presetID="1" presetClass="entr" presetSubtype="0" fill="hold" grpId="11" nodeType="clickEffect">
                                  <p:stCondLst>
                                    <p:cond delay="0"/>
                                  </p:stCondLst>
                                  <p:childTnLst>
                                    <p:set>
                                      <p:cBhvr>
                                        <p:cTn id="89" dur="1" fill="hold">
                                          <p:stCondLst>
                                            <p:cond delay="499"/>
                                          </p:stCondLst>
                                        </p:cTn>
                                        <p:tgtEl>
                                          <p:spTgt spid="14353"/>
                                        </p:tgtEl>
                                        <p:attrNameLst>
                                          <p:attrName>style.visibility</p:attrName>
                                        </p:attrNameLst>
                                      </p:cBhvr>
                                      <p:to>
                                        <p:strVal val="visible"/>
                                      </p:to>
                                    </p:set>
                                  </p:childTnLst>
                                </p:cTn>
                              </p:par>
                            </p:childTnLst>
                          </p:cTn>
                        </p:par>
                      </p:childTnLst>
                    </p:cTn>
                  </p:par>
                  <p:par>
                    <p:cTn id="90" fill="hold" nodeType="clickPar">
                      <p:stCondLst>
                        <p:cond delay="indefinite"/>
                      </p:stCondLst>
                      <p:childTnLst>
                        <p:par>
                          <p:cTn id="91" fill="hold" nodeType="withGroup">
                            <p:stCondLst>
                              <p:cond delay="indefinite"/>
                            </p:stCondLst>
                          </p:cTn>
                        </p:par>
                        <p:par>
                          <p:cTn id="92" fill="hold" nodeType="afterGroup">
                            <p:stCondLst>
                              <p:cond delay="0"/>
                            </p:stCondLst>
                            <p:childTnLst>
                              <p:par>
                                <p:cTn id="93" presetID="1" presetClass="entr" presetSubtype="0" fill="hold" grpId="12" nodeType="clickEffect">
                                  <p:stCondLst>
                                    <p:cond delay="0"/>
                                  </p:stCondLst>
                                  <p:childTnLst>
                                    <p:set>
                                      <p:cBhvr>
                                        <p:cTn id="94" dur="1" fill="hold">
                                          <p:stCondLst>
                                            <p:cond delay="499"/>
                                          </p:stCondLst>
                                        </p:cTn>
                                        <p:tgtEl>
                                          <p:spTgt spid="14354"/>
                                        </p:tgtEl>
                                        <p:attrNameLst>
                                          <p:attrName>style.visibility</p:attrName>
                                        </p:attrNameLst>
                                      </p:cBhvr>
                                      <p:to>
                                        <p:strVal val="visible"/>
                                      </p:to>
                                    </p:set>
                                  </p:childTnLst>
                                </p:cTn>
                              </p:par>
                            </p:childTnLst>
                          </p:cTn>
                        </p:par>
                      </p:childTnLst>
                    </p:cTn>
                  </p:par>
                  <p:par>
                    <p:cTn id="95" fill="hold" nodeType="clickPar">
                      <p:stCondLst>
                        <p:cond delay="indefinite"/>
                      </p:stCondLst>
                      <p:childTnLst>
                        <p:par>
                          <p:cTn id="96" fill="hold" nodeType="withGroup">
                            <p:stCondLst>
                              <p:cond delay="indefinite"/>
                            </p:stCondLst>
                          </p:cTn>
                        </p:par>
                        <p:par>
                          <p:cTn id="97" fill="hold" nodeType="afterGroup">
                            <p:stCondLst>
                              <p:cond delay="0"/>
                            </p:stCondLst>
                            <p:childTnLst>
                              <p:par>
                                <p:cTn id="98" presetID="1" presetClass="entr" presetSubtype="0" fill="hold" grpId="13" nodeType="clickEffect">
                                  <p:stCondLst>
                                    <p:cond delay="0"/>
                                  </p:stCondLst>
                                  <p:childTnLst>
                                    <p:set>
                                      <p:cBhvr>
                                        <p:cTn id="99" dur="1" fill="hold">
                                          <p:stCondLst>
                                            <p:cond delay="499"/>
                                          </p:stCondLst>
                                        </p:cTn>
                                        <p:tgtEl>
                                          <p:spTgt spid="14355"/>
                                        </p:tgtEl>
                                        <p:attrNameLst>
                                          <p:attrName>style.visibility</p:attrName>
                                        </p:attrNameLst>
                                      </p:cBhvr>
                                      <p:to>
                                        <p:strVal val="visible"/>
                                      </p:to>
                                    </p:set>
                                  </p:childTnLst>
                                </p:cTn>
                              </p:par>
                            </p:childTnLst>
                          </p:cTn>
                        </p:par>
                      </p:childTnLst>
                    </p:cTn>
                  </p:par>
                  <p:par>
                    <p:cTn id="100" fill="hold" nodeType="clickPar">
                      <p:stCondLst>
                        <p:cond delay="indefinite"/>
                      </p:stCondLst>
                      <p:childTnLst>
                        <p:par>
                          <p:cTn id="101" fill="hold" nodeType="withGroup">
                            <p:stCondLst>
                              <p:cond delay="indefinite"/>
                            </p:stCondLst>
                          </p:cTn>
                        </p:par>
                        <p:par>
                          <p:cTn id="102" fill="hold" nodeType="afterGroup">
                            <p:stCondLst>
                              <p:cond delay="0"/>
                            </p:stCondLst>
                            <p:childTnLst>
                              <p:par>
                                <p:cTn id="103" presetID="1" presetClass="entr" presetSubtype="0" fill="hold" grpId="14" nodeType="clickEffect">
                                  <p:stCondLst>
                                    <p:cond delay="0"/>
                                  </p:stCondLst>
                                  <p:childTnLst>
                                    <p:set>
                                      <p:cBhvr>
                                        <p:cTn id="104" dur="1" fill="hold">
                                          <p:stCondLst>
                                            <p:cond delay="499"/>
                                          </p:stCondLst>
                                        </p:cTn>
                                        <p:tgtEl>
                                          <p:spTgt spid="14356"/>
                                        </p:tgtEl>
                                        <p:attrNameLst>
                                          <p:attrName>style.visibility</p:attrName>
                                        </p:attrNameLst>
                                      </p:cBhvr>
                                      <p:to>
                                        <p:strVal val="visible"/>
                                      </p:to>
                                    </p:set>
                                  </p:childTnLst>
                                </p:cTn>
                              </p:par>
                            </p:childTnLst>
                          </p:cTn>
                        </p:par>
                      </p:childTnLst>
                    </p:cTn>
                  </p:par>
                  <p:par>
                    <p:cTn id="105" fill="hold" nodeType="clickPar">
                      <p:stCondLst>
                        <p:cond delay="indefinite"/>
                      </p:stCondLst>
                      <p:childTnLst>
                        <p:par>
                          <p:cTn id="106" fill="hold" nodeType="withGroup">
                            <p:stCondLst>
                              <p:cond delay="indefinite"/>
                            </p:stCondLst>
                          </p:cTn>
                        </p:par>
                        <p:par>
                          <p:cTn id="107" fill="hold" nodeType="afterGroup">
                            <p:stCondLst>
                              <p:cond delay="0"/>
                            </p:stCondLst>
                            <p:childTnLst>
                              <p:par>
                                <p:cTn id="108" presetID="1" presetClass="entr" presetSubtype="0" fill="hold" grpId="15" nodeType="clickEffect">
                                  <p:stCondLst>
                                    <p:cond delay="0"/>
                                  </p:stCondLst>
                                  <p:childTnLst>
                                    <p:set>
                                      <p:cBhvr>
                                        <p:cTn id="109" dur="1" fill="hold">
                                          <p:stCondLst>
                                            <p:cond delay="499"/>
                                          </p:stCondLst>
                                        </p:cTn>
                                        <p:tgtEl>
                                          <p:spTgt spid="14357"/>
                                        </p:tgtEl>
                                        <p:attrNameLst>
                                          <p:attrName>style.visibility</p:attrName>
                                        </p:attrNameLst>
                                      </p:cBhvr>
                                      <p:to>
                                        <p:strVal val="visible"/>
                                      </p:to>
                                    </p:set>
                                  </p:childTnLst>
                                </p:cTn>
                              </p:par>
                            </p:childTnLst>
                          </p:cTn>
                        </p:par>
                      </p:childTnLst>
                    </p:cTn>
                  </p:par>
                  <p:par>
                    <p:cTn id="110" fill="hold" nodeType="clickPar">
                      <p:stCondLst>
                        <p:cond delay="indefinite"/>
                      </p:stCondLst>
                      <p:childTnLst>
                        <p:par>
                          <p:cTn id="111" fill="hold" nodeType="withGroup">
                            <p:stCondLst>
                              <p:cond delay="indefinite"/>
                            </p:stCondLst>
                          </p:cTn>
                        </p:par>
                        <p:par>
                          <p:cTn id="112" fill="hold" nodeType="afterGroup">
                            <p:stCondLst>
                              <p:cond delay="0"/>
                            </p:stCondLst>
                            <p:childTnLst>
                              <p:par>
                                <p:cTn id="113" presetID="1" presetClass="entr" presetSubtype="0" fill="hold" grpId="16" nodeType="clickEffect">
                                  <p:stCondLst>
                                    <p:cond delay="0"/>
                                  </p:stCondLst>
                                  <p:childTnLst>
                                    <p:set>
                                      <p:cBhvr>
                                        <p:cTn id="114" dur="1" fill="hold">
                                          <p:stCondLst>
                                            <p:cond delay="499"/>
                                          </p:stCondLst>
                                        </p:cTn>
                                        <p:tgtEl>
                                          <p:spTgt spid="143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19" animBg="1"/>
      <p:bldP spid="14342" grpId="0"/>
      <p:bldP spid="14343" grpId="1"/>
      <p:bldP spid="14344" grpId="2"/>
      <p:bldP spid="14345" grpId="3"/>
      <p:bldP spid="14346" grpId="4"/>
      <p:bldP spid="14347" grpId="5"/>
      <p:bldP spid="14348" grpId="6"/>
      <p:bldP spid="14349" grpId="7"/>
      <p:bldP spid="14350" grpId="8"/>
      <p:bldP spid="14351" grpId="9"/>
      <p:bldP spid="14352" grpId="10"/>
      <p:bldP spid="14353" grpId="11"/>
      <p:bldP spid="14354" grpId="12"/>
      <p:bldP spid="14355" grpId="13"/>
      <p:bldP spid="14356" grpId="14"/>
      <p:bldP spid="14357" grpId="15"/>
      <p:bldP spid="14358" grpId="16"/>
      <p:bldP spid="14359" grpId="17"/>
      <p:bldP spid="15383" grpId="18"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5361"/>
          <p:cNvSpPr txBox="1"/>
          <p:nvPr/>
        </p:nvSpPr>
        <p:spPr>
          <a:xfrm>
            <a:off x="727075" y="1389063"/>
            <a:ext cx="10868025" cy="4956175"/>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lnSpc>
                <a:spcPts val="5425"/>
              </a:lnSpc>
            </a:pPr>
            <a:r>
              <a:rPr lang="zh-CN" altLang="en-US" sz="3600" b="1">
                <a:latin typeface="微软雅黑" panose="020B0503020204020204" charset="-122"/>
                <a:ea typeface="微软雅黑" panose="020B0503020204020204" charset="-122"/>
              </a:rPr>
              <a:t>劲</a:t>
            </a:r>
            <a:r>
              <a:rPr lang="zh-CN" altLang="en-US" sz="3600" b="1">
                <a:solidFill>
                  <a:srgbClr val="FF0000"/>
                </a:solidFill>
                <a:latin typeface="微软雅黑" panose="020B0503020204020204" charset="-122"/>
                <a:ea typeface="微软雅黑" panose="020B0503020204020204" charset="-122"/>
              </a:rPr>
              <a:t>  弩</a:t>
            </a:r>
            <a:r>
              <a:rPr lang="zh-CN" altLang="en-US" sz="3600" b="1">
                <a:latin typeface="微软雅黑" panose="020B0503020204020204" charset="-122"/>
                <a:ea typeface="微软雅黑" panose="020B0503020204020204" charset="-122"/>
              </a:rPr>
              <a:t>  （          ）              不及</a:t>
            </a:r>
            <a:r>
              <a:rPr lang="zh-CN" altLang="en-US" sz="3600" b="1">
                <a:solidFill>
                  <a:srgbClr val="FF0000"/>
                </a:solidFill>
                <a:latin typeface="微软雅黑" panose="020B0503020204020204" charset="-122"/>
                <a:ea typeface="微软雅黑" panose="020B0503020204020204" charset="-122"/>
              </a:rPr>
              <a:t>中</a:t>
            </a:r>
            <a:r>
              <a:rPr lang="zh-CN" altLang="en-US" sz="3600" b="1">
                <a:latin typeface="微软雅黑" panose="020B0503020204020204" charset="-122"/>
                <a:ea typeface="微软雅黑" panose="020B0503020204020204" charset="-122"/>
              </a:rPr>
              <a:t>人（       ）   </a:t>
            </a:r>
          </a:p>
          <a:p>
            <a:pPr algn="just">
              <a:lnSpc>
                <a:spcPts val="5425"/>
              </a:lnSpc>
            </a:pPr>
            <a:r>
              <a:rPr lang="zh-CN" altLang="en-US" sz="3600" b="1">
                <a:latin typeface="微软雅黑" panose="020B0503020204020204" charset="-122"/>
                <a:ea typeface="微软雅黑" panose="020B0503020204020204" charset="-122"/>
              </a:rPr>
              <a:t>墨  </a:t>
            </a:r>
            <a:r>
              <a:rPr lang="zh-CN" altLang="en-US" sz="3600" b="1">
                <a:solidFill>
                  <a:srgbClr val="FF0000"/>
                </a:solidFill>
                <a:latin typeface="微软雅黑" panose="020B0503020204020204" charset="-122"/>
                <a:ea typeface="微软雅黑" panose="020B0503020204020204" charset="-122"/>
              </a:rPr>
              <a:t>翟  </a:t>
            </a:r>
            <a:r>
              <a:rPr lang="zh-CN" altLang="en-US" sz="3600" b="1">
                <a:latin typeface="微软雅黑" panose="020B0503020204020204" charset="-122"/>
                <a:ea typeface="微软雅黑" panose="020B0503020204020204" charset="-122"/>
              </a:rPr>
              <a:t>（          ）              蹑足</a:t>
            </a:r>
            <a:r>
              <a:rPr lang="zh-CN" altLang="en-US" sz="3600" b="1">
                <a:solidFill>
                  <a:srgbClr val="FF0000"/>
                </a:solidFill>
                <a:latin typeface="微软雅黑" panose="020B0503020204020204" charset="-122"/>
                <a:ea typeface="微软雅黑" panose="020B0503020204020204" charset="-122"/>
              </a:rPr>
              <a:t>行</a:t>
            </a:r>
            <a:r>
              <a:rPr lang="zh-CN" altLang="en-US" sz="3600" b="1">
                <a:latin typeface="微软雅黑" panose="020B0503020204020204" charset="-122"/>
                <a:ea typeface="微软雅黑" panose="020B0503020204020204" charset="-122"/>
              </a:rPr>
              <a:t>伍（       ）    </a:t>
            </a:r>
          </a:p>
          <a:p>
            <a:pPr>
              <a:lnSpc>
                <a:spcPts val="5425"/>
              </a:lnSpc>
            </a:pPr>
            <a:r>
              <a:rPr lang="zh-CN" altLang="en-US" sz="3600" b="1">
                <a:solidFill>
                  <a:srgbClr val="FF0000"/>
                </a:solidFill>
                <a:latin typeface="微软雅黑" panose="020B0503020204020204" charset="-122"/>
                <a:ea typeface="微软雅黑" panose="020B0503020204020204" charset="-122"/>
              </a:rPr>
              <a:t>将</a:t>
            </a:r>
            <a:r>
              <a:rPr lang="zh-CN" altLang="en-US" sz="3600" b="1">
                <a:latin typeface="微软雅黑" panose="020B0503020204020204" charset="-122"/>
                <a:ea typeface="微软雅黑" panose="020B0503020204020204" charset="-122"/>
              </a:rPr>
              <a:t>数百之众（    ）              </a:t>
            </a:r>
            <a:r>
              <a:rPr lang="zh-CN" altLang="en-US" sz="3600" b="1">
                <a:solidFill>
                  <a:srgbClr val="FF0000"/>
                </a:solidFill>
                <a:latin typeface="微软雅黑" panose="020B0503020204020204" charset="-122"/>
                <a:ea typeface="微软雅黑" panose="020B0503020204020204" charset="-122"/>
              </a:rPr>
              <a:t>度</a:t>
            </a:r>
            <a:r>
              <a:rPr lang="zh-CN" altLang="en-US" sz="3600" b="1">
                <a:latin typeface="微软雅黑" panose="020B0503020204020204" charset="-122"/>
                <a:ea typeface="微软雅黑" panose="020B0503020204020204" charset="-122"/>
              </a:rPr>
              <a:t>长</a:t>
            </a:r>
            <a:r>
              <a:rPr lang="zh-CN" altLang="en-US" sz="3600" b="1">
                <a:solidFill>
                  <a:srgbClr val="0000CC"/>
                </a:solidFill>
                <a:latin typeface="微软雅黑" panose="020B0503020204020204" charset="-122"/>
                <a:ea typeface="微软雅黑" panose="020B0503020204020204" charset="-122"/>
              </a:rPr>
              <a:t>絜</a:t>
            </a:r>
            <a:r>
              <a:rPr lang="zh-CN" altLang="en-US" sz="3600" b="1">
                <a:latin typeface="微软雅黑" panose="020B0503020204020204" charset="-122"/>
                <a:ea typeface="微软雅黑" panose="020B0503020204020204" charset="-122"/>
              </a:rPr>
              <a:t>大（       ）    </a:t>
            </a:r>
          </a:p>
          <a:p>
            <a:pPr>
              <a:lnSpc>
                <a:spcPts val="5425"/>
              </a:lnSpc>
            </a:pPr>
            <a:r>
              <a:rPr lang="zh-CN" altLang="en-US" sz="3600" b="1">
                <a:latin typeface="微软雅黑" panose="020B0503020204020204" charset="-122"/>
                <a:ea typeface="微软雅黑" panose="020B0503020204020204" charset="-122"/>
              </a:rPr>
              <a:t>比权</a:t>
            </a:r>
            <a:r>
              <a:rPr lang="zh-CN" altLang="en-US" sz="3600" b="1">
                <a:solidFill>
                  <a:srgbClr val="FF0000"/>
                </a:solidFill>
                <a:latin typeface="微软雅黑" panose="020B0503020204020204" charset="-122"/>
                <a:ea typeface="微软雅黑" panose="020B0503020204020204" charset="-122"/>
              </a:rPr>
              <a:t>量</a:t>
            </a:r>
            <a:r>
              <a:rPr lang="zh-CN" altLang="en-US" sz="3600" b="1">
                <a:latin typeface="微软雅黑" panose="020B0503020204020204" charset="-122"/>
                <a:ea typeface="微软雅黑" panose="020B0503020204020204" charset="-122"/>
              </a:rPr>
              <a:t>力（       ）              万</a:t>
            </a:r>
            <a:r>
              <a:rPr lang="zh-CN" altLang="en-US" sz="3600" b="1">
                <a:solidFill>
                  <a:srgbClr val="FF0000"/>
                </a:solidFill>
                <a:latin typeface="微软雅黑" panose="020B0503020204020204" charset="-122"/>
                <a:ea typeface="微软雅黑" panose="020B0503020204020204" charset="-122"/>
              </a:rPr>
              <a:t>乘</a:t>
            </a:r>
            <a:r>
              <a:rPr lang="zh-CN" altLang="en-US" sz="3600" b="1">
                <a:latin typeface="微软雅黑" panose="020B0503020204020204" charset="-122"/>
                <a:ea typeface="微软雅黑" panose="020B0503020204020204" charset="-122"/>
              </a:rPr>
              <a:t>之势（       ） </a:t>
            </a:r>
          </a:p>
          <a:p>
            <a:pPr>
              <a:lnSpc>
                <a:spcPts val="5425"/>
              </a:lnSpc>
            </a:pPr>
            <a:r>
              <a:rPr lang="zh-CN" altLang="en-US" sz="3600" b="1">
                <a:solidFill>
                  <a:srgbClr val="FF0000"/>
                </a:solidFill>
                <a:latin typeface="微软雅黑" panose="020B0503020204020204" charset="-122"/>
                <a:ea typeface="微软雅黑" panose="020B0503020204020204" charset="-122"/>
              </a:rPr>
              <a:t>朝</a:t>
            </a:r>
            <a:r>
              <a:rPr lang="zh-CN" altLang="en-US" sz="3600" b="1">
                <a:latin typeface="微软雅黑" panose="020B0503020204020204" charset="-122"/>
                <a:ea typeface="微软雅黑" panose="020B0503020204020204" charset="-122"/>
              </a:rPr>
              <a:t>同列  （        ）               一夫作</a:t>
            </a:r>
            <a:r>
              <a:rPr lang="zh-CN" altLang="en-US" sz="3600" b="1">
                <a:solidFill>
                  <a:srgbClr val="FF0000"/>
                </a:solidFill>
                <a:latin typeface="微软雅黑" panose="020B0503020204020204" charset="-122"/>
                <a:ea typeface="微软雅黑" panose="020B0503020204020204" charset="-122"/>
              </a:rPr>
              <a:t>难</a:t>
            </a:r>
            <a:r>
              <a:rPr lang="zh-CN" altLang="en-US" sz="3600" b="1">
                <a:latin typeface="微软雅黑" panose="020B0503020204020204" charset="-122"/>
                <a:ea typeface="微软雅黑" panose="020B0503020204020204" charset="-122"/>
              </a:rPr>
              <a:t>（      ）</a:t>
            </a:r>
          </a:p>
          <a:p>
            <a:pPr>
              <a:lnSpc>
                <a:spcPts val="5425"/>
              </a:lnSpc>
            </a:pPr>
            <a:r>
              <a:rPr lang="zh-CN" altLang="en-US" sz="3600" b="1">
                <a:solidFill>
                  <a:srgbClr val="000000"/>
                </a:solidFill>
                <a:latin typeface="微软雅黑" panose="020B0503020204020204" charset="-122"/>
                <a:ea typeface="微软雅黑" panose="020B0503020204020204" charset="-122"/>
              </a:rPr>
              <a:t>孝公既</a:t>
            </a:r>
            <a:r>
              <a:rPr lang="zh-CN" altLang="en-US" sz="3600" b="1">
                <a:solidFill>
                  <a:srgbClr val="FF0000"/>
                </a:solidFill>
                <a:latin typeface="微软雅黑" panose="020B0503020204020204" charset="-122"/>
                <a:ea typeface="微软雅黑" panose="020B0503020204020204" charset="-122"/>
              </a:rPr>
              <a:t>没</a:t>
            </a:r>
            <a:r>
              <a:rPr lang="zh-CN" altLang="en-US" sz="3600" b="1">
                <a:solidFill>
                  <a:srgbClr val="000000"/>
                </a:solidFill>
                <a:latin typeface="微软雅黑" panose="020B0503020204020204" charset="-122"/>
                <a:ea typeface="微软雅黑" panose="020B0503020204020204" charset="-122"/>
              </a:rPr>
              <a:t>（       ）              </a:t>
            </a:r>
            <a:r>
              <a:rPr lang="zh-CN" altLang="en-US" sz="3600" b="1">
                <a:solidFill>
                  <a:srgbClr val="FF0000"/>
                </a:solidFill>
                <a:latin typeface="微软雅黑" panose="020B0503020204020204" charset="-122"/>
                <a:ea typeface="微软雅黑" panose="020B0503020204020204" charset="-122"/>
              </a:rPr>
              <a:t>召</a:t>
            </a:r>
            <a:r>
              <a:rPr lang="zh-CN" altLang="en-US" sz="3600" b="1">
                <a:solidFill>
                  <a:srgbClr val="000000"/>
                </a:solidFill>
                <a:latin typeface="微软雅黑" panose="020B0503020204020204" charset="-122"/>
                <a:ea typeface="微软雅黑" panose="020B0503020204020204" charset="-122"/>
              </a:rPr>
              <a:t>（             ）滑</a:t>
            </a:r>
          </a:p>
          <a:p>
            <a:pPr>
              <a:lnSpc>
                <a:spcPts val="5425"/>
              </a:lnSpc>
            </a:pPr>
            <a:r>
              <a:rPr lang="zh-CN" altLang="en-US" sz="3600" b="1">
                <a:solidFill>
                  <a:srgbClr val="000000"/>
                </a:solidFill>
                <a:latin typeface="微软雅黑" panose="020B0503020204020204" charset="-122"/>
                <a:ea typeface="微软雅黑" panose="020B0503020204020204" charset="-122"/>
              </a:rPr>
              <a:t>俯首</a:t>
            </a:r>
            <a:r>
              <a:rPr lang="zh-CN" altLang="en-US" sz="3600" b="1">
                <a:solidFill>
                  <a:srgbClr val="FF0000"/>
                </a:solidFill>
                <a:latin typeface="微软雅黑" panose="020B0503020204020204" charset="-122"/>
                <a:ea typeface="微软雅黑" panose="020B0503020204020204" charset="-122"/>
              </a:rPr>
              <a:t>系</a:t>
            </a:r>
            <a:r>
              <a:rPr lang="zh-CN" altLang="en-US" sz="3600" b="1">
                <a:solidFill>
                  <a:srgbClr val="000000"/>
                </a:solidFill>
                <a:latin typeface="微软雅黑" panose="020B0503020204020204" charset="-122"/>
                <a:ea typeface="微软雅黑" panose="020B0503020204020204" charset="-122"/>
              </a:rPr>
              <a:t>颈（       ）              践</a:t>
            </a:r>
            <a:r>
              <a:rPr lang="zh-CN" altLang="en-US" sz="3600" b="1">
                <a:solidFill>
                  <a:srgbClr val="FF0000"/>
                </a:solidFill>
                <a:latin typeface="微软雅黑" panose="020B0503020204020204" charset="-122"/>
                <a:ea typeface="微软雅黑" panose="020B0503020204020204" charset="-122"/>
              </a:rPr>
              <a:t>华</a:t>
            </a:r>
            <a:r>
              <a:rPr lang="zh-CN" altLang="en-US" sz="3600" b="1">
                <a:solidFill>
                  <a:srgbClr val="000000"/>
                </a:solidFill>
                <a:latin typeface="微软雅黑" panose="020B0503020204020204" charset="-122"/>
                <a:ea typeface="微软雅黑" panose="020B0503020204020204" charset="-122"/>
              </a:rPr>
              <a:t>为城（       ）</a:t>
            </a:r>
          </a:p>
        </p:txBody>
      </p:sp>
      <p:sp>
        <p:nvSpPr>
          <p:cNvPr id="15363" name="矩形 15362"/>
          <p:cNvSpPr/>
          <p:nvPr/>
        </p:nvSpPr>
        <p:spPr>
          <a:xfrm>
            <a:off x="2687638" y="1576388"/>
            <a:ext cx="1066800" cy="584200"/>
          </a:xfrm>
          <a:prstGeom prst="rect">
            <a:avLst/>
          </a:prstGeom>
          <a:noFill/>
          <a:ln w="9525">
            <a:noFill/>
          </a:ln>
        </p:spPr>
        <p:txBody>
          <a:bodyPr anchor="t">
            <a:spAutoFit/>
          </a:bodyPr>
          <a:lstStyle/>
          <a:p>
            <a:r>
              <a:rPr lang="zh-CN" altLang="en-US" sz="3200" b="1">
                <a:solidFill>
                  <a:srgbClr val="FF3300"/>
                </a:solidFill>
                <a:latin typeface="黑体" pitchFamily="49" charset="-122"/>
                <a:ea typeface="黑体" pitchFamily="49" charset="-122"/>
              </a:rPr>
              <a:t> </a:t>
            </a:r>
            <a:r>
              <a:rPr lang="en-US" altLang="zh-CN" sz="3200" b="1">
                <a:solidFill>
                  <a:srgbClr val="FF0000"/>
                </a:solidFill>
                <a:latin typeface="黑体" pitchFamily="49" charset="-122"/>
                <a:ea typeface="黑体" pitchFamily="49" charset="-122"/>
              </a:rPr>
              <a:t>n</a:t>
            </a:r>
            <a:r>
              <a:rPr lang="en-US" altLang="zh-CN" sz="3200" b="1">
                <a:solidFill>
                  <a:srgbClr val="FF0000"/>
                </a:solidFill>
                <a:latin typeface="Arial" pitchFamily="34" charset="0"/>
                <a:ea typeface="宋体" panose="02010600030101010101" pitchFamily="2" charset="-122"/>
              </a:rPr>
              <a:t>ǔ</a:t>
            </a:r>
          </a:p>
        </p:txBody>
      </p:sp>
      <p:sp>
        <p:nvSpPr>
          <p:cNvPr id="15364" name="矩形 15363"/>
          <p:cNvSpPr/>
          <p:nvPr/>
        </p:nvSpPr>
        <p:spPr>
          <a:xfrm>
            <a:off x="8270875" y="1576388"/>
            <a:ext cx="1800225" cy="584200"/>
          </a:xfrm>
          <a:prstGeom prst="rect">
            <a:avLst/>
          </a:prstGeom>
          <a:noFill/>
          <a:ln w="9525">
            <a:noFill/>
          </a:ln>
        </p:spPr>
        <p:txBody>
          <a:bodyPr anchor="t">
            <a:spAutoFit/>
          </a:bodyPr>
          <a:lstStyle/>
          <a:p>
            <a:pPr algn="ctr"/>
            <a:r>
              <a:rPr lang="en-US" altLang="zh-CN" sz="3200" b="1">
                <a:solidFill>
                  <a:srgbClr val="FF3300"/>
                </a:solidFill>
                <a:latin typeface="黑体" pitchFamily="49" charset="-122"/>
                <a:ea typeface="黑体" pitchFamily="49" charset="-122"/>
              </a:rPr>
              <a:t>zhōng</a:t>
            </a:r>
          </a:p>
        </p:txBody>
      </p:sp>
      <p:sp>
        <p:nvSpPr>
          <p:cNvPr id="15365" name="矩形 15364"/>
          <p:cNvSpPr/>
          <p:nvPr/>
        </p:nvSpPr>
        <p:spPr>
          <a:xfrm>
            <a:off x="2687638" y="2228850"/>
            <a:ext cx="1079500" cy="584200"/>
          </a:xfrm>
          <a:prstGeom prst="rect">
            <a:avLst/>
          </a:prstGeom>
          <a:noFill/>
          <a:ln w="9525">
            <a:noFill/>
          </a:ln>
        </p:spPr>
        <p:txBody>
          <a:bodyPr anchor="t">
            <a:spAutoFit/>
          </a:bodyPr>
          <a:lstStyle/>
          <a:p>
            <a:pPr algn="ctr"/>
            <a:r>
              <a:rPr lang="en-US" altLang="zh-CN" sz="3200" b="1">
                <a:solidFill>
                  <a:srgbClr val="FF3300"/>
                </a:solidFill>
                <a:latin typeface="黑体" pitchFamily="49" charset="-122"/>
                <a:ea typeface="黑体" pitchFamily="49" charset="-122"/>
              </a:rPr>
              <a:t>d</a:t>
            </a:r>
            <a:r>
              <a:rPr lang="en-US" altLang="zh-CN" sz="3200" b="1">
                <a:solidFill>
                  <a:srgbClr val="FF3300"/>
                </a:solidFill>
                <a:latin typeface="Times New Roman" panose="02020603050405020304" pitchFamily="18" charset="0"/>
                <a:ea typeface="黑体" pitchFamily="49" charset="-122"/>
              </a:rPr>
              <a:t>í</a:t>
            </a:r>
          </a:p>
        </p:txBody>
      </p:sp>
      <p:sp>
        <p:nvSpPr>
          <p:cNvPr id="15366" name="矩形 15365"/>
          <p:cNvSpPr/>
          <p:nvPr/>
        </p:nvSpPr>
        <p:spPr>
          <a:xfrm>
            <a:off x="8594725" y="2228850"/>
            <a:ext cx="1441450" cy="584200"/>
          </a:xfrm>
          <a:prstGeom prst="rect">
            <a:avLst/>
          </a:prstGeom>
          <a:noFill/>
          <a:ln w="9525">
            <a:noFill/>
          </a:ln>
        </p:spPr>
        <p:txBody>
          <a:bodyPr anchor="t">
            <a:spAutoFit/>
          </a:bodyPr>
          <a:lstStyle/>
          <a:p>
            <a:r>
              <a:rPr lang="en-US" altLang="zh-CN" sz="3200" b="1">
                <a:solidFill>
                  <a:srgbClr val="FF3300"/>
                </a:solidFill>
                <a:latin typeface="黑体" pitchFamily="49" charset="-122"/>
                <a:ea typeface="黑体" pitchFamily="49" charset="-122"/>
              </a:rPr>
              <a:t>h</a:t>
            </a:r>
            <a:r>
              <a:rPr lang="en-US" altLang="zh-CN" sz="3200" b="1">
                <a:solidFill>
                  <a:srgbClr val="FF3300"/>
                </a:solidFill>
                <a:latin typeface="Times New Roman" panose="02020603050405020304" pitchFamily="18" charset="0"/>
                <a:ea typeface="黑体" pitchFamily="49" charset="-122"/>
              </a:rPr>
              <a:t>á</a:t>
            </a:r>
            <a:r>
              <a:rPr lang="en-US" altLang="zh-CN" sz="3200" b="1">
                <a:solidFill>
                  <a:srgbClr val="FF3300"/>
                </a:solidFill>
                <a:latin typeface="黑体" pitchFamily="49" charset="-122"/>
                <a:ea typeface="黑体" pitchFamily="49" charset="-122"/>
              </a:rPr>
              <a:t>ng</a:t>
            </a:r>
          </a:p>
        </p:txBody>
      </p:sp>
      <p:sp>
        <p:nvSpPr>
          <p:cNvPr id="15367" name="矩形 15366"/>
          <p:cNvSpPr/>
          <p:nvPr/>
        </p:nvSpPr>
        <p:spPr>
          <a:xfrm>
            <a:off x="3141663" y="2938463"/>
            <a:ext cx="1873250" cy="584200"/>
          </a:xfrm>
          <a:prstGeom prst="rect">
            <a:avLst/>
          </a:prstGeom>
          <a:noFill/>
          <a:ln w="9525">
            <a:noFill/>
          </a:ln>
        </p:spPr>
        <p:txBody>
          <a:bodyPr anchor="t">
            <a:spAutoFit/>
          </a:bodyPr>
          <a:lstStyle/>
          <a:p>
            <a:r>
              <a:rPr lang="en-US" altLang="zh-CN" sz="3200" b="1">
                <a:solidFill>
                  <a:srgbClr val="FF3300"/>
                </a:solidFill>
                <a:latin typeface="黑体" pitchFamily="49" charset="-122"/>
                <a:ea typeface="黑体" pitchFamily="49" charset="-122"/>
              </a:rPr>
              <a:t>ji</a:t>
            </a:r>
            <a:r>
              <a:rPr lang="en-US" altLang="zh-CN" sz="3200" b="1">
                <a:solidFill>
                  <a:srgbClr val="FF3300"/>
                </a:solidFill>
                <a:latin typeface="Times New Roman" panose="02020603050405020304" pitchFamily="18" charset="0"/>
                <a:ea typeface="黑体" pitchFamily="49" charset="-122"/>
              </a:rPr>
              <a:t>à</a:t>
            </a:r>
            <a:r>
              <a:rPr lang="en-US" altLang="zh-CN" sz="3200" b="1">
                <a:solidFill>
                  <a:srgbClr val="FF3300"/>
                </a:solidFill>
                <a:latin typeface="黑体" pitchFamily="49" charset="-122"/>
                <a:ea typeface="黑体" pitchFamily="49" charset="-122"/>
              </a:rPr>
              <a:t>ng</a:t>
            </a:r>
          </a:p>
        </p:txBody>
      </p:sp>
      <p:sp>
        <p:nvSpPr>
          <p:cNvPr id="15368" name="矩形 15367"/>
          <p:cNvSpPr/>
          <p:nvPr/>
        </p:nvSpPr>
        <p:spPr>
          <a:xfrm>
            <a:off x="8458200" y="2938463"/>
            <a:ext cx="838200" cy="584200"/>
          </a:xfrm>
          <a:prstGeom prst="rect">
            <a:avLst/>
          </a:prstGeom>
          <a:noFill/>
          <a:ln w="9525">
            <a:noFill/>
          </a:ln>
        </p:spPr>
        <p:txBody>
          <a:bodyPr anchor="t">
            <a:spAutoFit/>
          </a:bodyPr>
          <a:lstStyle/>
          <a:p>
            <a:r>
              <a:rPr lang="en-US" altLang="zh-CN" sz="3200" b="1">
                <a:solidFill>
                  <a:srgbClr val="FF3300"/>
                </a:solidFill>
                <a:latin typeface="黑体" pitchFamily="49" charset="-122"/>
                <a:ea typeface="黑体" pitchFamily="49" charset="-122"/>
              </a:rPr>
              <a:t>du</a:t>
            </a:r>
            <a:r>
              <a:rPr lang="en-US" altLang="zh-CN" sz="3200" b="1">
                <a:solidFill>
                  <a:srgbClr val="FF3300"/>
                </a:solidFill>
                <a:latin typeface="Times New Roman" panose="02020603050405020304" pitchFamily="18" charset="0"/>
                <a:ea typeface="黑体" pitchFamily="49" charset="-122"/>
              </a:rPr>
              <a:t>ó</a:t>
            </a:r>
          </a:p>
        </p:txBody>
      </p:sp>
      <p:sp>
        <p:nvSpPr>
          <p:cNvPr id="15369" name="矩形 15368"/>
          <p:cNvSpPr/>
          <p:nvPr/>
        </p:nvSpPr>
        <p:spPr>
          <a:xfrm>
            <a:off x="2949575" y="3575050"/>
            <a:ext cx="1800225" cy="584200"/>
          </a:xfrm>
          <a:prstGeom prst="rect">
            <a:avLst/>
          </a:prstGeom>
          <a:noFill/>
          <a:ln w="9525">
            <a:noFill/>
          </a:ln>
        </p:spPr>
        <p:txBody>
          <a:bodyPr anchor="t">
            <a:spAutoFit/>
          </a:bodyPr>
          <a:lstStyle/>
          <a:p>
            <a:r>
              <a:rPr lang="en-US" altLang="zh-CN" sz="3200" b="1">
                <a:solidFill>
                  <a:srgbClr val="FF3300"/>
                </a:solidFill>
                <a:latin typeface="黑体" pitchFamily="49" charset="-122"/>
                <a:ea typeface="黑体" pitchFamily="49" charset="-122"/>
              </a:rPr>
              <a:t>li</a:t>
            </a:r>
            <a:r>
              <a:rPr lang="en-US" altLang="zh-CN" sz="3200" b="1">
                <a:solidFill>
                  <a:srgbClr val="FF3300"/>
                </a:solidFill>
                <a:latin typeface="Times New Roman" panose="02020603050405020304" pitchFamily="18" charset="0"/>
                <a:ea typeface="黑体" pitchFamily="49" charset="-122"/>
              </a:rPr>
              <a:t>à</a:t>
            </a:r>
            <a:r>
              <a:rPr lang="en-US" altLang="zh-CN" sz="3200" b="1">
                <a:solidFill>
                  <a:srgbClr val="FF3300"/>
                </a:solidFill>
                <a:latin typeface="黑体" pitchFamily="49" charset="-122"/>
                <a:ea typeface="黑体" pitchFamily="49" charset="-122"/>
              </a:rPr>
              <a:t>ng</a:t>
            </a:r>
          </a:p>
        </p:txBody>
      </p:sp>
      <p:sp>
        <p:nvSpPr>
          <p:cNvPr id="15370" name="矩形 15369"/>
          <p:cNvSpPr/>
          <p:nvPr/>
        </p:nvSpPr>
        <p:spPr>
          <a:xfrm>
            <a:off x="8458200" y="3575050"/>
            <a:ext cx="1871663" cy="584200"/>
          </a:xfrm>
          <a:prstGeom prst="rect">
            <a:avLst/>
          </a:prstGeom>
          <a:noFill/>
          <a:ln w="9525">
            <a:noFill/>
          </a:ln>
        </p:spPr>
        <p:txBody>
          <a:bodyPr anchor="t">
            <a:spAutoFit/>
          </a:bodyPr>
          <a:lstStyle/>
          <a:p>
            <a:r>
              <a:rPr lang="en-US" altLang="zh-CN" sz="3200" b="1">
                <a:solidFill>
                  <a:srgbClr val="FF3300"/>
                </a:solidFill>
                <a:latin typeface="黑体" pitchFamily="49" charset="-122"/>
                <a:ea typeface="黑体" pitchFamily="49" charset="-122"/>
              </a:rPr>
              <a:t>sh</a:t>
            </a:r>
            <a:r>
              <a:rPr lang="en-US" altLang="zh-CN" sz="3200" b="1">
                <a:solidFill>
                  <a:srgbClr val="FF3300"/>
                </a:solidFill>
                <a:latin typeface="Times New Roman" panose="02020603050405020304" pitchFamily="18" charset="0"/>
                <a:ea typeface="黑体" pitchFamily="49" charset="-122"/>
              </a:rPr>
              <a:t>è</a:t>
            </a:r>
            <a:r>
              <a:rPr lang="en-US" altLang="zh-CN" sz="3200" b="1">
                <a:solidFill>
                  <a:srgbClr val="FF3300"/>
                </a:solidFill>
                <a:latin typeface="黑体" pitchFamily="49" charset="-122"/>
                <a:ea typeface="黑体" pitchFamily="49" charset="-122"/>
              </a:rPr>
              <a:t>ng</a:t>
            </a:r>
          </a:p>
        </p:txBody>
      </p:sp>
      <p:sp>
        <p:nvSpPr>
          <p:cNvPr id="15371" name="矩形 15370"/>
          <p:cNvSpPr/>
          <p:nvPr/>
        </p:nvSpPr>
        <p:spPr>
          <a:xfrm>
            <a:off x="2827338" y="4367213"/>
            <a:ext cx="1439862" cy="582612"/>
          </a:xfrm>
          <a:prstGeom prst="rect">
            <a:avLst/>
          </a:prstGeom>
          <a:noFill/>
          <a:ln w="9525">
            <a:noFill/>
          </a:ln>
        </p:spPr>
        <p:txBody>
          <a:bodyPr anchor="t">
            <a:spAutoFit/>
          </a:bodyPr>
          <a:lstStyle/>
          <a:p>
            <a:r>
              <a:rPr lang="en-US" altLang="zh-CN" sz="3200" b="1">
                <a:solidFill>
                  <a:srgbClr val="FF3300"/>
                </a:solidFill>
                <a:latin typeface="黑体" pitchFamily="49" charset="-122"/>
                <a:ea typeface="黑体" pitchFamily="49" charset="-122"/>
              </a:rPr>
              <a:t>ch</a:t>
            </a:r>
            <a:r>
              <a:rPr lang="en-US" altLang="zh-CN" sz="3200" b="1">
                <a:solidFill>
                  <a:srgbClr val="FF3300"/>
                </a:solidFill>
                <a:latin typeface="Times New Roman" panose="02020603050405020304" pitchFamily="18" charset="0"/>
                <a:ea typeface="黑体" pitchFamily="49" charset="-122"/>
              </a:rPr>
              <a:t>á</a:t>
            </a:r>
            <a:r>
              <a:rPr lang="en-US" altLang="zh-CN" sz="3200" b="1">
                <a:solidFill>
                  <a:srgbClr val="FF3300"/>
                </a:solidFill>
                <a:latin typeface="黑体" pitchFamily="49" charset="-122"/>
                <a:ea typeface="黑体" pitchFamily="49" charset="-122"/>
              </a:rPr>
              <a:t>o</a:t>
            </a:r>
          </a:p>
        </p:txBody>
      </p:sp>
      <p:sp>
        <p:nvSpPr>
          <p:cNvPr id="15372" name="矩形 15371"/>
          <p:cNvSpPr/>
          <p:nvPr/>
        </p:nvSpPr>
        <p:spPr>
          <a:xfrm>
            <a:off x="8594725" y="4367213"/>
            <a:ext cx="1079500" cy="582612"/>
          </a:xfrm>
          <a:prstGeom prst="rect">
            <a:avLst/>
          </a:prstGeom>
          <a:noFill/>
          <a:ln w="9525">
            <a:noFill/>
          </a:ln>
        </p:spPr>
        <p:txBody>
          <a:bodyPr anchor="t">
            <a:spAutoFit/>
          </a:bodyPr>
          <a:lstStyle/>
          <a:p>
            <a:pPr algn="ctr"/>
            <a:r>
              <a:rPr lang="en-US" altLang="zh-CN" sz="3200" b="1">
                <a:solidFill>
                  <a:srgbClr val="FF3300"/>
                </a:solidFill>
                <a:latin typeface="黑体" pitchFamily="49" charset="-122"/>
                <a:ea typeface="黑体" pitchFamily="49" charset="-122"/>
              </a:rPr>
              <a:t>n</a:t>
            </a:r>
            <a:r>
              <a:rPr lang="en-US" altLang="zh-CN" sz="3200" b="1">
                <a:solidFill>
                  <a:srgbClr val="FF3300"/>
                </a:solidFill>
                <a:latin typeface="Times New Roman" panose="02020603050405020304" pitchFamily="18" charset="0"/>
                <a:ea typeface="黑体" pitchFamily="49" charset="-122"/>
              </a:rPr>
              <a:t>à</a:t>
            </a:r>
            <a:r>
              <a:rPr lang="en-US" altLang="zh-CN" sz="3200" b="1">
                <a:solidFill>
                  <a:srgbClr val="FF3300"/>
                </a:solidFill>
                <a:latin typeface="黑体" pitchFamily="49" charset="-122"/>
                <a:ea typeface="黑体" pitchFamily="49" charset="-122"/>
              </a:rPr>
              <a:t>n</a:t>
            </a:r>
          </a:p>
        </p:txBody>
      </p:sp>
      <p:sp>
        <p:nvSpPr>
          <p:cNvPr id="15373" name="矩形 15372"/>
          <p:cNvSpPr/>
          <p:nvPr/>
        </p:nvSpPr>
        <p:spPr>
          <a:xfrm>
            <a:off x="2925763" y="4949825"/>
            <a:ext cx="1079500" cy="584200"/>
          </a:xfrm>
          <a:prstGeom prst="rect">
            <a:avLst/>
          </a:prstGeom>
          <a:noFill/>
          <a:ln w="9525">
            <a:noFill/>
          </a:ln>
        </p:spPr>
        <p:txBody>
          <a:bodyPr anchor="t">
            <a:spAutoFit/>
          </a:bodyPr>
          <a:lstStyle/>
          <a:p>
            <a:pPr algn="ctr"/>
            <a:r>
              <a:rPr lang="en-US" altLang="zh-CN" sz="3200" b="1">
                <a:solidFill>
                  <a:srgbClr val="FF3300"/>
                </a:solidFill>
                <a:latin typeface="黑体" pitchFamily="49" charset="-122"/>
                <a:ea typeface="黑体" pitchFamily="49" charset="-122"/>
              </a:rPr>
              <a:t>mò</a:t>
            </a:r>
          </a:p>
        </p:txBody>
      </p:sp>
      <p:sp>
        <p:nvSpPr>
          <p:cNvPr id="15374" name="矩形 15373"/>
          <p:cNvSpPr/>
          <p:nvPr/>
        </p:nvSpPr>
        <p:spPr>
          <a:xfrm>
            <a:off x="3141663" y="5680075"/>
            <a:ext cx="790575" cy="582613"/>
          </a:xfrm>
          <a:prstGeom prst="rect">
            <a:avLst/>
          </a:prstGeom>
          <a:noFill/>
          <a:ln w="9525">
            <a:noFill/>
          </a:ln>
        </p:spPr>
        <p:txBody>
          <a:bodyPr anchor="t">
            <a:spAutoFit/>
          </a:bodyPr>
          <a:lstStyle/>
          <a:p>
            <a:r>
              <a:rPr lang="en-US" altLang="zh-CN" sz="3200" b="1">
                <a:solidFill>
                  <a:srgbClr val="FF3300"/>
                </a:solidFill>
                <a:latin typeface="黑体" pitchFamily="49" charset="-122"/>
                <a:ea typeface="黑体" pitchFamily="49" charset="-122"/>
              </a:rPr>
              <a:t>j</a:t>
            </a:r>
            <a:r>
              <a:rPr lang="en-US" altLang="zh-CN" sz="3200" b="1">
                <a:solidFill>
                  <a:srgbClr val="FF3300"/>
                </a:solidFill>
                <a:latin typeface="Times New Roman" panose="02020603050405020304" pitchFamily="18" charset="0"/>
                <a:ea typeface="黑体" pitchFamily="49" charset="-122"/>
              </a:rPr>
              <a:t>ì</a:t>
            </a:r>
          </a:p>
        </p:txBody>
      </p:sp>
      <p:sp>
        <p:nvSpPr>
          <p:cNvPr id="15375" name="矩形 15374"/>
          <p:cNvSpPr/>
          <p:nvPr/>
        </p:nvSpPr>
        <p:spPr>
          <a:xfrm>
            <a:off x="7535863" y="4949825"/>
            <a:ext cx="1296987" cy="584200"/>
          </a:xfrm>
          <a:prstGeom prst="rect">
            <a:avLst/>
          </a:prstGeom>
          <a:noFill/>
          <a:ln w="9525">
            <a:noFill/>
          </a:ln>
        </p:spPr>
        <p:txBody>
          <a:bodyPr anchor="t">
            <a:spAutoFit/>
          </a:bodyPr>
          <a:lstStyle/>
          <a:p>
            <a:r>
              <a:rPr lang="en-US" altLang="zh-CN" sz="3200" b="1">
                <a:solidFill>
                  <a:srgbClr val="FF3300"/>
                </a:solidFill>
                <a:latin typeface="黑体" pitchFamily="49" charset="-122"/>
                <a:ea typeface="黑体" pitchFamily="49" charset="-122"/>
              </a:rPr>
              <a:t>sh</a:t>
            </a:r>
            <a:r>
              <a:rPr lang="en-US" altLang="zh-CN" sz="3200" b="1">
                <a:solidFill>
                  <a:srgbClr val="FF3300"/>
                </a:solidFill>
                <a:latin typeface="Times New Roman" panose="02020603050405020304" pitchFamily="18" charset="0"/>
                <a:ea typeface="黑体" pitchFamily="49" charset="-122"/>
              </a:rPr>
              <a:t>à</a:t>
            </a:r>
            <a:r>
              <a:rPr lang="en-US" altLang="zh-CN" sz="3200" b="1">
                <a:solidFill>
                  <a:srgbClr val="FF3300"/>
                </a:solidFill>
                <a:latin typeface="黑体" pitchFamily="49" charset="-122"/>
                <a:ea typeface="黑体" pitchFamily="49" charset="-122"/>
              </a:rPr>
              <a:t>o</a:t>
            </a:r>
          </a:p>
        </p:txBody>
      </p:sp>
      <p:sp>
        <p:nvSpPr>
          <p:cNvPr id="15376" name="矩形 15375"/>
          <p:cNvSpPr/>
          <p:nvPr/>
        </p:nvSpPr>
        <p:spPr>
          <a:xfrm>
            <a:off x="8558213" y="5680075"/>
            <a:ext cx="1223962" cy="582613"/>
          </a:xfrm>
          <a:prstGeom prst="rect">
            <a:avLst/>
          </a:prstGeom>
          <a:noFill/>
          <a:ln w="9525">
            <a:noFill/>
          </a:ln>
        </p:spPr>
        <p:txBody>
          <a:bodyPr anchor="t">
            <a:spAutoFit/>
          </a:bodyPr>
          <a:lstStyle/>
          <a:p>
            <a:pPr algn="ctr"/>
            <a:r>
              <a:rPr lang="en-US" altLang="zh-CN" sz="3200" b="1">
                <a:solidFill>
                  <a:srgbClr val="FF3300"/>
                </a:solidFill>
                <a:latin typeface="黑体" pitchFamily="49" charset="-122"/>
                <a:ea typeface="黑体" pitchFamily="49" charset="-122"/>
              </a:rPr>
              <a:t>hu</a:t>
            </a:r>
            <a:r>
              <a:rPr lang="en-US" altLang="zh-CN" sz="3200" b="1">
                <a:solidFill>
                  <a:srgbClr val="FF3300"/>
                </a:solidFill>
                <a:latin typeface="Times New Roman" panose="02020603050405020304" pitchFamily="18" charset="0"/>
                <a:ea typeface="黑体" pitchFamily="49" charset="-122"/>
              </a:rPr>
              <a:t>à</a:t>
            </a:r>
          </a:p>
        </p:txBody>
      </p:sp>
      <p:sp>
        <p:nvSpPr>
          <p:cNvPr id="15381" name="矩形 15380"/>
          <p:cNvSpPr/>
          <p:nvPr/>
        </p:nvSpPr>
        <p:spPr>
          <a:xfrm>
            <a:off x="9144000" y="2970213"/>
            <a:ext cx="1295400" cy="522287"/>
          </a:xfrm>
          <a:prstGeom prst="rect">
            <a:avLst/>
          </a:prstGeom>
          <a:noFill/>
          <a:ln w="9525">
            <a:noFill/>
          </a:ln>
        </p:spPr>
        <p:txBody>
          <a:bodyPr anchor="t">
            <a:spAutoFit/>
          </a:bodyPr>
          <a:lstStyle/>
          <a:p>
            <a:r>
              <a:rPr lang="en-US" altLang="zh-CN" sz="2800" b="1">
                <a:solidFill>
                  <a:srgbClr val="0000CC"/>
                </a:solidFill>
                <a:latin typeface="Times New Roman" panose="02020603050405020304" pitchFamily="18" charset="0"/>
                <a:ea typeface="黑体" pitchFamily="49" charset="-122"/>
              </a:rPr>
              <a:t>xi</a:t>
            </a:r>
            <a:r>
              <a:rPr lang="en-US" altLang="zh-CN" sz="2800" b="1">
                <a:solidFill>
                  <a:srgbClr val="0000CC"/>
                </a:solidFill>
                <a:latin typeface="Arial" pitchFamily="34" charset="0"/>
                <a:ea typeface="宋体" panose="02010600030101010101" pitchFamily="2" charset="-122"/>
              </a:rPr>
              <a:t>é</a:t>
            </a:r>
          </a:p>
        </p:txBody>
      </p:sp>
      <p:sp>
        <p:nvSpPr>
          <p:cNvPr id="25617" name="矩形 14359"/>
          <p:cNvSpPr/>
          <p:nvPr/>
        </p:nvSpPr>
        <p:spPr>
          <a:xfrm>
            <a:off x="4640263" y="111125"/>
            <a:ext cx="2700337" cy="830263"/>
          </a:xfrm>
          <a:prstGeom prst="rect">
            <a:avLst/>
          </a:prstGeom>
          <a:solidFill>
            <a:srgbClr val="339966"/>
          </a:solidFill>
          <a:ln w="9525">
            <a:noFill/>
          </a:ln>
        </p:spPr>
        <p:txBody>
          <a:bodyPr wrap="square" anchor="t">
            <a:spAutoFit/>
          </a:bodyPr>
          <a:lstStyle/>
          <a:p>
            <a:r>
              <a:rPr lang="zh-CN" altLang="en-US" sz="4800" b="1">
                <a:solidFill>
                  <a:srgbClr val="FF0000"/>
                </a:solidFill>
                <a:latin typeface="微软雅黑" panose="020B0503020204020204" charset="-122"/>
                <a:ea typeface="微软雅黑" panose="020B0503020204020204" charset="-122"/>
              </a:rPr>
              <a:t>注意读音</a:t>
            </a:r>
          </a:p>
        </p:txBody>
      </p:sp>
      <p:sp>
        <p:nvSpPr>
          <p:cNvPr id="25618" name="文本框 4098"/>
          <p:cNvSpPr txBox="1"/>
          <p:nvPr/>
        </p:nvSpPr>
        <p:spPr>
          <a:xfrm>
            <a:off x="47625" y="17463"/>
            <a:ext cx="3957638" cy="1016000"/>
          </a:xfrm>
          <a:prstGeom prst="rect">
            <a:avLst/>
          </a:prstGeom>
          <a:solidFill>
            <a:srgbClr val="FFC000"/>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诵 读 感 知</a:t>
            </a:r>
          </a:p>
        </p:txBody>
      </p:sp>
    </p:spTree>
  </p:cSld>
  <p:clrMapOvr>
    <a:masterClrMapping/>
  </p:clrMapOvr>
  <p:transition>
    <p:cover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500" fill="hold"/>
                                        <p:tgtEl>
                                          <p:spTgt spid="15362"/>
                                        </p:tgtEl>
                                        <p:attrNameLst>
                                          <p:attrName>ppt_w</p:attrName>
                                        </p:attrNameLst>
                                      </p:cBhvr>
                                      <p:tavLst>
                                        <p:tav tm="0">
                                          <p:val>
                                            <p:fltVal val="0"/>
                                          </p:val>
                                        </p:tav>
                                        <p:tav tm="100000">
                                          <p:val>
                                            <p:strVal val="#ppt_w"/>
                                          </p:val>
                                        </p:tav>
                                      </p:tavLst>
                                    </p:anim>
                                    <p:anim calcmode="lin" valueType="num">
                                      <p:cBhvr>
                                        <p:cTn id="8" dur="500" fill="hold"/>
                                        <p:tgtEl>
                                          <p:spTgt spid="15362"/>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 presetClass="entr" presetSubtype="0" fill="hold" grpId="1" nodeType="clickEffect">
                                  <p:stCondLst>
                                    <p:cond delay="0"/>
                                  </p:stCondLst>
                                  <p:childTnLst>
                                    <p:set>
                                      <p:cBhvr>
                                        <p:cTn id="13" dur="1" fill="hold">
                                          <p:stCondLst>
                                            <p:cond delay="499"/>
                                          </p:stCondLst>
                                        </p:cTn>
                                        <p:tgtEl>
                                          <p:spTgt spid="15363"/>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 presetClass="entr" presetSubtype="0" fill="hold" grpId="2" nodeType="clickEffect">
                                  <p:stCondLst>
                                    <p:cond delay="0"/>
                                  </p:stCondLst>
                                  <p:childTnLst>
                                    <p:set>
                                      <p:cBhvr>
                                        <p:cTn id="18" dur="1" fill="hold">
                                          <p:stCondLst>
                                            <p:cond delay="499"/>
                                          </p:stCondLst>
                                        </p:cTn>
                                        <p:tgtEl>
                                          <p:spTgt spid="1536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 presetClass="entr" presetSubtype="0" fill="hold" grpId="3" nodeType="clickEffect">
                                  <p:stCondLst>
                                    <p:cond delay="0"/>
                                  </p:stCondLst>
                                  <p:childTnLst>
                                    <p:set>
                                      <p:cBhvr>
                                        <p:cTn id="23" dur="1" fill="hold">
                                          <p:stCondLst>
                                            <p:cond delay="499"/>
                                          </p:stCondLst>
                                        </p:cTn>
                                        <p:tgtEl>
                                          <p:spTgt spid="15365"/>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1" presetClass="entr" presetSubtype="0" fill="hold" grpId="4" nodeType="clickEffect">
                                  <p:stCondLst>
                                    <p:cond delay="0"/>
                                  </p:stCondLst>
                                  <p:childTnLst>
                                    <p:set>
                                      <p:cBhvr>
                                        <p:cTn id="28" dur="1" fill="hold">
                                          <p:stCondLst>
                                            <p:cond delay="499"/>
                                          </p:stCondLst>
                                        </p:cTn>
                                        <p:tgtEl>
                                          <p:spTgt spid="15366"/>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1" presetClass="entr" presetSubtype="0" fill="hold" grpId="5" nodeType="clickEffect">
                                  <p:stCondLst>
                                    <p:cond delay="0"/>
                                  </p:stCondLst>
                                  <p:childTnLst>
                                    <p:set>
                                      <p:cBhvr>
                                        <p:cTn id="33" dur="1" fill="hold">
                                          <p:stCondLst>
                                            <p:cond delay="499"/>
                                          </p:stCondLst>
                                        </p:cTn>
                                        <p:tgtEl>
                                          <p:spTgt spid="15367"/>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1" presetClass="entr" presetSubtype="0" fill="hold" grpId="6" nodeType="clickEffect">
                                  <p:stCondLst>
                                    <p:cond delay="0"/>
                                  </p:stCondLst>
                                  <p:childTnLst>
                                    <p:set>
                                      <p:cBhvr>
                                        <p:cTn id="38" dur="1" fill="hold">
                                          <p:stCondLst>
                                            <p:cond delay="499"/>
                                          </p:stCondLst>
                                        </p:cTn>
                                        <p:tgtEl>
                                          <p:spTgt spid="15368"/>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1" presetClass="entr" presetSubtype="0" fill="hold" grpId="15" nodeType="clickEffect">
                                  <p:stCondLst>
                                    <p:cond delay="0"/>
                                  </p:stCondLst>
                                  <p:childTnLst>
                                    <p:set>
                                      <p:cBhvr>
                                        <p:cTn id="43" dur="1" fill="hold">
                                          <p:stCondLst>
                                            <p:cond delay="499"/>
                                          </p:stCondLst>
                                        </p:cTn>
                                        <p:tgtEl>
                                          <p:spTgt spid="15381"/>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1" presetClass="entr" presetSubtype="0" fill="hold" grpId="7" nodeType="clickEffect">
                                  <p:stCondLst>
                                    <p:cond delay="0"/>
                                  </p:stCondLst>
                                  <p:childTnLst>
                                    <p:set>
                                      <p:cBhvr>
                                        <p:cTn id="48" dur="1" fill="hold">
                                          <p:stCondLst>
                                            <p:cond delay="499"/>
                                          </p:stCondLst>
                                        </p:cTn>
                                        <p:tgtEl>
                                          <p:spTgt spid="15369"/>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indefinite"/>
                            </p:stCondLst>
                          </p:cTn>
                        </p:par>
                        <p:par>
                          <p:cTn id="51" fill="hold" nodeType="afterGroup">
                            <p:stCondLst>
                              <p:cond delay="0"/>
                            </p:stCondLst>
                            <p:childTnLst>
                              <p:par>
                                <p:cTn id="52" presetID="1" presetClass="entr" presetSubtype="0" fill="hold" grpId="8" nodeType="clickEffect">
                                  <p:stCondLst>
                                    <p:cond delay="0"/>
                                  </p:stCondLst>
                                  <p:childTnLst>
                                    <p:set>
                                      <p:cBhvr>
                                        <p:cTn id="53" dur="1" fill="hold">
                                          <p:stCondLst>
                                            <p:cond delay="499"/>
                                          </p:stCondLst>
                                        </p:cTn>
                                        <p:tgtEl>
                                          <p:spTgt spid="15370"/>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indefinite"/>
                            </p:stCondLst>
                          </p:cTn>
                        </p:par>
                        <p:par>
                          <p:cTn id="56" fill="hold" nodeType="afterGroup">
                            <p:stCondLst>
                              <p:cond delay="0"/>
                            </p:stCondLst>
                            <p:childTnLst>
                              <p:par>
                                <p:cTn id="57" presetID="1" presetClass="entr" presetSubtype="0" fill="hold" grpId="9" nodeType="clickEffect">
                                  <p:stCondLst>
                                    <p:cond delay="0"/>
                                  </p:stCondLst>
                                  <p:childTnLst>
                                    <p:set>
                                      <p:cBhvr>
                                        <p:cTn id="58" dur="1" fill="hold">
                                          <p:stCondLst>
                                            <p:cond delay="499"/>
                                          </p:stCondLst>
                                        </p:cTn>
                                        <p:tgtEl>
                                          <p:spTgt spid="15371"/>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1" presetClass="entr" presetSubtype="0" fill="hold" grpId="10" nodeType="clickEffect">
                                  <p:stCondLst>
                                    <p:cond delay="0"/>
                                  </p:stCondLst>
                                  <p:childTnLst>
                                    <p:set>
                                      <p:cBhvr>
                                        <p:cTn id="63" dur="1" fill="hold">
                                          <p:stCondLst>
                                            <p:cond delay="499"/>
                                          </p:stCondLst>
                                        </p:cTn>
                                        <p:tgtEl>
                                          <p:spTgt spid="15372"/>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withGroup">
                            <p:stCondLst>
                              <p:cond delay="indefinite"/>
                            </p:stCondLst>
                          </p:cTn>
                        </p:par>
                        <p:par>
                          <p:cTn id="66" fill="hold" nodeType="afterGroup">
                            <p:stCondLst>
                              <p:cond delay="0"/>
                            </p:stCondLst>
                            <p:childTnLst>
                              <p:par>
                                <p:cTn id="67" presetID="1" presetClass="entr" presetSubtype="0" fill="hold" grpId="11" nodeType="clickEffect">
                                  <p:stCondLst>
                                    <p:cond delay="0"/>
                                  </p:stCondLst>
                                  <p:childTnLst>
                                    <p:set>
                                      <p:cBhvr>
                                        <p:cTn id="68" dur="1" fill="hold">
                                          <p:stCondLst>
                                            <p:cond delay="499"/>
                                          </p:stCondLst>
                                        </p:cTn>
                                        <p:tgtEl>
                                          <p:spTgt spid="15373"/>
                                        </p:tgtEl>
                                        <p:attrNameLst>
                                          <p:attrName>style.visibility</p:attrName>
                                        </p:attrNameLst>
                                      </p:cBhvr>
                                      <p:to>
                                        <p:strVal val="visible"/>
                                      </p:to>
                                    </p:set>
                                  </p:childTnLst>
                                </p:cTn>
                              </p:par>
                            </p:childTnLst>
                          </p:cTn>
                        </p:par>
                      </p:childTnLst>
                    </p:cTn>
                  </p:par>
                  <p:par>
                    <p:cTn id="69" fill="hold" nodeType="clickPar">
                      <p:stCondLst>
                        <p:cond delay="indefinite"/>
                      </p:stCondLst>
                      <p:childTnLst>
                        <p:par>
                          <p:cTn id="70" fill="hold" nodeType="withGroup">
                            <p:stCondLst>
                              <p:cond delay="indefinite"/>
                            </p:stCondLst>
                          </p:cTn>
                        </p:par>
                        <p:par>
                          <p:cTn id="71" fill="hold" nodeType="afterGroup">
                            <p:stCondLst>
                              <p:cond delay="0"/>
                            </p:stCondLst>
                            <p:childTnLst>
                              <p:par>
                                <p:cTn id="72" presetID="1" presetClass="entr" presetSubtype="0" fill="hold" grpId="13" nodeType="clickEffect">
                                  <p:stCondLst>
                                    <p:cond delay="0"/>
                                  </p:stCondLst>
                                  <p:childTnLst>
                                    <p:set>
                                      <p:cBhvr>
                                        <p:cTn id="73" dur="1" fill="hold">
                                          <p:stCondLst>
                                            <p:cond delay="499"/>
                                          </p:stCondLst>
                                        </p:cTn>
                                        <p:tgtEl>
                                          <p:spTgt spid="15375"/>
                                        </p:tgtEl>
                                        <p:attrNameLst>
                                          <p:attrName>style.visibility</p:attrName>
                                        </p:attrNameLst>
                                      </p:cBhvr>
                                      <p:to>
                                        <p:strVal val="visible"/>
                                      </p:to>
                                    </p:se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1" presetClass="entr" presetSubtype="0" fill="hold" grpId="12" nodeType="clickEffect">
                                  <p:stCondLst>
                                    <p:cond delay="0"/>
                                  </p:stCondLst>
                                  <p:childTnLst>
                                    <p:set>
                                      <p:cBhvr>
                                        <p:cTn id="78" dur="1" fill="hold">
                                          <p:stCondLst>
                                            <p:cond delay="499"/>
                                          </p:stCondLst>
                                        </p:cTn>
                                        <p:tgtEl>
                                          <p:spTgt spid="15374"/>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1" presetClass="entr" presetSubtype="0" fill="hold" grpId="14" nodeType="clickEffect">
                                  <p:stCondLst>
                                    <p:cond delay="0"/>
                                  </p:stCondLst>
                                  <p:childTnLst>
                                    <p:set>
                                      <p:cBhvr>
                                        <p:cTn id="83" dur="1" fill="hold">
                                          <p:stCondLst>
                                            <p:cond delay="499"/>
                                          </p:stCondLst>
                                        </p:cTn>
                                        <p:tgtEl>
                                          <p:spTgt spid="153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3" grpId="1"/>
      <p:bldP spid="15364" grpId="2"/>
      <p:bldP spid="15365" grpId="3"/>
      <p:bldP spid="15366" grpId="4"/>
      <p:bldP spid="15367" grpId="5"/>
      <p:bldP spid="15368" grpId="6"/>
      <p:bldP spid="15369" grpId="7"/>
      <p:bldP spid="15370" grpId="8"/>
      <p:bldP spid="15371" grpId="9"/>
      <p:bldP spid="15372" grpId="10"/>
      <p:bldP spid="15373" grpId="11"/>
      <p:bldP spid="15374" grpId="12"/>
      <p:bldP spid="15375" grpId="13"/>
      <p:bldP spid="15376" grpId="14"/>
      <p:bldP spid="15381" grpId="15"/>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文本框 13316"/>
          <p:cNvSpPr txBox="1"/>
          <p:nvPr/>
        </p:nvSpPr>
        <p:spPr>
          <a:xfrm>
            <a:off x="4743450" y="79375"/>
            <a:ext cx="3230563" cy="1014413"/>
          </a:xfrm>
          <a:prstGeom prst="rect">
            <a:avLst/>
          </a:prstGeom>
          <a:solidFill>
            <a:schemeClr val="accent2"/>
          </a:solidFill>
          <a:ln w="9525">
            <a:noFill/>
          </a:ln>
        </p:spPr>
        <p:txBody>
          <a:bodyPr wrap="none" anchor="t">
            <a:spAutoFit/>
          </a:bodyPr>
          <a:lstStyle/>
          <a:p>
            <a:r>
              <a:rPr lang="zh-CN" altLang="en-US" sz="6000" b="1" u="sng">
                <a:solidFill>
                  <a:srgbClr val="FF0000"/>
                </a:solidFill>
                <a:latin typeface="微软雅黑" panose="020B0503020204020204" charset="-122"/>
                <a:ea typeface="微软雅黑" panose="020B0503020204020204" charset="-122"/>
              </a:rPr>
              <a:t>文章思路</a:t>
            </a:r>
          </a:p>
        </p:txBody>
      </p:sp>
      <p:sp>
        <p:nvSpPr>
          <p:cNvPr id="13318" name="文本框 13317"/>
          <p:cNvSpPr/>
          <p:nvPr/>
        </p:nvSpPr>
        <p:spPr>
          <a:xfrm>
            <a:off x="1135063" y="1427163"/>
            <a:ext cx="10055225" cy="2065337"/>
          </a:xfrm>
          <a:prstGeom prst="flowChartAlternateProcess">
            <a:avLst/>
          </a:prstGeom>
          <a:noFill/>
          <a:ln w="28575" cap="flat" cmpd="sng">
            <a:solidFill>
              <a:schemeClr val="tx1"/>
            </a:solidFill>
            <a:prstDash val="solid"/>
            <a:round/>
            <a:headEnd type="none" w="med" len="med"/>
            <a:tailEnd type="none" w="med" len="med"/>
          </a:ln>
        </p:spPr>
        <p:txBody>
          <a:bodyPr wrap="square" anchor="t">
            <a:spAutoFit/>
          </a:bodyPr>
          <a:lstStyle/>
          <a:p>
            <a:pPr>
              <a:lnSpc>
                <a:spcPct val="180000"/>
              </a:lnSpc>
            </a:pPr>
            <a:r>
              <a:rPr lang="zh-CN" altLang="en-US" sz="3200" b="1">
                <a:solidFill>
                  <a:schemeClr val="accent2"/>
                </a:solidFill>
                <a:latin typeface="微软雅黑" panose="020B0503020204020204" charset="-122"/>
                <a:ea typeface="微软雅黑" panose="020B0503020204020204" charset="-122"/>
              </a:rPr>
              <a:t>记叙部分：</a:t>
            </a:r>
            <a:r>
              <a:rPr lang="zh-CN" altLang="en-US" sz="3200" b="1">
                <a:latin typeface="微软雅黑" panose="020B0503020204020204" charset="-122"/>
                <a:ea typeface="微软雅黑" panose="020B0503020204020204" charset="-122"/>
              </a:rPr>
              <a:t>秦王朝的兴亡过程（前四段）；</a:t>
            </a:r>
          </a:p>
          <a:p>
            <a:pPr>
              <a:lnSpc>
                <a:spcPct val="180000"/>
              </a:lnSpc>
            </a:pPr>
            <a:r>
              <a:rPr lang="zh-CN" altLang="en-US" sz="3200" b="1">
                <a:solidFill>
                  <a:schemeClr val="accent2"/>
                </a:solidFill>
                <a:latin typeface="微软雅黑" panose="020B0503020204020204" charset="-122"/>
                <a:ea typeface="微软雅黑" panose="020B0503020204020204" charset="-122"/>
              </a:rPr>
              <a:t>议论部分：</a:t>
            </a:r>
            <a:r>
              <a:rPr lang="zh-CN" altLang="en-US" sz="3200" b="1">
                <a:latin typeface="微软雅黑" panose="020B0503020204020204" charset="-122"/>
                <a:ea typeface="微软雅黑" panose="020B0503020204020204" charset="-122"/>
              </a:rPr>
              <a:t>秦王朝迅速灭亡的原因（最后一段）。</a:t>
            </a:r>
          </a:p>
        </p:txBody>
      </p:sp>
      <p:sp>
        <p:nvSpPr>
          <p:cNvPr id="2" name="文本框 1"/>
          <p:cNvSpPr/>
          <p:nvPr/>
        </p:nvSpPr>
        <p:spPr>
          <a:xfrm>
            <a:off x="1135063" y="4044950"/>
            <a:ext cx="5005387" cy="2065338"/>
          </a:xfrm>
          <a:prstGeom prst="roundRect">
            <a:avLst>
              <a:gd name="adj" fmla="val 16667"/>
            </a:avLst>
          </a:prstGeom>
          <a:noFill/>
          <a:ln w="28575" cap="flat" cmpd="sng">
            <a:solidFill>
              <a:schemeClr val="tx1"/>
            </a:solidFill>
            <a:prstDash val="solid"/>
            <a:round/>
            <a:headEnd type="none" w="med" len="med"/>
            <a:tailEnd type="none" w="med" len="med"/>
          </a:ln>
        </p:spPr>
        <p:txBody>
          <a:bodyPr wrap="square" anchor="t">
            <a:spAutoFit/>
          </a:bodyPr>
          <a:lstStyle/>
          <a:p>
            <a:pPr>
              <a:lnSpc>
                <a:spcPct val="180000"/>
              </a:lnSpc>
            </a:pPr>
            <a:r>
              <a:rPr lang="zh-CN" altLang="en-US" sz="3200" b="1">
                <a:solidFill>
                  <a:srgbClr val="C00000"/>
                </a:solidFill>
                <a:latin typeface="微软雅黑" panose="020B0503020204020204" charset="-122"/>
                <a:ea typeface="微软雅黑" panose="020B0503020204020204" charset="-122"/>
              </a:rPr>
              <a:t>兴起的过程</a:t>
            </a:r>
            <a:r>
              <a:rPr lang="zh-CN" altLang="en-US" sz="3200" b="1">
                <a:latin typeface="微软雅黑" panose="020B0503020204020204" charset="-122"/>
                <a:ea typeface="微软雅黑" panose="020B0503020204020204" charset="-122"/>
              </a:rPr>
              <a:t>（前三段）；</a:t>
            </a:r>
          </a:p>
          <a:p>
            <a:pPr>
              <a:lnSpc>
                <a:spcPct val="180000"/>
              </a:lnSpc>
            </a:pPr>
            <a:r>
              <a:rPr lang="zh-CN" altLang="en-US" sz="3200" b="1">
                <a:solidFill>
                  <a:srgbClr val="C00000"/>
                </a:solidFill>
                <a:latin typeface="微软雅黑" panose="020B0503020204020204" charset="-122"/>
                <a:ea typeface="微软雅黑" panose="020B0503020204020204" charset="-122"/>
              </a:rPr>
              <a:t>灭亡的过程</a:t>
            </a:r>
            <a:r>
              <a:rPr lang="zh-CN" altLang="en-US" sz="3200" b="1">
                <a:latin typeface="微软雅黑" panose="020B0503020204020204" charset="-122"/>
                <a:ea typeface="微软雅黑" panose="020B0503020204020204" charset="-122"/>
              </a:rPr>
              <a:t>（第四段）。</a:t>
            </a:r>
          </a:p>
        </p:txBody>
      </p:sp>
      <p:sp>
        <p:nvSpPr>
          <p:cNvPr id="26628" name="文本框 4098"/>
          <p:cNvSpPr txBox="1"/>
          <p:nvPr/>
        </p:nvSpPr>
        <p:spPr>
          <a:xfrm>
            <a:off x="47625" y="17463"/>
            <a:ext cx="3957638" cy="1016000"/>
          </a:xfrm>
          <a:prstGeom prst="rect">
            <a:avLst/>
          </a:prstGeom>
          <a:solidFill>
            <a:srgbClr val="FFC000"/>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诵 读 感 知</a:t>
            </a:r>
          </a:p>
        </p:txBody>
      </p:sp>
      <p:pic>
        <p:nvPicPr>
          <p:cNvPr id="3" name="图片 2" descr="W020141011581544732824"/>
          <p:cNvPicPr>
            <a:picLocks noChangeAspect="1"/>
          </p:cNvPicPr>
          <p:nvPr/>
        </p:nvPicPr>
        <p:blipFill>
          <a:blip r:embed="rId2"/>
          <a:stretch>
            <a:fillRect/>
          </a:stretch>
        </p:blipFill>
        <p:spPr>
          <a:xfrm>
            <a:off x="6738619" y="4044950"/>
            <a:ext cx="4451981" cy="2065020"/>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wipe(down)">
                                      <p:cBhvr>
                                        <p:cTn id="7" dur="580" accel="50000"/>
                                        <p:tgtEl>
                                          <p:spTgt spid="13317"/>
                                        </p:tgtEl>
                                      </p:cBhvr>
                                    </p:animEffect>
                                    <p:anim calcmode="lin" valueType="num">
                                      <p:cBhvr>
                                        <p:cTn id="8" dur="1822" fill="hold" tmFilter="0,0; 0.14,0.36; 0.43,0.73; 0.71,0.91; 1.0,1.0"/>
                                        <p:tgtEl>
                                          <p:spTgt spid="13317"/>
                                        </p:tgtEl>
                                        <p:attrNameLst>
                                          <p:attrName>ppt_x</p:attrName>
                                        </p:attrNameLst>
                                      </p:cBhvr>
                                      <p:tavLst>
                                        <p:tav tm="0">
                                          <p:val>
                                            <p:strVal val="#ppt_x-0.25"/>
                                          </p:val>
                                        </p:tav>
                                        <p:tav tm="100000">
                                          <p:val>
                                            <p:strVal val="#ppt_x"/>
                                          </p:val>
                                        </p:tav>
                                      </p:tavLst>
                                    </p:anim>
                                    <p:anim calcmode="lin" valueType="num">
                                      <p:cBhvr>
                                        <p:cTn id="9" dur="664" fill="hold" tmFilter="0.0,0.0; 0.25,0.07; 0.50,0.2; 0.75,0.467; 1.0,1.0"/>
                                        <p:tgtEl>
                                          <p:spTgt spid="13317"/>
                                        </p:tgtEl>
                                        <p:attrNameLst>
                                          <p:attrName>ppt_y</p:attrName>
                                        </p:attrNameLst>
                                      </p:cBhvr>
                                      <p:tavLst>
                                        <p:tav tm="0" fmla="#ppt_y-sin(pi*$)/3">
                                          <p:val>
                                            <p:fltVal val="0.5"/>
                                          </p:val>
                                        </p:tav>
                                        <p:tav tm="100000">
                                          <p:val>
                                            <p:fltVal val="1"/>
                                          </p:val>
                                        </p:tav>
                                      </p:tavLst>
                                    </p:anim>
                                    <p:anim calcmode="lin" valueType="num">
                                      <p:cBhvr>
                                        <p:cTn id="10" dur="664" fill="hold" tmFilter="0, 0; 0.125,0.2665; 0.25,0.4; 0.375,0.465; 0.5,0.5;  0.625,0.535; 0.75,0.6; 0.875,0.7335; 1,1">
                                          <p:stCondLst>
                                            <p:cond delay="664"/>
                                          </p:stCondLst>
                                        </p:cTn>
                                        <p:tgtEl>
                                          <p:spTgt spid="13317"/>
                                        </p:tgtEl>
                                        <p:attrNameLst>
                                          <p:attrName>ppt_y</p:attrName>
                                        </p:attrNameLst>
                                      </p:cBhvr>
                                      <p:tavLst>
                                        <p:tav tm="0" fmla="#ppt_y-sin(pi*$)/9">
                                          <p:val>
                                            <p:fltVal val="0"/>
                                          </p:val>
                                        </p:tav>
                                        <p:tav tm="100000">
                                          <p:val>
                                            <p:fltVal val="1"/>
                                          </p:val>
                                        </p:tav>
                                      </p:tavLst>
                                    </p:anim>
                                    <p:anim calcmode="lin" valueType="num">
                                      <p:cBhvr>
                                        <p:cTn id="11" dur="332" fill="hold" tmFilter="0, 0; 0.125,0.2665; 0.25,0.4; 0.375,0.465; 0.5,0.5;  0.625,0.535; 0.75,0.6; 0.875,0.7335; 1,1">
                                          <p:stCondLst>
                                            <p:cond delay="1324"/>
                                          </p:stCondLst>
                                        </p:cTn>
                                        <p:tgtEl>
                                          <p:spTgt spid="13317"/>
                                        </p:tgtEl>
                                        <p:attrNameLst>
                                          <p:attrName>ppt_y</p:attrName>
                                        </p:attrNameLst>
                                      </p:cBhvr>
                                      <p:tavLst>
                                        <p:tav tm="0" fmla="#ppt_y-sin(pi*$)/27">
                                          <p:val>
                                            <p:fltVal val="0"/>
                                          </p:val>
                                        </p:tav>
                                        <p:tav tm="100000">
                                          <p:val>
                                            <p:fltVal val="1"/>
                                          </p:val>
                                        </p:tav>
                                      </p:tavLst>
                                    </p:anim>
                                    <p:anim calcmode="lin" valueType="num">
                                      <p:cBhvr>
                                        <p:cTn id="12" dur="164" fill="hold" tmFilter="0, 0; 0.125,0.2665; 0.25,0.4; 0.375,0.465; 0.5,0.5;  0.625,0.535; 0.75,0.6; 0.875,0.7335; 1,1">
                                          <p:stCondLst>
                                            <p:cond delay="1656"/>
                                          </p:stCondLst>
                                        </p:cTn>
                                        <p:tgtEl>
                                          <p:spTgt spid="133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3317"/>
                                        </p:tgtEl>
                                      </p:cBhvr>
                                      <p:to x="100000" y="60000"/>
                                    </p:animScale>
                                    <p:animScale>
                                      <p:cBhvr>
                                        <p:cTn id="14" dur="166" decel="50000">
                                          <p:stCondLst>
                                            <p:cond delay="676"/>
                                          </p:stCondLst>
                                        </p:cTn>
                                        <p:tgtEl>
                                          <p:spTgt spid="13317"/>
                                        </p:tgtEl>
                                      </p:cBhvr>
                                      <p:to x="100000" y="100000"/>
                                    </p:animScale>
                                    <p:animScale>
                                      <p:cBhvr>
                                        <p:cTn id="15" dur="26">
                                          <p:stCondLst>
                                            <p:cond delay="1312"/>
                                          </p:stCondLst>
                                        </p:cTn>
                                        <p:tgtEl>
                                          <p:spTgt spid="13317"/>
                                        </p:tgtEl>
                                      </p:cBhvr>
                                      <p:to x="100000" y="80000"/>
                                    </p:animScale>
                                    <p:animScale>
                                      <p:cBhvr>
                                        <p:cTn id="16" dur="166" decel="50000">
                                          <p:stCondLst>
                                            <p:cond delay="1338"/>
                                          </p:stCondLst>
                                        </p:cTn>
                                        <p:tgtEl>
                                          <p:spTgt spid="13317"/>
                                        </p:tgtEl>
                                      </p:cBhvr>
                                      <p:to x="100000" y="100000"/>
                                    </p:animScale>
                                    <p:animScale>
                                      <p:cBhvr>
                                        <p:cTn id="17" dur="26">
                                          <p:stCondLst>
                                            <p:cond delay="1642"/>
                                          </p:stCondLst>
                                        </p:cTn>
                                        <p:tgtEl>
                                          <p:spTgt spid="13317"/>
                                        </p:tgtEl>
                                      </p:cBhvr>
                                      <p:to x="100000" y="90000"/>
                                    </p:animScale>
                                    <p:animScale>
                                      <p:cBhvr>
                                        <p:cTn id="18" dur="166" decel="50000">
                                          <p:stCondLst>
                                            <p:cond delay="1668"/>
                                          </p:stCondLst>
                                        </p:cTn>
                                        <p:tgtEl>
                                          <p:spTgt spid="13317"/>
                                        </p:tgtEl>
                                      </p:cBhvr>
                                      <p:to x="100000" y="100000"/>
                                    </p:animScale>
                                    <p:animScale>
                                      <p:cBhvr>
                                        <p:cTn id="19" dur="26">
                                          <p:stCondLst>
                                            <p:cond delay="1808"/>
                                          </p:stCondLst>
                                        </p:cTn>
                                        <p:tgtEl>
                                          <p:spTgt spid="13317"/>
                                        </p:tgtEl>
                                      </p:cBhvr>
                                      <p:to x="100000" y="95000"/>
                                    </p:animScale>
                                    <p:animScale>
                                      <p:cBhvr>
                                        <p:cTn id="20" dur="166" decel="50000">
                                          <p:stCondLst>
                                            <p:cond delay="1834"/>
                                          </p:stCondLst>
                                        </p:cTn>
                                        <p:tgtEl>
                                          <p:spTgt spid="13317"/>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3" presetClass="entr" presetSubtype="16" fill="hold" grpId="1" nodeType="clickEffect">
                                  <p:stCondLst>
                                    <p:cond delay="0"/>
                                  </p:stCondLst>
                                  <p:childTnLst>
                                    <p:set>
                                      <p:cBhvr>
                                        <p:cTn id="25" dur="1" fill="hold">
                                          <p:stCondLst>
                                            <p:cond delay="0"/>
                                          </p:stCondLst>
                                        </p:cTn>
                                        <p:tgtEl>
                                          <p:spTgt spid="13318"/>
                                        </p:tgtEl>
                                        <p:attrNameLst>
                                          <p:attrName>style.visibility</p:attrName>
                                        </p:attrNameLst>
                                      </p:cBhvr>
                                      <p:to>
                                        <p:strVal val="visible"/>
                                      </p:to>
                                    </p:set>
                                    <p:anim calcmode="lin" valueType="num">
                                      <p:cBhvr>
                                        <p:cTn id="26" dur="500" fill="hold"/>
                                        <p:tgtEl>
                                          <p:spTgt spid="13318"/>
                                        </p:tgtEl>
                                        <p:attrNameLst>
                                          <p:attrName>ppt_w</p:attrName>
                                        </p:attrNameLst>
                                      </p:cBhvr>
                                      <p:tavLst>
                                        <p:tav tm="0">
                                          <p:val>
                                            <p:fltVal val="0"/>
                                          </p:val>
                                        </p:tav>
                                        <p:tav tm="100000">
                                          <p:val>
                                            <p:strVal val="#ppt_w"/>
                                          </p:val>
                                        </p:tav>
                                      </p:tavLst>
                                    </p:anim>
                                    <p:anim calcmode="lin" valueType="num">
                                      <p:cBhvr>
                                        <p:cTn id="27" dur="500" fill="hold"/>
                                        <p:tgtEl>
                                          <p:spTgt spid="13318"/>
                                        </p:tgtEl>
                                        <p:attrNameLst>
                                          <p:attrName>ppt_h</p:attrName>
                                        </p:attrNameLst>
                                      </p:cBhvr>
                                      <p:tavLst>
                                        <p:tav tm="0">
                                          <p:val>
                                            <p:fltVal val="0"/>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23" presetClass="entr" presetSubtype="16" fill="hold" grpId="2"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20" presetClass="entr" presetSubtype="0"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edge">
                                      <p:cBhvr>
                                        <p:cTn id="4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animBg="1"/>
      <p:bldP spid="13318" grpId="1" animBg="1"/>
      <p:bldP spid="2"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文本框 13316"/>
          <p:cNvSpPr txBox="1"/>
          <p:nvPr/>
        </p:nvSpPr>
        <p:spPr>
          <a:xfrm>
            <a:off x="47625" y="1630363"/>
            <a:ext cx="5872163" cy="584200"/>
          </a:xfrm>
          <a:prstGeom prst="rect">
            <a:avLst/>
          </a:prstGeom>
          <a:noFill/>
          <a:ln w="9525">
            <a:noFill/>
          </a:ln>
        </p:spPr>
        <p:txBody>
          <a:bodyPr wrap="none" anchor="t">
            <a:spAutoFit/>
          </a:bodyPr>
          <a:lstStyle/>
          <a:p>
            <a:r>
              <a:rPr lang="zh-CN" altLang="en-US" sz="3200" b="1" u="sng">
                <a:solidFill>
                  <a:srgbClr val="FF0000"/>
                </a:solidFill>
                <a:latin typeface="微软雅黑" panose="020B0503020204020204" charset="-122"/>
                <a:ea typeface="微软雅黑" panose="020B0503020204020204" charset="-122"/>
              </a:rPr>
              <a:t>这一篇史论的主要观点是什么？</a:t>
            </a:r>
          </a:p>
        </p:txBody>
      </p:sp>
      <p:sp>
        <p:nvSpPr>
          <p:cNvPr id="13318" name="文本框 13317"/>
          <p:cNvSpPr/>
          <p:nvPr/>
        </p:nvSpPr>
        <p:spPr>
          <a:xfrm>
            <a:off x="185738" y="2936875"/>
            <a:ext cx="4640262" cy="2633663"/>
          </a:xfrm>
          <a:prstGeom prst="ellipse">
            <a:avLst/>
          </a:prstGeom>
          <a:solidFill>
            <a:schemeClr val="accent2"/>
          </a:solidFill>
          <a:ln w="9525">
            <a:noFill/>
          </a:ln>
        </p:spPr>
        <p:txBody>
          <a:bodyPr wrap="square" anchor="t">
            <a:spAutoFit/>
          </a:bodyPr>
          <a:lstStyle/>
          <a:p>
            <a:pPr>
              <a:lnSpc>
                <a:spcPct val="180000"/>
              </a:lnSpc>
            </a:pPr>
            <a:r>
              <a:rPr lang="zh-CN" altLang="en-US" sz="3200" b="1">
                <a:solidFill>
                  <a:schemeClr val="bg1"/>
                </a:solidFill>
                <a:latin typeface="微软雅黑" panose="020B0503020204020204" charset="-122"/>
                <a:ea typeface="微软雅黑" panose="020B0503020204020204" charset="-122"/>
              </a:rPr>
              <a:t>“仁义不施而攻守之势异也。”</a:t>
            </a:r>
          </a:p>
        </p:txBody>
      </p:sp>
      <p:sp>
        <p:nvSpPr>
          <p:cNvPr id="2" name="文本框 1"/>
          <p:cNvSpPr txBox="1"/>
          <p:nvPr/>
        </p:nvSpPr>
        <p:spPr>
          <a:xfrm>
            <a:off x="5376863" y="2214563"/>
            <a:ext cx="6105525" cy="1863725"/>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lnSpc>
                <a:spcPct val="180000"/>
              </a:lnSpc>
            </a:pPr>
            <a:r>
              <a:rPr lang="zh-CN" altLang="en-US" sz="3200" b="1">
                <a:solidFill>
                  <a:srgbClr val="FF0000"/>
                </a:solidFill>
                <a:latin typeface="微软雅黑" panose="020B0503020204020204" charset="-122"/>
                <a:ea typeface="微软雅黑" panose="020B0503020204020204" charset="-122"/>
              </a:rPr>
              <a:t>“攻之势”</a:t>
            </a:r>
            <a:r>
              <a:rPr lang="zh-CN" altLang="en-US" sz="3200" b="1">
                <a:latin typeface="微软雅黑" panose="020B0503020204020204" charset="-122"/>
                <a:ea typeface="微软雅黑" panose="020B0503020204020204" charset="-122"/>
              </a:rPr>
              <a:t>：第一段到第三段，崛起——强大——鼎盛。</a:t>
            </a:r>
          </a:p>
        </p:txBody>
      </p:sp>
      <p:sp>
        <p:nvSpPr>
          <p:cNvPr id="3" name="文本框 2"/>
          <p:cNvSpPr txBox="1"/>
          <p:nvPr/>
        </p:nvSpPr>
        <p:spPr>
          <a:xfrm>
            <a:off x="5429250" y="4375150"/>
            <a:ext cx="6053138" cy="1863725"/>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lnSpc>
                <a:spcPct val="180000"/>
              </a:lnSpc>
            </a:pPr>
            <a:r>
              <a:rPr lang="zh-CN" altLang="en-US" sz="3200" b="1">
                <a:solidFill>
                  <a:srgbClr val="FF0000"/>
                </a:solidFill>
                <a:latin typeface="微软雅黑" panose="020B0503020204020204" charset="-122"/>
                <a:ea typeface="微软雅黑" panose="020B0503020204020204" charset="-122"/>
              </a:rPr>
              <a:t>“守之势”</a:t>
            </a:r>
            <a:r>
              <a:rPr lang="zh-CN" altLang="en-US" sz="3200" b="1">
                <a:latin typeface="微软雅黑" panose="020B0503020204020204" charset="-122"/>
                <a:ea typeface="微软雅黑" panose="020B0503020204020204" charset="-122"/>
              </a:rPr>
              <a:t>：第三段、第四段，由统一天下到覆灭。</a:t>
            </a:r>
          </a:p>
        </p:txBody>
      </p:sp>
      <p:sp>
        <p:nvSpPr>
          <p:cNvPr id="27653" name="文本框 4098"/>
          <p:cNvSpPr txBox="1"/>
          <p:nvPr/>
        </p:nvSpPr>
        <p:spPr>
          <a:xfrm>
            <a:off x="47625" y="17463"/>
            <a:ext cx="3957638" cy="1016000"/>
          </a:xfrm>
          <a:prstGeom prst="rect">
            <a:avLst/>
          </a:prstGeom>
          <a:solidFill>
            <a:srgbClr val="FFC000"/>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诵 读 感 知</a:t>
            </a:r>
          </a:p>
        </p:txBody>
      </p:sp>
      <p:pic>
        <p:nvPicPr>
          <p:cNvPr id="27654" name="图片 3"/>
          <p:cNvPicPr>
            <a:picLocks noChangeAspect="1"/>
          </p:cNvPicPr>
          <p:nvPr/>
        </p:nvPicPr>
        <p:blipFill>
          <a:blip r:embed="rId2"/>
          <a:stretch>
            <a:fillRect/>
          </a:stretch>
        </p:blipFill>
        <p:spPr>
          <a:xfrm>
            <a:off x="5376863" y="17463"/>
            <a:ext cx="6105525" cy="17859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circle(in)">
                                      <p:cBhvr>
                                        <p:cTn id="7" dur="2000"/>
                                        <p:tgtEl>
                                          <p:spTgt spid="2765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13317"/>
                                        </p:tgtEl>
                                        <p:attrNameLst>
                                          <p:attrName>style.visibility</p:attrName>
                                        </p:attrNameLst>
                                      </p:cBhvr>
                                      <p:to>
                                        <p:strVal val="visible"/>
                                      </p:to>
                                    </p:set>
                                    <p:animEffect transition="in" filter="wipe(down)">
                                      <p:cBhvr>
                                        <p:cTn id="13" dur="580" accel="50000"/>
                                        <p:tgtEl>
                                          <p:spTgt spid="13317"/>
                                        </p:tgtEl>
                                      </p:cBhvr>
                                    </p:animEffect>
                                    <p:anim calcmode="lin" valueType="num">
                                      <p:cBhvr>
                                        <p:cTn id="14" dur="1822" fill="hold" tmFilter="0,0; 0.14,0.36; 0.43,0.73; 0.71,0.91; 1.0,1.0"/>
                                        <p:tgtEl>
                                          <p:spTgt spid="13317"/>
                                        </p:tgtEl>
                                        <p:attrNameLst>
                                          <p:attrName>ppt_x</p:attrName>
                                        </p:attrNameLst>
                                      </p:cBhvr>
                                      <p:tavLst>
                                        <p:tav tm="0">
                                          <p:val>
                                            <p:strVal val="#ppt_x-0.25"/>
                                          </p:val>
                                        </p:tav>
                                        <p:tav tm="100000">
                                          <p:val>
                                            <p:strVal val="#ppt_x"/>
                                          </p:val>
                                        </p:tav>
                                      </p:tavLst>
                                    </p:anim>
                                    <p:anim calcmode="lin" valueType="num">
                                      <p:cBhvr>
                                        <p:cTn id="15" dur="664" fill="hold" tmFilter="0.0,0.0; 0.25,0.07; 0.50,0.2; 0.75,0.467; 1.0,1.0"/>
                                        <p:tgtEl>
                                          <p:spTgt spid="13317"/>
                                        </p:tgtEl>
                                        <p:attrNameLst>
                                          <p:attrName>ppt_y</p:attrName>
                                        </p:attrNameLst>
                                      </p:cBhvr>
                                      <p:tavLst>
                                        <p:tav tm="0" fmla="#ppt_y-sin(pi*$)/3">
                                          <p:val>
                                            <p:fltVal val="0.5"/>
                                          </p:val>
                                        </p:tav>
                                        <p:tav tm="100000">
                                          <p:val>
                                            <p:fltVal val="1"/>
                                          </p:val>
                                        </p:tav>
                                      </p:tavLst>
                                    </p:anim>
                                    <p:anim calcmode="lin" valueType="num">
                                      <p:cBhvr>
                                        <p:cTn id="16" dur="664" fill="hold" tmFilter="0, 0; 0.125,0.2665; 0.25,0.4; 0.375,0.465; 0.5,0.5;  0.625,0.535; 0.75,0.6; 0.875,0.7335; 1,1">
                                          <p:stCondLst>
                                            <p:cond delay="664"/>
                                          </p:stCondLst>
                                        </p:cTn>
                                        <p:tgtEl>
                                          <p:spTgt spid="13317"/>
                                        </p:tgtEl>
                                        <p:attrNameLst>
                                          <p:attrName>ppt_y</p:attrName>
                                        </p:attrNameLst>
                                      </p:cBhvr>
                                      <p:tavLst>
                                        <p:tav tm="0" fmla="#ppt_y-sin(pi*$)/9">
                                          <p:val>
                                            <p:fltVal val="0"/>
                                          </p:val>
                                        </p:tav>
                                        <p:tav tm="100000">
                                          <p:val>
                                            <p:fltVal val="1"/>
                                          </p:val>
                                        </p:tav>
                                      </p:tavLst>
                                    </p:anim>
                                    <p:anim calcmode="lin" valueType="num">
                                      <p:cBhvr>
                                        <p:cTn id="17" dur="332" fill="hold" tmFilter="0, 0; 0.125,0.2665; 0.25,0.4; 0.375,0.465; 0.5,0.5;  0.625,0.535; 0.75,0.6; 0.875,0.7335; 1,1">
                                          <p:stCondLst>
                                            <p:cond delay="1324"/>
                                          </p:stCondLst>
                                        </p:cTn>
                                        <p:tgtEl>
                                          <p:spTgt spid="13317"/>
                                        </p:tgtEl>
                                        <p:attrNameLst>
                                          <p:attrName>ppt_y</p:attrName>
                                        </p:attrNameLst>
                                      </p:cBhvr>
                                      <p:tavLst>
                                        <p:tav tm="0" fmla="#ppt_y-sin(pi*$)/27">
                                          <p:val>
                                            <p:fltVal val="0"/>
                                          </p:val>
                                        </p:tav>
                                        <p:tav tm="100000">
                                          <p:val>
                                            <p:fltVal val="1"/>
                                          </p:val>
                                        </p:tav>
                                      </p:tavLst>
                                    </p:anim>
                                    <p:anim calcmode="lin" valueType="num">
                                      <p:cBhvr>
                                        <p:cTn id="18" dur="164" fill="hold" tmFilter="0, 0; 0.125,0.2665; 0.25,0.4; 0.375,0.465; 0.5,0.5;  0.625,0.535; 0.75,0.6; 0.875,0.7335; 1,1">
                                          <p:stCondLst>
                                            <p:cond delay="1656"/>
                                          </p:stCondLst>
                                        </p:cTn>
                                        <p:tgtEl>
                                          <p:spTgt spid="13317"/>
                                        </p:tgtEl>
                                        <p:attrNameLst>
                                          <p:attrName>ppt_y</p:attrName>
                                        </p:attrNameLst>
                                      </p:cBhvr>
                                      <p:tavLst>
                                        <p:tav tm="0" fmla="#ppt_y-sin(pi*$)/81">
                                          <p:val>
                                            <p:fltVal val="0"/>
                                          </p:val>
                                        </p:tav>
                                        <p:tav tm="100000">
                                          <p:val>
                                            <p:fltVal val="1"/>
                                          </p:val>
                                        </p:tav>
                                      </p:tavLst>
                                    </p:anim>
                                    <p:animScale>
                                      <p:cBhvr>
                                        <p:cTn id="19" dur="26">
                                          <p:stCondLst>
                                            <p:cond delay="650"/>
                                          </p:stCondLst>
                                        </p:cTn>
                                        <p:tgtEl>
                                          <p:spTgt spid="13317"/>
                                        </p:tgtEl>
                                      </p:cBhvr>
                                      <p:to x="100000" y="60000"/>
                                    </p:animScale>
                                    <p:animScale>
                                      <p:cBhvr>
                                        <p:cTn id="20" dur="166" decel="50000">
                                          <p:stCondLst>
                                            <p:cond delay="676"/>
                                          </p:stCondLst>
                                        </p:cTn>
                                        <p:tgtEl>
                                          <p:spTgt spid="13317"/>
                                        </p:tgtEl>
                                      </p:cBhvr>
                                      <p:to x="100000" y="100000"/>
                                    </p:animScale>
                                    <p:animScale>
                                      <p:cBhvr>
                                        <p:cTn id="21" dur="26">
                                          <p:stCondLst>
                                            <p:cond delay="1312"/>
                                          </p:stCondLst>
                                        </p:cTn>
                                        <p:tgtEl>
                                          <p:spTgt spid="13317"/>
                                        </p:tgtEl>
                                      </p:cBhvr>
                                      <p:to x="100000" y="80000"/>
                                    </p:animScale>
                                    <p:animScale>
                                      <p:cBhvr>
                                        <p:cTn id="22" dur="166" decel="50000">
                                          <p:stCondLst>
                                            <p:cond delay="1338"/>
                                          </p:stCondLst>
                                        </p:cTn>
                                        <p:tgtEl>
                                          <p:spTgt spid="13317"/>
                                        </p:tgtEl>
                                      </p:cBhvr>
                                      <p:to x="100000" y="100000"/>
                                    </p:animScale>
                                    <p:animScale>
                                      <p:cBhvr>
                                        <p:cTn id="23" dur="26">
                                          <p:stCondLst>
                                            <p:cond delay="1642"/>
                                          </p:stCondLst>
                                        </p:cTn>
                                        <p:tgtEl>
                                          <p:spTgt spid="13317"/>
                                        </p:tgtEl>
                                      </p:cBhvr>
                                      <p:to x="100000" y="90000"/>
                                    </p:animScale>
                                    <p:animScale>
                                      <p:cBhvr>
                                        <p:cTn id="24" dur="166" decel="50000">
                                          <p:stCondLst>
                                            <p:cond delay="1668"/>
                                          </p:stCondLst>
                                        </p:cTn>
                                        <p:tgtEl>
                                          <p:spTgt spid="13317"/>
                                        </p:tgtEl>
                                      </p:cBhvr>
                                      <p:to x="100000" y="100000"/>
                                    </p:animScale>
                                    <p:animScale>
                                      <p:cBhvr>
                                        <p:cTn id="25" dur="26">
                                          <p:stCondLst>
                                            <p:cond delay="1808"/>
                                          </p:stCondLst>
                                        </p:cTn>
                                        <p:tgtEl>
                                          <p:spTgt spid="13317"/>
                                        </p:tgtEl>
                                      </p:cBhvr>
                                      <p:to x="100000" y="95000"/>
                                    </p:animScale>
                                    <p:animScale>
                                      <p:cBhvr>
                                        <p:cTn id="26" dur="166" decel="50000">
                                          <p:stCondLst>
                                            <p:cond delay="1834"/>
                                          </p:stCondLst>
                                        </p:cTn>
                                        <p:tgtEl>
                                          <p:spTgt spid="13317"/>
                                        </p:tgtEl>
                                      </p:cBhvr>
                                      <p:to x="100000" y="100000"/>
                                    </p:animScale>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3" presetClass="entr" presetSubtype="16" fill="hold" grpId="1" nodeType="clickEffect">
                                  <p:stCondLst>
                                    <p:cond delay="0"/>
                                  </p:stCondLst>
                                  <p:childTnLst>
                                    <p:set>
                                      <p:cBhvr>
                                        <p:cTn id="31" dur="1" fill="hold">
                                          <p:stCondLst>
                                            <p:cond delay="0"/>
                                          </p:stCondLst>
                                        </p:cTn>
                                        <p:tgtEl>
                                          <p:spTgt spid="13318"/>
                                        </p:tgtEl>
                                        <p:attrNameLst>
                                          <p:attrName>style.visibility</p:attrName>
                                        </p:attrNameLst>
                                      </p:cBhvr>
                                      <p:to>
                                        <p:strVal val="visible"/>
                                      </p:to>
                                    </p:set>
                                    <p:anim calcmode="lin" valueType="num">
                                      <p:cBhvr>
                                        <p:cTn id="32" dur="500" fill="hold"/>
                                        <p:tgtEl>
                                          <p:spTgt spid="13318"/>
                                        </p:tgtEl>
                                        <p:attrNameLst>
                                          <p:attrName>ppt_w</p:attrName>
                                        </p:attrNameLst>
                                      </p:cBhvr>
                                      <p:tavLst>
                                        <p:tav tm="0">
                                          <p:val>
                                            <p:fltVal val="0"/>
                                          </p:val>
                                        </p:tav>
                                        <p:tav tm="100000">
                                          <p:val>
                                            <p:strVal val="#ppt_w"/>
                                          </p:val>
                                        </p:tav>
                                      </p:tavLst>
                                    </p:anim>
                                    <p:anim calcmode="lin" valueType="num">
                                      <p:cBhvr>
                                        <p:cTn id="33" dur="500" fill="hold"/>
                                        <p:tgtEl>
                                          <p:spTgt spid="13318"/>
                                        </p:tgtEl>
                                        <p:attrNameLst>
                                          <p:attrName>ppt_h</p:attrName>
                                        </p:attrNameLst>
                                      </p:cBhvr>
                                      <p:tavLst>
                                        <p:tav tm="0">
                                          <p:val>
                                            <p:fltVal val="0"/>
                                          </p:val>
                                        </p:tav>
                                        <p:tav tm="100000">
                                          <p:val>
                                            <p:strVal val="#ppt_h"/>
                                          </p:val>
                                        </p:tav>
                                      </p:tavLst>
                                    </p:anim>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3" presetClass="entr" presetSubtype="16" fill="hold" grpId="2"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23" presetClass="entr" presetSubtype="16" fill="hold" grpId="3" nodeType="click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500" fill="hold"/>
                                        <p:tgtEl>
                                          <p:spTgt spid="3"/>
                                        </p:tgtEl>
                                        <p:attrNameLst>
                                          <p:attrName>ppt_w</p:attrName>
                                        </p:attrNameLst>
                                      </p:cBhvr>
                                      <p:tavLst>
                                        <p:tav tm="0">
                                          <p:val>
                                            <p:fltVal val="0"/>
                                          </p:val>
                                        </p:tav>
                                        <p:tav tm="100000">
                                          <p:val>
                                            <p:strVal val="#ppt_w"/>
                                          </p:val>
                                        </p:tav>
                                      </p:tavLst>
                                    </p:anim>
                                    <p:anim calcmode="lin" valueType="num">
                                      <p:cBhvr>
                                        <p:cTn id="47"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P spid="13318" grpId="1" animBg="1"/>
      <p:bldP spid="2" grpId="2" animBg="1"/>
      <p:bldP spid="3" grpId="3"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1"/>
          <p:cNvPicPr>
            <a:picLocks noChangeAspect="1"/>
          </p:cNvPicPr>
          <p:nvPr/>
        </p:nvPicPr>
        <p:blipFill>
          <a:blip r:embed="rId2"/>
          <a:stretch>
            <a:fillRect/>
          </a:stretch>
        </p:blipFill>
        <p:spPr>
          <a:xfrm>
            <a:off x="-1587" y="0"/>
            <a:ext cx="12176125" cy="6848475"/>
          </a:xfrm>
          <a:prstGeom prst="rect">
            <a:avLst/>
          </a:prstGeom>
          <a:noFill/>
          <a:ln w="9525">
            <a:noFill/>
          </a:ln>
        </p:spPr>
      </p:pic>
      <p:sp>
        <p:nvSpPr>
          <p:cNvPr id="28674" name="椭圆 17409"/>
          <p:cNvSpPr/>
          <p:nvPr/>
        </p:nvSpPr>
        <p:spPr>
          <a:xfrm>
            <a:off x="5334000" y="3429000"/>
            <a:ext cx="762000" cy="1143000"/>
          </a:xfrm>
          <a:prstGeom prst="ellipse">
            <a:avLst/>
          </a:prstGeom>
          <a:noFill/>
          <a:ln w="9525">
            <a:noFill/>
          </a:ln>
        </p:spPr>
        <p:txBody>
          <a:bodyPr anchor="t"/>
          <a:lstStyle/>
          <a:p>
            <a:endParaRPr lang="zh-CN" altLang="en-US">
              <a:latin typeface="Arial" pitchFamily="34" charset="0"/>
              <a:ea typeface="宋体" panose="02010600030101010101" pitchFamily="2" charset="-122"/>
            </a:endParaRPr>
          </a:p>
        </p:txBody>
      </p:sp>
      <p:sp>
        <p:nvSpPr>
          <p:cNvPr id="19459" name="文本框 4098"/>
          <p:cNvSpPr/>
          <p:nvPr/>
        </p:nvSpPr>
        <p:spPr>
          <a:xfrm>
            <a:off x="5634038" y="5127625"/>
            <a:ext cx="6540500" cy="1720850"/>
          </a:xfrm>
          <a:prstGeom prst="roundRect">
            <a:avLst>
              <a:gd name="adj" fmla="val 16667"/>
            </a:avLst>
          </a:prstGeom>
          <a:solidFill>
            <a:srgbClr val="66FF33"/>
          </a:solidFill>
          <a:ln w="9525">
            <a:noFill/>
          </a:ln>
        </p:spPr>
        <p:txBody>
          <a:bodyPr wrap="square" anchor="t">
            <a:spAutoFit/>
          </a:bodyPr>
          <a:lstStyle/>
          <a:p>
            <a:r>
              <a:rPr lang="zh-CN" altLang="en-US" sz="9600" b="1">
                <a:solidFill>
                  <a:srgbClr val="FF0000"/>
                </a:solidFill>
                <a:latin typeface="微软雅黑" panose="020B0503020204020204" charset="-122"/>
                <a:ea typeface="微软雅黑" panose="020B0503020204020204" charset="-122"/>
              </a:rPr>
              <a:t>研读第一段</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770" decel="100000"/>
                                        <p:tgtEl>
                                          <p:spTgt spid="19459"/>
                                        </p:tgtEl>
                                      </p:cBhvr>
                                    </p:animEffect>
                                    <p:animScale>
                                      <p:cBhvr>
                                        <p:cTn id="8" dur="770" decel="100000"/>
                                        <p:tgtEl>
                                          <p:spTgt spid="19459"/>
                                        </p:tgtEl>
                                      </p:cBhvr>
                                      <p:from x="10000" y="10000"/>
                                      <p:to x="200000" y="450000"/>
                                    </p:animScale>
                                    <p:animScale>
                                      <p:cBhvr>
                                        <p:cTn id="9" dur="1230" accel="100000" fill="hold">
                                          <p:stCondLst>
                                            <p:cond delay="770"/>
                                          </p:stCondLst>
                                        </p:cTn>
                                        <p:tgtEl>
                                          <p:spTgt spid="19459"/>
                                        </p:tgtEl>
                                      </p:cBhvr>
                                      <p:from x="200000" y="450000"/>
                                      <p:to x="100000" y="100000"/>
                                    </p:animScale>
                                    <p:set>
                                      <p:cBhvr>
                                        <p:cTn id="10" dur="770" fill="hold"/>
                                        <p:tgtEl>
                                          <p:spTgt spid="19459"/>
                                        </p:tgtEl>
                                        <p:attrNameLst>
                                          <p:attrName>ppt_x</p:attrName>
                                        </p:attrNameLst>
                                      </p:cBhvr>
                                      <p:to>
                                        <p:strVal val="(0.5)"/>
                                      </p:to>
                                    </p:set>
                                    <p:anim from="(0.5)" to="(#ppt_x)" calcmode="lin" valueType="num">
                                      <p:cBhvr>
                                        <p:cTn id="11" dur="1230" accel="100000" fill="hold">
                                          <p:stCondLst>
                                            <p:cond delay="770"/>
                                          </p:stCondLst>
                                        </p:cTn>
                                        <p:tgtEl>
                                          <p:spTgt spid="19459"/>
                                        </p:tgtEl>
                                        <p:attrNameLst>
                                          <p:attrName>ppt_x</p:attrName>
                                        </p:attrNameLst>
                                      </p:cBhvr>
                                    </p:anim>
                                    <p:set>
                                      <p:cBhvr>
                                        <p:cTn id="12" dur="770" fill="hold"/>
                                        <p:tgtEl>
                                          <p:spTgt spid="19459"/>
                                        </p:tgtEl>
                                        <p:attrNameLst>
                                          <p:attrName>ppt_y</p:attrName>
                                        </p:attrNameLst>
                                      </p:cBhvr>
                                      <p:to>
                                        <p:strVal val="(#ppt_y+0.4)"/>
                                      </p:to>
                                    </p:set>
                                    <p:anim from="(#ppt_y+0.4)" to="(#ppt_y)" calcmode="lin" valueType="num">
                                      <p:cBhvr>
                                        <p:cTn id="13" dur="1230" accel="100000" fill="hold">
                                          <p:stCondLst>
                                            <p:cond delay="770"/>
                                          </p:stCondLst>
                                        </p:cTn>
                                        <p:tgtEl>
                                          <p:spTgt spid="1945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18433"/>
          <p:cNvSpPr/>
          <p:nvPr/>
        </p:nvSpPr>
        <p:spPr>
          <a:xfrm>
            <a:off x="321310" y="260350"/>
            <a:ext cx="11717020" cy="4030980"/>
          </a:xfrm>
          <a:prstGeom prst="rect">
            <a:avLst/>
          </a:prstGeom>
          <a:noFill/>
          <a:ln w="28575">
            <a:solidFill>
              <a:schemeClr val="tx1"/>
            </a:solidFill>
          </a:ln>
          <a:effectLst>
            <a:glow rad="228600">
              <a:schemeClr val="accent5">
                <a:satMod val="175000"/>
                <a:alpha val="40000"/>
              </a:schemeClr>
            </a:glow>
          </a:effectLst>
        </p:spPr>
        <p:txBody>
          <a:bodyPr wrap="square" anchor="t">
            <a:spAutoFit/>
          </a:bodyPr>
          <a:lstStyle/>
          <a:p>
            <a:pPr fontAlgn="base">
              <a:spcBef>
                <a:spcPct val="50000"/>
              </a:spcBef>
            </a:pPr>
            <a:r>
              <a:rPr lang="zh-CN" altLang="en-US" sz="4000" b="1" strike="noStrike" noProof="1">
                <a:latin typeface="华文新魏" pitchFamily="2" charset="-122"/>
                <a:ea typeface="华文新魏" pitchFamily="2" charset="-122"/>
                <a:cs typeface="+mn-cs"/>
              </a:rPr>
              <a:t>　　</a:t>
            </a:r>
            <a:r>
              <a:rPr lang="zh-CN" altLang="en-US" sz="3600" b="1" strike="noStrike" noProof="1">
                <a:latin typeface="微软雅黑" panose="020B0503020204020204" charset="-122"/>
                <a:ea typeface="微软雅黑" panose="020B0503020204020204" charset="-122"/>
                <a:cs typeface="+mn-cs"/>
              </a:rPr>
              <a:t>秦孝公</a:t>
            </a:r>
            <a:r>
              <a:rPr lang="zh-CN" altLang="en-US" sz="3600" b="1" u="sng" strike="noStrike" noProof="1">
                <a:solidFill>
                  <a:srgbClr val="CC0000"/>
                </a:solidFill>
                <a:latin typeface="微软雅黑" panose="020B0503020204020204" charset="-122"/>
                <a:ea typeface="微软雅黑" panose="020B0503020204020204" charset="-122"/>
                <a:cs typeface="+mn-cs"/>
              </a:rPr>
              <a:t>据</a:t>
            </a:r>
            <a:r>
              <a:rPr lang="zh-CN" altLang="en-US" sz="3600" b="1" strike="noStrike" noProof="1">
                <a:latin typeface="微软雅黑" panose="020B0503020204020204" charset="-122"/>
                <a:ea typeface="微软雅黑" panose="020B0503020204020204" charset="-122"/>
                <a:cs typeface="+mn-cs"/>
              </a:rPr>
              <a:t>崤函之</a:t>
            </a:r>
            <a:r>
              <a:rPr lang="zh-CN" altLang="en-US" sz="3600" b="1" u="sng" strike="noStrike" noProof="1">
                <a:solidFill>
                  <a:srgbClr val="CC0000"/>
                </a:solidFill>
                <a:latin typeface="微软雅黑" panose="020B0503020204020204" charset="-122"/>
                <a:ea typeface="微软雅黑" panose="020B0503020204020204" charset="-122"/>
                <a:cs typeface="+mn-cs"/>
              </a:rPr>
              <a:t>固</a:t>
            </a:r>
            <a:r>
              <a:rPr lang="zh-CN" altLang="en-US" sz="3600" b="1" strike="noStrike" noProof="1">
                <a:latin typeface="微软雅黑" panose="020B0503020204020204" charset="-122"/>
                <a:ea typeface="微软雅黑" panose="020B0503020204020204" charset="-122"/>
                <a:cs typeface="+mn-cs"/>
              </a:rPr>
              <a:t> ，</a:t>
            </a:r>
            <a:r>
              <a:rPr lang="zh-CN" altLang="en-US" sz="3600" b="1" u="sng" strike="noStrike" noProof="1">
                <a:solidFill>
                  <a:srgbClr val="CC0000"/>
                </a:solidFill>
                <a:latin typeface="微软雅黑" panose="020B0503020204020204" charset="-122"/>
                <a:ea typeface="微软雅黑" panose="020B0503020204020204" charset="-122"/>
                <a:cs typeface="+mn-cs"/>
              </a:rPr>
              <a:t>拥</a:t>
            </a:r>
            <a:r>
              <a:rPr lang="zh-CN" altLang="en-US" sz="3600" b="1" strike="noStrike" noProof="1">
                <a:latin typeface="微软雅黑" panose="020B0503020204020204" charset="-122"/>
                <a:ea typeface="微软雅黑" panose="020B0503020204020204" charset="-122"/>
                <a:cs typeface="+mn-cs"/>
              </a:rPr>
              <a:t>雍州之地，君臣</a:t>
            </a:r>
            <a:r>
              <a:rPr lang="zh-CN" altLang="en-US" sz="3600" b="1" u="sng" strike="noStrike" noProof="1">
                <a:solidFill>
                  <a:srgbClr val="CC0000"/>
                </a:solidFill>
                <a:latin typeface="微软雅黑" panose="020B0503020204020204" charset="-122"/>
                <a:ea typeface="微软雅黑" panose="020B0503020204020204" charset="-122"/>
                <a:cs typeface="+mn-cs"/>
              </a:rPr>
              <a:t>固守以窥</a:t>
            </a:r>
            <a:r>
              <a:rPr lang="zh-CN" altLang="en-US" sz="3600" b="1" strike="noStrike" noProof="1">
                <a:latin typeface="微软雅黑" panose="020B0503020204020204" charset="-122"/>
                <a:ea typeface="微软雅黑" panose="020B0503020204020204" charset="-122"/>
                <a:cs typeface="+mn-cs"/>
              </a:rPr>
              <a:t>周</a:t>
            </a:r>
            <a:endParaRPr lang="zh-CN" altLang="en-US" sz="3600" b="1" strike="noStrike" noProof="1">
              <a:latin typeface="微软雅黑" panose="020B0503020204020204" charset="-122"/>
              <a:ea typeface="微软雅黑" panose="020B0503020204020204" charset="-122"/>
            </a:endParaRPr>
          </a:p>
          <a:p>
            <a:pPr fontAlgn="base">
              <a:spcBef>
                <a:spcPct val="50000"/>
              </a:spcBef>
            </a:pPr>
            <a:endParaRPr lang="zh-CN" altLang="en-US" sz="3600" b="1" strike="noStrike" noProof="1">
              <a:latin typeface="微软雅黑" panose="020B0503020204020204" charset="-122"/>
              <a:ea typeface="微软雅黑" panose="020B0503020204020204" charset="-122"/>
            </a:endParaRPr>
          </a:p>
          <a:p>
            <a:pPr fontAlgn="base">
              <a:spcBef>
                <a:spcPct val="50000"/>
              </a:spcBef>
            </a:pPr>
            <a:r>
              <a:rPr lang="zh-CN" altLang="en-US" sz="3600" b="1" strike="noStrike" noProof="1">
                <a:latin typeface="微软雅黑" panose="020B0503020204020204" charset="-122"/>
                <a:ea typeface="微软雅黑" panose="020B0503020204020204" charset="-122"/>
                <a:cs typeface="+mn-cs"/>
              </a:rPr>
              <a:t>室</a:t>
            </a:r>
            <a:r>
              <a:rPr lang="en-US" altLang="zh-CN" sz="3600" b="1" strike="noStrike" noProof="1">
                <a:latin typeface="微软雅黑" panose="020B0503020204020204" charset="-122"/>
                <a:ea typeface="微软雅黑" panose="020B0503020204020204" charset="-122"/>
                <a:cs typeface="+mn-cs"/>
              </a:rPr>
              <a:t>,</a:t>
            </a:r>
            <a:r>
              <a:rPr lang="zh-CN" altLang="en-US" sz="3600" b="1" strike="noStrike" noProof="1">
                <a:latin typeface="微软雅黑" panose="020B0503020204020204" charset="-122"/>
                <a:ea typeface="微软雅黑" panose="020B0503020204020204" charset="-122"/>
                <a:cs typeface="+mn-cs"/>
              </a:rPr>
              <a:t>有</a:t>
            </a:r>
            <a:r>
              <a:rPr lang="zh-CN" altLang="en-US" sz="3600" b="1" u="sng" strike="noStrike" noProof="1">
                <a:solidFill>
                  <a:srgbClr val="CC0000"/>
                </a:solidFill>
                <a:latin typeface="微软雅黑" panose="020B0503020204020204" charset="-122"/>
                <a:ea typeface="微软雅黑" panose="020B0503020204020204" charset="-122"/>
                <a:cs typeface="+mn-cs"/>
              </a:rPr>
              <a:t>席卷</a:t>
            </a:r>
            <a:r>
              <a:rPr lang="zh-CN" altLang="en-US" sz="3600" b="1" strike="noStrike" noProof="1">
                <a:latin typeface="微软雅黑" panose="020B0503020204020204" charset="-122"/>
                <a:ea typeface="微软雅黑" panose="020B0503020204020204" charset="-122"/>
                <a:cs typeface="+mn-cs"/>
              </a:rPr>
              <a:t>天下</a:t>
            </a:r>
            <a:r>
              <a:rPr lang="en-US" altLang="zh-CN" sz="3600" b="1" strike="noStrike" noProof="1">
                <a:latin typeface="微软雅黑" panose="020B0503020204020204" charset="-122"/>
                <a:ea typeface="微软雅黑" panose="020B0503020204020204" charset="-122"/>
                <a:cs typeface="+mn-cs"/>
              </a:rPr>
              <a:t>,</a:t>
            </a:r>
            <a:r>
              <a:rPr lang="zh-CN" altLang="en-US" sz="3600" b="1" u="sng" strike="noStrike" noProof="1">
                <a:solidFill>
                  <a:srgbClr val="CC0000"/>
                </a:solidFill>
                <a:latin typeface="微软雅黑" panose="020B0503020204020204" charset="-122"/>
                <a:ea typeface="微软雅黑" panose="020B0503020204020204" charset="-122"/>
                <a:cs typeface="+mn-cs"/>
              </a:rPr>
              <a:t>包举</a:t>
            </a:r>
            <a:r>
              <a:rPr lang="zh-CN" altLang="en-US" sz="3600" b="1" strike="noStrike" noProof="1">
                <a:latin typeface="微软雅黑" panose="020B0503020204020204" charset="-122"/>
                <a:ea typeface="微软雅黑" panose="020B0503020204020204" charset="-122"/>
                <a:cs typeface="+mn-cs"/>
              </a:rPr>
              <a:t>宇内，</a:t>
            </a:r>
            <a:r>
              <a:rPr lang="zh-CN" altLang="en-US" sz="3600" b="1" u="sng" strike="noStrike" noProof="1">
                <a:solidFill>
                  <a:srgbClr val="CC0000"/>
                </a:solidFill>
                <a:latin typeface="微软雅黑" panose="020B0503020204020204" charset="-122"/>
                <a:ea typeface="微软雅黑" panose="020B0503020204020204" charset="-122"/>
                <a:cs typeface="+mn-cs"/>
              </a:rPr>
              <a:t>囊括</a:t>
            </a:r>
            <a:r>
              <a:rPr lang="zh-CN" altLang="en-US" sz="3600" b="1" strike="noStrike" noProof="1">
                <a:latin typeface="微软雅黑" panose="020B0503020204020204" charset="-122"/>
                <a:ea typeface="微软雅黑" panose="020B0503020204020204" charset="-122"/>
                <a:cs typeface="+mn-cs"/>
              </a:rPr>
              <a:t>四海之意，并吞</a:t>
            </a:r>
            <a:r>
              <a:rPr lang="zh-CN" altLang="en-US" sz="3600" b="1" u="sng" strike="noStrike" noProof="1">
                <a:solidFill>
                  <a:srgbClr val="CC0000"/>
                </a:solidFill>
                <a:latin typeface="微软雅黑" panose="020B0503020204020204" charset="-122"/>
                <a:ea typeface="微软雅黑" panose="020B0503020204020204" charset="-122"/>
                <a:cs typeface="+mn-cs"/>
              </a:rPr>
              <a:t>八荒</a:t>
            </a:r>
            <a:r>
              <a:rPr lang="zh-CN" altLang="en-US" sz="3600" b="1" strike="noStrike" noProof="1">
                <a:latin typeface="微软雅黑" panose="020B0503020204020204" charset="-122"/>
                <a:ea typeface="微软雅黑" panose="020B0503020204020204" charset="-122"/>
                <a:cs typeface="+mn-cs"/>
              </a:rPr>
              <a:t>之心。</a:t>
            </a:r>
            <a:endParaRPr lang="zh-CN" altLang="en-US" sz="3600" b="1" strike="noStrike" noProof="1">
              <a:latin typeface="微软雅黑" panose="020B0503020204020204" charset="-122"/>
              <a:ea typeface="微软雅黑" panose="020B0503020204020204" charset="-122"/>
            </a:endParaRPr>
          </a:p>
          <a:p>
            <a:pPr fontAlgn="base">
              <a:spcBef>
                <a:spcPct val="50000"/>
              </a:spcBef>
            </a:pPr>
            <a:endParaRPr lang="zh-CN" altLang="en-US" sz="3600" b="1" strike="noStrike" noProof="1">
              <a:latin typeface="微软雅黑" panose="020B0503020204020204" charset="-122"/>
              <a:ea typeface="微软雅黑" panose="020B0503020204020204" charset="-122"/>
            </a:endParaRPr>
          </a:p>
          <a:p>
            <a:pPr fontAlgn="base">
              <a:spcBef>
                <a:spcPct val="50000"/>
              </a:spcBef>
            </a:pPr>
            <a:endParaRPr lang="zh-CN" altLang="en-US" sz="3600" b="1" strike="noStrike" noProof="1">
              <a:latin typeface="微软雅黑" panose="020B0503020204020204" charset="-122"/>
              <a:ea typeface="微软雅黑" panose="020B0503020204020204" charset="-122"/>
            </a:endParaRPr>
          </a:p>
        </p:txBody>
      </p:sp>
      <p:sp>
        <p:nvSpPr>
          <p:cNvPr id="18435" name="圆角矩形标注 18434"/>
          <p:cNvSpPr/>
          <p:nvPr/>
        </p:nvSpPr>
        <p:spPr>
          <a:xfrm rot="5400000">
            <a:off x="1689100" y="684213"/>
            <a:ext cx="574675" cy="1225550"/>
          </a:xfrm>
          <a:prstGeom prst="wedgeRoundRectCallout">
            <a:avLst>
              <a:gd name="adj1" fmla="val -91051"/>
              <a:gd name="adj2" fmla="val -87310"/>
              <a:gd name="adj3" fmla="val 16667"/>
            </a:avLst>
          </a:prstGeom>
          <a:solidFill>
            <a:srgbClr val="FFFF99"/>
          </a:solidFill>
          <a:ln w="9525" cap="flat" cmpd="sng">
            <a:solidFill>
              <a:schemeClr val="tx1"/>
            </a:solidFill>
            <a:prstDash val="solid"/>
            <a:miter/>
            <a:headEnd type="none" w="med" len="med"/>
            <a:tailEnd type="none" w="med" len="med"/>
          </a:ln>
        </p:spPr>
        <p:txBody>
          <a:bodyPr rot="10800000" vert="eaVert" lIns="90000" tIns="46800" rIns="90000" bIns="46800"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占据</a:t>
            </a:r>
          </a:p>
        </p:txBody>
      </p:sp>
      <p:sp>
        <p:nvSpPr>
          <p:cNvPr id="29699" name="圆角矩形标注 18435"/>
          <p:cNvSpPr/>
          <p:nvPr/>
        </p:nvSpPr>
        <p:spPr>
          <a:xfrm>
            <a:off x="4800600" y="765175"/>
            <a:ext cx="1655763" cy="935038"/>
          </a:xfrm>
          <a:prstGeom prst="wedgeRoundRectCallout">
            <a:avLst>
              <a:gd name="adj1" fmla="val -43750"/>
              <a:gd name="adj2" fmla="val 70000"/>
              <a:gd name="adj3" fmla="val 16667"/>
            </a:avLst>
          </a:prstGeom>
          <a:noFill/>
          <a:ln w="9525">
            <a:noFill/>
          </a:ln>
        </p:spPr>
        <p:txBody>
          <a:bodyPr anchor="t"/>
          <a:lstStyle/>
          <a:p>
            <a:pPr algn="ctr">
              <a:spcBef>
                <a:spcPct val="50000"/>
              </a:spcBef>
            </a:pPr>
            <a:endParaRPr lang="zh-CN" altLang="en-US" sz="4800" b="1">
              <a:solidFill>
                <a:srgbClr val="CC0000"/>
              </a:solidFill>
              <a:latin typeface="Times New Roman" panose="02020603050405020304" pitchFamily="18" charset="0"/>
              <a:ea typeface="隶书" charset="-122"/>
            </a:endParaRPr>
          </a:p>
        </p:txBody>
      </p:sp>
      <p:sp>
        <p:nvSpPr>
          <p:cNvPr id="18437" name="圆角矩形标注 18436"/>
          <p:cNvSpPr/>
          <p:nvPr/>
        </p:nvSpPr>
        <p:spPr>
          <a:xfrm>
            <a:off x="2589213" y="1081088"/>
            <a:ext cx="3529012" cy="503237"/>
          </a:xfrm>
          <a:prstGeom prst="wedgeRoundRectCallout">
            <a:avLst>
              <a:gd name="adj1" fmla="val 14509"/>
              <a:gd name="adj2" fmla="val -135806"/>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楷体_GB2312" pitchFamily="49" charset="-122"/>
                <a:ea typeface="楷体_GB2312" pitchFamily="49" charset="-122"/>
              </a:rPr>
              <a:t>形作名</a:t>
            </a:r>
            <a:r>
              <a:rPr lang="en-US" altLang="zh-CN" sz="2800" b="1">
                <a:solidFill>
                  <a:schemeClr val="accent2"/>
                </a:solidFill>
                <a:latin typeface="楷体_GB2312" pitchFamily="49" charset="-122"/>
                <a:ea typeface="楷体_GB2312" pitchFamily="49" charset="-122"/>
              </a:rPr>
              <a:t>,</a:t>
            </a:r>
            <a:r>
              <a:rPr lang="zh-CN" altLang="en-US" sz="2800" b="1">
                <a:solidFill>
                  <a:schemeClr val="accent2"/>
                </a:solidFill>
                <a:latin typeface="楷体_GB2312" pitchFamily="49" charset="-122"/>
                <a:ea typeface="楷体_GB2312" pitchFamily="49" charset="-122"/>
              </a:rPr>
              <a:t>险要的地势</a:t>
            </a:r>
          </a:p>
        </p:txBody>
      </p:sp>
      <p:sp>
        <p:nvSpPr>
          <p:cNvPr id="18438" name="圆角矩形标注 18437"/>
          <p:cNvSpPr/>
          <p:nvPr/>
        </p:nvSpPr>
        <p:spPr>
          <a:xfrm>
            <a:off x="6778625" y="1287463"/>
            <a:ext cx="1008063" cy="503237"/>
          </a:xfrm>
          <a:prstGeom prst="wedgeRoundRectCallout">
            <a:avLst>
              <a:gd name="adj1" fmla="val -122597"/>
              <a:gd name="adj2" fmla="val -138644"/>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楷体_GB2312" pitchFamily="49" charset="-122"/>
                <a:ea typeface="楷体_GB2312" pitchFamily="49" charset="-122"/>
              </a:rPr>
              <a:t>拥有</a:t>
            </a:r>
          </a:p>
        </p:txBody>
      </p:sp>
      <p:sp>
        <p:nvSpPr>
          <p:cNvPr id="18439" name="圆角矩形标注 18438"/>
          <p:cNvSpPr/>
          <p:nvPr/>
        </p:nvSpPr>
        <p:spPr>
          <a:xfrm>
            <a:off x="10091738" y="1016000"/>
            <a:ext cx="1439862" cy="433388"/>
          </a:xfrm>
          <a:prstGeom prst="wedgeRoundRectCallout">
            <a:avLst>
              <a:gd name="adj1" fmla="val -23208"/>
              <a:gd name="adj2" fmla="val -90657"/>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表目的</a:t>
            </a:r>
          </a:p>
        </p:txBody>
      </p:sp>
      <p:sp>
        <p:nvSpPr>
          <p:cNvPr id="18440" name="圆角矩形标注 18439"/>
          <p:cNvSpPr/>
          <p:nvPr/>
        </p:nvSpPr>
        <p:spPr>
          <a:xfrm>
            <a:off x="2268538" y="2686050"/>
            <a:ext cx="1008062" cy="504825"/>
          </a:xfrm>
          <a:prstGeom prst="wedgeRoundRectCallout">
            <a:avLst>
              <a:gd name="adj1" fmla="val -94722"/>
              <a:gd name="adj2" fmla="val -88995"/>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并吞</a:t>
            </a:r>
          </a:p>
        </p:txBody>
      </p:sp>
      <p:sp>
        <p:nvSpPr>
          <p:cNvPr id="18441" name="圆角矩形标注 18440"/>
          <p:cNvSpPr/>
          <p:nvPr/>
        </p:nvSpPr>
        <p:spPr>
          <a:xfrm>
            <a:off x="5826125" y="2686050"/>
            <a:ext cx="1079500" cy="504825"/>
          </a:xfrm>
          <a:prstGeom prst="wedgeRoundRectCallout">
            <a:avLst>
              <a:gd name="adj1" fmla="val -34560"/>
              <a:gd name="adj2" fmla="val -102829"/>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rgbClr val="0033CC"/>
                </a:solidFill>
                <a:latin typeface="Times New Roman" panose="02020603050405020304" pitchFamily="18" charset="0"/>
                <a:ea typeface="楷体_GB2312" pitchFamily="49" charset="-122"/>
              </a:rPr>
              <a:t>并吞</a:t>
            </a:r>
          </a:p>
        </p:txBody>
      </p:sp>
      <p:sp>
        <p:nvSpPr>
          <p:cNvPr id="18442" name="圆角矩形标注 18441"/>
          <p:cNvSpPr/>
          <p:nvPr/>
        </p:nvSpPr>
        <p:spPr>
          <a:xfrm>
            <a:off x="10614025" y="1584325"/>
            <a:ext cx="1009650" cy="433388"/>
          </a:xfrm>
          <a:prstGeom prst="wedgeRoundRectCallout">
            <a:avLst>
              <a:gd name="adj1" fmla="val -129560"/>
              <a:gd name="adj2" fmla="val -104213"/>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窥视</a:t>
            </a:r>
          </a:p>
        </p:txBody>
      </p:sp>
      <p:sp>
        <p:nvSpPr>
          <p:cNvPr id="18443" name="圆角矩形标注 18442"/>
          <p:cNvSpPr/>
          <p:nvPr/>
        </p:nvSpPr>
        <p:spPr>
          <a:xfrm>
            <a:off x="7967663" y="1016000"/>
            <a:ext cx="2124075" cy="433388"/>
          </a:xfrm>
          <a:prstGeom prst="wedgeRoundRectCallout">
            <a:avLst>
              <a:gd name="adj1" fmla="val 38264"/>
              <a:gd name="adj2" fmla="val -97620"/>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牢固地守卫</a:t>
            </a:r>
          </a:p>
        </p:txBody>
      </p:sp>
      <p:sp>
        <p:nvSpPr>
          <p:cNvPr id="18444" name="圆角矩形标注 18443"/>
          <p:cNvSpPr/>
          <p:nvPr/>
        </p:nvSpPr>
        <p:spPr>
          <a:xfrm>
            <a:off x="3406775" y="2686050"/>
            <a:ext cx="971550" cy="433388"/>
          </a:xfrm>
          <a:prstGeom prst="wedgeRoundRectCallout">
            <a:avLst>
              <a:gd name="adj1" fmla="val 55884"/>
              <a:gd name="adj2" fmla="val -100917"/>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并吞</a:t>
            </a:r>
          </a:p>
        </p:txBody>
      </p:sp>
      <p:sp>
        <p:nvSpPr>
          <p:cNvPr id="18445" name="圆角矩形标注 18444"/>
          <p:cNvSpPr/>
          <p:nvPr/>
        </p:nvSpPr>
        <p:spPr>
          <a:xfrm>
            <a:off x="4800600" y="3251200"/>
            <a:ext cx="6926263" cy="508000"/>
          </a:xfrm>
          <a:prstGeom prst="wedgeRoundRectCallout">
            <a:avLst>
              <a:gd name="adj1" fmla="val 10523"/>
              <a:gd name="adj2" fmla="val -81565"/>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400" b="1">
                <a:solidFill>
                  <a:schemeClr val="accent2"/>
                </a:solidFill>
                <a:latin typeface="楷体_GB2312" pitchFamily="49" charset="-122"/>
                <a:ea typeface="楷体_GB2312" pitchFamily="49" charset="-122"/>
              </a:rPr>
              <a:t>八方荒远之地。宇内、四海、八荒均指天下</a:t>
            </a:r>
          </a:p>
        </p:txBody>
      </p:sp>
      <p:sp>
        <p:nvSpPr>
          <p:cNvPr id="18446" name="文本框 18445"/>
          <p:cNvSpPr txBox="1"/>
          <p:nvPr/>
        </p:nvSpPr>
        <p:spPr>
          <a:xfrm>
            <a:off x="238125" y="4556125"/>
            <a:ext cx="11799888" cy="2028825"/>
          </a:xfrm>
          <a:prstGeom prst="rect">
            <a:avLst/>
          </a:prstGeom>
          <a:solidFill>
            <a:srgbClr val="AAF0F4">
              <a:alpha val="17998"/>
            </a:srgbClr>
          </a:solidFill>
          <a:ln w="28575" cap="flat" cmpd="sng">
            <a:solidFill>
              <a:schemeClr val="tx1"/>
            </a:solidFill>
            <a:prstDash val="sysDash"/>
            <a:miter/>
            <a:headEnd type="none" w="med" len="med"/>
            <a:tailEnd type="none" w="med" len="med"/>
          </a:ln>
        </p:spPr>
        <p:txBody>
          <a:bodyPr wrap="square" anchor="t">
            <a:spAutoFit/>
          </a:bodyPr>
          <a:lstStyle/>
          <a:p>
            <a:pPr>
              <a:lnSpc>
                <a:spcPct val="150000"/>
              </a:lnSpc>
            </a:pPr>
            <a:r>
              <a:rPr lang="zh-CN" altLang="en-US" sz="2800" b="1">
                <a:solidFill>
                  <a:srgbClr val="C00000"/>
                </a:solidFill>
                <a:latin typeface="微软雅黑" panose="020B0503020204020204" charset="-122"/>
                <a:ea typeface="微软雅黑" panose="020B0503020204020204" charset="-122"/>
              </a:rPr>
              <a:t>秦孝公占据殽山，函谷关那样险固的地方，拥有雍州一带那样辽阔的地方，（秦国的）国君臣子牢固据守来（窥探）周王朝，有并吞天下，占领海内，控制全国的意图，吞并八方的野心。</a:t>
            </a:r>
          </a:p>
        </p:txBody>
      </p:sp>
      <p:sp>
        <p:nvSpPr>
          <p:cNvPr id="18447" name="圆角矩形标注 18446"/>
          <p:cNvSpPr/>
          <p:nvPr/>
        </p:nvSpPr>
        <p:spPr>
          <a:xfrm>
            <a:off x="493713" y="3324225"/>
            <a:ext cx="4191000" cy="433388"/>
          </a:xfrm>
          <a:prstGeom prst="wedgeRoundRectCallout">
            <a:avLst>
              <a:gd name="adj1" fmla="val -48597"/>
              <a:gd name="adj2" fmla="val 64653"/>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“席、包、囊”名作状</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8435"/>
                                        </p:tgtEl>
                                        <p:attrNameLst>
                                          <p:attrName>style.visibility</p:attrName>
                                        </p:attrNameLst>
                                      </p:cBhvr>
                                      <p:to>
                                        <p:strVal val="visible"/>
                                      </p:to>
                                    </p:set>
                                    <p:anim calcmode="lin" valueType="num">
                                      <p:cBhvr>
                                        <p:cTn id="7" dur="1" fill="hold"/>
                                        <p:tgtEl>
                                          <p:spTgt spid="18435"/>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 nodeType="clickEffect">
                                  <p:stCondLst>
                                    <p:cond delay="0"/>
                                  </p:stCondLst>
                                  <p:childTnLst>
                                    <p:set>
                                      <p:cBhvr>
                                        <p:cTn id="12" dur="1" fill="hold">
                                          <p:stCondLst>
                                            <p:cond delay="499"/>
                                          </p:stCondLst>
                                        </p:cTn>
                                        <p:tgtEl>
                                          <p:spTgt spid="18437"/>
                                        </p:tgtEl>
                                        <p:attrNameLst>
                                          <p:attrName>style.visibility</p:attrName>
                                        </p:attrNameLst>
                                      </p:cBhvr>
                                      <p:to>
                                        <p:strVal val="visible"/>
                                      </p:to>
                                    </p:set>
                                    <p:anim calcmode="lin" valueType="num">
                                      <p:cBhvr>
                                        <p:cTn id="13" dur="1" fill="hold"/>
                                        <p:tgtEl>
                                          <p:spTgt spid="18437"/>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2" nodeType="clickEffect">
                                  <p:stCondLst>
                                    <p:cond delay="0"/>
                                  </p:stCondLst>
                                  <p:childTnLst>
                                    <p:set>
                                      <p:cBhvr>
                                        <p:cTn id="18" dur="1" fill="hold">
                                          <p:stCondLst>
                                            <p:cond delay="499"/>
                                          </p:stCondLst>
                                        </p:cTn>
                                        <p:tgtEl>
                                          <p:spTgt spid="18438"/>
                                        </p:tgtEl>
                                        <p:attrNameLst>
                                          <p:attrName>style.visibility</p:attrName>
                                        </p:attrNameLst>
                                      </p:cBhvr>
                                      <p:to>
                                        <p:strVal val="visible"/>
                                      </p:to>
                                    </p:set>
                                    <p:anim calcmode="lin" valueType="num">
                                      <p:cBhvr>
                                        <p:cTn id="19" dur="1" fill="hold"/>
                                        <p:tgtEl>
                                          <p:spTgt spid="18438"/>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7" nodeType="clickEffect">
                                  <p:stCondLst>
                                    <p:cond delay="0"/>
                                  </p:stCondLst>
                                  <p:childTnLst>
                                    <p:set>
                                      <p:cBhvr>
                                        <p:cTn id="24" dur="1" fill="hold">
                                          <p:stCondLst>
                                            <p:cond delay="499"/>
                                          </p:stCondLst>
                                        </p:cTn>
                                        <p:tgtEl>
                                          <p:spTgt spid="18443"/>
                                        </p:tgtEl>
                                        <p:attrNameLst>
                                          <p:attrName>style.visibility</p:attrName>
                                        </p:attrNameLst>
                                      </p:cBhvr>
                                      <p:to>
                                        <p:strVal val="visible"/>
                                      </p:to>
                                    </p:set>
                                    <p:anim calcmode="lin" valueType="num">
                                      <p:cBhvr>
                                        <p:cTn id="25" dur="1" fill="hold"/>
                                        <p:tgtEl>
                                          <p:spTgt spid="18443"/>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3" nodeType="clickEffect">
                                  <p:stCondLst>
                                    <p:cond delay="0"/>
                                  </p:stCondLst>
                                  <p:childTnLst>
                                    <p:set>
                                      <p:cBhvr>
                                        <p:cTn id="30" dur="1" fill="hold">
                                          <p:stCondLst>
                                            <p:cond delay="499"/>
                                          </p:stCondLst>
                                        </p:cTn>
                                        <p:tgtEl>
                                          <p:spTgt spid="18439"/>
                                        </p:tgtEl>
                                        <p:attrNameLst>
                                          <p:attrName>style.visibility</p:attrName>
                                        </p:attrNameLst>
                                      </p:cBhvr>
                                      <p:to>
                                        <p:strVal val="visible"/>
                                      </p:to>
                                    </p:set>
                                    <p:anim calcmode="lin" valueType="num">
                                      <p:cBhvr>
                                        <p:cTn id="31" dur="1" fill="hold"/>
                                        <p:tgtEl>
                                          <p:spTgt spid="18439"/>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6" nodeType="clickEffect">
                                  <p:stCondLst>
                                    <p:cond delay="0"/>
                                  </p:stCondLst>
                                  <p:childTnLst>
                                    <p:set>
                                      <p:cBhvr>
                                        <p:cTn id="36" dur="1" fill="hold">
                                          <p:stCondLst>
                                            <p:cond delay="499"/>
                                          </p:stCondLst>
                                        </p:cTn>
                                        <p:tgtEl>
                                          <p:spTgt spid="18442"/>
                                        </p:tgtEl>
                                        <p:attrNameLst>
                                          <p:attrName>style.visibility</p:attrName>
                                        </p:attrNameLst>
                                      </p:cBhvr>
                                      <p:to>
                                        <p:strVal val="visible"/>
                                      </p:to>
                                    </p:set>
                                    <p:anim calcmode="lin" valueType="num">
                                      <p:cBhvr>
                                        <p:cTn id="37" dur="1" fill="hold"/>
                                        <p:tgtEl>
                                          <p:spTgt spid="18442"/>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4" nodeType="clickEffect">
                                  <p:stCondLst>
                                    <p:cond delay="0"/>
                                  </p:stCondLst>
                                  <p:childTnLst>
                                    <p:set>
                                      <p:cBhvr>
                                        <p:cTn id="42" dur="1" fill="hold">
                                          <p:stCondLst>
                                            <p:cond delay="499"/>
                                          </p:stCondLst>
                                        </p:cTn>
                                        <p:tgtEl>
                                          <p:spTgt spid="18440"/>
                                        </p:tgtEl>
                                        <p:attrNameLst>
                                          <p:attrName>style.visibility</p:attrName>
                                        </p:attrNameLst>
                                      </p:cBhvr>
                                      <p:to>
                                        <p:strVal val="visible"/>
                                      </p:to>
                                    </p:set>
                                    <p:anim calcmode="lin" valueType="num">
                                      <p:cBhvr>
                                        <p:cTn id="43" dur="1" fill="hold"/>
                                        <p:tgtEl>
                                          <p:spTgt spid="18440"/>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5" nodeType="clickEffect">
                                  <p:stCondLst>
                                    <p:cond delay="0"/>
                                  </p:stCondLst>
                                  <p:childTnLst>
                                    <p:set>
                                      <p:cBhvr>
                                        <p:cTn id="48" dur="1" fill="hold">
                                          <p:stCondLst>
                                            <p:cond delay="499"/>
                                          </p:stCondLst>
                                        </p:cTn>
                                        <p:tgtEl>
                                          <p:spTgt spid="18441"/>
                                        </p:tgtEl>
                                        <p:attrNameLst>
                                          <p:attrName>style.visibility</p:attrName>
                                        </p:attrNameLst>
                                      </p:cBhvr>
                                      <p:to>
                                        <p:strVal val="visible"/>
                                      </p:to>
                                    </p:set>
                                    <p:anim calcmode="lin" valueType="num">
                                      <p:cBhvr>
                                        <p:cTn id="49" dur="1" fill="hold"/>
                                        <p:tgtEl>
                                          <p:spTgt spid="18441"/>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8" nodeType="clickEffect">
                                  <p:stCondLst>
                                    <p:cond delay="0"/>
                                  </p:stCondLst>
                                  <p:childTnLst>
                                    <p:set>
                                      <p:cBhvr>
                                        <p:cTn id="54" dur="1" fill="hold">
                                          <p:stCondLst>
                                            <p:cond delay="499"/>
                                          </p:stCondLst>
                                        </p:cTn>
                                        <p:tgtEl>
                                          <p:spTgt spid="18444"/>
                                        </p:tgtEl>
                                        <p:attrNameLst>
                                          <p:attrName>style.visibility</p:attrName>
                                        </p:attrNameLst>
                                      </p:cBhvr>
                                      <p:to>
                                        <p:strVal val="visible"/>
                                      </p:to>
                                    </p:set>
                                    <p:anim calcmode="lin" valueType="num">
                                      <p:cBhvr>
                                        <p:cTn id="55" dur="1" fill="hold"/>
                                        <p:tgtEl>
                                          <p:spTgt spid="18444"/>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4" presetClass="entr" presetSubtype="0" fill="hold" grpId="11" nodeType="clickEffect">
                                  <p:stCondLst>
                                    <p:cond delay="0"/>
                                  </p:stCondLst>
                                  <p:childTnLst>
                                    <p:set>
                                      <p:cBhvr>
                                        <p:cTn id="60" dur="1" fill="hold">
                                          <p:stCondLst>
                                            <p:cond delay="499"/>
                                          </p:stCondLst>
                                        </p:cTn>
                                        <p:tgtEl>
                                          <p:spTgt spid="18447"/>
                                        </p:tgtEl>
                                        <p:attrNameLst>
                                          <p:attrName>style.visibility</p:attrName>
                                        </p:attrNameLst>
                                      </p:cBhvr>
                                      <p:to>
                                        <p:strVal val="visible"/>
                                      </p:to>
                                    </p:set>
                                    <p:anim calcmode="lin" valueType="num">
                                      <p:cBhvr>
                                        <p:cTn id="61" dur="1" fill="hold"/>
                                        <p:tgtEl>
                                          <p:spTgt spid="18447"/>
                                        </p:tgtEl>
                                      </p:cBhvr>
                                    </p:anim>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4" presetClass="entr" presetSubtype="0" fill="hold" grpId="9" nodeType="clickEffect">
                                  <p:stCondLst>
                                    <p:cond delay="0"/>
                                  </p:stCondLst>
                                  <p:childTnLst>
                                    <p:set>
                                      <p:cBhvr>
                                        <p:cTn id="66" dur="1" fill="hold">
                                          <p:stCondLst>
                                            <p:cond delay="499"/>
                                          </p:stCondLst>
                                        </p:cTn>
                                        <p:tgtEl>
                                          <p:spTgt spid="18445"/>
                                        </p:tgtEl>
                                        <p:attrNameLst>
                                          <p:attrName>style.visibility</p:attrName>
                                        </p:attrNameLst>
                                      </p:cBhvr>
                                      <p:to>
                                        <p:strVal val="visible"/>
                                      </p:to>
                                    </p:set>
                                    <p:anim calcmode="lin" valueType="num">
                                      <p:cBhvr>
                                        <p:cTn id="67" dur="1" fill="hold"/>
                                        <p:tgtEl>
                                          <p:spTgt spid="18445"/>
                                        </p:tgtEl>
                                      </p:cBhvr>
                                    </p:anim>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3" presetClass="entr" presetSubtype="16" fill="hold" grpId="10" nodeType="clickEffect">
                                  <p:stCondLst>
                                    <p:cond delay="0"/>
                                  </p:stCondLst>
                                  <p:childTnLst>
                                    <p:set>
                                      <p:cBhvr>
                                        <p:cTn id="72" dur="1" fill="hold">
                                          <p:stCondLst>
                                            <p:cond delay="0"/>
                                          </p:stCondLst>
                                        </p:cTn>
                                        <p:tgtEl>
                                          <p:spTgt spid="18446"/>
                                        </p:tgtEl>
                                        <p:attrNameLst>
                                          <p:attrName>style.visibility</p:attrName>
                                        </p:attrNameLst>
                                      </p:cBhvr>
                                      <p:to>
                                        <p:strVal val="visible"/>
                                      </p:to>
                                    </p:set>
                                    <p:anim calcmode="lin" valueType="num">
                                      <p:cBhvr>
                                        <p:cTn id="73" dur="500" fill="hold"/>
                                        <p:tgtEl>
                                          <p:spTgt spid="18446"/>
                                        </p:tgtEl>
                                        <p:attrNameLst>
                                          <p:attrName>ppt_w</p:attrName>
                                        </p:attrNameLst>
                                      </p:cBhvr>
                                      <p:tavLst>
                                        <p:tav tm="0">
                                          <p:val>
                                            <p:fltVal val="0"/>
                                          </p:val>
                                        </p:tav>
                                        <p:tav tm="100000">
                                          <p:val>
                                            <p:strVal val="#ppt_w"/>
                                          </p:val>
                                        </p:tav>
                                      </p:tavLst>
                                    </p:anim>
                                    <p:anim calcmode="lin" valueType="num">
                                      <p:cBhvr>
                                        <p:cTn id="74" dur="500" fill="hold"/>
                                        <p:tgtEl>
                                          <p:spTgt spid="184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p:bldP spid="18437" grpId="1" animBg="1"/>
      <p:bldP spid="18438" grpId="2" animBg="1"/>
      <p:bldP spid="18439" grpId="3" animBg="1"/>
      <p:bldP spid="18440" grpId="4" animBg="1"/>
      <p:bldP spid="18441" grpId="5" animBg="1"/>
      <p:bldP spid="18442" grpId="6" animBg="1"/>
      <p:bldP spid="18443" grpId="7" animBg="1"/>
      <p:bldP spid="18444" grpId="8" animBg="1"/>
      <p:bldP spid="18445" grpId="9" animBg="1"/>
      <p:bldP spid="18446" grpId="10" animBg="1"/>
      <p:bldP spid="18447" grpId="1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矩形 19457"/>
          <p:cNvSpPr/>
          <p:nvPr/>
        </p:nvSpPr>
        <p:spPr>
          <a:xfrm>
            <a:off x="138430" y="106045"/>
            <a:ext cx="9144000" cy="4799965"/>
          </a:xfrm>
          <a:prstGeom prst="rect">
            <a:avLst/>
          </a:prstGeom>
          <a:noFill/>
          <a:ln w="28575">
            <a:solidFill>
              <a:schemeClr val="tx1"/>
            </a:solidFill>
          </a:ln>
          <a:effectLst>
            <a:glow rad="228600">
              <a:schemeClr val="accent5">
                <a:satMod val="175000"/>
                <a:alpha val="40000"/>
              </a:schemeClr>
            </a:glow>
          </a:effectLst>
        </p:spPr>
        <p:txBody>
          <a:bodyPr wrap="square" anchor="t">
            <a:spAutoFit/>
          </a:bodyPr>
          <a:lstStyle/>
          <a:p>
            <a:pPr fontAlgn="base">
              <a:spcBef>
                <a:spcPct val="50000"/>
              </a:spcBef>
            </a:pPr>
            <a:r>
              <a:rPr lang="zh-CN" altLang="en-US" sz="3600" b="1" strike="noStrike" noProof="1">
                <a:latin typeface="华文新魏" pitchFamily="2" charset="-122"/>
                <a:ea typeface="华文新魏" pitchFamily="2" charset="-122"/>
                <a:cs typeface="+mn-cs"/>
              </a:rPr>
              <a:t>　</a:t>
            </a:r>
            <a:r>
              <a:rPr lang="zh-CN" altLang="en-US" sz="3600" b="1" strike="noStrike" noProof="1">
                <a:latin typeface="微软雅黑" panose="020B0503020204020204" charset="-122"/>
                <a:ea typeface="微软雅黑" panose="020B0503020204020204" charset="-122"/>
                <a:cs typeface="+mn-cs"/>
              </a:rPr>
              <a:t>当是时也，商君</a:t>
            </a:r>
            <a:r>
              <a:rPr lang="zh-CN" altLang="en-US" sz="3600" b="1" u="sng" strike="noStrike" noProof="1">
                <a:solidFill>
                  <a:srgbClr val="CC0000"/>
                </a:solidFill>
                <a:latin typeface="微软雅黑" panose="020B0503020204020204" charset="-122"/>
                <a:ea typeface="微软雅黑" panose="020B0503020204020204" charset="-122"/>
                <a:cs typeface="+mn-cs"/>
              </a:rPr>
              <a:t>佐</a:t>
            </a:r>
            <a:r>
              <a:rPr lang="zh-CN" altLang="en-US" sz="3600" b="1" strike="noStrike" noProof="1">
                <a:latin typeface="微软雅黑" panose="020B0503020204020204" charset="-122"/>
                <a:ea typeface="微软雅黑" panose="020B0503020204020204" charset="-122"/>
                <a:cs typeface="+mn-cs"/>
              </a:rPr>
              <a:t>之，</a:t>
            </a:r>
            <a:r>
              <a:rPr lang="zh-CN" altLang="en-US" sz="3600" b="1" u="sng" strike="noStrike" noProof="1">
                <a:solidFill>
                  <a:srgbClr val="CC0000"/>
                </a:solidFill>
                <a:latin typeface="微软雅黑" panose="020B0503020204020204" charset="-122"/>
                <a:ea typeface="微软雅黑" panose="020B0503020204020204" charset="-122"/>
                <a:cs typeface="+mn-cs"/>
              </a:rPr>
              <a:t>内立法度</a:t>
            </a:r>
            <a:r>
              <a:rPr lang="zh-CN" altLang="en-US" sz="3600" b="1" strike="noStrike" noProof="1">
                <a:latin typeface="微软雅黑" panose="020B0503020204020204" charset="-122"/>
                <a:ea typeface="微软雅黑" panose="020B0503020204020204" charset="-122"/>
                <a:cs typeface="+mn-cs"/>
              </a:rPr>
              <a:t>，</a:t>
            </a:r>
            <a:r>
              <a:rPr lang="zh-CN" altLang="en-US" sz="3600" b="1" u="sng" strike="noStrike" noProof="1">
                <a:solidFill>
                  <a:srgbClr val="CC0000"/>
                </a:solidFill>
                <a:latin typeface="微软雅黑" panose="020B0503020204020204" charset="-122"/>
                <a:ea typeface="微软雅黑" panose="020B0503020204020204" charset="-122"/>
                <a:cs typeface="+mn-cs"/>
              </a:rPr>
              <a:t>务</a:t>
            </a:r>
            <a:r>
              <a:rPr lang="zh-CN" altLang="en-US" sz="3600" b="1" strike="noStrike" noProof="1">
                <a:latin typeface="微软雅黑" panose="020B0503020204020204" charset="-122"/>
                <a:ea typeface="微软雅黑" panose="020B0503020204020204" charset="-122"/>
                <a:cs typeface="+mn-cs"/>
              </a:rPr>
              <a:t>耕</a:t>
            </a:r>
            <a:endParaRPr lang="zh-CN" altLang="en-US" sz="3600" b="1" strike="noStrike" noProof="1">
              <a:latin typeface="微软雅黑" panose="020B0503020204020204" charset="-122"/>
              <a:ea typeface="微软雅黑" panose="020B0503020204020204" charset="-122"/>
            </a:endParaRPr>
          </a:p>
          <a:p>
            <a:pPr fontAlgn="base">
              <a:spcBef>
                <a:spcPct val="50000"/>
              </a:spcBef>
            </a:pPr>
            <a:endParaRPr lang="zh-CN" altLang="en-US" sz="3600" b="1" strike="noStrike" noProof="1">
              <a:latin typeface="微软雅黑" panose="020B0503020204020204" charset="-122"/>
              <a:ea typeface="微软雅黑" panose="020B0503020204020204" charset="-122"/>
            </a:endParaRPr>
          </a:p>
          <a:p>
            <a:pPr fontAlgn="base">
              <a:spcBef>
                <a:spcPct val="50000"/>
              </a:spcBef>
            </a:pPr>
            <a:r>
              <a:rPr lang="zh-CN" altLang="en-US" sz="3600" b="1" strike="noStrike" noProof="1">
                <a:latin typeface="微软雅黑" panose="020B0503020204020204" charset="-122"/>
                <a:ea typeface="微软雅黑" panose="020B0503020204020204" charset="-122"/>
                <a:cs typeface="+mn-cs"/>
              </a:rPr>
              <a:t>织，修</a:t>
            </a:r>
            <a:r>
              <a:rPr lang="zh-CN" altLang="en-US" sz="3600" b="1" u="sng" strike="noStrike" noProof="1">
                <a:solidFill>
                  <a:srgbClr val="CC0000"/>
                </a:solidFill>
                <a:latin typeface="微软雅黑" panose="020B0503020204020204" charset="-122"/>
                <a:ea typeface="微软雅黑" panose="020B0503020204020204" charset="-122"/>
                <a:cs typeface="+mn-cs"/>
              </a:rPr>
              <a:t>守战</a:t>
            </a:r>
            <a:r>
              <a:rPr lang="zh-CN" altLang="en-US" sz="3600" b="1" strike="noStrike" noProof="1">
                <a:latin typeface="微软雅黑" panose="020B0503020204020204" charset="-122"/>
                <a:ea typeface="微软雅黑" panose="020B0503020204020204" charset="-122"/>
                <a:cs typeface="+mn-cs"/>
              </a:rPr>
              <a:t>之</a:t>
            </a:r>
            <a:r>
              <a:rPr lang="zh-CN" altLang="en-US" sz="3600" b="1" u="sng" strike="noStrike" noProof="1">
                <a:solidFill>
                  <a:srgbClr val="CC0000"/>
                </a:solidFill>
                <a:latin typeface="微软雅黑" panose="020B0503020204020204" charset="-122"/>
                <a:ea typeface="微软雅黑" panose="020B0503020204020204" charset="-122"/>
                <a:cs typeface="+mn-cs"/>
              </a:rPr>
              <a:t>具</a:t>
            </a:r>
            <a:r>
              <a:rPr lang="zh-CN" altLang="en-US" sz="3600" b="1" strike="noStrike" noProof="1">
                <a:latin typeface="微软雅黑" panose="020B0503020204020204" charset="-122"/>
                <a:ea typeface="微软雅黑" panose="020B0503020204020204" charset="-122"/>
                <a:cs typeface="+mn-cs"/>
              </a:rPr>
              <a:t>，</a:t>
            </a:r>
            <a:r>
              <a:rPr lang="zh-CN" altLang="en-US" sz="3600" b="1" u="sng" strike="noStrike" noProof="1">
                <a:solidFill>
                  <a:srgbClr val="CC0000"/>
                </a:solidFill>
                <a:latin typeface="微软雅黑" panose="020B0503020204020204" charset="-122"/>
                <a:ea typeface="微软雅黑" panose="020B0503020204020204" charset="-122"/>
                <a:cs typeface="+mn-cs"/>
              </a:rPr>
              <a:t>外</a:t>
            </a:r>
            <a:r>
              <a:rPr lang="zh-CN" altLang="en-US" sz="3600" b="1" strike="noStrike" noProof="1">
                <a:latin typeface="微软雅黑" panose="020B0503020204020204" charset="-122"/>
                <a:ea typeface="微软雅黑" panose="020B0503020204020204" charset="-122"/>
                <a:cs typeface="+mn-cs"/>
              </a:rPr>
              <a:t>连衡而</a:t>
            </a:r>
            <a:r>
              <a:rPr lang="zh-CN" altLang="en-US" sz="3600" b="1" u="sng" strike="noStrike" noProof="1">
                <a:solidFill>
                  <a:srgbClr val="CC0000"/>
                </a:solidFill>
                <a:latin typeface="微软雅黑" panose="020B0503020204020204" charset="-122"/>
                <a:ea typeface="微软雅黑" panose="020B0503020204020204" charset="-122"/>
                <a:cs typeface="+mn-cs"/>
              </a:rPr>
              <a:t>斗</a:t>
            </a:r>
            <a:r>
              <a:rPr lang="zh-CN" altLang="en-US" sz="3600" b="1" strike="noStrike" noProof="1">
                <a:latin typeface="微软雅黑" panose="020B0503020204020204" charset="-122"/>
                <a:ea typeface="微软雅黑" panose="020B0503020204020204" charset="-122"/>
                <a:cs typeface="+mn-cs"/>
              </a:rPr>
              <a:t>诸侯。于是秦</a:t>
            </a:r>
            <a:endParaRPr lang="zh-CN" altLang="en-US" sz="3600" b="1" strike="noStrike" noProof="1">
              <a:latin typeface="微软雅黑" panose="020B0503020204020204" charset="-122"/>
              <a:ea typeface="微软雅黑" panose="020B0503020204020204" charset="-122"/>
            </a:endParaRPr>
          </a:p>
          <a:p>
            <a:pPr fontAlgn="base">
              <a:spcBef>
                <a:spcPct val="50000"/>
              </a:spcBef>
            </a:pPr>
            <a:endParaRPr lang="zh-CN" altLang="en-US" sz="3600" b="1" strike="noStrike" noProof="1">
              <a:latin typeface="微软雅黑" panose="020B0503020204020204" charset="-122"/>
              <a:ea typeface="微软雅黑" panose="020B0503020204020204" charset="-122"/>
            </a:endParaRPr>
          </a:p>
          <a:p>
            <a:pPr fontAlgn="base">
              <a:spcBef>
                <a:spcPct val="50000"/>
              </a:spcBef>
            </a:pPr>
            <a:r>
              <a:rPr lang="zh-CN" altLang="en-US" sz="3600" b="1" strike="noStrike" noProof="1">
                <a:latin typeface="微软雅黑" panose="020B0503020204020204" charset="-122"/>
                <a:ea typeface="微软雅黑" panose="020B0503020204020204" charset="-122"/>
                <a:cs typeface="+mn-cs"/>
              </a:rPr>
              <a:t>人</a:t>
            </a:r>
            <a:r>
              <a:rPr lang="zh-CN" altLang="en-US" sz="3600" b="1" u="sng" strike="noStrike" noProof="1">
                <a:solidFill>
                  <a:srgbClr val="CC0000"/>
                </a:solidFill>
                <a:latin typeface="微软雅黑" panose="020B0503020204020204" charset="-122"/>
                <a:ea typeface="微软雅黑" panose="020B0503020204020204" charset="-122"/>
                <a:cs typeface="+mn-cs"/>
              </a:rPr>
              <a:t>拱手</a:t>
            </a:r>
            <a:r>
              <a:rPr lang="zh-CN" altLang="en-US" sz="3600" b="1" strike="noStrike" noProof="1">
                <a:latin typeface="微软雅黑" panose="020B0503020204020204" charset="-122"/>
                <a:ea typeface="微软雅黑" panose="020B0503020204020204" charset="-122"/>
                <a:cs typeface="+mn-cs"/>
              </a:rPr>
              <a:t>而取</a:t>
            </a:r>
            <a:r>
              <a:rPr lang="zh-CN" altLang="en-US" sz="3600" b="1" u="sng" strike="noStrike" noProof="1">
                <a:solidFill>
                  <a:srgbClr val="CC0000"/>
                </a:solidFill>
                <a:latin typeface="微软雅黑" panose="020B0503020204020204" charset="-122"/>
                <a:ea typeface="微软雅黑" panose="020B0503020204020204" charset="-122"/>
                <a:cs typeface="+mn-cs"/>
              </a:rPr>
              <a:t>西河</a:t>
            </a:r>
            <a:r>
              <a:rPr lang="zh-CN" altLang="en-US" sz="3600" b="1" strike="noStrike" noProof="1">
                <a:latin typeface="微软雅黑" panose="020B0503020204020204" charset="-122"/>
                <a:ea typeface="微软雅黑" panose="020B0503020204020204" charset="-122"/>
                <a:cs typeface="+mn-cs"/>
              </a:rPr>
              <a:t>之外。</a:t>
            </a:r>
            <a:endParaRPr lang="zh-CN" altLang="en-US" sz="3600" b="1" strike="noStrike" noProof="1">
              <a:latin typeface="微软雅黑" panose="020B0503020204020204" charset="-122"/>
              <a:ea typeface="微软雅黑" panose="020B0503020204020204" charset="-122"/>
            </a:endParaRPr>
          </a:p>
          <a:p>
            <a:pPr fontAlgn="base">
              <a:spcBef>
                <a:spcPct val="50000"/>
              </a:spcBef>
            </a:pPr>
            <a:endParaRPr lang="zh-CN" altLang="en-US" sz="3600" b="1" strike="noStrike" noProof="1">
              <a:latin typeface="微软雅黑" panose="020B0503020204020204" charset="-122"/>
              <a:ea typeface="微软雅黑" panose="020B0503020204020204" charset="-122"/>
            </a:endParaRPr>
          </a:p>
        </p:txBody>
      </p:sp>
      <p:sp>
        <p:nvSpPr>
          <p:cNvPr id="19459" name="圆角矩形标注 19458"/>
          <p:cNvSpPr/>
          <p:nvPr/>
        </p:nvSpPr>
        <p:spPr>
          <a:xfrm>
            <a:off x="2655888" y="765175"/>
            <a:ext cx="973137" cy="504825"/>
          </a:xfrm>
          <a:prstGeom prst="wedgeRoundRectCallout">
            <a:avLst>
              <a:gd name="adj1" fmla="val 104648"/>
              <a:gd name="adj2" fmla="val -107231"/>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辅佐</a:t>
            </a:r>
          </a:p>
        </p:txBody>
      </p:sp>
      <p:sp>
        <p:nvSpPr>
          <p:cNvPr id="19460" name="圆角矩形标注 19459"/>
          <p:cNvSpPr/>
          <p:nvPr/>
        </p:nvSpPr>
        <p:spPr>
          <a:xfrm>
            <a:off x="3792538" y="822325"/>
            <a:ext cx="1081087" cy="504825"/>
          </a:xfrm>
          <a:prstGeom prst="wedgeRoundRectCallout">
            <a:avLst>
              <a:gd name="adj1" fmla="val 104625"/>
              <a:gd name="adj2" fmla="val -105032"/>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在内</a:t>
            </a:r>
          </a:p>
        </p:txBody>
      </p:sp>
      <p:sp>
        <p:nvSpPr>
          <p:cNvPr id="19461" name="圆角矩形标注 19460"/>
          <p:cNvSpPr/>
          <p:nvPr/>
        </p:nvSpPr>
        <p:spPr>
          <a:xfrm>
            <a:off x="4873625" y="765175"/>
            <a:ext cx="1152525" cy="504825"/>
          </a:xfrm>
          <a:prstGeom prst="wedgeRoundRectCallout">
            <a:avLst>
              <a:gd name="adj1" fmla="val 46556"/>
              <a:gd name="adj2" fmla="val -96856"/>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建立</a:t>
            </a:r>
          </a:p>
        </p:txBody>
      </p:sp>
      <p:sp>
        <p:nvSpPr>
          <p:cNvPr id="19462" name="圆角矩形标注 19461"/>
          <p:cNvSpPr/>
          <p:nvPr/>
        </p:nvSpPr>
        <p:spPr>
          <a:xfrm>
            <a:off x="6169025" y="881063"/>
            <a:ext cx="1584325" cy="504825"/>
          </a:xfrm>
          <a:prstGeom prst="wedgeRoundRectCallout">
            <a:avLst>
              <a:gd name="adj1" fmla="val -17838"/>
              <a:gd name="adj2" fmla="val -102199"/>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400" b="1">
                <a:solidFill>
                  <a:schemeClr val="accent2"/>
                </a:solidFill>
                <a:latin typeface="Times New Roman" panose="02020603050405020304" pitchFamily="18" charset="0"/>
                <a:ea typeface="楷体_GB2312" pitchFamily="49" charset="-122"/>
              </a:rPr>
              <a:t>法令制度</a:t>
            </a:r>
          </a:p>
        </p:txBody>
      </p:sp>
      <p:sp>
        <p:nvSpPr>
          <p:cNvPr id="19463" name="圆角矩形标注 19462"/>
          <p:cNvSpPr/>
          <p:nvPr/>
        </p:nvSpPr>
        <p:spPr>
          <a:xfrm>
            <a:off x="8023225" y="881063"/>
            <a:ext cx="1258888" cy="504825"/>
          </a:xfrm>
          <a:prstGeom prst="wedgeRoundRectCallout">
            <a:avLst>
              <a:gd name="adj1" fmla="val -69421"/>
              <a:gd name="adj2" fmla="val -111319"/>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400" b="1">
                <a:solidFill>
                  <a:schemeClr val="accent2"/>
                </a:solidFill>
                <a:latin typeface="Times New Roman" panose="02020603050405020304" pitchFamily="18" charset="0"/>
                <a:ea typeface="楷体_GB2312" pitchFamily="49" charset="-122"/>
              </a:rPr>
              <a:t>致力于</a:t>
            </a:r>
          </a:p>
        </p:txBody>
      </p:sp>
      <p:sp>
        <p:nvSpPr>
          <p:cNvPr id="19464" name="圆角矩形标注 19463"/>
          <p:cNvSpPr/>
          <p:nvPr/>
        </p:nvSpPr>
        <p:spPr>
          <a:xfrm>
            <a:off x="352425" y="2492375"/>
            <a:ext cx="2303463" cy="503238"/>
          </a:xfrm>
          <a:prstGeom prst="wedgeRoundRectCallout">
            <a:avLst>
              <a:gd name="adj1" fmla="val 29394"/>
              <a:gd name="adj2" fmla="val -98898"/>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防守和作战</a:t>
            </a:r>
          </a:p>
        </p:txBody>
      </p:sp>
      <p:sp>
        <p:nvSpPr>
          <p:cNvPr id="19465" name="圆角矩形标注 19464"/>
          <p:cNvSpPr/>
          <p:nvPr/>
        </p:nvSpPr>
        <p:spPr>
          <a:xfrm>
            <a:off x="2786063" y="2492375"/>
            <a:ext cx="1008062" cy="503238"/>
          </a:xfrm>
          <a:prstGeom prst="wedgeRoundRectCallout">
            <a:avLst>
              <a:gd name="adj1" fmla="val -15042"/>
              <a:gd name="adj2" fmla="val -108046"/>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器械</a:t>
            </a:r>
          </a:p>
        </p:txBody>
      </p:sp>
      <p:sp>
        <p:nvSpPr>
          <p:cNvPr id="19466" name="圆角矩形标注 19465"/>
          <p:cNvSpPr/>
          <p:nvPr/>
        </p:nvSpPr>
        <p:spPr>
          <a:xfrm>
            <a:off x="4010025" y="2492375"/>
            <a:ext cx="1008063" cy="503238"/>
          </a:xfrm>
          <a:prstGeom prst="wedgeRoundRectCallout">
            <a:avLst>
              <a:gd name="adj1" fmla="val -35514"/>
              <a:gd name="adj2" fmla="val -122426"/>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对外</a:t>
            </a:r>
          </a:p>
        </p:txBody>
      </p:sp>
      <p:sp>
        <p:nvSpPr>
          <p:cNvPr id="19467" name="圆角矩形标注 19466"/>
          <p:cNvSpPr/>
          <p:nvPr/>
        </p:nvSpPr>
        <p:spPr>
          <a:xfrm>
            <a:off x="5376863" y="2492375"/>
            <a:ext cx="3671887" cy="503238"/>
          </a:xfrm>
          <a:prstGeom prst="wedgeRoundRectCallout">
            <a:avLst>
              <a:gd name="adj1" fmla="val -35949"/>
              <a:gd name="adj2" fmla="val -104259"/>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使动用法，使</a:t>
            </a:r>
            <a:r>
              <a:rPr lang="en-US" altLang="zh-CN" sz="2800" b="1">
                <a:solidFill>
                  <a:schemeClr val="accent2"/>
                </a:solidFill>
                <a:latin typeface="Times New Roman" panose="02020603050405020304" pitchFamily="18" charset="0"/>
                <a:ea typeface="楷体_GB2312" pitchFamily="49" charset="-122"/>
              </a:rPr>
              <a:t>…</a:t>
            </a:r>
            <a:r>
              <a:rPr lang="zh-CN" altLang="en-US" sz="2800" b="1">
                <a:solidFill>
                  <a:schemeClr val="accent2"/>
                </a:solidFill>
                <a:latin typeface="Times New Roman" panose="02020603050405020304" pitchFamily="18" charset="0"/>
                <a:ea typeface="楷体_GB2312" pitchFamily="49" charset="-122"/>
              </a:rPr>
              <a:t>争斗</a:t>
            </a:r>
          </a:p>
        </p:txBody>
      </p:sp>
      <p:sp>
        <p:nvSpPr>
          <p:cNvPr id="19468" name="圆角矩形标注 19467"/>
          <p:cNvSpPr/>
          <p:nvPr/>
        </p:nvSpPr>
        <p:spPr>
          <a:xfrm>
            <a:off x="157163" y="4221163"/>
            <a:ext cx="4319587" cy="504825"/>
          </a:xfrm>
          <a:prstGeom prst="wedgeRoundRectCallout">
            <a:avLst>
              <a:gd name="adj1" fmla="val -22949"/>
              <a:gd name="adj2" fmla="val -123269"/>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楷体_GB2312" pitchFamily="49" charset="-122"/>
                <a:ea typeface="楷体_GB2312" pitchFamily="49" charset="-122"/>
              </a:rPr>
              <a:t>两手相合</a:t>
            </a:r>
            <a:r>
              <a:rPr lang="en-US" altLang="zh-CN" sz="2800" b="1">
                <a:solidFill>
                  <a:schemeClr val="accent2"/>
                </a:solidFill>
                <a:latin typeface="楷体_GB2312" pitchFamily="49" charset="-122"/>
                <a:ea typeface="楷体_GB2312" pitchFamily="49" charset="-122"/>
              </a:rPr>
              <a:t>,</a:t>
            </a:r>
            <a:r>
              <a:rPr lang="zh-CN" altLang="en-US" sz="2800" b="1">
                <a:solidFill>
                  <a:schemeClr val="accent2"/>
                </a:solidFill>
                <a:latin typeface="楷体_GB2312" pitchFamily="49" charset="-122"/>
                <a:ea typeface="楷体_GB2312" pitchFamily="49" charset="-122"/>
              </a:rPr>
              <a:t>形容毫不费力</a:t>
            </a:r>
          </a:p>
        </p:txBody>
      </p:sp>
      <p:sp>
        <p:nvSpPr>
          <p:cNvPr id="19469" name="圆角矩形标注 19468"/>
          <p:cNvSpPr/>
          <p:nvPr/>
        </p:nvSpPr>
        <p:spPr>
          <a:xfrm>
            <a:off x="4873625" y="4092575"/>
            <a:ext cx="1871663" cy="431800"/>
          </a:xfrm>
          <a:prstGeom prst="wedgeRoundRectCallout">
            <a:avLst>
              <a:gd name="adj1" fmla="val -122264"/>
              <a:gd name="adj2" fmla="val -151838"/>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黄河以西</a:t>
            </a:r>
          </a:p>
        </p:txBody>
      </p:sp>
      <p:sp>
        <p:nvSpPr>
          <p:cNvPr id="19470" name="文本框 19469"/>
          <p:cNvSpPr txBox="1"/>
          <p:nvPr/>
        </p:nvSpPr>
        <p:spPr>
          <a:xfrm>
            <a:off x="98425" y="5173663"/>
            <a:ext cx="11796713" cy="1198562"/>
          </a:xfrm>
          <a:prstGeom prst="rect">
            <a:avLst/>
          </a:prstGeom>
          <a:solidFill>
            <a:srgbClr val="AAF0F4">
              <a:alpha val="23997"/>
            </a:srgbClr>
          </a:solidFill>
          <a:ln w="28575" cap="flat" cmpd="sng">
            <a:solidFill>
              <a:schemeClr val="tx1"/>
            </a:solidFill>
            <a:prstDash val="sysDash"/>
            <a:miter/>
            <a:headEnd type="none" w="med" len="med"/>
            <a:tailEnd type="none" w="med" len="med"/>
          </a:ln>
        </p:spPr>
        <p:txBody>
          <a:bodyPr wrap="square" anchor="t">
            <a:spAutoFit/>
          </a:bodyPr>
          <a:lstStyle/>
          <a:p>
            <a:pPr>
              <a:spcBef>
                <a:spcPct val="20000"/>
              </a:spcBef>
            </a:pPr>
            <a:r>
              <a:rPr lang="en-US" altLang="zh-CN" sz="2400" b="1">
                <a:solidFill>
                  <a:srgbClr val="C00000"/>
                </a:solidFill>
                <a:latin typeface="微软雅黑" panose="020B0503020204020204" charset="-122"/>
                <a:ea typeface="微软雅黑" panose="020B0503020204020204" charset="-122"/>
              </a:rPr>
              <a:t>【</a:t>
            </a:r>
            <a:r>
              <a:rPr lang="zh-CN" altLang="en-US" sz="2400" b="1">
                <a:solidFill>
                  <a:srgbClr val="C00000"/>
                </a:solidFill>
                <a:latin typeface="微软雅黑" panose="020B0503020204020204" charset="-122"/>
                <a:ea typeface="微软雅黑" panose="020B0503020204020204" charset="-122"/>
              </a:rPr>
              <a:t>译文</a:t>
            </a:r>
            <a:r>
              <a:rPr lang="en-US" altLang="zh-CN" sz="2400" b="1">
                <a:solidFill>
                  <a:srgbClr val="C00000"/>
                </a:solidFill>
                <a:latin typeface="微软雅黑" panose="020B0503020204020204" charset="-122"/>
                <a:ea typeface="微软雅黑" panose="020B0503020204020204" charset="-122"/>
              </a:rPr>
              <a:t>】</a:t>
            </a:r>
            <a:r>
              <a:rPr lang="zh-CN" altLang="en-US" sz="2400" b="1">
                <a:solidFill>
                  <a:srgbClr val="C00000"/>
                </a:solidFill>
                <a:latin typeface="微软雅黑" panose="020B0503020204020204" charset="-122"/>
                <a:ea typeface="微软雅黑" panose="020B0503020204020204" charset="-122"/>
              </a:rPr>
              <a:t>：在这时，商鞅辅佐秦孝公，在国内建立法律制度，致力于耕种纺织，修造防守进攻的武器，对外实行连横，来使诸侯各国相斗。于是秦国人毫不费力地取得了黄河以西的大片土地。</a:t>
            </a:r>
          </a:p>
        </p:txBody>
      </p:sp>
      <p:pic>
        <p:nvPicPr>
          <p:cNvPr id="30734"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9459"/>
                                        </p:tgtEl>
                                        <p:attrNameLst>
                                          <p:attrName>style.visibility</p:attrName>
                                        </p:attrNameLst>
                                      </p:cBhvr>
                                      <p:to>
                                        <p:strVal val="visible"/>
                                      </p:to>
                                    </p:set>
                                    <p:anim calcmode="lin" valueType="num">
                                      <p:cBhvr>
                                        <p:cTn id="7" dur="1" fill="hold"/>
                                        <p:tgtEl>
                                          <p:spTgt spid="19459"/>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 nodeType="clickEffect">
                                  <p:stCondLst>
                                    <p:cond delay="0"/>
                                  </p:stCondLst>
                                  <p:childTnLst>
                                    <p:set>
                                      <p:cBhvr>
                                        <p:cTn id="12" dur="1" fill="hold">
                                          <p:stCondLst>
                                            <p:cond delay="499"/>
                                          </p:stCondLst>
                                        </p:cTn>
                                        <p:tgtEl>
                                          <p:spTgt spid="19460"/>
                                        </p:tgtEl>
                                        <p:attrNameLst>
                                          <p:attrName>style.visibility</p:attrName>
                                        </p:attrNameLst>
                                      </p:cBhvr>
                                      <p:to>
                                        <p:strVal val="visible"/>
                                      </p:to>
                                    </p:set>
                                    <p:anim calcmode="lin" valueType="num">
                                      <p:cBhvr>
                                        <p:cTn id="13" dur="1" fill="hold"/>
                                        <p:tgtEl>
                                          <p:spTgt spid="19460"/>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2" nodeType="clickEffect">
                                  <p:stCondLst>
                                    <p:cond delay="0"/>
                                  </p:stCondLst>
                                  <p:childTnLst>
                                    <p:set>
                                      <p:cBhvr>
                                        <p:cTn id="18" dur="1" fill="hold">
                                          <p:stCondLst>
                                            <p:cond delay="499"/>
                                          </p:stCondLst>
                                        </p:cTn>
                                        <p:tgtEl>
                                          <p:spTgt spid="19461"/>
                                        </p:tgtEl>
                                        <p:attrNameLst>
                                          <p:attrName>style.visibility</p:attrName>
                                        </p:attrNameLst>
                                      </p:cBhvr>
                                      <p:to>
                                        <p:strVal val="visible"/>
                                      </p:to>
                                    </p:set>
                                    <p:anim calcmode="lin" valueType="num">
                                      <p:cBhvr>
                                        <p:cTn id="19" dur="1" fill="hold"/>
                                        <p:tgtEl>
                                          <p:spTgt spid="19461"/>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3" nodeType="clickEffect">
                                  <p:stCondLst>
                                    <p:cond delay="0"/>
                                  </p:stCondLst>
                                  <p:childTnLst>
                                    <p:set>
                                      <p:cBhvr>
                                        <p:cTn id="24" dur="1" fill="hold">
                                          <p:stCondLst>
                                            <p:cond delay="499"/>
                                          </p:stCondLst>
                                        </p:cTn>
                                        <p:tgtEl>
                                          <p:spTgt spid="19462"/>
                                        </p:tgtEl>
                                        <p:attrNameLst>
                                          <p:attrName>style.visibility</p:attrName>
                                        </p:attrNameLst>
                                      </p:cBhvr>
                                      <p:to>
                                        <p:strVal val="visible"/>
                                      </p:to>
                                    </p:set>
                                    <p:anim calcmode="lin" valueType="num">
                                      <p:cBhvr>
                                        <p:cTn id="25" dur="1" fill="hold"/>
                                        <p:tgtEl>
                                          <p:spTgt spid="19462"/>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4" nodeType="clickEffect">
                                  <p:stCondLst>
                                    <p:cond delay="0"/>
                                  </p:stCondLst>
                                  <p:childTnLst>
                                    <p:set>
                                      <p:cBhvr>
                                        <p:cTn id="30" dur="1" fill="hold">
                                          <p:stCondLst>
                                            <p:cond delay="499"/>
                                          </p:stCondLst>
                                        </p:cTn>
                                        <p:tgtEl>
                                          <p:spTgt spid="19463"/>
                                        </p:tgtEl>
                                        <p:attrNameLst>
                                          <p:attrName>style.visibility</p:attrName>
                                        </p:attrNameLst>
                                      </p:cBhvr>
                                      <p:to>
                                        <p:strVal val="visible"/>
                                      </p:to>
                                    </p:set>
                                    <p:anim calcmode="lin" valueType="num">
                                      <p:cBhvr>
                                        <p:cTn id="31" dur="1" fill="hold"/>
                                        <p:tgtEl>
                                          <p:spTgt spid="19463"/>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5" nodeType="clickEffect">
                                  <p:stCondLst>
                                    <p:cond delay="0"/>
                                  </p:stCondLst>
                                  <p:childTnLst>
                                    <p:set>
                                      <p:cBhvr>
                                        <p:cTn id="36" dur="1" fill="hold">
                                          <p:stCondLst>
                                            <p:cond delay="499"/>
                                          </p:stCondLst>
                                        </p:cTn>
                                        <p:tgtEl>
                                          <p:spTgt spid="19464"/>
                                        </p:tgtEl>
                                        <p:attrNameLst>
                                          <p:attrName>style.visibility</p:attrName>
                                        </p:attrNameLst>
                                      </p:cBhvr>
                                      <p:to>
                                        <p:strVal val="visible"/>
                                      </p:to>
                                    </p:set>
                                    <p:anim calcmode="lin" valueType="num">
                                      <p:cBhvr>
                                        <p:cTn id="37" dur="1" fill="hold"/>
                                        <p:tgtEl>
                                          <p:spTgt spid="19464"/>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6" nodeType="clickEffect">
                                  <p:stCondLst>
                                    <p:cond delay="0"/>
                                  </p:stCondLst>
                                  <p:childTnLst>
                                    <p:set>
                                      <p:cBhvr>
                                        <p:cTn id="42" dur="1" fill="hold">
                                          <p:stCondLst>
                                            <p:cond delay="499"/>
                                          </p:stCondLst>
                                        </p:cTn>
                                        <p:tgtEl>
                                          <p:spTgt spid="19465"/>
                                        </p:tgtEl>
                                        <p:attrNameLst>
                                          <p:attrName>style.visibility</p:attrName>
                                        </p:attrNameLst>
                                      </p:cBhvr>
                                      <p:to>
                                        <p:strVal val="visible"/>
                                      </p:to>
                                    </p:set>
                                    <p:anim calcmode="lin" valueType="num">
                                      <p:cBhvr>
                                        <p:cTn id="43" dur="1" fill="hold"/>
                                        <p:tgtEl>
                                          <p:spTgt spid="19465"/>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7" nodeType="clickEffect">
                                  <p:stCondLst>
                                    <p:cond delay="0"/>
                                  </p:stCondLst>
                                  <p:childTnLst>
                                    <p:set>
                                      <p:cBhvr>
                                        <p:cTn id="48" dur="1" fill="hold">
                                          <p:stCondLst>
                                            <p:cond delay="499"/>
                                          </p:stCondLst>
                                        </p:cTn>
                                        <p:tgtEl>
                                          <p:spTgt spid="19466"/>
                                        </p:tgtEl>
                                        <p:attrNameLst>
                                          <p:attrName>style.visibility</p:attrName>
                                        </p:attrNameLst>
                                      </p:cBhvr>
                                      <p:to>
                                        <p:strVal val="visible"/>
                                      </p:to>
                                    </p:set>
                                    <p:anim calcmode="lin" valueType="num">
                                      <p:cBhvr>
                                        <p:cTn id="49" dur="1" fill="hold"/>
                                        <p:tgtEl>
                                          <p:spTgt spid="19466"/>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8" nodeType="clickEffect">
                                  <p:stCondLst>
                                    <p:cond delay="0"/>
                                  </p:stCondLst>
                                  <p:childTnLst>
                                    <p:set>
                                      <p:cBhvr>
                                        <p:cTn id="54" dur="1" fill="hold">
                                          <p:stCondLst>
                                            <p:cond delay="499"/>
                                          </p:stCondLst>
                                        </p:cTn>
                                        <p:tgtEl>
                                          <p:spTgt spid="19467"/>
                                        </p:tgtEl>
                                        <p:attrNameLst>
                                          <p:attrName>style.visibility</p:attrName>
                                        </p:attrNameLst>
                                      </p:cBhvr>
                                      <p:to>
                                        <p:strVal val="visible"/>
                                      </p:to>
                                    </p:set>
                                    <p:anim calcmode="lin" valueType="num">
                                      <p:cBhvr>
                                        <p:cTn id="55" dur="1" fill="hold"/>
                                        <p:tgtEl>
                                          <p:spTgt spid="19467"/>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4" presetClass="entr" presetSubtype="0" fill="hold" grpId="9" nodeType="clickEffect">
                                  <p:stCondLst>
                                    <p:cond delay="0"/>
                                  </p:stCondLst>
                                  <p:childTnLst>
                                    <p:set>
                                      <p:cBhvr>
                                        <p:cTn id="60" dur="1" fill="hold">
                                          <p:stCondLst>
                                            <p:cond delay="499"/>
                                          </p:stCondLst>
                                        </p:cTn>
                                        <p:tgtEl>
                                          <p:spTgt spid="19468"/>
                                        </p:tgtEl>
                                        <p:attrNameLst>
                                          <p:attrName>style.visibility</p:attrName>
                                        </p:attrNameLst>
                                      </p:cBhvr>
                                      <p:to>
                                        <p:strVal val="visible"/>
                                      </p:to>
                                    </p:set>
                                    <p:anim calcmode="lin" valueType="num">
                                      <p:cBhvr>
                                        <p:cTn id="61" dur="1" fill="hold"/>
                                        <p:tgtEl>
                                          <p:spTgt spid="19468"/>
                                        </p:tgtEl>
                                      </p:cBhvr>
                                    </p:anim>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4" presetClass="entr" presetSubtype="0" fill="hold" grpId="10" nodeType="clickEffect">
                                  <p:stCondLst>
                                    <p:cond delay="0"/>
                                  </p:stCondLst>
                                  <p:childTnLst>
                                    <p:set>
                                      <p:cBhvr>
                                        <p:cTn id="66" dur="1" fill="hold">
                                          <p:stCondLst>
                                            <p:cond delay="499"/>
                                          </p:stCondLst>
                                        </p:cTn>
                                        <p:tgtEl>
                                          <p:spTgt spid="19469"/>
                                        </p:tgtEl>
                                        <p:attrNameLst>
                                          <p:attrName>style.visibility</p:attrName>
                                        </p:attrNameLst>
                                      </p:cBhvr>
                                      <p:to>
                                        <p:strVal val="visible"/>
                                      </p:to>
                                    </p:set>
                                    <p:anim calcmode="lin" valueType="num">
                                      <p:cBhvr>
                                        <p:cTn id="67" dur="1" fill="hold"/>
                                        <p:tgtEl>
                                          <p:spTgt spid="19469"/>
                                        </p:tgtEl>
                                      </p:cBhvr>
                                    </p:anim>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3" presetClass="entr" presetSubtype="16" fill="hold" grpId="11" nodeType="clickEffect">
                                  <p:stCondLst>
                                    <p:cond delay="0"/>
                                  </p:stCondLst>
                                  <p:childTnLst>
                                    <p:set>
                                      <p:cBhvr>
                                        <p:cTn id="72" dur="1" fill="hold">
                                          <p:stCondLst>
                                            <p:cond delay="0"/>
                                          </p:stCondLst>
                                        </p:cTn>
                                        <p:tgtEl>
                                          <p:spTgt spid="19470"/>
                                        </p:tgtEl>
                                        <p:attrNameLst>
                                          <p:attrName>style.visibility</p:attrName>
                                        </p:attrNameLst>
                                      </p:cBhvr>
                                      <p:to>
                                        <p:strVal val="visible"/>
                                      </p:to>
                                    </p:set>
                                    <p:anim calcmode="lin" valueType="num">
                                      <p:cBhvr>
                                        <p:cTn id="73" dur="500" fill="hold"/>
                                        <p:tgtEl>
                                          <p:spTgt spid="19470"/>
                                        </p:tgtEl>
                                        <p:attrNameLst>
                                          <p:attrName>ppt_w</p:attrName>
                                        </p:attrNameLst>
                                      </p:cBhvr>
                                      <p:tavLst>
                                        <p:tav tm="0">
                                          <p:val>
                                            <p:fltVal val="0"/>
                                          </p:val>
                                        </p:tav>
                                        <p:tav tm="100000">
                                          <p:val>
                                            <p:strVal val="#ppt_w"/>
                                          </p:val>
                                        </p:tav>
                                      </p:tavLst>
                                    </p:anim>
                                    <p:anim calcmode="lin" valueType="num">
                                      <p:cBhvr>
                                        <p:cTn id="74" dur="500" fill="hold"/>
                                        <p:tgtEl>
                                          <p:spTgt spid="1947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P spid="19460" grpId="1" animBg="1"/>
      <p:bldP spid="19461" grpId="2" animBg="1"/>
      <p:bldP spid="19462" grpId="3" animBg="1"/>
      <p:bldP spid="19463" grpId="4" animBg="1"/>
      <p:bldP spid="19464" grpId="5" animBg="1"/>
      <p:bldP spid="19465" grpId="6" animBg="1"/>
      <p:bldP spid="19466" grpId="7" animBg="1"/>
      <p:bldP spid="19467" grpId="8" animBg="1"/>
      <p:bldP spid="19468" grpId="9" animBg="1"/>
      <p:bldP spid="19469" grpId="10" animBg="1"/>
      <p:bldP spid="19470" grpId="1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20481"/>
          <p:cNvSpPr txBox="1"/>
          <p:nvPr/>
        </p:nvSpPr>
        <p:spPr>
          <a:xfrm>
            <a:off x="-4762" y="0"/>
            <a:ext cx="12184062" cy="768350"/>
          </a:xfrm>
          <a:prstGeom prst="rect">
            <a:avLst/>
          </a:prstGeom>
          <a:solidFill>
            <a:srgbClr val="FFFF99"/>
          </a:solidFill>
          <a:ln w="9525" cap="flat" cmpd="sng">
            <a:solidFill>
              <a:schemeClr val="tx2"/>
            </a:solidFill>
            <a:prstDash val="solid"/>
            <a:miter/>
            <a:headEnd type="none" w="med" len="med"/>
            <a:tailEnd type="none" w="med" len="med"/>
          </a:ln>
        </p:spPr>
        <p:txBody>
          <a:bodyPr wrap="square" lIns="90000" tIns="46800" rIns="90000" bIns="46800" anchor="t">
            <a:spAutoFit/>
          </a:bodyPr>
          <a:lstStyle/>
          <a:p>
            <a:r>
              <a:rPr lang="zh-CN" altLang="en-US" sz="4400" b="1">
                <a:solidFill>
                  <a:srgbClr val="FF0000"/>
                </a:solidFill>
                <a:latin typeface="Times New Roman" panose="02020603050405020304" pitchFamily="18" charset="0"/>
                <a:ea typeface="华文行楷" charset="-122"/>
              </a:rPr>
              <a:t>秦国凭借哪些优势在诸侯之中崛起?</a:t>
            </a:r>
          </a:p>
        </p:txBody>
      </p:sp>
      <p:sp>
        <p:nvSpPr>
          <p:cNvPr id="20483" name="文本框 20482"/>
          <p:cNvSpPr txBox="1"/>
          <p:nvPr/>
        </p:nvSpPr>
        <p:spPr>
          <a:xfrm>
            <a:off x="-4762" y="2044700"/>
            <a:ext cx="5670550" cy="1123950"/>
          </a:xfrm>
          <a:prstGeom prst="rect">
            <a:avLst/>
          </a:prstGeom>
          <a:noFill/>
          <a:ln w="28575" cap="flat" cmpd="sng">
            <a:solidFill>
              <a:schemeClr val="tx2"/>
            </a:solidFill>
            <a:prstDash val="solid"/>
            <a:miter/>
            <a:headEnd type="none" w="med" len="med"/>
            <a:tailEnd type="none" w="med" len="med"/>
          </a:ln>
        </p:spPr>
        <p:txBody>
          <a:bodyPr wrap="square" anchor="t">
            <a:spAutoFit/>
          </a:bodyPr>
          <a:lstStyle/>
          <a:p>
            <a:pPr>
              <a:lnSpc>
                <a:spcPct val="120000"/>
              </a:lnSpc>
            </a:pPr>
            <a:r>
              <a:rPr lang="zh-CN" altLang="zh-CN" sz="2800" b="1">
                <a:solidFill>
                  <a:srgbClr val="C00000"/>
                </a:solidFill>
                <a:latin typeface="微软雅黑" panose="020B0503020204020204" charset="-122"/>
                <a:ea typeface="微软雅黑" panose="020B0503020204020204" charset="-122"/>
              </a:rPr>
              <a:t>地理优势</a:t>
            </a:r>
            <a:r>
              <a:rPr lang="zh-CN" altLang="zh-CN" sz="2800" b="1">
                <a:latin typeface="微软雅黑" panose="020B0503020204020204" charset="-122"/>
                <a:ea typeface="微软雅黑" panose="020B0503020204020204" charset="-122"/>
              </a:rPr>
              <a:t>:据崤函之固,拥雍州之地。(外因)。</a:t>
            </a:r>
          </a:p>
        </p:txBody>
      </p:sp>
      <p:sp>
        <p:nvSpPr>
          <p:cNvPr id="20484" name="文本框 20483"/>
          <p:cNvSpPr txBox="1"/>
          <p:nvPr/>
        </p:nvSpPr>
        <p:spPr>
          <a:xfrm>
            <a:off x="-4762" y="879475"/>
            <a:ext cx="5670550" cy="812800"/>
          </a:xfrm>
          <a:prstGeom prst="rect">
            <a:avLst/>
          </a:prstGeom>
          <a:solidFill>
            <a:srgbClr val="00CC99"/>
          </a:solidFill>
          <a:ln w="9525" cap="flat" cmpd="sng">
            <a:solidFill>
              <a:schemeClr val="tx1"/>
            </a:solidFill>
            <a:prstDash val="solid"/>
            <a:miter/>
            <a:headEnd type="none" w="med" len="med"/>
            <a:tailEnd type="none" w="med" len="med"/>
          </a:ln>
        </p:spPr>
        <p:txBody>
          <a:bodyPr wrap="square" anchor="t">
            <a:spAutoFit/>
          </a:bodyPr>
          <a:lstStyle/>
          <a:p>
            <a:pPr>
              <a:lnSpc>
                <a:spcPct val="130000"/>
              </a:lnSpc>
            </a:pPr>
            <a:r>
              <a:rPr lang="zh-CN" altLang="en-US" sz="3600" b="1">
                <a:latin typeface="微软雅黑" panose="020B0503020204020204" charset="-122"/>
                <a:ea typeface="微软雅黑" panose="020B0503020204020204" charset="-122"/>
              </a:rPr>
              <a:t>秦王朝势力的崛起</a:t>
            </a:r>
          </a:p>
        </p:txBody>
      </p:sp>
      <p:sp>
        <p:nvSpPr>
          <p:cNvPr id="2" name="文本框 1"/>
          <p:cNvSpPr txBox="1"/>
          <p:nvPr/>
        </p:nvSpPr>
        <p:spPr>
          <a:xfrm>
            <a:off x="73025" y="3794125"/>
            <a:ext cx="5592763" cy="2157413"/>
          </a:xfrm>
          <a:prstGeom prst="rect">
            <a:avLst/>
          </a:prstGeom>
          <a:noFill/>
          <a:ln w="28575" cap="flat" cmpd="sng">
            <a:solidFill>
              <a:schemeClr val="tx2"/>
            </a:solidFill>
            <a:prstDash val="solid"/>
            <a:miter/>
            <a:headEnd type="none" w="med" len="med"/>
            <a:tailEnd type="none" w="med" len="med"/>
          </a:ln>
        </p:spPr>
        <p:txBody>
          <a:bodyPr wrap="square" anchor="t">
            <a:spAutoFit/>
          </a:bodyPr>
          <a:lstStyle/>
          <a:p>
            <a:pPr>
              <a:lnSpc>
                <a:spcPct val="120000"/>
              </a:lnSpc>
            </a:pPr>
            <a:r>
              <a:rPr lang="zh-CN" altLang="zh-CN" sz="2800" b="1">
                <a:solidFill>
                  <a:srgbClr val="C00000"/>
                </a:solidFill>
                <a:latin typeface="微软雅黑" panose="020B0503020204020204" charset="-122"/>
                <a:ea typeface="微软雅黑" panose="020B0503020204020204" charset="-122"/>
              </a:rPr>
              <a:t>秦孝公的深谋远虑与雄才大略</a:t>
            </a:r>
            <a:r>
              <a:rPr lang="zh-CN" altLang="zh-CN" sz="2800" b="1">
                <a:latin typeface="微软雅黑" panose="020B0503020204020204" charset="-122"/>
                <a:ea typeface="微软雅黑" panose="020B0503020204020204" charset="-122"/>
              </a:rPr>
              <a:t>:君臣固守以窥周室,有席卷天下,包举宇内,囊括四海之意,并吞八荒之心。(内因)。</a:t>
            </a:r>
          </a:p>
        </p:txBody>
      </p:sp>
      <p:sp>
        <p:nvSpPr>
          <p:cNvPr id="3" name="文本框 2"/>
          <p:cNvSpPr txBox="1"/>
          <p:nvPr/>
        </p:nvSpPr>
        <p:spPr>
          <a:xfrm>
            <a:off x="5937250" y="879475"/>
            <a:ext cx="6115050" cy="3709988"/>
          </a:xfrm>
          <a:prstGeom prst="rect">
            <a:avLst/>
          </a:prstGeom>
          <a:noFill/>
          <a:ln w="28575" cap="flat" cmpd="sng">
            <a:solidFill>
              <a:schemeClr val="tx2"/>
            </a:solidFill>
            <a:prstDash val="solid"/>
            <a:miter/>
            <a:headEnd type="none" w="med" len="med"/>
            <a:tailEnd type="none" w="med" len="med"/>
          </a:ln>
        </p:spPr>
        <p:txBody>
          <a:bodyPr wrap="square" anchor="t">
            <a:spAutoFit/>
          </a:bodyPr>
          <a:lstStyle/>
          <a:p>
            <a:pPr>
              <a:lnSpc>
                <a:spcPct val="120000"/>
              </a:lnSpc>
            </a:pPr>
            <a:r>
              <a:rPr lang="zh-CN" altLang="zh-CN" sz="2800" b="1">
                <a:solidFill>
                  <a:srgbClr val="C00000"/>
                </a:solidFill>
                <a:latin typeface="微软雅黑" panose="020B0503020204020204" charset="-122"/>
                <a:ea typeface="微软雅黑" panose="020B0503020204020204" charset="-122"/>
              </a:rPr>
              <a:t>商鞅变法  内  </a:t>
            </a:r>
            <a:r>
              <a:rPr lang="zh-CN" altLang="zh-CN" sz="2800" b="1">
                <a:latin typeface="微软雅黑" panose="020B0503020204020204" charset="-122"/>
                <a:ea typeface="微软雅黑" panose="020B0503020204020204" charset="-122"/>
              </a:rPr>
              <a:t>立法度:政治上——健全法律制度,有章可循;务耕织:经济上——大力发展农业生产,夯实基础;修守战之具:军事上——积极备战,走强兵之路;</a:t>
            </a:r>
            <a:r>
              <a:rPr lang="zh-CN" altLang="zh-CN" sz="2800" b="1">
                <a:solidFill>
                  <a:srgbClr val="C00000"/>
                </a:solidFill>
                <a:latin typeface="微软雅黑" panose="020B0503020204020204" charset="-122"/>
                <a:ea typeface="微软雅黑" panose="020B0503020204020204" charset="-122"/>
              </a:rPr>
              <a:t>外 </a:t>
            </a:r>
            <a:r>
              <a:rPr lang="zh-CN" altLang="zh-CN" sz="2800" b="1">
                <a:latin typeface="微软雅黑" panose="020B0503020204020204" charset="-122"/>
                <a:ea typeface="微软雅黑" panose="020B0503020204020204" charset="-122"/>
              </a:rPr>
              <a:t>连横而斗诸侯:外交上——采取连横策略,让诸侯互相猜忌,发动战争,消耗实力。</a:t>
            </a:r>
          </a:p>
        </p:txBody>
      </p:sp>
      <p:sp>
        <p:nvSpPr>
          <p:cNvPr id="5" name="文本框 4"/>
          <p:cNvSpPr txBox="1"/>
          <p:nvPr/>
        </p:nvSpPr>
        <p:spPr>
          <a:xfrm>
            <a:off x="6043613" y="5343525"/>
            <a:ext cx="6008687" cy="608013"/>
          </a:xfrm>
          <a:prstGeom prst="rect">
            <a:avLst/>
          </a:prstGeom>
          <a:noFill/>
          <a:ln w="28575" cap="flat" cmpd="sng">
            <a:solidFill>
              <a:schemeClr val="tx2"/>
            </a:solidFill>
            <a:prstDash val="solid"/>
            <a:miter/>
            <a:headEnd type="none" w="med" len="med"/>
            <a:tailEnd type="none" w="med" len="med"/>
          </a:ln>
        </p:spPr>
        <p:txBody>
          <a:bodyPr wrap="square" anchor="t">
            <a:spAutoFit/>
          </a:bodyPr>
          <a:lstStyle/>
          <a:p>
            <a:pPr>
              <a:lnSpc>
                <a:spcPct val="120000"/>
              </a:lnSpc>
            </a:pPr>
            <a:r>
              <a:rPr lang="zh-CN" altLang="zh-CN" sz="2800" b="1">
                <a:solidFill>
                  <a:srgbClr val="FF0000"/>
                </a:solidFill>
                <a:latin typeface="微软雅黑" panose="020B0503020204020204" charset="-122"/>
                <a:ea typeface="微软雅黑" panose="020B0503020204020204" charset="-122"/>
              </a:rPr>
              <a:t>结果</a:t>
            </a:r>
            <a:r>
              <a:rPr lang="zh-CN" altLang="zh-CN" sz="2800" b="1">
                <a:latin typeface="微软雅黑" panose="020B0503020204020204" charset="-122"/>
                <a:ea typeface="微软雅黑" panose="020B0503020204020204" charset="-122"/>
              </a:rPr>
              <a:t>：秦人拱手而取西河之外。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499"/>
                                          </p:stCondLst>
                                        </p:cTn>
                                        <p:tgtEl>
                                          <p:spTgt spid="2048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9" presetClass="entr" presetSubtype="10" fill="hold" grpId="6" nodeType="clickEffect">
                                  <p:stCondLst>
                                    <p:cond delay="0"/>
                                  </p:stCondLst>
                                  <p:childTnLst>
                                    <p:set>
                                      <p:cBhvr>
                                        <p:cTn id="11" dur="1" fill="hold">
                                          <p:stCondLst>
                                            <p:cond delay="0"/>
                                          </p:stCondLst>
                                        </p:cTn>
                                        <p:tgtEl>
                                          <p:spTgt spid="22529"/>
                                        </p:tgtEl>
                                        <p:attrNameLst>
                                          <p:attrName>style.visibility</p:attrName>
                                        </p:attrNameLst>
                                      </p:cBhvr>
                                      <p:to>
                                        <p:strVal val="visible"/>
                                      </p:to>
                                    </p:set>
                                    <p:anim calcmode="lin" valueType="num">
                                      <p:cBhvr>
                                        <p:cTn id="12" dur="5000" fill="hold"/>
                                        <p:tgtEl>
                                          <p:spTgt spid="22529"/>
                                        </p:tgtEl>
                                        <p:attrNameLst>
                                          <p:attrName>ppt_w</p:attrName>
                                        </p:attrNameLst>
                                      </p:cBhvr>
                                      <p:tavLst>
                                        <p:tav tm="0" fmla="#ppt_w*sin(2.5*pi*$)">
                                          <p:val>
                                            <p:fltVal val="0"/>
                                          </p:val>
                                        </p:tav>
                                        <p:tav tm="100000">
                                          <p:val>
                                            <p:fltVal val="1"/>
                                          </p:val>
                                        </p:tav>
                                      </p:tavLst>
                                    </p:anim>
                                    <p:anim calcmode="lin" valueType="num">
                                      <p:cBhvr>
                                        <p:cTn id="13" dur="5000" fill="hold"/>
                                        <p:tgtEl>
                                          <p:spTgt spid="22529"/>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0483"/>
                                        </p:tgtEl>
                                        <p:attrNameLst>
                                          <p:attrName>style.visibility</p:attrName>
                                        </p:attrNameLst>
                                      </p:cBhvr>
                                      <p:to>
                                        <p:strVal val="visible"/>
                                      </p:to>
                                    </p:set>
                                    <p:animEffect transition="in" filter="slide(fromBottom)">
                                      <p:cBhvr>
                                        <p:cTn id="19" dur="500"/>
                                        <p:tgtEl>
                                          <p:spTgt spid="2048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2" presetClass="entr" presetSubtype="4" fill="hold" grpId="2"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lide(fromBottom)">
                                      <p:cBhvr>
                                        <p:cTn id="25" dur="500"/>
                                        <p:tgtEl>
                                          <p:spTgt spid="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2" presetClass="entr" presetSubtype="4" fill="hold" grpId="3"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slide(fromBottom)">
                                      <p:cBhvr>
                                        <p:cTn id="31" dur="500"/>
                                        <p:tgtEl>
                                          <p:spTgt spid="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12" presetClass="entr" presetSubtype="4" fill="hold" grpId="4"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slide(fromBottom)">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5"/>
      <p:bldP spid="22529" grpId="6" animBg="1"/>
      <p:bldP spid="20483" grpId="0" animBg="1"/>
      <p:bldP spid="20484" grpId="1" animBg="1"/>
      <p:bldP spid="2" grpId="2" animBg="1"/>
      <p:bldP spid="3" grpId="3" animBg="1"/>
      <p:bldP spid="5" grpId="4"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20481"/>
          <p:cNvSpPr txBox="1"/>
          <p:nvPr/>
        </p:nvSpPr>
        <p:spPr>
          <a:xfrm>
            <a:off x="73025" y="163513"/>
            <a:ext cx="11844338" cy="769937"/>
          </a:xfrm>
          <a:prstGeom prst="rect">
            <a:avLst/>
          </a:prstGeom>
          <a:solidFill>
            <a:srgbClr val="FFFF99"/>
          </a:solidFill>
          <a:ln w="9525" cap="flat" cmpd="sng">
            <a:solidFill>
              <a:schemeClr val="tx2"/>
            </a:solidFill>
            <a:prstDash val="solid"/>
            <a:miter/>
            <a:headEnd type="none" w="med" len="med"/>
            <a:tailEnd type="none" w="med" len="med"/>
          </a:ln>
        </p:spPr>
        <p:txBody>
          <a:bodyPr wrap="square" lIns="90000" tIns="46800" rIns="90000" bIns="46800" anchor="t">
            <a:spAutoFit/>
          </a:bodyPr>
          <a:lstStyle/>
          <a:p>
            <a:r>
              <a:rPr lang="zh-CN" altLang="en-US" sz="4400" b="1">
                <a:solidFill>
                  <a:srgbClr val="FF0000"/>
                </a:solidFill>
                <a:latin typeface="Times New Roman" panose="02020603050405020304" pitchFamily="18" charset="0"/>
                <a:ea typeface="华文行楷" charset="-122"/>
              </a:rPr>
              <a:t>秦国凭借哪些优势在诸侯之中崛起?</a:t>
            </a:r>
          </a:p>
        </p:txBody>
      </p:sp>
      <p:sp>
        <p:nvSpPr>
          <p:cNvPr id="20483" name="文本框 20482"/>
          <p:cNvSpPr txBox="1"/>
          <p:nvPr/>
        </p:nvSpPr>
        <p:spPr>
          <a:xfrm>
            <a:off x="758825" y="2084388"/>
            <a:ext cx="10712450" cy="1179513"/>
          </a:xfrm>
          <a:prstGeom prst="ellipse">
            <a:avLst/>
          </a:prstGeom>
          <a:solidFill>
            <a:schemeClr val="accent5">
              <a:lumMod val="40000"/>
              <a:lumOff val="60000"/>
            </a:schemeClr>
          </a:solidFill>
          <a:ln w="9525" cap="flat" cmpd="sng">
            <a:solidFill>
              <a:schemeClr val="tx2"/>
            </a:solidFill>
            <a:prstDash val="solid"/>
            <a:miter/>
            <a:headEnd type="none" w="med" len="med"/>
            <a:tailEnd type="none" w="med" len="med"/>
          </a:ln>
        </p:spPr>
        <p:txBody>
          <a:bodyPr wrap="square" anchor="t">
            <a:spAutoFit/>
          </a:bodyPr>
          <a:lstStyle/>
          <a:p>
            <a:pPr>
              <a:lnSpc>
                <a:spcPct val="120000"/>
              </a:lnSpc>
            </a:pPr>
            <a:r>
              <a:rPr lang="zh-CN" altLang="zh-CN" sz="4000" b="1" noProof="1">
                <a:solidFill>
                  <a:srgbClr val="FF0000"/>
                </a:solidFill>
                <a:latin typeface="微软雅黑" panose="020B0503020204020204" charset="-122"/>
                <a:ea typeface="微软雅黑" panose="020B0503020204020204" charset="-122"/>
                <a:cs typeface="+mn-cs"/>
              </a:rPr>
              <a:t>天时</a:t>
            </a:r>
            <a:r>
              <a:rPr lang="zh-CN" altLang="zh-CN" sz="4000" b="1" noProof="1">
                <a:latin typeface="微软雅黑" panose="020B0503020204020204" charset="-122"/>
                <a:ea typeface="微软雅黑" panose="020B0503020204020204" charset="-122"/>
                <a:cs typeface="+mn-cs"/>
              </a:rPr>
              <a:t>:周室衰微,群雄割据争霸</a:t>
            </a:r>
            <a:endParaRPr lang="zh-CN" altLang="zh-CN" sz="4000" b="1" noProof="1">
              <a:latin typeface="微软雅黑" panose="020B0503020204020204" charset="-122"/>
              <a:ea typeface="微软雅黑" panose="020B0503020204020204" charset="-122"/>
            </a:endParaRPr>
          </a:p>
        </p:txBody>
      </p:sp>
      <p:sp>
        <p:nvSpPr>
          <p:cNvPr id="20484" name="文本框 20483"/>
          <p:cNvSpPr txBox="1"/>
          <p:nvPr/>
        </p:nvSpPr>
        <p:spPr>
          <a:xfrm>
            <a:off x="3941763" y="1103313"/>
            <a:ext cx="3497262" cy="811212"/>
          </a:xfrm>
          <a:prstGeom prst="rect">
            <a:avLst/>
          </a:prstGeom>
          <a:solidFill>
            <a:srgbClr val="00CC99"/>
          </a:solidFill>
          <a:ln w="9525" cap="flat" cmpd="sng">
            <a:solidFill>
              <a:schemeClr val="tx1"/>
            </a:solidFill>
            <a:prstDash val="solid"/>
            <a:miter/>
            <a:headEnd type="none" w="med" len="med"/>
            <a:tailEnd type="none" w="med" len="med"/>
          </a:ln>
        </p:spPr>
        <p:txBody>
          <a:bodyPr wrap="square" anchor="t">
            <a:spAutoFit/>
          </a:bodyPr>
          <a:lstStyle/>
          <a:p>
            <a:pPr>
              <a:lnSpc>
                <a:spcPct val="130000"/>
              </a:lnSpc>
            </a:pPr>
            <a:r>
              <a:rPr lang="zh-CN" altLang="en-US" sz="3600" b="1">
                <a:latin typeface="微软雅黑" panose="020B0503020204020204" charset="-122"/>
                <a:ea typeface="微软雅黑" panose="020B0503020204020204" charset="-122"/>
              </a:rPr>
              <a:t>秦国崛起的关键</a:t>
            </a:r>
          </a:p>
        </p:txBody>
      </p:sp>
      <p:sp>
        <p:nvSpPr>
          <p:cNvPr id="2" name="文本框 1"/>
          <p:cNvSpPr txBox="1"/>
          <p:nvPr/>
        </p:nvSpPr>
        <p:spPr>
          <a:xfrm>
            <a:off x="758825" y="3546475"/>
            <a:ext cx="10712450" cy="1177925"/>
          </a:xfrm>
          <a:prstGeom prst="ellipse">
            <a:avLst/>
          </a:prstGeom>
          <a:solidFill>
            <a:schemeClr val="accent5">
              <a:lumMod val="40000"/>
              <a:lumOff val="60000"/>
            </a:schemeClr>
          </a:solidFill>
          <a:ln w="9525" cap="flat" cmpd="sng">
            <a:solidFill>
              <a:schemeClr val="tx2"/>
            </a:solidFill>
            <a:prstDash val="solid"/>
            <a:miter/>
            <a:headEnd type="none" w="med" len="med"/>
            <a:tailEnd type="none" w="med" len="med"/>
          </a:ln>
        </p:spPr>
        <p:txBody>
          <a:bodyPr wrap="square" anchor="t">
            <a:spAutoFit/>
          </a:bodyPr>
          <a:lstStyle/>
          <a:p>
            <a:pPr>
              <a:lnSpc>
                <a:spcPct val="120000"/>
              </a:lnSpc>
            </a:pPr>
            <a:r>
              <a:rPr lang="zh-CN" altLang="zh-CN" sz="4000" b="1" noProof="1">
                <a:solidFill>
                  <a:srgbClr val="FF0000"/>
                </a:solidFill>
                <a:latin typeface="微软雅黑" panose="020B0503020204020204" charset="-122"/>
                <a:ea typeface="微软雅黑" panose="020B0503020204020204" charset="-122"/>
                <a:cs typeface="+mn-cs"/>
              </a:rPr>
              <a:t>地利</a:t>
            </a:r>
            <a:r>
              <a:rPr lang="zh-CN" altLang="zh-CN" sz="4000" b="1" noProof="1">
                <a:latin typeface="微软雅黑" panose="020B0503020204020204" charset="-122"/>
                <a:ea typeface="微软雅黑" panose="020B0503020204020204" charset="-122"/>
                <a:cs typeface="+mn-cs"/>
              </a:rPr>
              <a:t>:据崤函之固,拥雍州之地</a:t>
            </a:r>
            <a:endParaRPr lang="zh-CN" altLang="zh-CN" sz="4000" b="1" noProof="1">
              <a:latin typeface="微软雅黑" panose="020B0503020204020204" charset="-122"/>
              <a:ea typeface="微软雅黑" panose="020B0503020204020204" charset="-122"/>
            </a:endParaRPr>
          </a:p>
        </p:txBody>
      </p:sp>
      <p:sp>
        <p:nvSpPr>
          <p:cNvPr id="3" name="文本框 2"/>
          <p:cNvSpPr txBox="1"/>
          <p:nvPr/>
        </p:nvSpPr>
        <p:spPr>
          <a:xfrm>
            <a:off x="758825" y="5094288"/>
            <a:ext cx="10712450" cy="1173163"/>
          </a:xfrm>
          <a:prstGeom prst="ellipse">
            <a:avLst/>
          </a:prstGeom>
          <a:solidFill>
            <a:schemeClr val="accent5">
              <a:lumMod val="40000"/>
              <a:lumOff val="60000"/>
            </a:schemeClr>
          </a:solidFill>
          <a:ln w="9525" cap="flat" cmpd="sng">
            <a:solidFill>
              <a:schemeClr val="tx2"/>
            </a:solidFill>
            <a:prstDash val="solid"/>
            <a:miter/>
            <a:headEnd type="none" w="med" len="med"/>
            <a:tailEnd type="none" w="med" len="med"/>
          </a:ln>
        </p:spPr>
        <p:txBody>
          <a:bodyPr wrap="square" anchor="t">
            <a:spAutoFit/>
          </a:bodyPr>
          <a:lstStyle/>
          <a:p>
            <a:pPr>
              <a:lnSpc>
                <a:spcPct val="120000"/>
              </a:lnSpc>
            </a:pPr>
            <a:r>
              <a:rPr lang="zh-CN" altLang="zh-CN" sz="4000" b="1" noProof="1">
                <a:solidFill>
                  <a:srgbClr val="FF0000"/>
                </a:solidFill>
                <a:latin typeface="微软雅黑" panose="020B0503020204020204" charset="-122"/>
                <a:ea typeface="微软雅黑" panose="020B0503020204020204" charset="-122"/>
                <a:cs typeface="+mn-cs"/>
              </a:rPr>
              <a:t>人和</a:t>
            </a:r>
            <a:r>
              <a:rPr lang="zh-CN" altLang="zh-CN" sz="4000" b="1" noProof="1">
                <a:latin typeface="微软雅黑" panose="020B0503020204020204" charset="-122"/>
                <a:ea typeface="微软雅黑" panose="020B0503020204020204" charset="-122"/>
                <a:cs typeface="+mn-cs"/>
              </a:rPr>
              <a:t>:君臣固守,商君佐之</a:t>
            </a:r>
            <a:endParaRPr lang="zh-CN" altLang="zh-CN" sz="4000" b="1" noProof="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499"/>
                                          </p:stCondLst>
                                        </p:cTn>
                                        <p:tgtEl>
                                          <p:spTgt spid="2048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slide(fromBottom)">
                                      <p:cBhvr>
                                        <p:cTn id="12" dur="500"/>
                                        <p:tgtEl>
                                          <p:spTgt spid="20483"/>
                                        </p:tgtEl>
                                      </p:cBhvr>
                                    </p:animEffec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12" presetClass="entr" presetSubtype="4" fill="hold" grpId="2"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slide(fromBottom)">
                                      <p:cBhvr>
                                        <p:cTn id="18" dur="500"/>
                                        <p:tgtEl>
                                          <p:spTgt spid="2"/>
                                        </p:tgtEl>
                                      </p:cBhvr>
                                    </p:animEffec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2" presetClass="entr" presetSubtype="4" fill="hold" grpId="3"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lide(fromBottom)">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p:bldP spid="20484" grpId="1" animBg="1"/>
      <p:bldP spid="2" grpId="2" animBg="1"/>
      <p:bldP spid="3" grpId="3"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20481"/>
          <p:cNvSpPr txBox="1"/>
          <p:nvPr/>
        </p:nvSpPr>
        <p:spPr>
          <a:xfrm>
            <a:off x="120650" y="217488"/>
            <a:ext cx="11966575" cy="1200150"/>
          </a:xfrm>
          <a:prstGeom prst="rect">
            <a:avLst/>
          </a:prstGeom>
          <a:solidFill>
            <a:srgbClr val="FFFF99"/>
          </a:solidFill>
          <a:ln w="9525" cap="flat" cmpd="sng">
            <a:solidFill>
              <a:schemeClr val="tx2"/>
            </a:solidFill>
            <a:prstDash val="solid"/>
            <a:miter/>
            <a:headEnd type="none" w="med" len="med"/>
            <a:tailEnd type="none" w="med" len="med"/>
          </a:ln>
        </p:spPr>
        <p:txBody>
          <a:bodyPr wrap="square" lIns="90000" tIns="46800" rIns="90000" bIns="46800" anchor="t">
            <a:spAutoFit/>
          </a:bodyPr>
          <a:lstStyle/>
          <a:p>
            <a:r>
              <a:rPr lang="zh-CN" altLang="en-US" sz="3600" b="1">
                <a:solidFill>
                  <a:srgbClr val="FF0000"/>
                </a:solidFill>
                <a:latin typeface="Times New Roman" panose="02020603050405020304" pitchFamily="18" charset="0"/>
                <a:ea typeface="华文行楷" charset="-122"/>
              </a:rPr>
              <a:t>把课文中“有……之意，……之心”句换成“有吞并天下之心”似乎也通，但作者为什么要舍简就繁呢？</a:t>
            </a:r>
            <a:r>
              <a:rPr lang="zh-CN" altLang="en-US" sz="2800" b="1">
                <a:solidFill>
                  <a:srgbClr val="FF0000"/>
                </a:solidFill>
                <a:latin typeface="Times New Roman" panose="02020603050405020304" pitchFamily="18" charset="0"/>
                <a:ea typeface="华文行楷" charset="-122"/>
              </a:rPr>
              <a:t> </a:t>
            </a:r>
          </a:p>
        </p:txBody>
      </p:sp>
      <p:sp>
        <p:nvSpPr>
          <p:cNvPr id="20484" name="文本框 20483"/>
          <p:cNvSpPr/>
          <p:nvPr/>
        </p:nvSpPr>
        <p:spPr>
          <a:xfrm>
            <a:off x="223838" y="2070100"/>
            <a:ext cx="11742737" cy="3779838"/>
          </a:xfrm>
          <a:prstGeom prst="roundRect">
            <a:avLst>
              <a:gd name="adj" fmla="val 16667"/>
            </a:avLst>
          </a:prstGeom>
          <a:solidFill>
            <a:srgbClr val="00CC99"/>
          </a:solidFill>
          <a:ln w="9525" cap="flat" cmpd="sng">
            <a:solidFill>
              <a:schemeClr val="tx1"/>
            </a:solidFill>
            <a:prstDash val="solid"/>
            <a:miter/>
            <a:headEnd type="none" w="med" len="med"/>
            <a:tailEnd type="none" w="med" len="med"/>
          </a:ln>
        </p:spPr>
        <p:txBody>
          <a:bodyPr wrap="square" anchor="t">
            <a:spAutoFit/>
          </a:bodyPr>
          <a:lstStyle/>
          <a:p>
            <a:pPr>
              <a:lnSpc>
                <a:spcPct val="150000"/>
              </a:lnSpc>
            </a:pPr>
            <a:r>
              <a:rPr lang="zh-CN" altLang="en-US" sz="3600" b="1">
                <a:latin typeface="微软雅黑" panose="020B0503020204020204" charset="-122"/>
                <a:ea typeface="微软雅黑" panose="020B0503020204020204" charset="-122"/>
              </a:rPr>
              <a:t>意在突出秦孝公吞并六国、独占天下的勃勃雄心以及秦对诸侯各国虎视眈眈的情态、咄咄逼人的气势。同时也为后文写孝公之后的历代秦君的赫赫功业张本，为后文写秦一统天下之后的顷刻覆亡形成对比并作了铺垫。</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24577"/>
                                        </p:tgtEl>
                                        <p:attrNameLst>
                                          <p:attrName>style.visibility</p:attrName>
                                        </p:attrNameLst>
                                      </p:cBhvr>
                                      <p:to>
                                        <p:strVal val="visible"/>
                                      </p:to>
                                    </p:set>
                                    <p:animEffect transition="in" filter="box(in)">
                                      <p:cBhvr>
                                        <p:cTn id="7" dur="2000"/>
                                        <p:tgtEl>
                                          <p:spTgt spid="2457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204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1" animBg="1"/>
      <p:bldP spid="2048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5" descr="timg (7)"/>
          <p:cNvPicPr>
            <a:picLocks noChangeAspect="1"/>
          </p:cNvPicPr>
          <p:nvPr/>
        </p:nvPicPr>
        <p:blipFill>
          <a:blip r:embed="rId3"/>
          <a:stretch>
            <a:fillRect/>
          </a:stretch>
        </p:blipFill>
        <p:spPr>
          <a:xfrm>
            <a:off x="-9525" y="4763"/>
            <a:ext cx="12206288" cy="6843712"/>
          </a:xfrm>
          <a:prstGeom prst="rect">
            <a:avLst/>
          </a:prstGeom>
          <a:noFill/>
          <a:ln w="9525">
            <a:noFill/>
          </a:ln>
        </p:spPr>
      </p:pic>
      <p:pic>
        <p:nvPicPr>
          <p:cNvPr id="14338" name="图片 3" descr="图片1"/>
          <p:cNvPicPr>
            <a:picLocks noChangeAspect="1"/>
          </p:cNvPicPr>
          <p:nvPr/>
        </p:nvPicPr>
        <p:blipFill>
          <a:blip r:embed="rId4"/>
          <a:stretch>
            <a:fillRect/>
          </a:stretch>
        </p:blipFill>
        <p:spPr>
          <a:xfrm>
            <a:off x="2914650" y="758825"/>
            <a:ext cx="7010400" cy="19192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down)">
                                      <p:cBhvr>
                                        <p:cTn id="7" dur="580">
                                          <p:stCondLst>
                                            <p:cond delay="0"/>
                                          </p:stCondLst>
                                        </p:cTn>
                                        <p:tgtEl>
                                          <p:spTgt spid="14338"/>
                                        </p:tgtEl>
                                      </p:cBhvr>
                                    </p:animEffect>
                                    <p:anim calcmode="lin" valueType="num">
                                      <p:cBhvr>
                                        <p:cTn id="8" dur="1822" tmFilter="0,0; 0.14,0.36; 0.43,0.73; 0.71,0.91; 1.0,1.0">
                                          <p:stCondLst>
                                            <p:cond delay="0"/>
                                          </p:stCondLst>
                                        </p:cTn>
                                        <p:tgtEl>
                                          <p:spTgt spid="1433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33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33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33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338"/>
                                        </p:tgtEl>
                                        <p:attrNameLst>
                                          <p:attrName>ppt_y</p:attrName>
                                        </p:attrNameLst>
                                      </p:cBhvr>
                                      <p:tavLst>
                                        <p:tav tm="0" fmla="#ppt_y-sin(pi*$)/81">
                                          <p:val>
                                            <p:fltVal val="0"/>
                                          </p:val>
                                        </p:tav>
                                        <p:tav tm="100000">
                                          <p:val>
                                            <p:fltVal val="1"/>
                                          </p:val>
                                        </p:tav>
                                      </p:tavLst>
                                    </p:anim>
                                    <p:animScale>
                                      <p:cBhvr>
                                        <p:cTn id="13" dur="26">
                                          <p:stCondLst>
                                            <p:cond delay="650"/>
                                          </p:stCondLst>
                                        </p:cTn>
                                        <p:tgtEl>
                                          <p:spTgt spid="14338"/>
                                        </p:tgtEl>
                                      </p:cBhvr>
                                      <p:to x="100000" y="60000"/>
                                    </p:animScale>
                                    <p:animScale>
                                      <p:cBhvr>
                                        <p:cTn id="14" dur="166" decel="50000">
                                          <p:stCondLst>
                                            <p:cond delay="676"/>
                                          </p:stCondLst>
                                        </p:cTn>
                                        <p:tgtEl>
                                          <p:spTgt spid="14338"/>
                                        </p:tgtEl>
                                      </p:cBhvr>
                                      <p:to x="100000" y="100000"/>
                                    </p:animScale>
                                    <p:animScale>
                                      <p:cBhvr>
                                        <p:cTn id="15" dur="26">
                                          <p:stCondLst>
                                            <p:cond delay="1312"/>
                                          </p:stCondLst>
                                        </p:cTn>
                                        <p:tgtEl>
                                          <p:spTgt spid="14338"/>
                                        </p:tgtEl>
                                      </p:cBhvr>
                                      <p:to x="100000" y="80000"/>
                                    </p:animScale>
                                    <p:animScale>
                                      <p:cBhvr>
                                        <p:cTn id="16" dur="166" decel="50000">
                                          <p:stCondLst>
                                            <p:cond delay="1338"/>
                                          </p:stCondLst>
                                        </p:cTn>
                                        <p:tgtEl>
                                          <p:spTgt spid="14338"/>
                                        </p:tgtEl>
                                      </p:cBhvr>
                                      <p:to x="100000" y="100000"/>
                                    </p:animScale>
                                    <p:animScale>
                                      <p:cBhvr>
                                        <p:cTn id="17" dur="26">
                                          <p:stCondLst>
                                            <p:cond delay="1642"/>
                                          </p:stCondLst>
                                        </p:cTn>
                                        <p:tgtEl>
                                          <p:spTgt spid="14338"/>
                                        </p:tgtEl>
                                      </p:cBhvr>
                                      <p:to x="100000" y="90000"/>
                                    </p:animScale>
                                    <p:animScale>
                                      <p:cBhvr>
                                        <p:cTn id="18" dur="166" decel="50000">
                                          <p:stCondLst>
                                            <p:cond delay="1668"/>
                                          </p:stCondLst>
                                        </p:cTn>
                                        <p:tgtEl>
                                          <p:spTgt spid="14338"/>
                                        </p:tgtEl>
                                      </p:cBhvr>
                                      <p:to x="100000" y="100000"/>
                                    </p:animScale>
                                    <p:animScale>
                                      <p:cBhvr>
                                        <p:cTn id="19" dur="26">
                                          <p:stCondLst>
                                            <p:cond delay="1808"/>
                                          </p:stCondLst>
                                        </p:cTn>
                                        <p:tgtEl>
                                          <p:spTgt spid="14338"/>
                                        </p:tgtEl>
                                      </p:cBhvr>
                                      <p:to x="100000" y="95000"/>
                                    </p:animScale>
                                    <p:animScale>
                                      <p:cBhvr>
                                        <p:cTn id="20" dur="166" decel="50000">
                                          <p:stCondLst>
                                            <p:cond delay="1834"/>
                                          </p:stCondLst>
                                        </p:cTn>
                                        <p:tgtEl>
                                          <p:spTgt spid="1433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图片 1"/>
          <p:cNvPicPr>
            <a:picLocks noChangeAspect="1"/>
          </p:cNvPicPr>
          <p:nvPr/>
        </p:nvPicPr>
        <p:blipFill>
          <a:blip r:embed="rId2"/>
          <a:stretch>
            <a:fillRect/>
          </a:stretch>
        </p:blipFill>
        <p:spPr>
          <a:xfrm>
            <a:off x="-1587" y="0"/>
            <a:ext cx="12176125" cy="6848475"/>
          </a:xfrm>
          <a:prstGeom prst="rect">
            <a:avLst/>
          </a:prstGeom>
          <a:noFill/>
          <a:ln w="9525">
            <a:noFill/>
          </a:ln>
        </p:spPr>
      </p:pic>
      <p:sp>
        <p:nvSpPr>
          <p:cNvPr id="34818" name="椭圆 17409"/>
          <p:cNvSpPr/>
          <p:nvPr/>
        </p:nvSpPr>
        <p:spPr>
          <a:xfrm>
            <a:off x="5334000" y="3429000"/>
            <a:ext cx="762000" cy="1143000"/>
          </a:xfrm>
          <a:prstGeom prst="ellipse">
            <a:avLst/>
          </a:prstGeom>
          <a:noFill/>
          <a:ln w="9525">
            <a:noFill/>
          </a:ln>
        </p:spPr>
        <p:txBody>
          <a:bodyPr anchor="t"/>
          <a:lstStyle/>
          <a:p>
            <a:endParaRPr lang="zh-CN" altLang="en-US">
              <a:latin typeface="Arial" pitchFamily="34" charset="0"/>
              <a:ea typeface="宋体" panose="02010600030101010101" pitchFamily="2" charset="-122"/>
            </a:endParaRPr>
          </a:p>
        </p:txBody>
      </p:sp>
      <p:sp>
        <p:nvSpPr>
          <p:cNvPr id="19459" name="文本框 4098"/>
          <p:cNvSpPr/>
          <p:nvPr/>
        </p:nvSpPr>
        <p:spPr>
          <a:xfrm>
            <a:off x="5634038" y="5127625"/>
            <a:ext cx="6540500" cy="1738313"/>
          </a:xfrm>
          <a:prstGeom prst="roundRect">
            <a:avLst>
              <a:gd name="adj" fmla="val 16667"/>
            </a:avLst>
          </a:prstGeom>
          <a:solidFill>
            <a:srgbClr val="66FF33"/>
          </a:solidFill>
          <a:ln w="9525">
            <a:noFill/>
          </a:ln>
        </p:spPr>
        <p:txBody>
          <a:bodyPr wrap="square" anchor="t">
            <a:spAutoFit/>
          </a:bodyPr>
          <a:lstStyle/>
          <a:p>
            <a:r>
              <a:rPr lang="zh-CN" altLang="en-US" sz="9600" b="1">
                <a:solidFill>
                  <a:srgbClr val="FF0000"/>
                </a:solidFill>
                <a:latin typeface="微软雅黑" panose="020B0503020204020204" charset="-122"/>
                <a:ea typeface="微软雅黑" panose="020B0503020204020204" charset="-122"/>
              </a:rPr>
              <a:t>研读第二段</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770" decel="100000"/>
                                        <p:tgtEl>
                                          <p:spTgt spid="19459"/>
                                        </p:tgtEl>
                                      </p:cBhvr>
                                    </p:animEffect>
                                    <p:animScale>
                                      <p:cBhvr>
                                        <p:cTn id="8" dur="770" decel="100000"/>
                                        <p:tgtEl>
                                          <p:spTgt spid="19459"/>
                                        </p:tgtEl>
                                      </p:cBhvr>
                                      <p:from x="10000" y="10000"/>
                                      <p:to x="200000" y="450000"/>
                                    </p:animScale>
                                    <p:animScale>
                                      <p:cBhvr>
                                        <p:cTn id="9" dur="1230" accel="100000" fill="hold">
                                          <p:stCondLst>
                                            <p:cond delay="770"/>
                                          </p:stCondLst>
                                        </p:cTn>
                                        <p:tgtEl>
                                          <p:spTgt spid="19459"/>
                                        </p:tgtEl>
                                      </p:cBhvr>
                                      <p:from x="200000" y="450000"/>
                                      <p:to x="100000" y="100000"/>
                                    </p:animScale>
                                    <p:set>
                                      <p:cBhvr>
                                        <p:cTn id="10" dur="770" fill="hold"/>
                                        <p:tgtEl>
                                          <p:spTgt spid="19459"/>
                                        </p:tgtEl>
                                        <p:attrNameLst>
                                          <p:attrName>ppt_x</p:attrName>
                                        </p:attrNameLst>
                                      </p:cBhvr>
                                      <p:to>
                                        <p:strVal val="(0.5)"/>
                                      </p:to>
                                    </p:set>
                                    <p:anim from="(0.5)" to="(#ppt_x)" calcmode="lin" valueType="num">
                                      <p:cBhvr>
                                        <p:cTn id="11" dur="1230" accel="100000" fill="hold">
                                          <p:stCondLst>
                                            <p:cond delay="770"/>
                                          </p:stCondLst>
                                        </p:cTn>
                                        <p:tgtEl>
                                          <p:spTgt spid="19459"/>
                                        </p:tgtEl>
                                        <p:attrNameLst>
                                          <p:attrName>ppt_x</p:attrName>
                                        </p:attrNameLst>
                                      </p:cBhvr>
                                    </p:anim>
                                    <p:set>
                                      <p:cBhvr>
                                        <p:cTn id="12" dur="770" fill="hold"/>
                                        <p:tgtEl>
                                          <p:spTgt spid="19459"/>
                                        </p:tgtEl>
                                        <p:attrNameLst>
                                          <p:attrName>ppt_y</p:attrName>
                                        </p:attrNameLst>
                                      </p:cBhvr>
                                      <p:to>
                                        <p:strVal val="(#ppt_y+0.4)"/>
                                      </p:to>
                                    </p:set>
                                    <p:anim from="(#ppt_y+0.4)" to="(#ppt_y)" calcmode="lin" valueType="num">
                                      <p:cBhvr>
                                        <p:cTn id="13" dur="1230" accel="100000" fill="hold">
                                          <p:stCondLst>
                                            <p:cond delay="770"/>
                                          </p:stCondLst>
                                        </p:cTn>
                                        <p:tgtEl>
                                          <p:spTgt spid="1945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23553"/>
          <p:cNvSpPr/>
          <p:nvPr/>
        </p:nvSpPr>
        <p:spPr>
          <a:xfrm>
            <a:off x="120644" y="29210"/>
            <a:ext cx="9144000" cy="4799013"/>
          </a:xfrm>
          <a:prstGeom prst="rect">
            <a:avLst/>
          </a:prstGeom>
          <a:noFill/>
          <a:ln w="28575">
            <a:solidFill>
              <a:schemeClr val="tx1"/>
            </a:solidFill>
          </a:ln>
          <a:effectLst>
            <a:glow rad="228600">
              <a:schemeClr val="accent4">
                <a:satMod val="175000"/>
                <a:alpha val="40000"/>
              </a:schemeClr>
            </a:glow>
          </a:effectLst>
        </p:spPr>
        <p:txBody>
          <a:bodyPr lIns="90000" tIns="46800" rIns="90000" bIns="46800" anchor="t">
            <a:spAutoFit/>
          </a:bodyPr>
          <a:lstStyle/>
          <a:p>
            <a:pPr fontAlgn="base">
              <a:lnSpc>
                <a:spcPct val="170000"/>
              </a:lnSpc>
              <a:spcBef>
                <a:spcPct val="50000"/>
              </a:spcBef>
            </a:pPr>
            <a:r>
              <a:rPr lang="zh-CN" altLang="en-US" sz="3600" b="1" strike="noStrike" noProof="1">
                <a:latin typeface="华文新魏" pitchFamily="2" charset="-122"/>
                <a:ea typeface="华文新魏" pitchFamily="2" charset="-122"/>
                <a:cs typeface="+mn-cs"/>
              </a:rPr>
              <a:t>　　</a:t>
            </a:r>
            <a:r>
              <a:rPr lang="zh-CN" altLang="en-US" sz="3600" b="1" strike="noStrike" noProof="1">
                <a:latin typeface="微软雅黑" panose="020B0503020204020204" charset="-122"/>
                <a:ea typeface="微软雅黑" panose="020B0503020204020204" charset="-122"/>
                <a:cs typeface="+mn-cs"/>
              </a:rPr>
              <a:t>孝公</a:t>
            </a:r>
            <a:r>
              <a:rPr lang="zh-CN" altLang="en-US" sz="3600" b="1" u="sng" strike="noStrike" noProof="1">
                <a:solidFill>
                  <a:srgbClr val="CC0000"/>
                </a:solidFill>
                <a:latin typeface="微软雅黑" panose="020B0503020204020204" charset="-122"/>
                <a:ea typeface="微软雅黑" panose="020B0503020204020204" charset="-122"/>
                <a:cs typeface="+mn-cs"/>
              </a:rPr>
              <a:t>既没</a:t>
            </a:r>
            <a:r>
              <a:rPr lang="zh-CN" altLang="en-US" sz="3600" b="1" strike="noStrike" noProof="1">
                <a:latin typeface="微软雅黑" panose="020B0503020204020204" charset="-122"/>
                <a:ea typeface="微软雅黑" panose="020B0503020204020204" charset="-122"/>
                <a:cs typeface="+mn-cs"/>
              </a:rPr>
              <a:t>，惠文、武、昭襄</a:t>
            </a:r>
            <a:r>
              <a:rPr lang="zh-CN" altLang="en-US" sz="3600" b="1" u="sng" strike="noStrike" noProof="1">
                <a:solidFill>
                  <a:srgbClr val="CC0000"/>
                </a:solidFill>
                <a:latin typeface="微软雅黑" panose="020B0503020204020204" charset="-122"/>
                <a:ea typeface="微软雅黑" panose="020B0503020204020204" charset="-122"/>
                <a:cs typeface="+mn-cs"/>
              </a:rPr>
              <a:t>蒙故业</a:t>
            </a:r>
            <a:r>
              <a:rPr lang="zh-CN" altLang="en-US" sz="3600" b="1" strike="noStrike" noProof="1">
                <a:latin typeface="微软雅黑" panose="020B0503020204020204" charset="-122"/>
                <a:ea typeface="微软雅黑" panose="020B0503020204020204" charset="-122"/>
                <a:cs typeface="+mn-cs"/>
              </a:rPr>
              <a:t>，</a:t>
            </a:r>
            <a:r>
              <a:rPr lang="zh-CN" altLang="en-US" sz="3600" b="1" u="sng" strike="noStrike" noProof="1">
                <a:latin typeface="微软雅黑" panose="020B0503020204020204" charset="-122"/>
                <a:ea typeface="微软雅黑" panose="020B0503020204020204" charset="-122"/>
                <a:cs typeface="+mn-cs"/>
              </a:rPr>
              <a:t>因</a:t>
            </a:r>
            <a:r>
              <a:rPr lang="zh-CN" altLang="en-US" sz="3600" b="1" strike="noStrike" noProof="1">
                <a:latin typeface="微软雅黑" panose="020B0503020204020204" charset="-122"/>
                <a:ea typeface="微软雅黑" panose="020B0503020204020204" charset="-122"/>
                <a:cs typeface="+mn-cs"/>
              </a:rPr>
              <a:t> </a:t>
            </a:r>
            <a:r>
              <a:rPr lang="zh-CN" altLang="en-US" sz="3600" b="1" u="sng" strike="noStrike" noProof="1">
                <a:solidFill>
                  <a:srgbClr val="CC0000"/>
                </a:solidFill>
                <a:latin typeface="微软雅黑" panose="020B0503020204020204" charset="-122"/>
                <a:ea typeface="微软雅黑" panose="020B0503020204020204" charset="-122"/>
                <a:cs typeface="+mn-cs"/>
              </a:rPr>
              <a:t>遗策</a:t>
            </a:r>
            <a:r>
              <a:rPr lang="zh-CN" altLang="en-US" sz="3600" b="1" strike="noStrike" noProof="1">
                <a:latin typeface="微软雅黑" panose="020B0503020204020204" charset="-122"/>
                <a:ea typeface="微软雅黑" panose="020B0503020204020204" charset="-122"/>
                <a:cs typeface="+mn-cs"/>
              </a:rPr>
              <a:t>，</a:t>
            </a:r>
            <a:r>
              <a:rPr lang="zh-CN" altLang="en-US" sz="3600" b="1" u="sng" strike="noStrike" noProof="1">
                <a:solidFill>
                  <a:srgbClr val="CC0000"/>
                </a:solidFill>
                <a:latin typeface="微软雅黑" panose="020B0503020204020204" charset="-122"/>
                <a:ea typeface="微软雅黑" panose="020B0503020204020204" charset="-122"/>
                <a:cs typeface="+mn-cs"/>
              </a:rPr>
              <a:t>南</a:t>
            </a:r>
            <a:r>
              <a:rPr lang="zh-CN" altLang="en-US" sz="3600" b="1" strike="noStrike" noProof="1">
                <a:latin typeface="微软雅黑" panose="020B0503020204020204" charset="-122"/>
                <a:ea typeface="微软雅黑" panose="020B0503020204020204" charset="-122"/>
                <a:cs typeface="+mn-cs"/>
              </a:rPr>
              <a:t>取汉中，</a:t>
            </a:r>
            <a:r>
              <a:rPr lang="zh-CN" altLang="en-US" sz="3600" b="1" strike="noStrike" noProof="1">
                <a:solidFill>
                  <a:srgbClr val="CC0000"/>
                </a:solidFill>
                <a:latin typeface="微软雅黑" panose="020B0503020204020204" charset="-122"/>
                <a:ea typeface="微软雅黑" panose="020B0503020204020204" charset="-122"/>
                <a:cs typeface="+mn-cs"/>
              </a:rPr>
              <a:t>西</a:t>
            </a:r>
            <a:r>
              <a:rPr lang="zh-CN" altLang="en-US" sz="3600" b="1" u="sng" strike="noStrike" noProof="1">
                <a:solidFill>
                  <a:srgbClr val="CC0000"/>
                </a:solidFill>
                <a:latin typeface="微软雅黑" panose="020B0503020204020204" charset="-122"/>
                <a:ea typeface="微软雅黑" panose="020B0503020204020204" charset="-122"/>
                <a:cs typeface="+mn-cs"/>
              </a:rPr>
              <a:t>举</a:t>
            </a:r>
            <a:r>
              <a:rPr lang="zh-CN" altLang="en-US" sz="3600" b="1" strike="noStrike" noProof="1">
                <a:latin typeface="微软雅黑" panose="020B0503020204020204" charset="-122"/>
                <a:ea typeface="微软雅黑" panose="020B0503020204020204" charset="-122"/>
                <a:cs typeface="+mn-cs"/>
              </a:rPr>
              <a:t>巴蜀，</a:t>
            </a:r>
            <a:r>
              <a:rPr lang="zh-CN" altLang="en-US" sz="3600" b="1" strike="noStrike" noProof="1">
                <a:solidFill>
                  <a:srgbClr val="CC0000"/>
                </a:solidFill>
                <a:latin typeface="微软雅黑" panose="020B0503020204020204" charset="-122"/>
                <a:ea typeface="微软雅黑" panose="020B0503020204020204" charset="-122"/>
                <a:cs typeface="+mn-cs"/>
              </a:rPr>
              <a:t>东</a:t>
            </a:r>
            <a:r>
              <a:rPr lang="zh-CN" altLang="en-US" sz="3600" b="1" u="sng" strike="noStrike" noProof="1">
                <a:solidFill>
                  <a:srgbClr val="CC0000"/>
                </a:solidFill>
                <a:latin typeface="微软雅黑" panose="020B0503020204020204" charset="-122"/>
                <a:ea typeface="微软雅黑" panose="020B0503020204020204" charset="-122"/>
                <a:cs typeface="+mn-cs"/>
              </a:rPr>
              <a:t>割膏腴</a:t>
            </a:r>
            <a:r>
              <a:rPr lang="zh-CN" altLang="en-US" sz="3600" b="1" strike="noStrike" noProof="1">
                <a:latin typeface="微软雅黑" panose="020B0503020204020204" charset="-122"/>
                <a:ea typeface="微软雅黑" panose="020B0503020204020204" charset="-122"/>
                <a:cs typeface="+mn-cs"/>
              </a:rPr>
              <a:t>之地，</a:t>
            </a:r>
            <a:r>
              <a:rPr lang="zh-CN" altLang="en-US" sz="3600" b="1" strike="noStrike" noProof="1">
                <a:solidFill>
                  <a:srgbClr val="CC0000"/>
                </a:solidFill>
                <a:latin typeface="微软雅黑" panose="020B0503020204020204" charset="-122"/>
                <a:ea typeface="微软雅黑" panose="020B0503020204020204" charset="-122"/>
                <a:cs typeface="+mn-cs"/>
              </a:rPr>
              <a:t>北</a:t>
            </a:r>
            <a:r>
              <a:rPr lang="zh-CN" altLang="en-US" sz="3600" b="1" u="sng" strike="noStrike" noProof="1">
                <a:solidFill>
                  <a:srgbClr val="CC0000"/>
                </a:solidFill>
                <a:latin typeface="微软雅黑" panose="020B0503020204020204" charset="-122"/>
                <a:ea typeface="微软雅黑" panose="020B0503020204020204" charset="-122"/>
                <a:cs typeface="+mn-cs"/>
              </a:rPr>
              <a:t>收</a:t>
            </a:r>
            <a:r>
              <a:rPr lang="zh-CN" altLang="en-US" sz="3600" b="1" strike="noStrike" noProof="1">
                <a:latin typeface="微软雅黑" panose="020B0503020204020204" charset="-122"/>
                <a:ea typeface="微软雅黑" panose="020B0503020204020204" charset="-122"/>
                <a:cs typeface="+mn-cs"/>
              </a:rPr>
              <a:t>要害之郡。诸侯恐惧，</a:t>
            </a:r>
            <a:r>
              <a:rPr lang="zh-CN" altLang="en-US" sz="3600" b="1" u="sng" strike="noStrike" noProof="1">
                <a:solidFill>
                  <a:srgbClr val="CC0000"/>
                </a:solidFill>
                <a:latin typeface="微软雅黑" panose="020B0503020204020204" charset="-122"/>
                <a:ea typeface="微软雅黑" panose="020B0503020204020204" charset="-122"/>
                <a:cs typeface="+mn-cs"/>
              </a:rPr>
              <a:t>会盟</a:t>
            </a:r>
            <a:r>
              <a:rPr lang="zh-CN" altLang="en-US" sz="3600" b="1" strike="noStrike" noProof="1">
                <a:latin typeface="微软雅黑" panose="020B0503020204020204" charset="-122"/>
                <a:ea typeface="微软雅黑" panose="020B0503020204020204" charset="-122"/>
                <a:cs typeface="+mn-cs"/>
              </a:rPr>
              <a:t>而谋</a:t>
            </a:r>
            <a:r>
              <a:rPr lang="zh-CN" altLang="en-US" sz="3600" b="1" u="sng" strike="noStrike" noProof="1">
                <a:latin typeface="微软雅黑" panose="020B0503020204020204" charset="-122"/>
                <a:ea typeface="微软雅黑" panose="020B0503020204020204" charset="-122"/>
                <a:cs typeface="+mn-cs"/>
              </a:rPr>
              <a:t>弱</a:t>
            </a:r>
            <a:r>
              <a:rPr lang="zh-CN" altLang="en-US" sz="3600" b="1" strike="noStrike" noProof="1">
                <a:latin typeface="微软雅黑" panose="020B0503020204020204" charset="-122"/>
                <a:ea typeface="微软雅黑" panose="020B0503020204020204" charset="-122"/>
                <a:cs typeface="+mn-cs"/>
              </a:rPr>
              <a:t>秦，不</a:t>
            </a:r>
            <a:r>
              <a:rPr lang="zh-CN" altLang="en-US" sz="3600" b="1" u="sng" strike="noStrike" noProof="1">
                <a:solidFill>
                  <a:srgbClr val="CC0000"/>
                </a:solidFill>
                <a:latin typeface="微软雅黑" panose="020B0503020204020204" charset="-122"/>
                <a:ea typeface="微软雅黑" panose="020B0503020204020204" charset="-122"/>
                <a:cs typeface="+mn-cs"/>
              </a:rPr>
              <a:t>爱</a:t>
            </a:r>
            <a:r>
              <a:rPr lang="zh-CN" altLang="en-US" sz="3600" b="1" strike="noStrike" noProof="1">
                <a:latin typeface="微软雅黑" panose="020B0503020204020204" charset="-122"/>
                <a:ea typeface="微软雅黑" panose="020B0503020204020204" charset="-122"/>
                <a:cs typeface="+mn-cs"/>
              </a:rPr>
              <a:t>珍器重宝肥饶之地，</a:t>
            </a:r>
            <a:r>
              <a:rPr lang="zh-CN" altLang="en-US" sz="3600" b="1" u="sng" strike="noStrike" noProof="1">
                <a:solidFill>
                  <a:srgbClr val="CC0000"/>
                </a:solidFill>
                <a:latin typeface="微软雅黑" panose="020B0503020204020204" charset="-122"/>
                <a:ea typeface="微软雅黑" panose="020B0503020204020204" charset="-122"/>
                <a:cs typeface="+mn-cs"/>
              </a:rPr>
              <a:t>以致</a:t>
            </a:r>
            <a:r>
              <a:rPr lang="zh-CN" altLang="en-US" sz="3600" b="1" strike="noStrike" noProof="1">
                <a:latin typeface="微软雅黑" panose="020B0503020204020204" charset="-122"/>
                <a:ea typeface="微软雅黑" panose="020B0503020204020204" charset="-122"/>
                <a:cs typeface="+mn-cs"/>
              </a:rPr>
              <a:t>天下之士，</a:t>
            </a:r>
            <a:r>
              <a:rPr lang="zh-CN" altLang="en-US" sz="3600" b="1" u="sng" strike="noStrike" noProof="1">
                <a:solidFill>
                  <a:srgbClr val="CC0000"/>
                </a:solidFill>
                <a:latin typeface="微软雅黑" panose="020B0503020204020204" charset="-122"/>
                <a:ea typeface="微软雅黑" panose="020B0503020204020204" charset="-122"/>
                <a:cs typeface="+mn-cs"/>
              </a:rPr>
              <a:t>合从</a:t>
            </a:r>
            <a:r>
              <a:rPr lang="zh-CN" altLang="en-US" sz="3600" b="1" strike="noStrike" noProof="1">
                <a:latin typeface="微软雅黑" panose="020B0503020204020204" charset="-122"/>
                <a:ea typeface="微软雅黑" panose="020B0503020204020204" charset="-122"/>
                <a:cs typeface="+mn-cs"/>
              </a:rPr>
              <a:t>缔交，</a:t>
            </a:r>
            <a:r>
              <a:rPr lang="zh-CN" altLang="en-US" sz="3600" b="1" u="sng" strike="noStrike" noProof="1">
                <a:solidFill>
                  <a:srgbClr val="CC0000"/>
                </a:solidFill>
                <a:latin typeface="微软雅黑" panose="020B0503020204020204" charset="-122"/>
                <a:ea typeface="微软雅黑" panose="020B0503020204020204" charset="-122"/>
                <a:cs typeface="+mn-cs"/>
              </a:rPr>
              <a:t>相与为 一</a:t>
            </a:r>
            <a:r>
              <a:rPr lang="zh-CN" altLang="en-US" sz="3600" b="1" strike="noStrike" noProof="1">
                <a:latin typeface="微软雅黑" panose="020B0503020204020204" charset="-122"/>
                <a:ea typeface="微软雅黑" panose="020B0503020204020204" charset="-122"/>
                <a:cs typeface="+mn-cs"/>
              </a:rPr>
              <a:t>。</a:t>
            </a:r>
            <a:endParaRPr lang="zh-CN" altLang="en-US" sz="3600" b="1" strike="noStrike" noProof="1">
              <a:latin typeface="微软雅黑" panose="020B0503020204020204" charset="-122"/>
              <a:ea typeface="微软雅黑" panose="020B0503020204020204" charset="-122"/>
            </a:endParaRPr>
          </a:p>
        </p:txBody>
      </p:sp>
      <p:sp>
        <p:nvSpPr>
          <p:cNvPr id="23555" name="圆角矩形标注 23554"/>
          <p:cNvSpPr/>
          <p:nvPr/>
        </p:nvSpPr>
        <p:spPr>
          <a:xfrm>
            <a:off x="735013" y="908050"/>
            <a:ext cx="1117600" cy="431800"/>
          </a:xfrm>
          <a:prstGeom prst="wedgeRoundRectCallout">
            <a:avLst>
              <a:gd name="adj1" fmla="val 89347"/>
              <a:gd name="adj2" fmla="val -7573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已经</a:t>
            </a:r>
          </a:p>
        </p:txBody>
      </p:sp>
      <p:sp>
        <p:nvSpPr>
          <p:cNvPr id="23556" name="圆角矩形标注 23555"/>
          <p:cNvSpPr/>
          <p:nvPr/>
        </p:nvSpPr>
        <p:spPr>
          <a:xfrm>
            <a:off x="1992313" y="990600"/>
            <a:ext cx="1981200" cy="431800"/>
          </a:xfrm>
          <a:prstGeom prst="wedgeRoundRectCallout">
            <a:avLst>
              <a:gd name="adj1" fmla="val 722"/>
              <a:gd name="adj2" fmla="val -76472"/>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通“殁”死</a:t>
            </a:r>
          </a:p>
        </p:txBody>
      </p:sp>
      <p:sp>
        <p:nvSpPr>
          <p:cNvPr id="23557" name="圆角矩形标注 23556"/>
          <p:cNvSpPr/>
          <p:nvPr/>
        </p:nvSpPr>
        <p:spPr>
          <a:xfrm>
            <a:off x="4222750" y="990600"/>
            <a:ext cx="1009650" cy="431800"/>
          </a:xfrm>
          <a:prstGeom prst="wedgeRoundRectCallout">
            <a:avLst>
              <a:gd name="adj1" fmla="val 204088"/>
              <a:gd name="adj2" fmla="val -7536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继承</a:t>
            </a:r>
          </a:p>
        </p:txBody>
      </p:sp>
      <p:sp>
        <p:nvSpPr>
          <p:cNvPr id="23558" name="圆角矩形标注 23557"/>
          <p:cNvSpPr/>
          <p:nvPr/>
        </p:nvSpPr>
        <p:spPr>
          <a:xfrm>
            <a:off x="5376863" y="990600"/>
            <a:ext cx="2303462" cy="431800"/>
          </a:xfrm>
          <a:prstGeom prst="wedgeRoundRectCallout">
            <a:avLst>
              <a:gd name="adj1" fmla="val 43727"/>
              <a:gd name="adj2" fmla="val -73162"/>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已有的基业</a:t>
            </a:r>
          </a:p>
        </p:txBody>
      </p:sp>
      <p:sp>
        <p:nvSpPr>
          <p:cNvPr id="23559" name="圆角矩形标注 23558"/>
          <p:cNvSpPr/>
          <p:nvPr/>
        </p:nvSpPr>
        <p:spPr>
          <a:xfrm>
            <a:off x="7896225" y="908050"/>
            <a:ext cx="1296988" cy="433388"/>
          </a:xfrm>
          <a:prstGeom prst="wedgeRoundRectCallout">
            <a:avLst>
              <a:gd name="adj1" fmla="val 25032"/>
              <a:gd name="adj2" fmla="val -82602"/>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沿袭</a:t>
            </a:r>
          </a:p>
        </p:txBody>
      </p:sp>
      <p:sp>
        <p:nvSpPr>
          <p:cNvPr id="23560" name="圆角矩形标注 23559"/>
          <p:cNvSpPr/>
          <p:nvPr/>
        </p:nvSpPr>
        <p:spPr>
          <a:xfrm>
            <a:off x="196850" y="1901825"/>
            <a:ext cx="2195513" cy="433388"/>
          </a:xfrm>
          <a:prstGeom prst="wedgeRoundRectCallout">
            <a:avLst>
              <a:gd name="adj1" fmla="val -21366"/>
              <a:gd name="adj2" fmla="val -8992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前代的策略</a:t>
            </a:r>
          </a:p>
        </p:txBody>
      </p:sp>
      <p:sp>
        <p:nvSpPr>
          <p:cNvPr id="23561" name="圆角矩形标注 23560"/>
          <p:cNvSpPr/>
          <p:nvPr/>
        </p:nvSpPr>
        <p:spPr>
          <a:xfrm>
            <a:off x="2784475" y="1844675"/>
            <a:ext cx="1008063" cy="431800"/>
          </a:xfrm>
          <a:prstGeom prst="wedgeRoundRectCallout">
            <a:avLst>
              <a:gd name="adj1" fmla="val -128583"/>
              <a:gd name="adj2" fmla="val -76838"/>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向南</a:t>
            </a:r>
          </a:p>
        </p:txBody>
      </p:sp>
      <p:sp>
        <p:nvSpPr>
          <p:cNvPr id="23562" name="圆角矩形标注 23561"/>
          <p:cNvSpPr/>
          <p:nvPr/>
        </p:nvSpPr>
        <p:spPr>
          <a:xfrm>
            <a:off x="4368800" y="1903413"/>
            <a:ext cx="1008063" cy="431800"/>
          </a:xfrm>
          <a:prstGeom prst="wedgeRoundRectCallout">
            <a:avLst>
              <a:gd name="adj1" fmla="val -44486"/>
              <a:gd name="adj2" fmla="val -99264"/>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夺取</a:t>
            </a:r>
          </a:p>
        </p:txBody>
      </p:sp>
      <p:sp>
        <p:nvSpPr>
          <p:cNvPr id="23563" name="圆角矩形标注 23562"/>
          <p:cNvSpPr/>
          <p:nvPr/>
        </p:nvSpPr>
        <p:spPr>
          <a:xfrm>
            <a:off x="6024563" y="1903413"/>
            <a:ext cx="1009650" cy="431800"/>
          </a:xfrm>
          <a:prstGeom prst="wedgeRoundRectCallout">
            <a:avLst>
              <a:gd name="adj1" fmla="val 35065"/>
              <a:gd name="adj2" fmla="val -114704"/>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割取</a:t>
            </a:r>
          </a:p>
        </p:txBody>
      </p:sp>
      <p:sp>
        <p:nvSpPr>
          <p:cNvPr id="23564" name="圆角矩形标注 23563"/>
          <p:cNvSpPr/>
          <p:nvPr/>
        </p:nvSpPr>
        <p:spPr>
          <a:xfrm>
            <a:off x="4895850" y="2781300"/>
            <a:ext cx="1981200" cy="431800"/>
          </a:xfrm>
          <a:prstGeom prst="wedgeRoundRectCallout">
            <a:avLst>
              <a:gd name="adj1" fmla="val 58014"/>
              <a:gd name="adj2" fmla="val -75000"/>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会同结盟</a:t>
            </a:r>
          </a:p>
        </p:txBody>
      </p:sp>
      <p:sp>
        <p:nvSpPr>
          <p:cNvPr id="23565" name="圆角矩形标注 23564"/>
          <p:cNvSpPr/>
          <p:nvPr/>
        </p:nvSpPr>
        <p:spPr>
          <a:xfrm>
            <a:off x="7034213" y="2846388"/>
            <a:ext cx="1539875" cy="431800"/>
          </a:xfrm>
          <a:prstGeom prst="wedgeRoundRectCallout">
            <a:avLst>
              <a:gd name="adj1" fmla="val 35875"/>
              <a:gd name="adj2" fmla="val -7573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使</a:t>
            </a:r>
            <a:r>
              <a:rPr lang="en-US" altLang="zh-CN" sz="2800" b="1">
                <a:solidFill>
                  <a:schemeClr val="accent2"/>
                </a:solidFill>
                <a:latin typeface="Times New Roman" panose="02020603050405020304" pitchFamily="18" charset="0"/>
                <a:ea typeface="楷体_GB2312" pitchFamily="49" charset="-122"/>
              </a:rPr>
              <a:t>…..</a:t>
            </a:r>
            <a:r>
              <a:rPr lang="zh-CN" altLang="en-US" sz="2800" b="1">
                <a:solidFill>
                  <a:schemeClr val="accent2"/>
                </a:solidFill>
                <a:latin typeface="Times New Roman" panose="02020603050405020304" pitchFamily="18" charset="0"/>
                <a:ea typeface="楷体_GB2312" pitchFamily="49" charset="-122"/>
              </a:rPr>
              <a:t>弱</a:t>
            </a:r>
          </a:p>
        </p:txBody>
      </p:sp>
      <p:sp>
        <p:nvSpPr>
          <p:cNvPr id="23566" name="圆角矩形标注 23565"/>
          <p:cNvSpPr/>
          <p:nvPr/>
        </p:nvSpPr>
        <p:spPr>
          <a:xfrm>
            <a:off x="1168400" y="2779713"/>
            <a:ext cx="1223963" cy="433387"/>
          </a:xfrm>
          <a:prstGeom prst="wedgeRoundRectCallout">
            <a:avLst>
              <a:gd name="adj1" fmla="val -25616"/>
              <a:gd name="adj2" fmla="val 82602"/>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吝惜</a:t>
            </a:r>
          </a:p>
        </p:txBody>
      </p:sp>
      <p:sp>
        <p:nvSpPr>
          <p:cNvPr id="23567" name="圆角矩形标注 23566"/>
          <p:cNvSpPr/>
          <p:nvPr/>
        </p:nvSpPr>
        <p:spPr>
          <a:xfrm>
            <a:off x="5376863" y="3856038"/>
            <a:ext cx="1150937" cy="431800"/>
          </a:xfrm>
          <a:prstGeom prst="wedgeRoundRectCallout">
            <a:avLst>
              <a:gd name="adj1" fmla="val -54690"/>
              <a:gd name="adj2" fmla="val -101472"/>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用来</a:t>
            </a:r>
          </a:p>
        </p:txBody>
      </p:sp>
      <p:sp>
        <p:nvSpPr>
          <p:cNvPr id="23568" name="圆角矩形标注 23567"/>
          <p:cNvSpPr/>
          <p:nvPr/>
        </p:nvSpPr>
        <p:spPr>
          <a:xfrm>
            <a:off x="6761163" y="3763963"/>
            <a:ext cx="1008062" cy="433387"/>
          </a:xfrm>
          <a:prstGeom prst="wedgeRoundRectCallout">
            <a:avLst>
              <a:gd name="adj1" fmla="val -147954"/>
              <a:gd name="adj2" fmla="val -68315"/>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招致</a:t>
            </a:r>
          </a:p>
        </p:txBody>
      </p:sp>
      <p:sp>
        <p:nvSpPr>
          <p:cNvPr id="23569" name="圆角矩形标注 23568"/>
          <p:cNvSpPr/>
          <p:nvPr/>
        </p:nvSpPr>
        <p:spPr>
          <a:xfrm>
            <a:off x="7896225" y="3763963"/>
            <a:ext cx="1081088" cy="433387"/>
          </a:xfrm>
          <a:prstGeom prst="wedgeRoundRectCallout">
            <a:avLst>
              <a:gd name="adj1" fmla="val 27241"/>
              <a:gd name="adj2" fmla="val 75639"/>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联合</a:t>
            </a:r>
          </a:p>
        </p:txBody>
      </p:sp>
      <p:sp>
        <p:nvSpPr>
          <p:cNvPr id="23570" name="圆角矩形标注 23569"/>
          <p:cNvSpPr/>
          <p:nvPr/>
        </p:nvSpPr>
        <p:spPr>
          <a:xfrm>
            <a:off x="538163" y="3605213"/>
            <a:ext cx="1511300" cy="360362"/>
          </a:xfrm>
          <a:prstGeom prst="wedgeRoundRectCallout">
            <a:avLst>
              <a:gd name="adj1" fmla="val -50000"/>
              <a:gd name="adj2" fmla="val 109472"/>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Times New Roman" panose="02020603050405020304" pitchFamily="18" charset="0"/>
                <a:ea typeface="楷体_GB2312" pitchFamily="49" charset="-122"/>
              </a:rPr>
              <a:t>通“纵”</a:t>
            </a:r>
            <a:endParaRPr lang="zh-CN" altLang="en-US" sz="4000" b="1">
              <a:solidFill>
                <a:srgbClr val="FF3300"/>
              </a:solidFill>
              <a:latin typeface="Times New Roman" panose="02020603050405020304" pitchFamily="18" charset="0"/>
              <a:ea typeface="黑体" pitchFamily="49" charset="-122"/>
            </a:endParaRPr>
          </a:p>
        </p:txBody>
      </p:sp>
      <p:sp>
        <p:nvSpPr>
          <p:cNvPr id="23571" name="圆角矩形标注 23570"/>
          <p:cNvSpPr/>
          <p:nvPr/>
        </p:nvSpPr>
        <p:spPr>
          <a:xfrm>
            <a:off x="2063750" y="3763963"/>
            <a:ext cx="3168650" cy="433387"/>
          </a:xfrm>
          <a:prstGeom prst="wedgeRoundRectCallout">
            <a:avLst>
              <a:gd name="adj1" fmla="val -8065"/>
              <a:gd name="adj2" fmla="val 69782"/>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Times New Roman" panose="02020603050405020304" pitchFamily="18" charset="0"/>
                <a:ea typeface="楷体_GB2312" pitchFamily="49" charset="-122"/>
              </a:rPr>
              <a:t>互相帮助，成为一体</a:t>
            </a:r>
          </a:p>
        </p:txBody>
      </p:sp>
      <p:sp>
        <p:nvSpPr>
          <p:cNvPr id="23572" name="文本框 23571"/>
          <p:cNvSpPr txBox="1"/>
          <p:nvPr/>
        </p:nvSpPr>
        <p:spPr>
          <a:xfrm>
            <a:off x="120650" y="5003800"/>
            <a:ext cx="11901488" cy="1568450"/>
          </a:xfrm>
          <a:prstGeom prst="rect">
            <a:avLst/>
          </a:prstGeom>
          <a:solidFill>
            <a:srgbClr val="339966">
              <a:alpha val="17000"/>
            </a:srgbClr>
          </a:solidFill>
          <a:ln w="28575" cap="flat" cmpd="sng">
            <a:solidFill>
              <a:schemeClr val="tx1"/>
            </a:solidFill>
            <a:prstDash val="sysDash"/>
            <a:miter/>
            <a:headEnd type="none" w="med" len="med"/>
            <a:tailEnd type="none" w="med" len="med"/>
          </a:ln>
        </p:spPr>
        <p:txBody>
          <a:bodyPr wrap="square" anchor="t">
            <a:spAutoFit/>
          </a:bodyPr>
          <a:lstStyle/>
          <a:p>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译文</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孝公死后，惠文王、武王、昭襄王继承已有的基业，沿袭前代策略，向南攻取汉中，向西吞并巴、蜀，向东割取肥沃的地盘，向北占领要害的郡邑。诸侯恐慌害怕，开会结盟，谋求削弱秦国的办法。不吝惜奇珍贵重的器物和肥沃富饶的土地，用来招致天下的优秀人才，订立合纵盟约，结成一体。</a:t>
            </a:r>
            <a:r>
              <a:rPr lang="zh-CN" altLang="en-US" sz="2400" b="1">
                <a:latin typeface="楷体_GB2312" pitchFamily="49" charset="-122"/>
                <a:ea typeface="楷体_GB2312" pitchFamily="49" charset="-122"/>
              </a:rPr>
              <a:t> </a:t>
            </a:r>
          </a:p>
        </p:txBody>
      </p:sp>
      <p:sp>
        <p:nvSpPr>
          <p:cNvPr id="23573" name="圆角矩形标注 23572"/>
          <p:cNvSpPr/>
          <p:nvPr/>
        </p:nvSpPr>
        <p:spPr>
          <a:xfrm>
            <a:off x="7769225" y="1844675"/>
            <a:ext cx="1009650" cy="431800"/>
          </a:xfrm>
          <a:prstGeom prst="wedgeRoundRectCallout">
            <a:avLst>
              <a:gd name="adj1" fmla="val -89778"/>
              <a:gd name="adj2" fmla="val -4154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肥沃</a:t>
            </a:r>
          </a:p>
        </p:txBody>
      </p:sp>
      <p:sp>
        <p:nvSpPr>
          <p:cNvPr id="23574" name="圆角矩形标注 23573"/>
          <p:cNvSpPr/>
          <p:nvPr/>
        </p:nvSpPr>
        <p:spPr>
          <a:xfrm>
            <a:off x="120650" y="2781300"/>
            <a:ext cx="1009650" cy="431800"/>
          </a:xfrm>
          <a:prstGeom prst="wedgeRoundRectCallout">
            <a:avLst>
              <a:gd name="adj1" fmla="val 118556"/>
              <a:gd name="adj2" fmla="val -105148"/>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占领</a:t>
            </a:r>
          </a:p>
        </p:txBody>
      </p:sp>
      <p:pic>
        <p:nvPicPr>
          <p:cNvPr id="35862"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3555"/>
                                        </p:tgtEl>
                                        <p:attrNameLst>
                                          <p:attrName>style.visibility</p:attrName>
                                        </p:attrNameLst>
                                      </p:cBhvr>
                                      <p:to>
                                        <p:strVal val="visible"/>
                                      </p:to>
                                    </p:set>
                                    <p:anim calcmode="lin" valueType="num">
                                      <p:cBhvr>
                                        <p:cTn id="7" dur="1" fill="hold"/>
                                        <p:tgtEl>
                                          <p:spTgt spid="23555"/>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 nodeType="clickEffect">
                                  <p:stCondLst>
                                    <p:cond delay="0"/>
                                  </p:stCondLst>
                                  <p:childTnLst>
                                    <p:set>
                                      <p:cBhvr>
                                        <p:cTn id="12" dur="1" fill="hold">
                                          <p:stCondLst>
                                            <p:cond delay="499"/>
                                          </p:stCondLst>
                                        </p:cTn>
                                        <p:tgtEl>
                                          <p:spTgt spid="23556"/>
                                        </p:tgtEl>
                                        <p:attrNameLst>
                                          <p:attrName>style.visibility</p:attrName>
                                        </p:attrNameLst>
                                      </p:cBhvr>
                                      <p:to>
                                        <p:strVal val="visible"/>
                                      </p:to>
                                    </p:set>
                                    <p:anim calcmode="lin" valueType="num">
                                      <p:cBhvr>
                                        <p:cTn id="13" dur="1" fill="hold"/>
                                        <p:tgtEl>
                                          <p:spTgt spid="23556"/>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2" nodeType="clickEffect">
                                  <p:stCondLst>
                                    <p:cond delay="0"/>
                                  </p:stCondLst>
                                  <p:childTnLst>
                                    <p:set>
                                      <p:cBhvr>
                                        <p:cTn id="18" dur="1" fill="hold">
                                          <p:stCondLst>
                                            <p:cond delay="499"/>
                                          </p:stCondLst>
                                        </p:cTn>
                                        <p:tgtEl>
                                          <p:spTgt spid="23557"/>
                                        </p:tgtEl>
                                        <p:attrNameLst>
                                          <p:attrName>style.visibility</p:attrName>
                                        </p:attrNameLst>
                                      </p:cBhvr>
                                      <p:to>
                                        <p:strVal val="visible"/>
                                      </p:to>
                                    </p:set>
                                    <p:anim calcmode="lin" valueType="num">
                                      <p:cBhvr>
                                        <p:cTn id="19" dur="1" fill="hold"/>
                                        <p:tgtEl>
                                          <p:spTgt spid="23557"/>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3" nodeType="clickEffect">
                                  <p:stCondLst>
                                    <p:cond delay="0"/>
                                  </p:stCondLst>
                                  <p:childTnLst>
                                    <p:set>
                                      <p:cBhvr>
                                        <p:cTn id="24" dur="1" fill="hold">
                                          <p:stCondLst>
                                            <p:cond delay="499"/>
                                          </p:stCondLst>
                                        </p:cTn>
                                        <p:tgtEl>
                                          <p:spTgt spid="23558"/>
                                        </p:tgtEl>
                                        <p:attrNameLst>
                                          <p:attrName>style.visibility</p:attrName>
                                        </p:attrNameLst>
                                      </p:cBhvr>
                                      <p:to>
                                        <p:strVal val="visible"/>
                                      </p:to>
                                    </p:set>
                                    <p:anim calcmode="lin" valueType="num">
                                      <p:cBhvr>
                                        <p:cTn id="25" dur="1" fill="hold"/>
                                        <p:tgtEl>
                                          <p:spTgt spid="23558"/>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4" nodeType="clickEffect">
                                  <p:stCondLst>
                                    <p:cond delay="0"/>
                                  </p:stCondLst>
                                  <p:childTnLst>
                                    <p:set>
                                      <p:cBhvr>
                                        <p:cTn id="30" dur="1" fill="hold">
                                          <p:stCondLst>
                                            <p:cond delay="499"/>
                                          </p:stCondLst>
                                        </p:cTn>
                                        <p:tgtEl>
                                          <p:spTgt spid="23559"/>
                                        </p:tgtEl>
                                        <p:attrNameLst>
                                          <p:attrName>style.visibility</p:attrName>
                                        </p:attrNameLst>
                                      </p:cBhvr>
                                      <p:to>
                                        <p:strVal val="visible"/>
                                      </p:to>
                                    </p:set>
                                    <p:anim calcmode="lin" valueType="num">
                                      <p:cBhvr>
                                        <p:cTn id="31" dur="1" fill="hold"/>
                                        <p:tgtEl>
                                          <p:spTgt spid="23559"/>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5" nodeType="clickEffect">
                                  <p:stCondLst>
                                    <p:cond delay="0"/>
                                  </p:stCondLst>
                                  <p:childTnLst>
                                    <p:set>
                                      <p:cBhvr>
                                        <p:cTn id="36" dur="1" fill="hold">
                                          <p:stCondLst>
                                            <p:cond delay="499"/>
                                          </p:stCondLst>
                                        </p:cTn>
                                        <p:tgtEl>
                                          <p:spTgt spid="23560"/>
                                        </p:tgtEl>
                                        <p:attrNameLst>
                                          <p:attrName>style.visibility</p:attrName>
                                        </p:attrNameLst>
                                      </p:cBhvr>
                                      <p:to>
                                        <p:strVal val="visible"/>
                                      </p:to>
                                    </p:set>
                                    <p:anim calcmode="lin" valueType="num">
                                      <p:cBhvr>
                                        <p:cTn id="37" dur="1" fill="hold"/>
                                        <p:tgtEl>
                                          <p:spTgt spid="23560"/>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6" nodeType="clickEffect">
                                  <p:stCondLst>
                                    <p:cond delay="0"/>
                                  </p:stCondLst>
                                  <p:childTnLst>
                                    <p:set>
                                      <p:cBhvr>
                                        <p:cTn id="42" dur="1" fill="hold">
                                          <p:stCondLst>
                                            <p:cond delay="499"/>
                                          </p:stCondLst>
                                        </p:cTn>
                                        <p:tgtEl>
                                          <p:spTgt spid="23561"/>
                                        </p:tgtEl>
                                        <p:attrNameLst>
                                          <p:attrName>style.visibility</p:attrName>
                                        </p:attrNameLst>
                                      </p:cBhvr>
                                      <p:to>
                                        <p:strVal val="visible"/>
                                      </p:to>
                                    </p:set>
                                    <p:anim calcmode="lin" valueType="num">
                                      <p:cBhvr>
                                        <p:cTn id="43" dur="1" fill="hold"/>
                                        <p:tgtEl>
                                          <p:spTgt spid="23561"/>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7" nodeType="clickEffect">
                                  <p:stCondLst>
                                    <p:cond delay="0"/>
                                  </p:stCondLst>
                                  <p:childTnLst>
                                    <p:set>
                                      <p:cBhvr>
                                        <p:cTn id="48" dur="1" fill="hold">
                                          <p:stCondLst>
                                            <p:cond delay="499"/>
                                          </p:stCondLst>
                                        </p:cTn>
                                        <p:tgtEl>
                                          <p:spTgt spid="23562"/>
                                        </p:tgtEl>
                                        <p:attrNameLst>
                                          <p:attrName>style.visibility</p:attrName>
                                        </p:attrNameLst>
                                      </p:cBhvr>
                                      <p:to>
                                        <p:strVal val="visible"/>
                                      </p:to>
                                    </p:set>
                                    <p:anim calcmode="lin" valueType="num">
                                      <p:cBhvr>
                                        <p:cTn id="49" dur="1" fill="hold"/>
                                        <p:tgtEl>
                                          <p:spTgt spid="23562"/>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8" nodeType="clickEffect">
                                  <p:stCondLst>
                                    <p:cond delay="0"/>
                                  </p:stCondLst>
                                  <p:childTnLst>
                                    <p:set>
                                      <p:cBhvr>
                                        <p:cTn id="54" dur="1" fill="hold">
                                          <p:stCondLst>
                                            <p:cond delay="499"/>
                                          </p:stCondLst>
                                        </p:cTn>
                                        <p:tgtEl>
                                          <p:spTgt spid="23563"/>
                                        </p:tgtEl>
                                        <p:attrNameLst>
                                          <p:attrName>style.visibility</p:attrName>
                                        </p:attrNameLst>
                                      </p:cBhvr>
                                      <p:to>
                                        <p:strVal val="visible"/>
                                      </p:to>
                                    </p:set>
                                    <p:anim calcmode="lin" valueType="num">
                                      <p:cBhvr>
                                        <p:cTn id="55" dur="1" fill="hold"/>
                                        <p:tgtEl>
                                          <p:spTgt spid="23563"/>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4" presetClass="entr" presetSubtype="0" fill="hold" grpId="18" nodeType="clickEffect">
                                  <p:stCondLst>
                                    <p:cond delay="0"/>
                                  </p:stCondLst>
                                  <p:childTnLst>
                                    <p:set>
                                      <p:cBhvr>
                                        <p:cTn id="60" dur="1" fill="hold">
                                          <p:stCondLst>
                                            <p:cond delay="499"/>
                                          </p:stCondLst>
                                        </p:cTn>
                                        <p:tgtEl>
                                          <p:spTgt spid="23573"/>
                                        </p:tgtEl>
                                        <p:attrNameLst>
                                          <p:attrName>style.visibility</p:attrName>
                                        </p:attrNameLst>
                                      </p:cBhvr>
                                      <p:to>
                                        <p:strVal val="visible"/>
                                      </p:to>
                                    </p:set>
                                    <p:anim calcmode="lin" valueType="num">
                                      <p:cBhvr>
                                        <p:cTn id="61" dur="1" fill="hold"/>
                                        <p:tgtEl>
                                          <p:spTgt spid="23573"/>
                                        </p:tgtEl>
                                      </p:cBhvr>
                                    </p:anim>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4" presetClass="entr" presetSubtype="0" fill="hold" grpId="19" nodeType="clickEffect">
                                  <p:stCondLst>
                                    <p:cond delay="0"/>
                                  </p:stCondLst>
                                  <p:childTnLst>
                                    <p:set>
                                      <p:cBhvr>
                                        <p:cTn id="66" dur="1" fill="hold">
                                          <p:stCondLst>
                                            <p:cond delay="499"/>
                                          </p:stCondLst>
                                        </p:cTn>
                                        <p:tgtEl>
                                          <p:spTgt spid="23574"/>
                                        </p:tgtEl>
                                        <p:attrNameLst>
                                          <p:attrName>style.visibility</p:attrName>
                                        </p:attrNameLst>
                                      </p:cBhvr>
                                      <p:to>
                                        <p:strVal val="visible"/>
                                      </p:to>
                                    </p:set>
                                    <p:anim calcmode="lin" valueType="num">
                                      <p:cBhvr>
                                        <p:cTn id="67" dur="1" fill="hold"/>
                                        <p:tgtEl>
                                          <p:spTgt spid="23574"/>
                                        </p:tgtEl>
                                      </p:cBhvr>
                                    </p:anim>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4" presetClass="entr" presetSubtype="0" fill="hold" grpId="9" nodeType="clickEffect">
                                  <p:stCondLst>
                                    <p:cond delay="0"/>
                                  </p:stCondLst>
                                  <p:childTnLst>
                                    <p:set>
                                      <p:cBhvr>
                                        <p:cTn id="72" dur="1" fill="hold">
                                          <p:stCondLst>
                                            <p:cond delay="499"/>
                                          </p:stCondLst>
                                        </p:cTn>
                                        <p:tgtEl>
                                          <p:spTgt spid="23564"/>
                                        </p:tgtEl>
                                        <p:attrNameLst>
                                          <p:attrName>style.visibility</p:attrName>
                                        </p:attrNameLst>
                                      </p:cBhvr>
                                      <p:to>
                                        <p:strVal val="visible"/>
                                      </p:to>
                                    </p:set>
                                    <p:anim calcmode="lin" valueType="num">
                                      <p:cBhvr>
                                        <p:cTn id="73" dur="1" fill="hold"/>
                                        <p:tgtEl>
                                          <p:spTgt spid="23564"/>
                                        </p:tgtEl>
                                      </p:cBhvr>
                                    </p:anim>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24" presetClass="entr" presetSubtype="0" fill="hold" grpId="10" nodeType="clickEffect">
                                  <p:stCondLst>
                                    <p:cond delay="0"/>
                                  </p:stCondLst>
                                  <p:childTnLst>
                                    <p:set>
                                      <p:cBhvr>
                                        <p:cTn id="78" dur="1" fill="hold">
                                          <p:stCondLst>
                                            <p:cond delay="499"/>
                                          </p:stCondLst>
                                        </p:cTn>
                                        <p:tgtEl>
                                          <p:spTgt spid="23565"/>
                                        </p:tgtEl>
                                        <p:attrNameLst>
                                          <p:attrName>style.visibility</p:attrName>
                                        </p:attrNameLst>
                                      </p:cBhvr>
                                      <p:to>
                                        <p:strVal val="visible"/>
                                      </p:to>
                                    </p:set>
                                    <p:anim calcmode="lin" valueType="num">
                                      <p:cBhvr>
                                        <p:cTn id="79" dur="1" fill="hold"/>
                                        <p:tgtEl>
                                          <p:spTgt spid="23565"/>
                                        </p:tgtEl>
                                      </p:cBhvr>
                                    </p:anim>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24" presetClass="entr" presetSubtype="0" fill="hold" grpId="11" nodeType="clickEffect">
                                  <p:stCondLst>
                                    <p:cond delay="0"/>
                                  </p:stCondLst>
                                  <p:childTnLst>
                                    <p:set>
                                      <p:cBhvr>
                                        <p:cTn id="84" dur="1" fill="hold">
                                          <p:stCondLst>
                                            <p:cond delay="499"/>
                                          </p:stCondLst>
                                        </p:cTn>
                                        <p:tgtEl>
                                          <p:spTgt spid="23566"/>
                                        </p:tgtEl>
                                        <p:attrNameLst>
                                          <p:attrName>style.visibility</p:attrName>
                                        </p:attrNameLst>
                                      </p:cBhvr>
                                      <p:to>
                                        <p:strVal val="visible"/>
                                      </p:to>
                                    </p:set>
                                    <p:anim calcmode="lin" valueType="num">
                                      <p:cBhvr>
                                        <p:cTn id="85" dur="1" fill="hold"/>
                                        <p:tgtEl>
                                          <p:spTgt spid="23566"/>
                                        </p:tgtEl>
                                      </p:cBhvr>
                                    </p:anim>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24" presetClass="entr" presetSubtype="0" fill="hold" grpId="12" nodeType="clickEffect">
                                  <p:stCondLst>
                                    <p:cond delay="0"/>
                                  </p:stCondLst>
                                  <p:childTnLst>
                                    <p:set>
                                      <p:cBhvr>
                                        <p:cTn id="90" dur="1" fill="hold">
                                          <p:stCondLst>
                                            <p:cond delay="499"/>
                                          </p:stCondLst>
                                        </p:cTn>
                                        <p:tgtEl>
                                          <p:spTgt spid="23567"/>
                                        </p:tgtEl>
                                        <p:attrNameLst>
                                          <p:attrName>style.visibility</p:attrName>
                                        </p:attrNameLst>
                                      </p:cBhvr>
                                      <p:to>
                                        <p:strVal val="visible"/>
                                      </p:to>
                                    </p:set>
                                    <p:anim calcmode="lin" valueType="num">
                                      <p:cBhvr>
                                        <p:cTn id="91" dur="1" fill="hold"/>
                                        <p:tgtEl>
                                          <p:spTgt spid="23567"/>
                                        </p:tgtEl>
                                      </p:cBhvr>
                                    </p:anim>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24" presetClass="entr" presetSubtype="0" fill="hold" grpId="13" nodeType="clickEffect">
                                  <p:stCondLst>
                                    <p:cond delay="0"/>
                                  </p:stCondLst>
                                  <p:childTnLst>
                                    <p:set>
                                      <p:cBhvr>
                                        <p:cTn id="96" dur="1" fill="hold">
                                          <p:stCondLst>
                                            <p:cond delay="499"/>
                                          </p:stCondLst>
                                        </p:cTn>
                                        <p:tgtEl>
                                          <p:spTgt spid="23568"/>
                                        </p:tgtEl>
                                        <p:attrNameLst>
                                          <p:attrName>style.visibility</p:attrName>
                                        </p:attrNameLst>
                                      </p:cBhvr>
                                      <p:to>
                                        <p:strVal val="visible"/>
                                      </p:to>
                                    </p:set>
                                    <p:anim calcmode="lin" valueType="num">
                                      <p:cBhvr>
                                        <p:cTn id="97" dur="1" fill="hold"/>
                                        <p:tgtEl>
                                          <p:spTgt spid="23568"/>
                                        </p:tgtEl>
                                      </p:cBhvr>
                                    </p:anim>
                                  </p:childTnLst>
                                </p:cTn>
                              </p:par>
                            </p:childTnLst>
                          </p:cTn>
                        </p:par>
                      </p:childTnLst>
                    </p:cTn>
                  </p:par>
                  <p:par>
                    <p:cTn id="98" fill="hold" nodeType="clickPar">
                      <p:stCondLst>
                        <p:cond delay="indefinite"/>
                      </p:stCondLst>
                      <p:childTnLst>
                        <p:par>
                          <p:cTn id="99" fill="hold" nodeType="withGroup">
                            <p:stCondLst>
                              <p:cond delay="indefinite"/>
                            </p:stCondLst>
                          </p:cTn>
                        </p:par>
                        <p:par>
                          <p:cTn id="100" fill="hold" nodeType="afterGroup">
                            <p:stCondLst>
                              <p:cond delay="0"/>
                            </p:stCondLst>
                            <p:childTnLst>
                              <p:par>
                                <p:cTn id="101" presetID="24" presetClass="entr" presetSubtype="0" fill="hold" grpId="14" nodeType="clickEffect">
                                  <p:stCondLst>
                                    <p:cond delay="0"/>
                                  </p:stCondLst>
                                  <p:childTnLst>
                                    <p:set>
                                      <p:cBhvr>
                                        <p:cTn id="102" dur="1" fill="hold">
                                          <p:stCondLst>
                                            <p:cond delay="499"/>
                                          </p:stCondLst>
                                        </p:cTn>
                                        <p:tgtEl>
                                          <p:spTgt spid="23569"/>
                                        </p:tgtEl>
                                        <p:attrNameLst>
                                          <p:attrName>style.visibility</p:attrName>
                                        </p:attrNameLst>
                                      </p:cBhvr>
                                      <p:to>
                                        <p:strVal val="visible"/>
                                      </p:to>
                                    </p:set>
                                    <p:anim calcmode="lin" valueType="num">
                                      <p:cBhvr>
                                        <p:cTn id="103" dur="1" fill="hold"/>
                                        <p:tgtEl>
                                          <p:spTgt spid="23569"/>
                                        </p:tgtEl>
                                      </p:cBhvr>
                                    </p:anim>
                                  </p:childTnLst>
                                </p:cTn>
                              </p:par>
                            </p:childTnLst>
                          </p:cTn>
                        </p:par>
                      </p:childTnLst>
                    </p:cTn>
                  </p:par>
                  <p:par>
                    <p:cTn id="104" fill="hold" nodeType="clickPar">
                      <p:stCondLst>
                        <p:cond delay="indefinite"/>
                      </p:stCondLst>
                      <p:childTnLst>
                        <p:par>
                          <p:cTn id="105" fill="hold" nodeType="withGroup">
                            <p:stCondLst>
                              <p:cond delay="indefinite"/>
                            </p:stCondLst>
                          </p:cTn>
                        </p:par>
                        <p:par>
                          <p:cTn id="106" fill="hold" nodeType="afterGroup">
                            <p:stCondLst>
                              <p:cond delay="0"/>
                            </p:stCondLst>
                            <p:childTnLst>
                              <p:par>
                                <p:cTn id="107" presetID="24" presetClass="entr" presetSubtype="0" fill="hold" grpId="15" nodeType="clickEffect">
                                  <p:stCondLst>
                                    <p:cond delay="0"/>
                                  </p:stCondLst>
                                  <p:childTnLst>
                                    <p:set>
                                      <p:cBhvr>
                                        <p:cTn id="108" dur="1" fill="hold">
                                          <p:stCondLst>
                                            <p:cond delay="499"/>
                                          </p:stCondLst>
                                        </p:cTn>
                                        <p:tgtEl>
                                          <p:spTgt spid="23570"/>
                                        </p:tgtEl>
                                        <p:attrNameLst>
                                          <p:attrName>style.visibility</p:attrName>
                                        </p:attrNameLst>
                                      </p:cBhvr>
                                      <p:to>
                                        <p:strVal val="visible"/>
                                      </p:to>
                                    </p:set>
                                    <p:anim calcmode="lin" valueType="num">
                                      <p:cBhvr>
                                        <p:cTn id="109" dur="1" fill="hold"/>
                                        <p:tgtEl>
                                          <p:spTgt spid="23570"/>
                                        </p:tgtEl>
                                      </p:cBhvr>
                                    </p:anim>
                                  </p:childTnLst>
                                </p:cTn>
                              </p:par>
                            </p:childTnLst>
                          </p:cTn>
                        </p:par>
                      </p:childTnLst>
                    </p:cTn>
                  </p:par>
                  <p:par>
                    <p:cTn id="110" fill="hold" nodeType="clickPar">
                      <p:stCondLst>
                        <p:cond delay="indefinite"/>
                      </p:stCondLst>
                      <p:childTnLst>
                        <p:par>
                          <p:cTn id="111" fill="hold" nodeType="withGroup">
                            <p:stCondLst>
                              <p:cond delay="indefinite"/>
                            </p:stCondLst>
                          </p:cTn>
                        </p:par>
                        <p:par>
                          <p:cTn id="112" fill="hold" nodeType="afterGroup">
                            <p:stCondLst>
                              <p:cond delay="0"/>
                            </p:stCondLst>
                            <p:childTnLst>
                              <p:par>
                                <p:cTn id="113" presetID="24" presetClass="entr" presetSubtype="0" fill="hold" grpId="16" nodeType="clickEffect">
                                  <p:stCondLst>
                                    <p:cond delay="0"/>
                                  </p:stCondLst>
                                  <p:childTnLst>
                                    <p:set>
                                      <p:cBhvr>
                                        <p:cTn id="114" dur="1" fill="hold">
                                          <p:stCondLst>
                                            <p:cond delay="499"/>
                                          </p:stCondLst>
                                        </p:cTn>
                                        <p:tgtEl>
                                          <p:spTgt spid="23571"/>
                                        </p:tgtEl>
                                        <p:attrNameLst>
                                          <p:attrName>style.visibility</p:attrName>
                                        </p:attrNameLst>
                                      </p:cBhvr>
                                      <p:to>
                                        <p:strVal val="visible"/>
                                      </p:to>
                                    </p:set>
                                    <p:anim calcmode="lin" valueType="num">
                                      <p:cBhvr>
                                        <p:cTn id="115" dur="1" fill="hold"/>
                                        <p:tgtEl>
                                          <p:spTgt spid="23571"/>
                                        </p:tgtEl>
                                      </p:cBhvr>
                                    </p:anim>
                                  </p:childTnLst>
                                </p:cTn>
                              </p:par>
                            </p:childTnLst>
                          </p:cTn>
                        </p:par>
                      </p:childTnLst>
                    </p:cTn>
                  </p:par>
                  <p:par>
                    <p:cTn id="116" fill="hold" nodeType="clickPar">
                      <p:stCondLst>
                        <p:cond delay="indefinite"/>
                      </p:stCondLst>
                      <p:childTnLst>
                        <p:par>
                          <p:cTn id="117" fill="hold" nodeType="withGroup">
                            <p:stCondLst>
                              <p:cond delay="indefinite"/>
                            </p:stCondLst>
                          </p:cTn>
                        </p:par>
                        <p:par>
                          <p:cTn id="118" fill="hold" nodeType="afterGroup">
                            <p:stCondLst>
                              <p:cond delay="0"/>
                            </p:stCondLst>
                            <p:childTnLst>
                              <p:par>
                                <p:cTn id="119" presetID="23" presetClass="entr" presetSubtype="16" fill="hold" grpId="17" nodeType="clickEffect">
                                  <p:stCondLst>
                                    <p:cond delay="0"/>
                                  </p:stCondLst>
                                  <p:childTnLst>
                                    <p:set>
                                      <p:cBhvr>
                                        <p:cTn id="120" dur="1" fill="hold">
                                          <p:stCondLst>
                                            <p:cond delay="0"/>
                                          </p:stCondLst>
                                        </p:cTn>
                                        <p:tgtEl>
                                          <p:spTgt spid="23572"/>
                                        </p:tgtEl>
                                        <p:attrNameLst>
                                          <p:attrName>style.visibility</p:attrName>
                                        </p:attrNameLst>
                                      </p:cBhvr>
                                      <p:to>
                                        <p:strVal val="visible"/>
                                      </p:to>
                                    </p:set>
                                    <p:anim calcmode="lin" valueType="num">
                                      <p:cBhvr>
                                        <p:cTn id="121" dur="500" fill="hold"/>
                                        <p:tgtEl>
                                          <p:spTgt spid="23572"/>
                                        </p:tgtEl>
                                        <p:attrNameLst>
                                          <p:attrName>ppt_w</p:attrName>
                                        </p:attrNameLst>
                                      </p:cBhvr>
                                      <p:tavLst>
                                        <p:tav tm="0">
                                          <p:val>
                                            <p:fltVal val="0"/>
                                          </p:val>
                                        </p:tav>
                                        <p:tav tm="100000">
                                          <p:val>
                                            <p:strVal val="#ppt_w"/>
                                          </p:val>
                                        </p:tav>
                                      </p:tavLst>
                                    </p:anim>
                                    <p:anim calcmode="lin" valueType="num">
                                      <p:cBhvr>
                                        <p:cTn id="122" dur="500" fill="hold"/>
                                        <p:tgtEl>
                                          <p:spTgt spid="2357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P spid="23556" grpId="1" animBg="1"/>
      <p:bldP spid="23557" grpId="2" animBg="1"/>
      <p:bldP spid="23558" grpId="3" animBg="1"/>
      <p:bldP spid="23559" grpId="4" animBg="1"/>
      <p:bldP spid="23560" grpId="5" animBg="1"/>
      <p:bldP spid="23561" grpId="6" animBg="1"/>
      <p:bldP spid="23562" grpId="7" animBg="1"/>
      <p:bldP spid="23563" grpId="8" animBg="1"/>
      <p:bldP spid="23564" grpId="9" animBg="1"/>
      <p:bldP spid="23565" grpId="10" animBg="1"/>
      <p:bldP spid="23566" grpId="11" animBg="1"/>
      <p:bldP spid="23567" grpId="12" animBg="1"/>
      <p:bldP spid="23568" grpId="13" animBg="1"/>
      <p:bldP spid="23569" grpId="14" animBg="1"/>
      <p:bldP spid="23570" grpId="15" animBg="1"/>
      <p:bldP spid="23571" grpId="16" animBg="1"/>
      <p:bldP spid="23572" grpId="17" animBg="1"/>
      <p:bldP spid="23573" grpId="18" animBg="1"/>
      <p:bldP spid="23574" grpId="19"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矩形 24577"/>
          <p:cNvSpPr/>
          <p:nvPr/>
        </p:nvSpPr>
        <p:spPr>
          <a:xfrm>
            <a:off x="55880" y="115570"/>
            <a:ext cx="8991600" cy="4032250"/>
          </a:xfrm>
          <a:prstGeom prst="rect">
            <a:avLst/>
          </a:prstGeom>
          <a:noFill/>
          <a:ln w="28575">
            <a:solidFill>
              <a:schemeClr val="tx1"/>
            </a:solidFill>
          </a:ln>
          <a:effectLst>
            <a:glow rad="139700">
              <a:schemeClr val="accent4">
                <a:satMod val="175000"/>
                <a:alpha val="40000"/>
              </a:schemeClr>
            </a:glow>
          </a:effectLst>
        </p:spPr>
        <p:txBody>
          <a:bodyPr lIns="90000" tIns="46800" rIns="90000" bIns="46800" anchor="t">
            <a:spAutoFit/>
          </a:bodyPr>
          <a:lstStyle/>
          <a:p>
            <a:pPr fontAlgn="base">
              <a:spcBef>
                <a:spcPct val="50000"/>
              </a:spcBef>
            </a:pPr>
            <a:r>
              <a:rPr lang="zh-CN" altLang="en-US" sz="3200" b="1" strike="noStrike" noProof="1">
                <a:latin typeface="华文新魏" pitchFamily="2" charset="-122"/>
                <a:ea typeface="华文新魏" pitchFamily="2" charset="-122"/>
                <a:cs typeface="+mn-cs"/>
              </a:rPr>
              <a:t>　　</a:t>
            </a:r>
            <a:r>
              <a:rPr lang="zh-CN" altLang="en-US" sz="3200" b="1" strike="noStrike" noProof="1">
                <a:latin typeface="微软雅黑" panose="020B0503020204020204" charset="-122"/>
                <a:ea typeface="微软雅黑" panose="020B0503020204020204" charset="-122"/>
                <a:cs typeface="+mn-cs"/>
              </a:rPr>
              <a:t>当此之时</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齐有孟尝</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赵有平原</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楚有春申魏有信陵。此四君</a:t>
            </a:r>
            <a:r>
              <a:rPr lang="zh-CN" altLang="en-US" sz="3200" b="1" u="sng" strike="noStrike" noProof="1">
                <a:solidFill>
                  <a:srgbClr val="CC0000"/>
                </a:solidFill>
                <a:latin typeface="微软雅黑" panose="020B0503020204020204" charset="-122"/>
                <a:ea typeface="微软雅黑" panose="020B0503020204020204" charset="-122"/>
                <a:cs typeface="+mn-cs"/>
              </a:rPr>
              <a:t>者</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皆</a:t>
            </a:r>
            <a:r>
              <a:rPr lang="zh-CN" altLang="en-US" sz="3200" b="1" u="sng" strike="noStrike" noProof="1">
                <a:solidFill>
                  <a:srgbClr val="CC0000"/>
                </a:solidFill>
                <a:latin typeface="微软雅黑" panose="020B0503020204020204" charset="-122"/>
                <a:ea typeface="微软雅黑" panose="020B0503020204020204" charset="-122"/>
                <a:cs typeface="+mn-cs"/>
              </a:rPr>
              <a:t>明智</a:t>
            </a:r>
            <a:r>
              <a:rPr lang="zh-CN" altLang="en-US" sz="3200" b="1" strike="noStrike" noProof="1">
                <a:latin typeface="微软雅黑" panose="020B0503020204020204" charset="-122"/>
                <a:ea typeface="微软雅黑" panose="020B0503020204020204" charset="-122"/>
                <a:cs typeface="+mn-cs"/>
              </a:rPr>
              <a:t>而</a:t>
            </a:r>
            <a:r>
              <a:rPr lang="zh-CN" altLang="en-US" sz="3200" b="1" u="sng" strike="noStrike" noProof="1">
                <a:solidFill>
                  <a:srgbClr val="CC0000"/>
                </a:solidFill>
                <a:latin typeface="微软雅黑" panose="020B0503020204020204" charset="-122"/>
                <a:ea typeface="微软雅黑" panose="020B0503020204020204" charset="-122"/>
                <a:cs typeface="+mn-cs"/>
              </a:rPr>
              <a:t>忠信</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宽厚而</a:t>
            </a:r>
            <a:r>
              <a:rPr lang="zh-CN" altLang="en-US" sz="3200" b="1" u="sng" strike="noStrike" noProof="1">
                <a:solidFill>
                  <a:srgbClr val="CC0000"/>
                </a:solidFill>
                <a:latin typeface="微软雅黑" panose="020B0503020204020204" charset="-122"/>
                <a:ea typeface="微软雅黑" panose="020B0503020204020204" charset="-122"/>
                <a:cs typeface="+mn-cs"/>
              </a:rPr>
              <a:t>爱</a:t>
            </a:r>
            <a:r>
              <a:rPr lang="zh-CN" altLang="en-US" sz="3200" b="1" strike="noStrike" noProof="1">
                <a:latin typeface="微软雅黑" panose="020B0503020204020204" charset="-122"/>
                <a:ea typeface="微软雅黑" panose="020B0503020204020204" charset="-122"/>
                <a:cs typeface="+mn-cs"/>
              </a:rPr>
              <a:t>人</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尊</a:t>
            </a:r>
            <a:r>
              <a:rPr lang="zh-CN" altLang="en-US" sz="3200" b="1" u="sng" strike="noStrike" noProof="1">
                <a:solidFill>
                  <a:srgbClr val="CC0000"/>
                </a:solidFill>
                <a:latin typeface="微软雅黑" panose="020B0503020204020204" charset="-122"/>
                <a:ea typeface="微软雅黑" panose="020B0503020204020204" charset="-122"/>
                <a:cs typeface="+mn-cs"/>
              </a:rPr>
              <a:t>贤</a:t>
            </a: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spcBef>
                <a:spcPct val="50000"/>
              </a:spcBef>
            </a:pPr>
            <a:endParaRPr lang="zh-CN" altLang="en-US" sz="3200" b="1" strike="noStrike" noProof="1">
              <a:latin typeface="微软雅黑" panose="020B0503020204020204" charset="-122"/>
              <a:ea typeface="微软雅黑" panose="020B0503020204020204" charset="-122"/>
            </a:endParaRPr>
          </a:p>
          <a:p>
            <a:pPr fontAlgn="base">
              <a:spcBef>
                <a:spcPct val="50000"/>
              </a:spcBef>
            </a:pPr>
            <a:r>
              <a:rPr lang="zh-CN" altLang="en-US" sz="3200" b="1" strike="noStrike" noProof="1">
                <a:latin typeface="微软雅黑" panose="020B0503020204020204" charset="-122"/>
                <a:ea typeface="微软雅黑" panose="020B0503020204020204" charset="-122"/>
                <a:cs typeface="+mn-cs"/>
              </a:rPr>
              <a:t>而</a:t>
            </a:r>
            <a:r>
              <a:rPr lang="zh-CN" altLang="en-US" sz="3200" b="1" u="sng" strike="noStrike" noProof="1">
                <a:solidFill>
                  <a:srgbClr val="CC0000"/>
                </a:solidFill>
                <a:latin typeface="微软雅黑" panose="020B0503020204020204" charset="-122"/>
                <a:ea typeface="微软雅黑" panose="020B0503020204020204" charset="-122"/>
                <a:cs typeface="+mn-cs"/>
              </a:rPr>
              <a:t>重</a:t>
            </a:r>
            <a:r>
              <a:rPr lang="zh-CN" altLang="en-US" sz="3200" b="1" strike="noStrike" noProof="1">
                <a:latin typeface="微软雅黑" panose="020B0503020204020204" charset="-122"/>
                <a:ea typeface="微软雅黑" panose="020B0503020204020204" charset="-122"/>
                <a:cs typeface="+mn-cs"/>
              </a:rPr>
              <a:t>士</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约从</a:t>
            </a:r>
            <a:r>
              <a:rPr lang="zh-CN" altLang="en-US" sz="3200" b="1" u="sng" strike="noStrike" noProof="1">
                <a:solidFill>
                  <a:srgbClr val="CC0000"/>
                </a:solidFill>
                <a:latin typeface="微软雅黑" panose="020B0503020204020204" charset="-122"/>
                <a:ea typeface="微软雅黑" panose="020B0503020204020204" charset="-122"/>
                <a:cs typeface="+mn-cs"/>
              </a:rPr>
              <a:t>离</a:t>
            </a:r>
            <a:r>
              <a:rPr lang="zh-CN" altLang="en-US" sz="3200" b="1" strike="noStrike" noProof="1">
                <a:latin typeface="微软雅黑" panose="020B0503020204020204" charset="-122"/>
                <a:ea typeface="微软雅黑" panose="020B0503020204020204" charset="-122"/>
                <a:cs typeface="+mn-cs"/>
              </a:rPr>
              <a:t>衡</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兼</a:t>
            </a:r>
            <a:r>
              <a:rPr lang="zh-CN" altLang="en-US" sz="3200" b="1" strike="noStrike" noProof="1">
                <a:latin typeface="微软雅黑" panose="020B0503020204020204" charset="-122"/>
                <a:ea typeface="微软雅黑" panose="020B0503020204020204" charset="-122"/>
                <a:cs typeface="+mn-cs"/>
              </a:rPr>
              <a:t>韩、魏、燕、楚、齐、赵、</a:t>
            </a:r>
            <a:endParaRPr lang="zh-CN" altLang="en-US" sz="3200" b="1" strike="noStrike" noProof="1">
              <a:latin typeface="微软雅黑" panose="020B0503020204020204" charset="-122"/>
              <a:ea typeface="微软雅黑" panose="020B0503020204020204" charset="-122"/>
            </a:endParaRPr>
          </a:p>
          <a:p>
            <a:pPr fontAlgn="base">
              <a:spcBef>
                <a:spcPct val="50000"/>
              </a:spcBef>
            </a:pPr>
            <a:endParaRPr lang="zh-CN" altLang="en-US" sz="3200" b="1" strike="noStrike" noProof="1">
              <a:latin typeface="微软雅黑" panose="020B0503020204020204" charset="-122"/>
              <a:ea typeface="微软雅黑" panose="020B0503020204020204" charset="-122"/>
            </a:endParaRPr>
          </a:p>
          <a:p>
            <a:pPr fontAlgn="base">
              <a:spcBef>
                <a:spcPct val="50000"/>
              </a:spcBef>
            </a:pPr>
            <a:r>
              <a:rPr lang="zh-CN" altLang="en-US" sz="3200" b="1" strike="noStrike" noProof="1">
                <a:latin typeface="微软雅黑" panose="020B0503020204020204" charset="-122"/>
                <a:ea typeface="微软雅黑" panose="020B0503020204020204" charset="-122"/>
                <a:cs typeface="+mn-cs"/>
              </a:rPr>
              <a:t>宋、卫、中山之</a:t>
            </a:r>
            <a:r>
              <a:rPr lang="zh-CN" altLang="en-US" sz="3200" b="1" u="sng" strike="noStrike" noProof="1">
                <a:solidFill>
                  <a:srgbClr val="CC0000"/>
                </a:solidFill>
                <a:latin typeface="微软雅黑" panose="020B0503020204020204" charset="-122"/>
                <a:ea typeface="微软雅黑" panose="020B0503020204020204" charset="-122"/>
                <a:cs typeface="+mn-cs"/>
              </a:rPr>
              <a:t>众</a:t>
            </a:r>
            <a:r>
              <a:rPr lang="zh-CN" altLang="en-US" sz="3200" b="1" strike="noStrike" noProof="1">
                <a:latin typeface="微软雅黑" panose="020B0503020204020204" charset="-122"/>
                <a:ea typeface="微软雅黑" panose="020B0503020204020204" charset="-122"/>
                <a:cs typeface="+mn-cs"/>
              </a:rPr>
              <a:t>。</a:t>
            </a:r>
            <a:endParaRPr lang="zh-CN" altLang="en-US" sz="3200" b="1" strike="noStrike" noProof="1">
              <a:latin typeface="微软雅黑" panose="020B0503020204020204" charset="-122"/>
              <a:ea typeface="微软雅黑" panose="020B0503020204020204" charset="-122"/>
            </a:endParaRPr>
          </a:p>
        </p:txBody>
      </p:sp>
      <p:sp>
        <p:nvSpPr>
          <p:cNvPr id="24579" name="圆角矩形标注 24578"/>
          <p:cNvSpPr/>
          <p:nvPr/>
        </p:nvSpPr>
        <p:spPr>
          <a:xfrm>
            <a:off x="393700" y="1412875"/>
            <a:ext cx="1873250" cy="792163"/>
          </a:xfrm>
          <a:prstGeom prst="wedgeRoundRectCallout">
            <a:avLst>
              <a:gd name="adj1" fmla="val 71611"/>
              <a:gd name="adj2" fmla="val -82065"/>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楷体_GB2312" pitchFamily="49" charset="-122"/>
                <a:ea typeface="楷体_GB2312" pitchFamily="49" charset="-122"/>
              </a:rPr>
              <a:t>语气助词</a:t>
            </a:r>
          </a:p>
          <a:p>
            <a:pPr algn="ctr">
              <a:lnSpc>
                <a:spcPct val="80000"/>
              </a:lnSpc>
            </a:pPr>
            <a:r>
              <a:rPr lang="zh-CN" altLang="en-US" sz="2800" b="1">
                <a:solidFill>
                  <a:schemeClr val="accent2"/>
                </a:solidFill>
                <a:latin typeface="楷体_GB2312" pitchFamily="49" charset="-122"/>
                <a:ea typeface="楷体_GB2312" pitchFamily="49" charset="-122"/>
              </a:rPr>
              <a:t>表停顿</a:t>
            </a:r>
          </a:p>
        </p:txBody>
      </p:sp>
      <p:sp>
        <p:nvSpPr>
          <p:cNvPr id="24580" name="圆角矩形标注 24579"/>
          <p:cNvSpPr/>
          <p:nvPr/>
        </p:nvSpPr>
        <p:spPr>
          <a:xfrm>
            <a:off x="263525" y="2852738"/>
            <a:ext cx="1079500" cy="431800"/>
          </a:xfrm>
          <a:prstGeom prst="wedgeRoundRectCallout">
            <a:avLst>
              <a:gd name="adj1" fmla="val -2060"/>
              <a:gd name="adj2" fmla="val -9779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重用</a:t>
            </a:r>
          </a:p>
        </p:txBody>
      </p:sp>
      <p:sp>
        <p:nvSpPr>
          <p:cNvPr id="24581" name="圆角矩形标注 24580"/>
          <p:cNvSpPr/>
          <p:nvPr/>
        </p:nvSpPr>
        <p:spPr>
          <a:xfrm>
            <a:off x="1735138" y="2852738"/>
            <a:ext cx="1871662" cy="431800"/>
          </a:xfrm>
          <a:prstGeom prst="wedgeRoundRectCallout">
            <a:avLst>
              <a:gd name="adj1" fmla="val -3606"/>
              <a:gd name="adj2" fmla="val -98898"/>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使</a:t>
            </a:r>
            <a:r>
              <a:rPr lang="en-US" altLang="zh-CN" sz="2800" b="1">
                <a:solidFill>
                  <a:schemeClr val="accent2"/>
                </a:solidFill>
                <a:latin typeface="Times New Roman" panose="02020603050405020304" pitchFamily="18" charset="0"/>
                <a:ea typeface="楷体_GB2312" pitchFamily="49" charset="-122"/>
              </a:rPr>
              <a:t>…</a:t>
            </a:r>
            <a:r>
              <a:rPr lang="zh-CN" altLang="en-US" sz="2800" b="1">
                <a:solidFill>
                  <a:schemeClr val="accent2"/>
                </a:solidFill>
                <a:latin typeface="Times New Roman" panose="02020603050405020304" pitchFamily="18" charset="0"/>
                <a:ea typeface="楷体_GB2312" pitchFamily="49" charset="-122"/>
              </a:rPr>
              <a:t>离散</a:t>
            </a:r>
          </a:p>
        </p:txBody>
      </p:sp>
      <p:sp>
        <p:nvSpPr>
          <p:cNvPr id="24582" name="圆角矩形标注 24581"/>
          <p:cNvSpPr/>
          <p:nvPr/>
        </p:nvSpPr>
        <p:spPr>
          <a:xfrm>
            <a:off x="3768725" y="3176588"/>
            <a:ext cx="2592388" cy="504825"/>
          </a:xfrm>
          <a:prstGeom prst="wedgeRoundRectCallout">
            <a:avLst>
              <a:gd name="adj1" fmla="val -65736"/>
              <a:gd name="adj2" fmla="val 59120"/>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部众，即军队</a:t>
            </a:r>
          </a:p>
        </p:txBody>
      </p:sp>
      <p:sp>
        <p:nvSpPr>
          <p:cNvPr id="24583" name="圆角矩形标注 24582"/>
          <p:cNvSpPr/>
          <p:nvPr/>
        </p:nvSpPr>
        <p:spPr>
          <a:xfrm>
            <a:off x="2347913" y="1277938"/>
            <a:ext cx="647700" cy="863600"/>
          </a:xfrm>
          <a:prstGeom prst="wedgeRoundRectCallout">
            <a:avLst>
              <a:gd name="adj1" fmla="val 170097"/>
              <a:gd name="adj2" fmla="val -71509"/>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英</a:t>
            </a:r>
          </a:p>
          <a:p>
            <a:pPr algn="ctr">
              <a:lnSpc>
                <a:spcPct val="80000"/>
              </a:lnSpc>
            </a:pPr>
            <a:r>
              <a:rPr lang="zh-CN" altLang="en-US" sz="2800" b="1">
                <a:solidFill>
                  <a:schemeClr val="accent2"/>
                </a:solidFill>
                <a:latin typeface="Times New Roman" panose="02020603050405020304" pitchFamily="18" charset="0"/>
                <a:ea typeface="楷体_GB2312" pitchFamily="49" charset="-122"/>
              </a:rPr>
              <a:t>明</a:t>
            </a:r>
          </a:p>
        </p:txBody>
      </p:sp>
      <p:sp>
        <p:nvSpPr>
          <p:cNvPr id="24584" name="圆角矩形标注 24583"/>
          <p:cNvSpPr/>
          <p:nvPr/>
        </p:nvSpPr>
        <p:spPr>
          <a:xfrm>
            <a:off x="3379788" y="1341438"/>
            <a:ext cx="1081087" cy="863600"/>
          </a:xfrm>
          <a:prstGeom prst="wedgeRoundRectCallout">
            <a:avLst>
              <a:gd name="adj1" fmla="val 18431"/>
              <a:gd name="adj2" fmla="val -72611"/>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有智谋</a:t>
            </a:r>
          </a:p>
        </p:txBody>
      </p:sp>
      <p:sp>
        <p:nvSpPr>
          <p:cNvPr id="24585" name="圆角矩形标注 24584"/>
          <p:cNvSpPr/>
          <p:nvPr/>
        </p:nvSpPr>
        <p:spPr>
          <a:xfrm>
            <a:off x="4545013" y="1277938"/>
            <a:ext cx="647700" cy="863600"/>
          </a:xfrm>
          <a:prstGeom prst="wedgeRoundRectCallout">
            <a:avLst>
              <a:gd name="adj1" fmla="val 16912"/>
              <a:gd name="adj2" fmla="val -68565"/>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诚实</a:t>
            </a:r>
          </a:p>
        </p:txBody>
      </p:sp>
      <p:sp>
        <p:nvSpPr>
          <p:cNvPr id="24586" name="圆角矩形标注 24585"/>
          <p:cNvSpPr/>
          <p:nvPr/>
        </p:nvSpPr>
        <p:spPr>
          <a:xfrm>
            <a:off x="5256213" y="1376363"/>
            <a:ext cx="1008062" cy="865187"/>
          </a:xfrm>
          <a:prstGeom prst="wedgeRoundRectCallout">
            <a:avLst>
              <a:gd name="adj1" fmla="val -32046"/>
              <a:gd name="adj2" fmla="val -76241"/>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讲信义</a:t>
            </a:r>
          </a:p>
        </p:txBody>
      </p:sp>
      <p:sp>
        <p:nvSpPr>
          <p:cNvPr id="24587" name="圆角矩形标注 24586"/>
          <p:cNvSpPr/>
          <p:nvPr/>
        </p:nvSpPr>
        <p:spPr>
          <a:xfrm>
            <a:off x="6594475" y="1412875"/>
            <a:ext cx="647700" cy="792163"/>
          </a:xfrm>
          <a:prstGeom prst="wedgeRoundRectCallout">
            <a:avLst>
              <a:gd name="adj1" fmla="val 18870"/>
              <a:gd name="adj2" fmla="val -89278"/>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爱护</a:t>
            </a:r>
          </a:p>
        </p:txBody>
      </p:sp>
      <p:sp>
        <p:nvSpPr>
          <p:cNvPr id="24588" name="圆角矩形标注 24587"/>
          <p:cNvSpPr/>
          <p:nvPr/>
        </p:nvSpPr>
        <p:spPr>
          <a:xfrm>
            <a:off x="7751763" y="1341438"/>
            <a:ext cx="1081087" cy="865187"/>
          </a:xfrm>
          <a:prstGeom prst="wedgeRoundRectCallout">
            <a:avLst>
              <a:gd name="adj1" fmla="val 11380"/>
              <a:gd name="adj2" fmla="val -74954"/>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贤能的人</a:t>
            </a:r>
          </a:p>
        </p:txBody>
      </p:sp>
      <p:sp>
        <p:nvSpPr>
          <p:cNvPr id="24589" name="圆角矩形标注 24588"/>
          <p:cNvSpPr/>
          <p:nvPr/>
        </p:nvSpPr>
        <p:spPr>
          <a:xfrm>
            <a:off x="4094163" y="2674938"/>
            <a:ext cx="1943100" cy="431800"/>
          </a:xfrm>
          <a:prstGeom prst="wedgeRoundRectCallout">
            <a:avLst>
              <a:gd name="adj1" fmla="val -80065"/>
              <a:gd name="adj2" fmla="val -6948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楷体_GB2312" pitchFamily="49" charset="-122"/>
                <a:ea typeface="楷体_GB2312" pitchFamily="49" charset="-122"/>
              </a:rPr>
              <a:t>兼有</a:t>
            </a:r>
            <a:r>
              <a:rPr lang="en-US" altLang="zh-CN" sz="2800" b="1">
                <a:solidFill>
                  <a:schemeClr val="accent2"/>
                </a:solidFill>
                <a:latin typeface="楷体_GB2312" pitchFamily="49" charset="-122"/>
                <a:ea typeface="楷体_GB2312" pitchFamily="49" charset="-122"/>
              </a:rPr>
              <a:t>,</a:t>
            </a:r>
            <a:r>
              <a:rPr lang="zh-CN" altLang="en-US" sz="2800" b="1">
                <a:solidFill>
                  <a:schemeClr val="accent2"/>
                </a:solidFill>
                <a:latin typeface="楷体_GB2312" pitchFamily="49" charset="-122"/>
                <a:ea typeface="楷体_GB2312" pitchFamily="49" charset="-122"/>
              </a:rPr>
              <a:t>集聚</a:t>
            </a:r>
          </a:p>
        </p:txBody>
      </p:sp>
      <p:sp>
        <p:nvSpPr>
          <p:cNvPr id="24590" name="文本框 24589"/>
          <p:cNvSpPr txBox="1"/>
          <p:nvPr/>
        </p:nvSpPr>
        <p:spPr>
          <a:xfrm>
            <a:off x="55563" y="4359275"/>
            <a:ext cx="11866562" cy="2306638"/>
          </a:xfrm>
          <a:prstGeom prst="rect">
            <a:avLst/>
          </a:prstGeom>
          <a:solidFill>
            <a:srgbClr val="339966">
              <a:alpha val="17000"/>
            </a:srgbClr>
          </a:solidFill>
          <a:ln w="28575" cap="flat" cmpd="sng">
            <a:solidFill>
              <a:schemeClr val="tx1"/>
            </a:solidFill>
            <a:prstDash val="sysDash"/>
            <a:miter/>
            <a:headEnd type="none" w="med" len="med"/>
            <a:tailEnd type="none" w="med" len="med"/>
          </a:ln>
        </p:spPr>
        <p:txBody>
          <a:bodyPr wrap="square" anchor="t">
            <a:spAutoFit/>
          </a:bodyPr>
          <a:lstStyle/>
          <a:p>
            <a:pPr>
              <a:lnSpc>
                <a:spcPct val="150000"/>
              </a:lnSpc>
            </a:pP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译文</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：在这个时候</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齐国有孟尝君</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赵国有平原君</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楚国有春申君</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魏国有信陵君。这四位封君</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都是聪明才智而又忠诚可靠</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宽仁厚道而又爱护人民</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尊敬贤能而又重用士人的君主。他们相约实行合纵政策</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离散秦国的连横政策</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集聚了韩、魏、燕、赵、宋、卫、中山等国家的军队。</a:t>
            </a:r>
          </a:p>
        </p:txBody>
      </p:sp>
      <p:pic>
        <p:nvPicPr>
          <p:cNvPr id="36878"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4579"/>
                                        </p:tgtEl>
                                        <p:attrNameLst>
                                          <p:attrName>style.visibility</p:attrName>
                                        </p:attrNameLst>
                                      </p:cBhvr>
                                      <p:to>
                                        <p:strVal val="visible"/>
                                      </p:to>
                                    </p:set>
                                    <p:anim calcmode="lin" valueType="num">
                                      <p:cBhvr>
                                        <p:cTn id="7" dur="1" fill="hold"/>
                                        <p:tgtEl>
                                          <p:spTgt spid="24579"/>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4" nodeType="clickEffect">
                                  <p:stCondLst>
                                    <p:cond delay="0"/>
                                  </p:stCondLst>
                                  <p:childTnLst>
                                    <p:set>
                                      <p:cBhvr>
                                        <p:cTn id="12" dur="1" fill="hold">
                                          <p:stCondLst>
                                            <p:cond delay="499"/>
                                          </p:stCondLst>
                                        </p:cTn>
                                        <p:tgtEl>
                                          <p:spTgt spid="24583"/>
                                        </p:tgtEl>
                                        <p:attrNameLst>
                                          <p:attrName>style.visibility</p:attrName>
                                        </p:attrNameLst>
                                      </p:cBhvr>
                                      <p:to>
                                        <p:strVal val="visible"/>
                                      </p:to>
                                    </p:set>
                                    <p:anim calcmode="lin" valueType="num">
                                      <p:cBhvr>
                                        <p:cTn id="13" dur="1" fill="hold"/>
                                        <p:tgtEl>
                                          <p:spTgt spid="24583"/>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5" nodeType="clickEffect">
                                  <p:stCondLst>
                                    <p:cond delay="0"/>
                                  </p:stCondLst>
                                  <p:childTnLst>
                                    <p:set>
                                      <p:cBhvr>
                                        <p:cTn id="18" dur="1" fill="hold">
                                          <p:stCondLst>
                                            <p:cond delay="499"/>
                                          </p:stCondLst>
                                        </p:cTn>
                                        <p:tgtEl>
                                          <p:spTgt spid="24584"/>
                                        </p:tgtEl>
                                        <p:attrNameLst>
                                          <p:attrName>style.visibility</p:attrName>
                                        </p:attrNameLst>
                                      </p:cBhvr>
                                      <p:to>
                                        <p:strVal val="visible"/>
                                      </p:to>
                                    </p:set>
                                    <p:anim calcmode="lin" valueType="num">
                                      <p:cBhvr>
                                        <p:cTn id="19" dur="1" fill="hold"/>
                                        <p:tgtEl>
                                          <p:spTgt spid="24584"/>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6" nodeType="clickEffect">
                                  <p:stCondLst>
                                    <p:cond delay="0"/>
                                  </p:stCondLst>
                                  <p:childTnLst>
                                    <p:set>
                                      <p:cBhvr>
                                        <p:cTn id="24" dur="1" fill="hold">
                                          <p:stCondLst>
                                            <p:cond delay="499"/>
                                          </p:stCondLst>
                                        </p:cTn>
                                        <p:tgtEl>
                                          <p:spTgt spid="24585"/>
                                        </p:tgtEl>
                                        <p:attrNameLst>
                                          <p:attrName>style.visibility</p:attrName>
                                        </p:attrNameLst>
                                      </p:cBhvr>
                                      <p:to>
                                        <p:strVal val="visible"/>
                                      </p:to>
                                    </p:set>
                                    <p:anim calcmode="lin" valueType="num">
                                      <p:cBhvr>
                                        <p:cTn id="25" dur="1" fill="hold"/>
                                        <p:tgtEl>
                                          <p:spTgt spid="24585"/>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7" nodeType="clickEffect">
                                  <p:stCondLst>
                                    <p:cond delay="0"/>
                                  </p:stCondLst>
                                  <p:childTnLst>
                                    <p:set>
                                      <p:cBhvr>
                                        <p:cTn id="30" dur="1" fill="hold">
                                          <p:stCondLst>
                                            <p:cond delay="499"/>
                                          </p:stCondLst>
                                        </p:cTn>
                                        <p:tgtEl>
                                          <p:spTgt spid="24586"/>
                                        </p:tgtEl>
                                        <p:attrNameLst>
                                          <p:attrName>style.visibility</p:attrName>
                                        </p:attrNameLst>
                                      </p:cBhvr>
                                      <p:to>
                                        <p:strVal val="visible"/>
                                      </p:to>
                                    </p:set>
                                    <p:anim calcmode="lin" valueType="num">
                                      <p:cBhvr>
                                        <p:cTn id="31" dur="1" fill="hold"/>
                                        <p:tgtEl>
                                          <p:spTgt spid="24586"/>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8" nodeType="clickEffect">
                                  <p:stCondLst>
                                    <p:cond delay="0"/>
                                  </p:stCondLst>
                                  <p:childTnLst>
                                    <p:set>
                                      <p:cBhvr>
                                        <p:cTn id="36" dur="1" fill="hold">
                                          <p:stCondLst>
                                            <p:cond delay="499"/>
                                          </p:stCondLst>
                                        </p:cTn>
                                        <p:tgtEl>
                                          <p:spTgt spid="24587"/>
                                        </p:tgtEl>
                                        <p:attrNameLst>
                                          <p:attrName>style.visibility</p:attrName>
                                        </p:attrNameLst>
                                      </p:cBhvr>
                                      <p:to>
                                        <p:strVal val="visible"/>
                                      </p:to>
                                    </p:set>
                                    <p:anim calcmode="lin" valueType="num">
                                      <p:cBhvr>
                                        <p:cTn id="37" dur="1" fill="hold"/>
                                        <p:tgtEl>
                                          <p:spTgt spid="24587"/>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9" nodeType="clickEffect">
                                  <p:stCondLst>
                                    <p:cond delay="0"/>
                                  </p:stCondLst>
                                  <p:childTnLst>
                                    <p:set>
                                      <p:cBhvr>
                                        <p:cTn id="42" dur="1" fill="hold">
                                          <p:stCondLst>
                                            <p:cond delay="499"/>
                                          </p:stCondLst>
                                        </p:cTn>
                                        <p:tgtEl>
                                          <p:spTgt spid="24588"/>
                                        </p:tgtEl>
                                        <p:attrNameLst>
                                          <p:attrName>style.visibility</p:attrName>
                                        </p:attrNameLst>
                                      </p:cBhvr>
                                      <p:to>
                                        <p:strVal val="visible"/>
                                      </p:to>
                                    </p:set>
                                    <p:anim calcmode="lin" valueType="num">
                                      <p:cBhvr>
                                        <p:cTn id="43" dur="1" fill="hold"/>
                                        <p:tgtEl>
                                          <p:spTgt spid="24588"/>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1" nodeType="clickEffect">
                                  <p:stCondLst>
                                    <p:cond delay="0"/>
                                  </p:stCondLst>
                                  <p:childTnLst>
                                    <p:set>
                                      <p:cBhvr>
                                        <p:cTn id="48" dur="1" fill="hold">
                                          <p:stCondLst>
                                            <p:cond delay="499"/>
                                          </p:stCondLst>
                                        </p:cTn>
                                        <p:tgtEl>
                                          <p:spTgt spid="24580"/>
                                        </p:tgtEl>
                                        <p:attrNameLst>
                                          <p:attrName>style.visibility</p:attrName>
                                        </p:attrNameLst>
                                      </p:cBhvr>
                                      <p:to>
                                        <p:strVal val="visible"/>
                                      </p:to>
                                    </p:set>
                                    <p:anim calcmode="lin" valueType="num">
                                      <p:cBhvr>
                                        <p:cTn id="49" dur="1" fill="hold"/>
                                        <p:tgtEl>
                                          <p:spTgt spid="24580"/>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2" nodeType="clickEffect">
                                  <p:stCondLst>
                                    <p:cond delay="0"/>
                                  </p:stCondLst>
                                  <p:childTnLst>
                                    <p:set>
                                      <p:cBhvr>
                                        <p:cTn id="54" dur="1" fill="hold">
                                          <p:stCondLst>
                                            <p:cond delay="499"/>
                                          </p:stCondLst>
                                        </p:cTn>
                                        <p:tgtEl>
                                          <p:spTgt spid="24581"/>
                                        </p:tgtEl>
                                        <p:attrNameLst>
                                          <p:attrName>style.visibility</p:attrName>
                                        </p:attrNameLst>
                                      </p:cBhvr>
                                      <p:to>
                                        <p:strVal val="visible"/>
                                      </p:to>
                                    </p:set>
                                    <p:anim calcmode="lin" valueType="num">
                                      <p:cBhvr>
                                        <p:cTn id="55" dur="1" fill="hold"/>
                                        <p:tgtEl>
                                          <p:spTgt spid="24581"/>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4" presetClass="entr" presetSubtype="0" fill="hold" grpId="10" nodeType="clickEffect">
                                  <p:stCondLst>
                                    <p:cond delay="0"/>
                                  </p:stCondLst>
                                  <p:childTnLst>
                                    <p:set>
                                      <p:cBhvr>
                                        <p:cTn id="60" dur="1" fill="hold">
                                          <p:stCondLst>
                                            <p:cond delay="499"/>
                                          </p:stCondLst>
                                        </p:cTn>
                                        <p:tgtEl>
                                          <p:spTgt spid="24589"/>
                                        </p:tgtEl>
                                        <p:attrNameLst>
                                          <p:attrName>style.visibility</p:attrName>
                                        </p:attrNameLst>
                                      </p:cBhvr>
                                      <p:to>
                                        <p:strVal val="visible"/>
                                      </p:to>
                                    </p:set>
                                    <p:anim calcmode="lin" valueType="num">
                                      <p:cBhvr>
                                        <p:cTn id="61" dur="1" fill="hold"/>
                                        <p:tgtEl>
                                          <p:spTgt spid="24589"/>
                                        </p:tgtEl>
                                      </p:cBhvr>
                                    </p:anim>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4" presetClass="entr" presetSubtype="0" fill="hold" grpId="3" nodeType="clickEffect">
                                  <p:stCondLst>
                                    <p:cond delay="0"/>
                                  </p:stCondLst>
                                  <p:childTnLst>
                                    <p:set>
                                      <p:cBhvr>
                                        <p:cTn id="66" dur="1" fill="hold">
                                          <p:stCondLst>
                                            <p:cond delay="499"/>
                                          </p:stCondLst>
                                        </p:cTn>
                                        <p:tgtEl>
                                          <p:spTgt spid="24582"/>
                                        </p:tgtEl>
                                        <p:attrNameLst>
                                          <p:attrName>style.visibility</p:attrName>
                                        </p:attrNameLst>
                                      </p:cBhvr>
                                      <p:to>
                                        <p:strVal val="visible"/>
                                      </p:to>
                                    </p:set>
                                    <p:anim calcmode="lin" valueType="num">
                                      <p:cBhvr>
                                        <p:cTn id="67" dur="1" fill="hold"/>
                                        <p:tgtEl>
                                          <p:spTgt spid="24582"/>
                                        </p:tgtEl>
                                      </p:cBhvr>
                                    </p:anim>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3" presetClass="entr" presetSubtype="16" fill="hold" grpId="11" nodeType="clickEffect">
                                  <p:stCondLst>
                                    <p:cond delay="0"/>
                                  </p:stCondLst>
                                  <p:childTnLst>
                                    <p:set>
                                      <p:cBhvr>
                                        <p:cTn id="72" dur="1" fill="hold">
                                          <p:stCondLst>
                                            <p:cond delay="0"/>
                                          </p:stCondLst>
                                        </p:cTn>
                                        <p:tgtEl>
                                          <p:spTgt spid="24590"/>
                                        </p:tgtEl>
                                        <p:attrNameLst>
                                          <p:attrName>style.visibility</p:attrName>
                                        </p:attrNameLst>
                                      </p:cBhvr>
                                      <p:to>
                                        <p:strVal val="visible"/>
                                      </p:to>
                                    </p:set>
                                    <p:anim calcmode="lin" valueType="num">
                                      <p:cBhvr>
                                        <p:cTn id="73" dur="500" fill="hold"/>
                                        <p:tgtEl>
                                          <p:spTgt spid="24590"/>
                                        </p:tgtEl>
                                        <p:attrNameLst>
                                          <p:attrName>ppt_w</p:attrName>
                                        </p:attrNameLst>
                                      </p:cBhvr>
                                      <p:tavLst>
                                        <p:tav tm="0">
                                          <p:val>
                                            <p:fltVal val="0"/>
                                          </p:val>
                                        </p:tav>
                                        <p:tav tm="100000">
                                          <p:val>
                                            <p:strVal val="#ppt_w"/>
                                          </p:val>
                                        </p:tav>
                                      </p:tavLst>
                                    </p:anim>
                                    <p:anim calcmode="lin" valueType="num">
                                      <p:cBhvr>
                                        <p:cTn id="74" dur="500" fill="hold"/>
                                        <p:tgtEl>
                                          <p:spTgt spid="2459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p:bldP spid="24580" grpId="1" animBg="1"/>
      <p:bldP spid="24581" grpId="2" animBg="1"/>
      <p:bldP spid="24582" grpId="3" animBg="1"/>
      <p:bldP spid="24583" grpId="4" animBg="1"/>
      <p:bldP spid="24584" grpId="5" animBg="1"/>
      <p:bldP spid="24585" grpId="6" animBg="1"/>
      <p:bldP spid="24586" grpId="7" animBg="1"/>
      <p:bldP spid="24587" grpId="8" animBg="1"/>
      <p:bldP spid="24588" grpId="9" animBg="1"/>
      <p:bldP spid="24589" grpId="10" animBg="1"/>
      <p:bldP spid="24590" grpId="1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25601"/>
          <p:cNvSpPr/>
          <p:nvPr/>
        </p:nvSpPr>
        <p:spPr>
          <a:xfrm>
            <a:off x="55880" y="211773"/>
            <a:ext cx="9144000" cy="3980180"/>
          </a:xfrm>
          <a:prstGeom prst="rect">
            <a:avLst/>
          </a:prstGeom>
          <a:noFill/>
          <a:ln w="28575">
            <a:solidFill>
              <a:schemeClr val="tx1"/>
            </a:solidFill>
          </a:ln>
          <a:effectLst>
            <a:glow rad="228600">
              <a:schemeClr val="accent4">
                <a:satMod val="175000"/>
                <a:alpha val="40000"/>
              </a:schemeClr>
            </a:glow>
          </a:effectLst>
        </p:spPr>
        <p:txBody>
          <a:bodyPr lIns="90000" tIns="46800" rIns="90000" bIns="46800" anchor="t">
            <a:spAutoFit/>
          </a:bodyPr>
          <a:lstStyle/>
          <a:p>
            <a:pPr fontAlgn="base">
              <a:lnSpc>
                <a:spcPct val="80000"/>
              </a:lnSpc>
            </a:pPr>
            <a:r>
              <a:rPr lang="zh-CN" altLang="en-US" sz="3200" b="1" strike="noStrike" noProof="1">
                <a:latin typeface="华文新魏" pitchFamily="2" charset="-122"/>
                <a:ea typeface="华文新魏" pitchFamily="2" charset="-122"/>
                <a:cs typeface="+mn-cs"/>
              </a:rPr>
              <a:t>　　</a:t>
            </a:r>
            <a:r>
              <a:rPr lang="zh-CN" altLang="en-US" sz="3200" b="1" u="sng" strike="noStrike" noProof="1">
                <a:solidFill>
                  <a:srgbClr val="CC0000"/>
                </a:solidFill>
                <a:latin typeface="微软雅黑" panose="020B0503020204020204" charset="-122"/>
                <a:ea typeface="微软雅黑" panose="020B0503020204020204" charset="-122"/>
                <a:cs typeface="+mn-cs"/>
              </a:rPr>
              <a:t>于是</a:t>
            </a:r>
            <a:r>
              <a:rPr lang="zh-CN" altLang="en-US" sz="3200" b="1" strike="noStrike" noProof="1">
                <a:latin typeface="微软雅黑" panose="020B0503020204020204" charset="-122"/>
                <a:ea typeface="微软雅黑" panose="020B0503020204020204" charset="-122"/>
                <a:cs typeface="+mn-cs"/>
              </a:rPr>
              <a:t>六国之士</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有宁越、徐尚、苏秦、杜赫</a:t>
            </a:r>
            <a:endParaRPr lang="zh-CN" altLang="en-US" sz="3200" b="1" u="sng" strike="noStrike" noProof="1">
              <a:latin typeface="微软雅黑" panose="020B0503020204020204" charset="-122"/>
              <a:ea typeface="微软雅黑" panose="020B0503020204020204" charset="-122"/>
            </a:endParaRPr>
          </a:p>
          <a:p>
            <a:pPr fontAlgn="base">
              <a:lnSpc>
                <a:spcPct val="80000"/>
              </a:lnSpc>
            </a:pPr>
            <a:endParaRPr lang="zh-CN" altLang="en-US" sz="3200" b="1" u="sng" strike="noStrike" noProof="1">
              <a:latin typeface="微软雅黑" panose="020B0503020204020204" charset="-122"/>
              <a:ea typeface="微软雅黑" panose="020B0503020204020204" charset="-122"/>
            </a:endParaRPr>
          </a:p>
          <a:p>
            <a:pPr fontAlgn="base">
              <a:lnSpc>
                <a:spcPct val="80000"/>
              </a:lnSpc>
            </a:pPr>
            <a:endParaRPr lang="zh-CN" altLang="en-US" sz="2800" b="1" u="sng" strike="noStrike" noProof="1">
              <a:latin typeface="微软雅黑" panose="020B0503020204020204" charset="-122"/>
              <a:ea typeface="微软雅黑" panose="020B0503020204020204" charset="-122"/>
            </a:endParaRPr>
          </a:p>
          <a:p>
            <a:pPr fontAlgn="base">
              <a:lnSpc>
                <a:spcPct val="80000"/>
              </a:lnSpc>
            </a:pPr>
            <a:r>
              <a:rPr lang="zh-CN" altLang="en-US" sz="3200" b="1" u="sng" strike="noStrike" noProof="1">
                <a:solidFill>
                  <a:srgbClr val="CC0000"/>
                </a:solidFill>
                <a:latin typeface="微软雅黑" panose="020B0503020204020204" charset="-122"/>
                <a:ea typeface="微软雅黑" panose="020B0503020204020204" charset="-122"/>
                <a:cs typeface="+mn-cs"/>
              </a:rPr>
              <a:t>之属为之谋</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齐明、周最、陈轸、召滑、楼缓、</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翟景、苏厉、乐毅</a:t>
            </a:r>
            <a:r>
              <a:rPr lang="zh-CN" altLang="en-US" sz="3200" b="1" u="sng" strike="noStrike" noProof="1">
                <a:solidFill>
                  <a:srgbClr val="CC0000"/>
                </a:solidFill>
                <a:latin typeface="微软雅黑" panose="020B0503020204020204" charset="-122"/>
                <a:ea typeface="微软雅黑" panose="020B0503020204020204" charset="-122"/>
                <a:cs typeface="+mn-cs"/>
              </a:rPr>
              <a:t>之徒</a:t>
            </a:r>
            <a:r>
              <a:rPr lang="zh-CN" altLang="en-US" sz="3200" b="1" strike="noStrike" noProof="1">
                <a:latin typeface="微软雅黑" panose="020B0503020204020204" charset="-122"/>
                <a:ea typeface="微软雅黑" panose="020B0503020204020204" charset="-122"/>
                <a:cs typeface="+mn-cs"/>
              </a:rPr>
              <a:t>通其意</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吴起、孙膑、带佗、</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倪良、王廖、田忌、廉颇、赵奢</a:t>
            </a:r>
            <a:r>
              <a:rPr lang="zh-CN" altLang="en-US" sz="3200" b="1" u="sng" strike="noStrike" noProof="1">
                <a:solidFill>
                  <a:srgbClr val="CC0000"/>
                </a:solidFill>
                <a:latin typeface="微软雅黑" panose="020B0503020204020204" charset="-122"/>
                <a:ea typeface="微软雅黑" panose="020B0503020204020204" charset="-122"/>
                <a:cs typeface="+mn-cs"/>
              </a:rPr>
              <a:t>之伦制</a:t>
            </a:r>
            <a:r>
              <a:rPr lang="zh-CN" altLang="en-US" sz="3200" b="1" strike="noStrike" noProof="1">
                <a:latin typeface="微软雅黑" panose="020B0503020204020204" charset="-122"/>
                <a:ea typeface="微软雅黑" panose="020B0503020204020204" charset="-122"/>
                <a:cs typeface="+mn-cs"/>
              </a:rPr>
              <a:t>其</a:t>
            </a:r>
            <a:r>
              <a:rPr lang="zh-CN" altLang="en-US" sz="3200" b="1" u="sng" strike="noStrike" noProof="1">
                <a:solidFill>
                  <a:srgbClr val="CC0000"/>
                </a:solidFill>
                <a:latin typeface="微软雅黑" panose="020B0503020204020204" charset="-122"/>
                <a:ea typeface="微软雅黑" panose="020B0503020204020204" charset="-122"/>
                <a:cs typeface="+mn-cs"/>
              </a:rPr>
              <a:t>兵</a:t>
            </a:r>
            <a:r>
              <a:rPr lang="zh-CN" altLang="en-US" sz="3200" b="1" strike="noStrike" noProof="1">
                <a:latin typeface="微软雅黑" panose="020B0503020204020204" charset="-122"/>
                <a:ea typeface="微软雅黑" panose="020B0503020204020204" charset="-122"/>
                <a:cs typeface="+mn-cs"/>
              </a:rPr>
              <a:t>。</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p:txBody>
      </p:sp>
      <p:sp>
        <p:nvSpPr>
          <p:cNvPr id="25603" name="圆角矩形标注 25602"/>
          <p:cNvSpPr/>
          <p:nvPr/>
        </p:nvSpPr>
        <p:spPr>
          <a:xfrm>
            <a:off x="1693863" y="827088"/>
            <a:ext cx="1476375" cy="431800"/>
          </a:xfrm>
          <a:prstGeom prst="wedgeRoundRectCallout">
            <a:avLst>
              <a:gd name="adj1" fmla="val -63120"/>
              <a:gd name="adj2" fmla="val -106250"/>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在这时</a:t>
            </a:r>
          </a:p>
        </p:txBody>
      </p:sp>
      <p:sp>
        <p:nvSpPr>
          <p:cNvPr id="25604" name="圆角矩形标注 25603"/>
          <p:cNvSpPr/>
          <p:nvPr/>
        </p:nvSpPr>
        <p:spPr>
          <a:xfrm>
            <a:off x="376238" y="1965325"/>
            <a:ext cx="1871662" cy="431800"/>
          </a:xfrm>
          <a:prstGeom prst="wedgeRoundRectCallout">
            <a:avLst>
              <a:gd name="adj1" fmla="val -48560"/>
              <a:gd name="adj2" fmla="val -154412"/>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这一类人</a:t>
            </a:r>
          </a:p>
        </p:txBody>
      </p:sp>
      <p:sp>
        <p:nvSpPr>
          <p:cNvPr id="25605" name="圆角矩形标注 25604"/>
          <p:cNvSpPr/>
          <p:nvPr/>
        </p:nvSpPr>
        <p:spPr>
          <a:xfrm>
            <a:off x="3713163" y="1782763"/>
            <a:ext cx="1828800" cy="503237"/>
          </a:xfrm>
          <a:prstGeom prst="wedgeRoundRectCallout">
            <a:avLst>
              <a:gd name="adj1" fmla="val -154426"/>
              <a:gd name="adj2" fmla="val -70819"/>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出谋划策</a:t>
            </a:r>
          </a:p>
        </p:txBody>
      </p:sp>
      <p:sp>
        <p:nvSpPr>
          <p:cNvPr id="25606" name="圆角矩形标注 25605"/>
          <p:cNvSpPr/>
          <p:nvPr/>
        </p:nvSpPr>
        <p:spPr>
          <a:xfrm>
            <a:off x="5854700" y="3797300"/>
            <a:ext cx="1079500" cy="431800"/>
          </a:xfrm>
          <a:prstGeom prst="wedgeRoundRectCallout">
            <a:avLst>
              <a:gd name="adj1" fmla="val 37500"/>
              <a:gd name="adj2" fmla="val -93384"/>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统率</a:t>
            </a:r>
          </a:p>
        </p:txBody>
      </p:sp>
      <p:sp>
        <p:nvSpPr>
          <p:cNvPr id="25607" name="圆角矩形标注 25606"/>
          <p:cNvSpPr/>
          <p:nvPr/>
        </p:nvSpPr>
        <p:spPr>
          <a:xfrm>
            <a:off x="7329488" y="3797300"/>
            <a:ext cx="1008062" cy="431800"/>
          </a:xfrm>
          <a:prstGeom prst="wedgeRoundRectCallout">
            <a:avLst>
              <a:gd name="adj1" fmla="val -34093"/>
              <a:gd name="adj2" fmla="val -83454"/>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军队</a:t>
            </a:r>
          </a:p>
        </p:txBody>
      </p:sp>
      <p:sp>
        <p:nvSpPr>
          <p:cNvPr id="25608" name="文本框 25607"/>
          <p:cNvSpPr txBox="1"/>
          <p:nvPr/>
        </p:nvSpPr>
        <p:spPr>
          <a:xfrm>
            <a:off x="55563" y="4568825"/>
            <a:ext cx="11811000" cy="1754188"/>
          </a:xfrm>
          <a:prstGeom prst="rect">
            <a:avLst/>
          </a:prstGeom>
          <a:solidFill>
            <a:schemeClr val="accent1">
              <a:alpha val="14000"/>
            </a:schemeClr>
          </a:solidFill>
          <a:ln w="28575" cap="flat" cmpd="sng">
            <a:solidFill>
              <a:schemeClr val="tx1"/>
            </a:solidFill>
            <a:prstDash val="sysDash"/>
            <a:miter/>
            <a:headEnd type="none" w="med" len="med"/>
            <a:tailEnd type="none" w="med" len="med"/>
          </a:ln>
        </p:spPr>
        <p:txBody>
          <a:bodyPr wrap="square" anchor="t">
            <a:spAutoFit/>
          </a:bodyPr>
          <a:lstStyle/>
          <a:p>
            <a:pPr>
              <a:lnSpc>
                <a:spcPct val="150000"/>
              </a:lnSpc>
            </a:pP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译文</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：在这时</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六国的贤能之士</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有宁越、徐尚、苏秦、杜赫这些人替他们谋划</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有齐明、周最、陈轸、召滑、楼缓、翟景、苏厉、乐毅这些人沟通他们的意见</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有吴起、孙膑、带佗倪良、王廖、田忌、廉颇、赵奢这些人统率他们的军队。</a:t>
            </a:r>
          </a:p>
        </p:txBody>
      </p:sp>
      <p:sp>
        <p:nvSpPr>
          <p:cNvPr id="25609" name="圆角矩形标注 25608"/>
          <p:cNvSpPr/>
          <p:nvPr/>
        </p:nvSpPr>
        <p:spPr>
          <a:xfrm>
            <a:off x="2454275" y="1965325"/>
            <a:ext cx="609600" cy="431800"/>
          </a:xfrm>
          <a:prstGeom prst="wedgeRoundRectCallout">
            <a:avLst>
              <a:gd name="adj1" fmla="val -255731"/>
              <a:gd name="adj2" fmla="val -118750"/>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替</a:t>
            </a:r>
          </a:p>
        </p:txBody>
      </p:sp>
      <p:sp>
        <p:nvSpPr>
          <p:cNvPr id="25610" name="圆角矩形标注 25609"/>
          <p:cNvSpPr/>
          <p:nvPr/>
        </p:nvSpPr>
        <p:spPr>
          <a:xfrm>
            <a:off x="1693863" y="2901950"/>
            <a:ext cx="1871662" cy="431800"/>
          </a:xfrm>
          <a:prstGeom prst="wedgeRoundRectCallout">
            <a:avLst>
              <a:gd name="adj1" fmla="val 76208"/>
              <a:gd name="adj2" fmla="val -40074"/>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这一类人</a:t>
            </a:r>
          </a:p>
        </p:txBody>
      </p:sp>
      <p:sp>
        <p:nvSpPr>
          <p:cNvPr id="25611" name="圆角矩形标注 25610"/>
          <p:cNvSpPr/>
          <p:nvPr/>
        </p:nvSpPr>
        <p:spPr>
          <a:xfrm>
            <a:off x="3170238" y="3797300"/>
            <a:ext cx="1871662" cy="431800"/>
          </a:xfrm>
          <a:prstGeom prst="wedgeRoundRectCallout">
            <a:avLst>
              <a:gd name="adj1" fmla="val 104875"/>
              <a:gd name="adj2" fmla="val -98898"/>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这一类人</a:t>
            </a:r>
          </a:p>
        </p:txBody>
      </p:sp>
      <p:pic>
        <p:nvPicPr>
          <p:cNvPr id="37899"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5603"/>
                                        </p:tgtEl>
                                        <p:attrNameLst>
                                          <p:attrName>style.visibility</p:attrName>
                                        </p:attrNameLst>
                                      </p:cBhvr>
                                      <p:to>
                                        <p:strVal val="visible"/>
                                      </p:to>
                                    </p:set>
                                    <p:anim calcmode="lin" valueType="num">
                                      <p:cBhvr>
                                        <p:cTn id="7" dur="1" fill="hold"/>
                                        <p:tgtEl>
                                          <p:spTgt spid="25603"/>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 nodeType="clickEffect">
                                  <p:stCondLst>
                                    <p:cond delay="0"/>
                                  </p:stCondLst>
                                  <p:childTnLst>
                                    <p:set>
                                      <p:cBhvr>
                                        <p:cTn id="12" dur="1" fill="hold">
                                          <p:stCondLst>
                                            <p:cond delay="499"/>
                                          </p:stCondLst>
                                        </p:cTn>
                                        <p:tgtEl>
                                          <p:spTgt spid="25604"/>
                                        </p:tgtEl>
                                        <p:attrNameLst>
                                          <p:attrName>style.visibility</p:attrName>
                                        </p:attrNameLst>
                                      </p:cBhvr>
                                      <p:to>
                                        <p:strVal val="visible"/>
                                      </p:to>
                                    </p:set>
                                    <p:anim calcmode="lin" valueType="num">
                                      <p:cBhvr>
                                        <p:cTn id="13" dur="1" fill="hold"/>
                                        <p:tgtEl>
                                          <p:spTgt spid="25604"/>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6" nodeType="clickEffect">
                                  <p:stCondLst>
                                    <p:cond delay="0"/>
                                  </p:stCondLst>
                                  <p:childTnLst>
                                    <p:set>
                                      <p:cBhvr>
                                        <p:cTn id="18" dur="1" fill="hold">
                                          <p:stCondLst>
                                            <p:cond delay="499"/>
                                          </p:stCondLst>
                                        </p:cTn>
                                        <p:tgtEl>
                                          <p:spTgt spid="25609"/>
                                        </p:tgtEl>
                                        <p:attrNameLst>
                                          <p:attrName>style.visibility</p:attrName>
                                        </p:attrNameLst>
                                      </p:cBhvr>
                                      <p:to>
                                        <p:strVal val="visible"/>
                                      </p:to>
                                    </p:set>
                                    <p:anim calcmode="lin" valueType="num">
                                      <p:cBhvr>
                                        <p:cTn id="19" dur="1" fill="hold"/>
                                        <p:tgtEl>
                                          <p:spTgt spid="25609"/>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2" nodeType="clickEffect">
                                  <p:stCondLst>
                                    <p:cond delay="0"/>
                                  </p:stCondLst>
                                  <p:childTnLst>
                                    <p:set>
                                      <p:cBhvr>
                                        <p:cTn id="24" dur="1" fill="hold">
                                          <p:stCondLst>
                                            <p:cond delay="499"/>
                                          </p:stCondLst>
                                        </p:cTn>
                                        <p:tgtEl>
                                          <p:spTgt spid="25605"/>
                                        </p:tgtEl>
                                        <p:attrNameLst>
                                          <p:attrName>style.visibility</p:attrName>
                                        </p:attrNameLst>
                                      </p:cBhvr>
                                      <p:to>
                                        <p:strVal val="visible"/>
                                      </p:to>
                                    </p:set>
                                    <p:anim calcmode="lin" valueType="num">
                                      <p:cBhvr>
                                        <p:cTn id="25" dur="1" fill="hold"/>
                                        <p:tgtEl>
                                          <p:spTgt spid="25605"/>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7" nodeType="clickEffect">
                                  <p:stCondLst>
                                    <p:cond delay="0"/>
                                  </p:stCondLst>
                                  <p:childTnLst>
                                    <p:set>
                                      <p:cBhvr>
                                        <p:cTn id="30" dur="1" fill="hold">
                                          <p:stCondLst>
                                            <p:cond delay="499"/>
                                          </p:stCondLst>
                                        </p:cTn>
                                        <p:tgtEl>
                                          <p:spTgt spid="25610"/>
                                        </p:tgtEl>
                                        <p:attrNameLst>
                                          <p:attrName>style.visibility</p:attrName>
                                        </p:attrNameLst>
                                      </p:cBhvr>
                                      <p:to>
                                        <p:strVal val="visible"/>
                                      </p:to>
                                    </p:set>
                                    <p:anim calcmode="lin" valueType="num">
                                      <p:cBhvr>
                                        <p:cTn id="31" dur="1" fill="hold"/>
                                        <p:tgtEl>
                                          <p:spTgt spid="25610"/>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8" nodeType="clickEffect">
                                  <p:stCondLst>
                                    <p:cond delay="0"/>
                                  </p:stCondLst>
                                  <p:childTnLst>
                                    <p:set>
                                      <p:cBhvr>
                                        <p:cTn id="36" dur="1" fill="hold">
                                          <p:stCondLst>
                                            <p:cond delay="499"/>
                                          </p:stCondLst>
                                        </p:cTn>
                                        <p:tgtEl>
                                          <p:spTgt spid="25611"/>
                                        </p:tgtEl>
                                        <p:attrNameLst>
                                          <p:attrName>style.visibility</p:attrName>
                                        </p:attrNameLst>
                                      </p:cBhvr>
                                      <p:to>
                                        <p:strVal val="visible"/>
                                      </p:to>
                                    </p:set>
                                    <p:anim calcmode="lin" valueType="num">
                                      <p:cBhvr>
                                        <p:cTn id="37" dur="1" fill="hold"/>
                                        <p:tgtEl>
                                          <p:spTgt spid="25611"/>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3" nodeType="clickEffect">
                                  <p:stCondLst>
                                    <p:cond delay="0"/>
                                  </p:stCondLst>
                                  <p:childTnLst>
                                    <p:set>
                                      <p:cBhvr>
                                        <p:cTn id="42" dur="1" fill="hold">
                                          <p:stCondLst>
                                            <p:cond delay="499"/>
                                          </p:stCondLst>
                                        </p:cTn>
                                        <p:tgtEl>
                                          <p:spTgt spid="25606"/>
                                        </p:tgtEl>
                                        <p:attrNameLst>
                                          <p:attrName>style.visibility</p:attrName>
                                        </p:attrNameLst>
                                      </p:cBhvr>
                                      <p:to>
                                        <p:strVal val="visible"/>
                                      </p:to>
                                    </p:set>
                                    <p:anim calcmode="lin" valueType="num">
                                      <p:cBhvr>
                                        <p:cTn id="43" dur="1" fill="hold"/>
                                        <p:tgtEl>
                                          <p:spTgt spid="25606"/>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4" nodeType="clickEffect">
                                  <p:stCondLst>
                                    <p:cond delay="0"/>
                                  </p:stCondLst>
                                  <p:childTnLst>
                                    <p:set>
                                      <p:cBhvr>
                                        <p:cTn id="48" dur="1" fill="hold">
                                          <p:stCondLst>
                                            <p:cond delay="499"/>
                                          </p:stCondLst>
                                        </p:cTn>
                                        <p:tgtEl>
                                          <p:spTgt spid="25607"/>
                                        </p:tgtEl>
                                        <p:attrNameLst>
                                          <p:attrName>style.visibility</p:attrName>
                                        </p:attrNameLst>
                                      </p:cBhvr>
                                      <p:to>
                                        <p:strVal val="visible"/>
                                      </p:to>
                                    </p:set>
                                    <p:anim calcmode="lin" valueType="num">
                                      <p:cBhvr>
                                        <p:cTn id="49" dur="1" fill="hold"/>
                                        <p:tgtEl>
                                          <p:spTgt spid="25607"/>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3" presetClass="entr" presetSubtype="16" fill="hold" grpId="5" nodeType="clickEffect">
                                  <p:stCondLst>
                                    <p:cond delay="0"/>
                                  </p:stCondLst>
                                  <p:childTnLst>
                                    <p:set>
                                      <p:cBhvr>
                                        <p:cTn id="54" dur="1" fill="hold">
                                          <p:stCondLst>
                                            <p:cond delay="0"/>
                                          </p:stCondLst>
                                        </p:cTn>
                                        <p:tgtEl>
                                          <p:spTgt spid="25608"/>
                                        </p:tgtEl>
                                        <p:attrNameLst>
                                          <p:attrName>style.visibility</p:attrName>
                                        </p:attrNameLst>
                                      </p:cBhvr>
                                      <p:to>
                                        <p:strVal val="visible"/>
                                      </p:to>
                                    </p:set>
                                    <p:anim calcmode="lin" valueType="num">
                                      <p:cBhvr>
                                        <p:cTn id="55" dur="500" fill="hold"/>
                                        <p:tgtEl>
                                          <p:spTgt spid="25608"/>
                                        </p:tgtEl>
                                        <p:attrNameLst>
                                          <p:attrName>ppt_w</p:attrName>
                                        </p:attrNameLst>
                                      </p:cBhvr>
                                      <p:tavLst>
                                        <p:tav tm="0">
                                          <p:val>
                                            <p:fltVal val="0"/>
                                          </p:val>
                                        </p:tav>
                                        <p:tav tm="100000">
                                          <p:val>
                                            <p:strVal val="#ppt_w"/>
                                          </p:val>
                                        </p:tav>
                                      </p:tavLst>
                                    </p:anim>
                                    <p:anim calcmode="lin" valueType="num">
                                      <p:cBhvr>
                                        <p:cTn id="56" dur="500" fill="hold"/>
                                        <p:tgtEl>
                                          <p:spTgt spid="2560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p:bldP spid="25604" grpId="1" animBg="1"/>
      <p:bldP spid="25605" grpId="2" animBg="1"/>
      <p:bldP spid="25606" grpId="3" animBg="1"/>
      <p:bldP spid="25607" grpId="4" animBg="1"/>
      <p:bldP spid="25608" grpId="5" animBg="1"/>
      <p:bldP spid="25609" grpId="6" animBg="1"/>
      <p:bldP spid="25610" grpId="7" animBg="1"/>
      <p:bldP spid="25611" grpId="8"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26625"/>
          <p:cNvSpPr/>
          <p:nvPr/>
        </p:nvSpPr>
        <p:spPr>
          <a:xfrm>
            <a:off x="123190" y="424498"/>
            <a:ext cx="8893175" cy="3636010"/>
          </a:xfrm>
          <a:prstGeom prst="rect">
            <a:avLst/>
          </a:prstGeom>
          <a:noFill/>
          <a:ln w="28575">
            <a:solidFill>
              <a:schemeClr val="tx1"/>
            </a:solidFill>
          </a:ln>
          <a:effectLst>
            <a:glow rad="228600">
              <a:schemeClr val="accent4">
                <a:satMod val="175000"/>
                <a:alpha val="40000"/>
              </a:schemeClr>
            </a:glow>
          </a:effectLst>
        </p:spPr>
        <p:txBody>
          <a:bodyPr lIns="90000" tIns="46800" rIns="90000" bIns="46800" anchor="t">
            <a:spAutoFit/>
          </a:bodyPr>
          <a:lstStyle/>
          <a:p>
            <a:pPr fontAlgn="base">
              <a:lnSpc>
                <a:spcPct val="80000"/>
              </a:lnSpc>
            </a:pPr>
            <a:r>
              <a:rPr lang="zh-CN" altLang="en-US" sz="3200" b="1" strike="noStrike" noProof="1">
                <a:latin typeface="华文新魏" pitchFamily="2" charset="-122"/>
                <a:ea typeface="华文新魏" pitchFamily="2" charset="-122"/>
                <a:cs typeface="+mn-cs"/>
              </a:rPr>
              <a:t>   </a:t>
            </a:r>
            <a:r>
              <a:rPr lang="zh-CN" altLang="en-US" sz="3200" b="1" u="sng" strike="noStrike" noProof="1">
                <a:solidFill>
                  <a:srgbClr val="CC0000"/>
                </a:solidFill>
                <a:latin typeface="微软雅黑" panose="020B0503020204020204" charset="-122"/>
                <a:ea typeface="微软雅黑" panose="020B0503020204020204" charset="-122"/>
                <a:cs typeface="+mn-cs"/>
              </a:rPr>
              <a:t>尝以</a:t>
            </a:r>
            <a:r>
              <a:rPr lang="zh-CN" altLang="en-US" sz="3200" b="1" strike="noStrike" noProof="1">
                <a:latin typeface="微软雅黑" panose="020B0503020204020204" charset="-122"/>
                <a:ea typeface="微软雅黑" panose="020B0503020204020204" charset="-122"/>
                <a:cs typeface="+mn-cs"/>
              </a:rPr>
              <a:t>十倍</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于秦</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之地，百万之</a:t>
            </a:r>
            <a:r>
              <a:rPr lang="zh-CN" altLang="en-US" sz="3200" b="1" u="sng" strike="noStrike" noProof="1">
                <a:solidFill>
                  <a:srgbClr val="CC0000"/>
                </a:solidFill>
                <a:latin typeface="微软雅黑" panose="020B0503020204020204" charset="-122"/>
                <a:ea typeface="微软雅黑" panose="020B0503020204020204" charset="-122"/>
                <a:cs typeface="+mn-cs"/>
              </a:rPr>
              <a:t>师</a:t>
            </a:r>
            <a:r>
              <a:rPr lang="zh-CN" altLang="en-US"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叩关</a:t>
            </a:r>
            <a:r>
              <a:rPr lang="zh-CN" altLang="en-US" sz="3200" b="1" strike="noStrike" noProof="1">
                <a:latin typeface="微软雅黑" panose="020B0503020204020204" charset="-122"/>
                <a:ea typeface="微软雅黑" panose="020B0503020204020204" charset="-122"/>
                <a:cs typeface="+mn-cs"/>
              </a:rPr>
              <a:t>而攻</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秦。秦人开关</a:t>
            </a:r>
            <a:r>
              <a:rPr lang="zh-CN" altLang="en-US" sz="3200" b="1" u="sng" strike="noStrike" noProof="1">
                <a:solidFill>
                  <a:srgbClr val="CC0000"/>
                </a:solidFill>
                <a:latin typeface="微软雅黑" panose="020B0503020204020204" charset="-122"/>
                <a:ea typeface="微软雅黑" panose="020B0503020204020204" charset="-122"/>
                <a:cs typeface="+mn-cs"/>
              </a:rPr>
              <a:t>延</a:t>
            </a:r>
            <a:r>
              <a:rPr lang="zh-CN" altLang="en-US" sz="3200" b="1" strike="noStrike" noProof="1">
                <a:latin typeface="微软雅黑" panose="020B0503020204020204" charset="-122"/>
                <a:ea typeface="微软雅黑" panose="020B0503020204020204" charset="-122"/>
                <a:cs typeface="+mn-cs"/>
              </a:rPr>
              <a:t>敌，九国之师，</a:t>
            </a:r>
            <a:r>
              <a:rPr lang="zh-CN" altLang="en-US" sz="3200" b="1" u="sng" strike="noStrike" noProof="1">
                <a:solidFill>
                  <a:srgbClr val="CC0000"/>
                </a:solidFill>
                <a:latin typeface="微软雅黑" panose="020B0503020204020204" charset="-122"/>
                <a:ea typeface="微软雅黑" panose="020B0503020204020204" charset="-122"/>
                <a:cs typeface="+mn-cs"/>
              </a:rPr>
              <a:t>逡巡</a:t>
            </a:r>
            <a:r>
              <a:rPr lang="zh-CN" altLang="en-US" sz="3200" b="1" strike="noStrike" noProof="1">
                <a:latin typeface="微软雅黑" panose="020B0503020204020204" charset="-122"/>
                <a:ea typeface="微软雅黑" panose="020B0503020204020204" charset="-122"/>
                <a:cs typeface="+mn-cs"/>
              </a:rPr>
              <a:t>而不敢进。</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秦无亡矢遗镞之</a:t>
            </a:r>
            <a:r>
              <a:rPr lang="zh-CN" altLang="en-US" sz="3200" b="1" u="sng" strike="noStrike" noProof="1">
                <a:solidFill>
                  <a:srgbClr val="CC0000"/>
                </a:solidFill>
                <a:latin typeface="微软雅黑" panose="020B0503020204020204" charset="-122"/>
                <a:ea typeface="微软雅黑" panose="020B0503020204020204" charset="-122"/>
                <a:cs typeface="+mn-cs"/>
              </a:rPr>
              <a:t>费</a:t>
            </a:r>
            <a:r>
              <a:rPr lang="zh-CN" altLang="en-US"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而</a:t>
            </a:r>
            <a:r>
              <a:rPr lang="zh-CN" altLang="en-US" sz="3200" b="1" strike="noStrike" noProof="1">
                <a:latin typeface="微软雅黑" panose="020B0503020204020204" charset="-122"/>
                <a:ea typeface="微软雅黑" panose="020B0503020204020204" charset="-122"/>
                <a:cs typeface="+mn-cs"/>
              </a:rPr>
              <a:t>天下诸侯已</a:t>
            </a:r>
            <a:r>
              <a:rPr lang="zh-CN" altLang="en-US" sz="3200" b="1" u="sng" strike="noStrike" noProof="1">
                <a:solidFill>
                  <a:srgbClr val="CC0000"/>
                </a:solidFill>
                <a:latin typeface="微软雅黑" panose="020B0503020204020204" charset="-122"/>
                <a:ea typeface="微软雅黑" panose="020B0503020204020204" charset="-122"/>
                <a:cs typeface="+mn-cs"/>
              </a:rPr>
              <a:t>困</a:t>
            </a:r>
            <a:r>
              <a:rPr lang="zh-CN" altLang="en-US" sz="3200" b="1" strike="noStrike" noProof="1">
                <a:latin typeface="微软雅黑" panose="020B0503020204020204" charset="-122"/>
                <a:ea typeface="微软雅黑" panose="020B0503020204020204" charset="-122"/>
                <a:cs typeface="+mn-cs"/>
              </a:rPr>
              <a:t>矣。</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p:txBody>
      </p:sp>
      <p:sp>
        <p:nvSpPr>
          <p:cNvPr id="38914" name="文本框 26626"/>
          <p:cNvSpPr txBox="1"/>
          <p:nvPr/>
        </p:nvSpPr>
        <p:spPr>
          <a:xfrm>
            <a:off x="8397875" y="3141663"/>
            <a:ext cx="793750" cy="287337"/>
          </a:xfrm>
          <a:prstGeom prst="rect">
            <a:avLst/>
          </a:prstGeom>
          <a:noFill/>
          <a:ln w="9525">
            <a:noFill/>
          </a:ln>
        </p:spPr>
        <p:txBody>
          <a:bodyPr vert="eaVert" lIns="90000" tIns="46800" rIns="90000" bIns="46800" anchor="t">
            <a:spAutoFit/>
          </a:bodyPr>
          <a:lstStyle/>
          <a:p>
            <a:pPr>
              <a:spcBef>
                <a:spcPct val="50000"/>
              </a:spcBef>
            </a:pPr>
            <a:endParaRPr lang="zh-CN" altLang="en-US" sz="4000" b="1">
              <a:latin typeface="Times New Roman" panose="02020603050405020304" pitchFamily="18" charset="0"/>
              <a:ea typeface="华文行楷" charset="-122"/>
            </a:endParaRPr>
          </a:p>
        </p:txBody>
      </p:sp>
      <p:sp>
        <p:nvSpPr>
          <p:cNvPr id="26628" name="圆角矩形标注 26627"/>
          <p:cNvSpPr/>
          <p:nvPr/>
        </p:nvSpPr>
        <p:spPr>
          <a:xfrm>
            <a:off x="304800" y="981075"/>
            <a:ext cx="1008063" cy="431800"/>
          </a:xfrm>
          <a:prstGeom prst="wedgeRoundRectCallout">
            <a:avLst>
              <a:gd name="adj1" fmla="val 23384"/>
              <a:gd name="adj2" fmla="val -86028"/>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曾经</a:t>
            </a:r>
          </a:p>
        </p:txBody>
      </p:sp>
      <p:sp>
        <p:nvSpPr>
          <p:cNvPr id="26629" name="圆角矩形标注 26628"/>
          <p:cNvSpPr/>
          <p:nvPr/>
        </p:nvSpPr>
        <p:spPr>
          <a:xfrm>
            <a:off x="1485900" y="981075"/>
            <a:ext cx="1873250" cy="503238"/>
          </a:xfrm>
          <a:prstGeom prst="wedgeRoundRectCallout">
            <a:avLst>
              <a:gd name="adj1" fmla="val -50509"/>
              <a:gd name="adj2" fmla="val -8280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solidFill>
                  <a:schemeClr val="accent2"/>
                </a:solidFill>
                <a:latin typeface="Times New Roman" panose="02020603050405020304" pitchFamily="18" charset="0"/>
                <a:ea typeface="楷体_GB2312" pitchFamily="49" charset="-122"/>
              </a:rPr>
              <a:t>用，凭借</a:t>
            </a:r>
          </a:p>
        </p:txBody>
      </p:sp>
      <p:sp>
        <p:nvSpPr>
          <p:cNvPr id="26630" name="圆角矩形标注 26629"/>
          <p:cNvSpPr/>
          <p:nvPr/>
        </p:nvSpPr>
        <p:spPr>
          <a:xfrm>
            <a:off x="6015038" y="944563"/>
            <a:ext cx="2449512" cy="503237"/>
          </a:xfrm>
          <a:prstGeom prst="wedgeRoundRectCallout">
            <a:avLst>
              <a:gd name="adj1" fmla="val -8653"/>
              <a:gd name="adj2" fmla="val -7523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攻打函谷关</a:t>
            </a:r>
          </a:p>
        </p:txBody>
      </p:sp>
      <p:sp>
        <p:nvSpPr>
          <p:cNvPr id="26631" name="圆角矩形标注 26630"/>
          <p:cNvSpPr/>
          <p:nvPr/>
        </p:nvSpPr>
        <p:spPr>
          <a:xfrm>
            <a:off x="4333875" y="903288"/>
            <a:ext cx="1152525" cy="433387"/>
          </a:xfrm>
          <a:prstGeom prst="wedgeRoundRectCallout">
            <a:avLst>
              <a:gd name="adj1" fmla="val 105370"/>
              <a:gd name="adj2" fmla="val -7710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军队</a:t>
            </a:r>
          </a:p>
        </p:txBody>
      </p:sp>
      <p:sp>
        <p:nvSpPr>
          <p:cNvPr id="26632" name="圆角矩形标注 26631"/>
          <p:cNvSpPr/>
          <p:nvPr/>
        </p:nvSpPr>
        <p:spPr>
          <a:xfrm>
            <a:off x="838200" y="2170113"/>
            <a:ext cx="2124075" cy="431800"/>
          </a:xfrm>
          <a:prstGeom prst="wedgeRoundRectCallout">
            <a:avLst>
              <a:gd name="adj1" fmla="val 43421"/>
              <a:gd name="adj2" fmla="val -8823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楷体_GB2312" pitchFamily="49" charset="-122"/>
                <a:ea typeface="楷体_GB2312" pitchFamily="49" charset="-122"/>
              </a:rPr>
              <a:t>迎接</a:t>
            </a:r>
            <a:r>
              <a:rPr lang="en-US" altLang="zh-CN" sz="2800" b="1">
                <a:solidFill>
                  <a:schemeClr val="accent2"/>
                </a:solidFill>
                <a:latin typeface="楷体_GB2312" pitchFamily="49" charset="-122"/>
                <a:ea typeface="楷体_GB2312" pitchFamily="49" charset="-122"/>
              </a:rPr>
              <a:t>,</a:t>
            </a:r>
            <a:r>
              <a:rPr lang="zh-CN" altLang="en-US" sz="2800" b="1">
                <a:solidFill>
                  <a:schemeClr val="accent2"/>
                </a:solidFill>
                <a:latin typeface="楷体_GB2312" pitchFamily="49" charset="-122"/>
                <a:ea typeface="楷体_GB2312" pitchFamily="49" charset="-122"/>
              </a:rPr>
              <a:t>迎战</a:t>
            </a:r>
          </a:p>
        </p:txBody>
      </p:sp>
      <p:sp>
        <p:nvSpPr>
          <p:cNvPr id="26633" name="圆角矩形标注 26632"/>
          <p:cNvSpPr/>
          <p:nvPr/>
        </p:nvSpPr>
        <p:spPr>
          <a:xfrm>
            <a:off x="4781550" y="2170113"/>
            <a:ext cx="3455988" cy="503237"/>
          </a:xfrm>
          <a:prstGeom prst="wedgeRoundRectCallout">
            <a:avLst>
              <a:gd name="adj1" fmla="val -12792"/>
              <a:gd name="adj2" fmla="val -79338"/>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有顾虑而徘徊不进</a:t>
            </a:r>
          </a:p>
        </p:txBody>
      </p:sp>
      <p:sp>
        <p:nvSpPr>
          <p:cNvPr id="26634" name="圆角矩形标注 26633"/>
          <p:cNvSpPr/>
          <p:nvPr/>
        </p:nvSpPr>
        <p:spPr>
          <a:xfrm>
            <a:off x="1928813" y="3357563"/>
            <a:ext cx="1150937" cy="503237"/>
          </a:xfrm>
          <a:prstGeom prst="wedgeRoundRectCallout">
            <a:avLst>
              <a:gd name="adj1" fmla="val 55931"/>
              <a:gd name="adj2" fmla="val -91639"/>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耗费</a:t>
            </a:r>
          </a:p>
        </p:txBody>
      </p:sp>
      <p:sp>
        <p:nvSpPr>
          <p:cNvPr id="26635" name="圆角矩形标注 26634"/>
          <p:cNvSpPr/>
          <p:nvPr/>
        </p:nvSpPr>
        <p:spPr>
          <a:xfrm>
            <a:off x="6015038" y="3302000"/>
            <a:ext cx="2078037" cy="757238"/>
          </a:xfrm>
          <a:prstGeom prst="wedgeRoundRectCallout">
            <a:avLst>
              <a:gd name="adj1" fmla="val -35639"/>
              <a:gd name="adj2" fmla="val -86477"/>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400" b="1">
                <a:solidFill>
                  <a:srgbClr val="333399"/>
                </a:solidFill>
                <a:latin typeface="Times New Roman" panose="02020603050405020304" pitchFamily="18" charset="0"/>
                <a:ea typeface="楷体_GB2312" pitchFamily="49" charset="-122"/>
              </a:rPr>
              <a:t>困厄不堪、</a:t>
            </a:r>
            <a:r>
              <a:rPr lang="zh-CN" altLang="en-US" sz="2400" b="1">
                <a:solidFill>
                  <a:srgbClr val="333399"/>
                </a:solidFill>
                <a:latin typeface="Arial" pitchFamily="34" charset="0"/>
                <a:ea typeface="楷体_GB2312" pitchFamily="49" charset="-122"/>
              </a:rPr>
              <a:t>精疲力竭</a:t>
            </a:r>
          </a:p>
        </p:txBody>
      </p:sp>
      <p:sp>
        <p:nvSpPr>
          <p:cNvPr id="26636" name="圆角矩形标注 26635"/>
          <p:cNvSpPr/>
          <p:nvPr/>
        </p:nvSpPr>
        <p:spPr>
          <a:xfrm>
            <a:off x="3657600" y="3429000"/>
            <a:ext cx="2160588" cy="503238"/>
          </a:xfrm>
          <a:prstGeom prst="wedgeRoundRectCallout">
            <a:avLst>
              <a:gd name="adj1" fmla="val -32731"/>
              <a:gd name="adj2" fmla="val -101421"/>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solidFill>
                  <a:schemeClr val="accent2"/>
                </a:solidFill>
                <a:latin typeface="Times New Roman" panose="02020603050405020304" pitchFamily="18" charset="0"/>
                <a:ea typeface="楷体_GB2312" pitchFamily="49" charset="-122"/>
              </a:rPr>
              <a:t>表轻微转折</a:t>
            </a:r>
          </a:p>
        </p:txBody>
      </p:sp>
      <p:sp>
        <p:nvSpPr>
          <p:cNvPr id="26637" name="文本框 26636"/>
          <p:cNvSpPr txBox="1"/>
          <p:nvPr/>
        </p:nvSpPr>
        <p:spPr>
          <a:xfrm>
            <a:off x="123825" y="4530725"/>
            <a:ext cx="11880850" cy="1752600"/>
          </a:xfrm>
          <a:prstGeom prst="rect">
            <a:avLst/>
          </a:prstGeom>
          <a:solidFill>
            <a:srgbClr val="AAF0F4">
              <a:alpha val="17000"/>
            </a:srgbClr>
          </a:solidFill>
          <a:ln w="28575" cap="flat" cmpd="sng">
            <a:solidFill>
              <a:schemeClr val="tx1"/>
            </a:solidFill>
            <a:prstDash val="sysDash"/>
            <a:miter/>
            <a:headEnd type="none" w="med" len="med"/>
            <a:tailEnd type="none" w="med" len="med"/>
          </a:ln>
        </p:spPr>
        <p:txBody>
          <a:bodyPr wrap="square" anchor="t">
            <a:spAutoFit/>
          </a:bodyPr>
          <a:lstStyle/>
          <a:p>
            <a:pPr>
              <a:lnSpc>
                <a:spcPct val="150000"/>
              </a:lnSpc>
            </a:pP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译文</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他们曾经用十倍于秦国的土地，上百万的军队，攻打函谷关，进攻秦国。秦国人打开函谷关的大门来引敌深入，九国的军队，却迟疑徘徊起来，不敢进去。秦国没有消耗一支箭、一个箭头，可是天下的诸侯已经精疲力竭了。</a:t>
            </a:r>
          </a:p>
        </p:txBody>
      </p:sp>
      <p:pic>
        <p:nvPicPr>
          <p:cNvPr id="38925"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cover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6628"/>
                                        </p:tgtEl>
                                        <p:attrNameLst>
                                          <p:attrName>style.visibility</p:attrName>
                                        </p:attrNameLst>
                                      </p:cBhvr>
                                      <p:to>
                                        <p:strVal val="visible"/>
                                      </p:to>
                                    </p:set>
                                    <p:anim calcmode="lin" valueType="num">
                                      <p:cBhvr>
                                        <p:cTn id="7" dur="1" fill="hold"/>
                                        <p:tgtEl>
                                          <p:spTgt spid="26628"/>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 nodeType="clickEffect">
                                  <p:stCondLst>
                                    <p:cond delay="0"/>
                                  </p:stCondLst>
                                  <p:childTnLst>
                                    <p:set>
                                      <p:cBhvr>
                                        <p:cTn id="12" dur="1" fill="hold">
                                          <p:stCondLst>
                                            <p:cond delay="499"/>
                                          </p:stCondLst>
                                        </p:cTn>
                                        <p:tgtEl>
                                          <p:spTgt spid="26629"/>
                                        </p:tgtEl>
                                        <p:attrNameLst>
                                          <p:attrName>style.visibility</p:attrName>
                                        </p:attrNameLst>
                                      </p:cBhvr>
                                      <p:to>
                                        <p:strVal val="visible"/>
                                      </p:to>
                                    </p:set>
                                    <p:anim calcmode="lin" valueType="num">
                                      <p:cBhvr>
                                        <p:cTn id="13" dur="1" fill="hold"/>
                                        <p:tgtEl>
                                          <p:spTgt spid="26629"/>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3" nodeType="clickEffect">
                                  <p:stCondLst>
                                    <p:cond delay="0"/>
                                  </p:stCondLst>
                                  <p:childTnLst>
                                    <p:set>
                                      <p:cBhvr>
                                        <p:cTn id="18" dur="1" fill="hold">
                                          <p:stCondLst>
                                            <p:cond delay="499"/>
                                          </p:stCondLst>
                                        </p:cTn>
                                        <p:tgtEl>
                                          <p:spTgt spid="26631"/>
                                        </p:tgtEl>
                                        <p:attrNameLst>
                                          <p:attrName>style.visibility</p:attrName>
                                        </p:attrNameLst>
                                      </p:cBhvr>
                                      <p:to>
                                        <p:strVal val="visible"/>
                                      </p:to>
                                    </p:set>
                                    <p:anim calcmode="lin" valueType="num">
                                      <p:cBhvr>
                                        <p:cTn id="19" dur="1" fill="hold"/>
                                        <p:tgtEl>
                                          <p:spTgt spid="26631"/>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2" nodeType="clickEffect">
                                  <p:stCondLst>
                                    <p:cond delay="0"/>
                                  </p:stCondLst>
                                  <p:childTnLst>
                                    <p:set>
                                      <p:cBhvr>
                                        <p:cTn id="24" dur="1" fill="hold">
                                          <p:stCondLst>
                                            <p:cond delay="499"/>
                                          </p:stCondLst>
                                        </p:cTn>
                                        <p:tgtEl>
                                          <p:spTgt spid="26630"/>
                                        </p:tgtEl>
                                        <p:attrNameLst>
                                          <p:attrName>style.visibility</p:attrName>
                                        </p:attrNameLst>
                                      </p:cBhvr>
                                      <p:to>
                                        <p:strVal val="visible"/>
                                      </p:to>
                                    </p:set>
                                    <p:anim calcmode="lin" valueType="num">
                                      <p:cBhvr>
                                        <p:cTn id="25" dur="1" fill="hold"/>
                                        <p:tgtEl>
                                          <p:spTgt spid="26630"/>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4" nodeType="clickEffect">
                                  <p:stCondLst>
                                    <p:cond delay="0"/>
                                  </p:stCondLst>
                                  <p:childTnLst>
                                    <p:set>
                                      <p:cBhvr>
                                        <p:cTn id="30" dur="1" fill="hold">
                                          <p:stCondLst>
                                            <p:cond delay="499"/>
                                          </p:stCondLst>
                                        </p:cTn>
                                        <p:tgtEl>
                                          <p:spTgt spid="26632"/>
                                        </p:tgtEl>
                                        <p:attrNameLst>
                                          <p:attrName>style.visibility</p:attrName>
                                        </p:attrNameLst>
                                      </p:cBhvr>
                                      <p:to>
                                        <p:strVal val="visible"/>
                                      </p:to>
                                    </p:set>
                                    <p:anim calcmode="lin" valueType="num">
                                      <p:cBhvr>
                                        <p:cTn id="31" dur="1" fill="hold"/>
                                        <p:tgtEl>
                                          <p:spTgt spid="26632"/>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5" nodeType="clickEffect">
                                  <p:stCondLst>
                                    <p:cond delay="0"/>
                                  </p:stCondLst>
                                  <p:childTnLst>
                                    <p:set>
                                      <p:cBhvr>
                                        <p:cTn id="36" dur="1" fill="hold">
                                          <p:stCondLst>
                                            <p:cond delay="499"/>
                                          </p:stCondLst>
                                        </p:cTn>
                                        <p:tgtEl>
                                          <p:spTgt spid="26633"/>
                                        </p:tgtEl>
                                        <p:attrNameLst>
                                          <p:attrName>style.visibility</p:attrName>
                                        </p:attrNameLst>
                                      </p:cBhvr>
                                      <p:to>
                                        <p:strVal val="visible"/>
                                      </p:to>
                                    </p:set>
                                    <p:anim calcmode="lin" valueType="num">
                                      <p:cBhvr>
                                        <p:cTn id="37" dur="1" fill="hold"/>
                                        <p:tgtEl>
                                          <p:spTgt spid="26633"/>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6" nodeType="clickEffect">
                                  <p:stCondLst>
                                    <p:cond delay="0"/>
                                  </p:stCondLst>
                                  <p:childTnLst>
                                    <p:set>
                                      <p:cBhvr>
                                        <p:cTn id="42" dur="1" fill="hold">
                                          <p:stCondLst>
                                            <p:cond delay="499"/>
                                          </p:stCondLst>
                                        </p:cTn>
                                        <p:tgtEl>
                                          <p:spTgt spid="26634"/>
                                        </p:tgtEl>
                                        <p:attrNameLst>
                                          <p:attrName>style.visibility</p:attrName>
                                        </p:attrNameLst>
                                      </p:cBhvr>
                                      <p:to>
                                        <p:strVal val="visible"/>
                                      </p:to>
                                    </p:set>
                                    <p:anim calcmode="lin" valueType="num">
                                      <p:cBhvr>
                                        <p:cTn id="43" dur="1" fill="hold"/>
                                        <p:tgtEl>
                                          <p:spTgt spid="26634"/>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8" nodeType="clickEffect">
                                  <p:stCondLst>
                                    <p:cond delay="0"/>
                                  </p:stCondLst>
                                  <p:childTnLst>
                                    <p:set>
                                      <p:cBhvr>
                                        <p:cTn id="48" dur="1" fill="hold">
                                          <p:stCondLst>
                                            <p:cond delay="499"/>
                                          </p:stCondLst>
                                        </p:cTn>
                                        <p:tgtEl>
                                          <p:spTgt spid="26636"/>
                                        </p:tgtEl>
                                        <p:attrNameLst>
                                          <p:attrName>style.visibility</p:attrName>
                                        </p:attrNameLst>
                                      </p:cBhvr>
                                      <p:to>
                                        <p:strVal val="visible"/>
                                      </p:to>
                                    </p:set>
                                    <p:anim calcmode="lin" valueType="num">
                                      <p:cBhvr>
                                        <p:cTn id="49" dur="1" fill="hold"/>
                                        <p:tgtEl>
                                          <p:spTgt spid="26636"/>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7" nodeType="clickEffect">
                                  <p:stCondLst>
                                    <p:cond delay="0"/>
                                  </p:stCondLst>
                                  <p:childTnLst>
                                    <p:set>
                                      <p:cBhvr>
                                        <p:cTn id="54" dur="1" fill="hold">
                                          <p:stCondLst>
                                            <p:cond delay="499"/>
                                          </p:stCondLst>
                                        </p:cTn>
                                        <p:tgtEl>
                                          <p:spTgt spid="26635"/>
                                        </p:tgtEl>
                                        <p:attrNameLst>
                                          <p:attrName>style.visibility</p:attrName>
                                        </p:attrNameLst>
                                      </p:cBhvr>
                                      <p:to>
                                        <p:strVal val="visible"/>
                                      </p:to>
                                    </p:set>
                                    <p:anim calcmode="lin" valueType="num">
                                      <p:cBhvr>
                                        <p:cTn id="55" dur="1" fill="hold"/>
                                        <p:tgtEl>
                                          <p:spTgt spid="26635"/>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3" presetClass="entr" presetSubtype="16" fill="hold" grpId="9" nodeType="clickEffect">
                                  <p:stCondLst>
                                    <p:cond delay="0"/>
                                  </p:stCondLst>
                                  <p:childTnLst>
                                    <p:set>
                                      <p:cBhvr>
                                        <p:cTn id="60" dur="1" fill="hold">
                                          <p:stCondLst>
                                            <p:cond delay="0"/>
                                          </p:stCondLst>
                                        </p:cTn>
                                        <p:tgtEl>
                                          <p:spTgt spid="26637"/>
                                        </p:tgtEl>
                                        <p:attrNameLst>
                                          <p:attrName>style.visibility</p:attrName>
                                        </p:attrNameLst>
                                      </p:cBhvr>
                                      <p:to>
                                        <p:strVal val="visible"/>
                                      </p:to>
                                    </p:set>
                                    <p:anim calcmode="lin" valueType="num">
                                      <p:cBhvr>
                                        <p:cTn id="61" dur="500" fill="hold"/>
                                        <p:tgtEl>
                                          <p:spTgt spid="26637"/>
                                        </p:tgtEl>
                                        <p:attrNameLst>
                                          <p:attrName>ppt_w</p:attrName>
                                        </p:attrNameLst>
                                      </p:cBhvr>
                                      <p:tavLst>
                                        <p:tav tm="0">
                                          <p:val>
                                            <p:fltVal val="0"/>
                                          </p:val>
                                        </p:tav>
                                        <p:tav tm="100000">
                                          <p:val>
                                            <p:strVal val="#ppt_w"/>
                                          </p:val>
                                        </p:tav>
                                      </p:tavLst>
                                    </p:anim>
                                    <p:anim calcmode="lin" valueType="num">
                                      <p:cBhvr>
                                        <p:cTn id="62" dur="500" fill="hold"/>
                                        <p:tgtEl>
                                          <p:spTgt spid="2663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29" grpId="1" animBg="1"/>
      <p:bldP spid="26630" grpId="2" animBg="1"/>
      <p:bldP spid="26631" grpId="3" animBg="1"/>
      <p:bldP spid="26632" grpId="4" animBg="1"/>
      <p:bldP spid="26633" grpId="5" animBg="1"/>
      <p:bldP spid="26634" grpId="6" animBg="1"/>
      <p:bldP spid="26635" grpId="7" animBg="1"/>
      <p:bldP spid="26636" grpId="8" animBg="1"/>
      <p:bldP spid="26637" grpId="9"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矩形 27649"/>
          <p:cNvSpPr/>
          <p:nvPr/>
        </p:nvSpPr>
        <p:spPr>
          <a:xfrm>
            <a:off x="53340" y="67945"/>
            <a:ext cx="9144000" cy="4645025"/>
          </a:xfrm>
          <a:prstGeom prst="rect">
            <a:avLst/>
          </a:prstGeom>
          <a:noFill/>
          <a:ln w="28575">
            <a:solidFill>
              <a:schemeClr val="tx1"/>
            </a:solidFill>
          </a:ln>
          <a:effectLst>
            <a:glow rad="228600">
              <a:schemeClr val="accent4">
                <a:satMod val="175000"/>
                <a:alpha val="40000"/>
              </a:schemeClr>
            </a:glow>
          </a:effectLst>
        </p:spPr>
        <p:txBody>
          <a:bodyPr lIns="90000" tIns="46800" rIns="90000" bIns="46800" anchor="t">
            <a:spAutoFit/>
          </a:bodyPr>
          <a:lstStyle/>
          <a:p>
            <a:pPr fontAlgn="base">
              <a:lnSpc>
                <a:spcPct val="80000"/>
              </a:lnSpc>
            </a:pPr>
            <a:r>
              <a:rPr lang="zh-CN" altLang="en-US" sz="3200" b="1" strike="noStrike" noProof="1">
                <a:latin typeface="华文新魏" pitchFamily="2" charset="-122"/>
                <a:ea typeface="华文新魏" pitchFamily="2" charset="-122"/>
                <a:cs typeface="+mn-cs"/>
              </a:rPr>
              <a:t>　　</a:t>
            </a:r>
            <a:r>
              <a:rPr lang="zh-CN" altLang="en-US" sz="3200" b="1" u="sng" strike="noStrike" noProof="1">
                <a:solidFill>
                  <a:srgbClr val="CC0000"/>
                </a:solidFill>
                <a:latin typeface="微软雅黑" panose="020B0503020204020204" charset="-122"/>
                <a:ea typeface="微软雅黑" panose="020B0503020204020204" charset="-122"/>
                <a:cs typeface="+mn-cs"/>
              </a:rPr>
              <a:t>于是</a:t>
            </a:r>
            <a:r>
              <a:rPr lang="zh-CN" altLang="en-US" sz="3200" b="1" strike="noStrike" noProof="1">
                <a:latin typeface="微软雅黑" panose="020B0503020204020204" charset="-122"/>
                <a:ea typeface="微软雅黑" panose="020B0503020204020204" charset="-122"/>
                <a:cs typeface="+mn-cs"/>
              </a:rPr>
              <a:t>从散约败</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争</a:t>
            </a:r>
            <a:r>
              <a:rPr lang="zh-CN" altLang="en-US" sz="3200" b="1" strike="noStrike" noProof="1">
                <a:latin typeface="微软雅黑" panose="020B0503020204020204" charset="-122"/>
                <a:ea typeface="微软雅黑" panose="020B0503020204020204" charset="-122"/>
                <a:cs typeface="+mn-cs"/>
              </a:rPr>
              <a:t>割地而</a:t>
            </a:r>
            <a:r>
              <a:rPr lang="zh-CN" altLang="en-US" sz="3200" b="1" u="sng" strike="noStrike" noProof="1">
                <a:solidFill>
                  <a:srgbClr val="CC0000"/>
                </a:solidFill>
                <a:latin typeface="微软雅黑" panose="020B0503020204020204" charset="-122"/>
                <a:ea typeface="微软雅黑" panose="020B0503020204020204" charset="-122"/>
                <a:cs typeface="+mn-cs"/>
              </a:rPr>
              <a:t>赂</a:t>
            </a:r>
            <a:r>
              <a:rPr lang="zh-CN" altLang="en-US" sz="3200" b="1" strike="noStrike" noProof="1">
                <a:latin typeface="微软雅黑" panose="020B0503020204020204" charset="-122"/>
                <a:ea typeface="微软雅黑" panose="020B0503020204020204" charset="-122"/>
                <a:cs typeface="+mn-cs"/>
              </a:rPr>
              <a:t>秦。秦有余力而</a:t>
            </a:r>
            <a:r>
              <a:rPr lang="zh-CN" altLang="en-US" sz="3200" b="1" u="sng" strike="noStrike" noProof="1">
                <a:solidFill>
                  <a:srgbClr val="CC0000"/>
                </a:solidFill>
                <a:latin typeface="微软雅黑" panose="020B0503020204020204" charset="-122"/>
                <a:ea typeface="微软雅黑" panose="020B0503020204020204" charset="-122"/>
                <a:cs typeface="+mn-cs"/>
              </a:rPr>
              <a:t>制</a:t>
            </a: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zh-CN" altLang="en-US" sz="3200" b="1" u="sng" strike="noStrike" noProof="1">
              <a:latin typeface="微软雅黑" panose="020B0503020204020204" charset="-122"/>
              <a:ea typeface="微软雅黑" panose="020B0503020204020204" charset="-122"/>
            </a:endParaRPr>
          </a:p>
          <a:p>
            <a:pPr fontAlgn="base">
              <a:lnSpc>
                <a:spcPct val="80000"/>
              </a:lnSpc>
            </a:pPr>
            <a:endParaRPr lang="zh-CN" altLang="en-US" sz="3200" b="1" u="sng" strike="noStrike" noProof="1">
              <a:latin typeface="微软雅黑" panose="020B0503020204020204" charset="-122"/>
              <a:ea typeface="微软雅黑" panose="020B0503020204020204" charset="-122"/>
            </a:endParaRPr>
          </a:p>
          <a:p>
            <a:pPr fontAlgn="base">
              <a:lnSpc>
                <a:spcPct val="80000"/>
              </a:lnSpc>
            </a:pPr>
            <a:r>
              <a:rPr lang="zh-CN" altLang="en-US" sz="3200" b="1" u="sng" strike="noStrike" noProof="1">
                <a:solidFill>
                  <a:srgbClr val="CC0000"/>
                </a:solidFill>
                <a:latin typeface="微软雅黑" panose="020B0503020204020204" charset="-122"/>
                <a:ea typeface="微软雅黑" panose="020B0503020204020204" charset="-122"/>
                <a:cs typeface="+mn-cs"/>
              </a:rPr>
              <a:t>其弊</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追</a:t>
            </a:r>
            <a:r>
              <a:rPr lang="zh-CN" altLang="en-US" sz="3200" b="1" u="sng" strike="noStrike" noProof="1">
                <a:solidFill>
                  <a:srgbClr val="CC0000"/>
                </a:solidFill>
                <a:latin typeface="微软雅黑" panose="020B0503020204020204" charset="-122"/>
                <a:ea typeface="微软雅黑" panose="020B0503020204020204" charset="-122"/>
                <a:cs typeface="+mn-cs"/>
              </a:rPr>
              <a:t>亡</a:t>
            </a:r>
            <a:r>
              <a:rPr lang="zh-CN" altLang="en-US" sz="3200" b="1" strike="noStrike" noProof="1">
                <a:latin typeface="微软雅黑" panose="020B0503020204020204" charset="-122"/>
                <a:ea typeface="微软雅黑" panose="020B0503020204020204" charset="-122"/>
                <a:cs typeface="+mn-cs"/>
              </a:rPr>
              <a:t>逐</a:t>
            </a:r>
            <a:r>
              <a:rPr lang="zh-CN" altLang="en-US" sz="3200" b="1" u="sng" strike="noStrike" noProof="1">
                <a:solidFill>
                  <a:srgbClr val="CC0000"/>
                </a:solidFill>
                <a:latin typeface="微软雅黑" panose="020B0503020204020204" charset="-122"/>
                <a:ea typeface="微软雅黑" panose="020B0503020204020204" charset="-122"/>
                <a:cs typeface="+mn-cs"/>
              </a:rPr>
              <a:t>北</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伏尸百万</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流血</a:t>
            </a:r>
            <a:r>
              <a:rPr lang="zh-CN" altLang="en-US" sz="3200" b="1" u="sng" strike="noStrike" noProof="1">
                <a:solidFill>
                  <a:srgbClr val="CC0000"/>
                </a:solidFill>
                <a:latin typeface="微软雅黑" panose="020B0503020204020204" charset="-122"/>
                <a:ea typeface="微软雅黑" panose="020B0503020204020204" charset="-122"/>
                <a:cs typeface="+mn-cs"/>
              </a:rPr>
              <a:t>漂橹</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因利乘便</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宰</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割天下</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分裂</a:t>
            </a:r>
            <a:r>
              <a:rPr lang="zh-CN" altLang="en-US" sz="3200" b="1" strike="noStrike" noProof="1">
                <a:latin typeface="微软雅黑" panose="020B0503020204020204" charset="-122"/>
                <a:ea typeface="微软雅黑" panose="020B0503020204020204" charset="-122"/>
                <a:cs typeface="+mn-cs"/>
              </a:rPr>
              <a:t>山河。强国</a:t>
            </a:r>
            <a:r>
              <a:rPr lang="zh-CN" altLang="en-US" sz="3200" b="1" u="sng" strike="noStrike" noProof="1">
                <a:solidFill>
                  <a:srgbClr val="CC0000"/>
                </a:solidFill>
                <a:latin typeface="微软雅黑" panose="020B0503020204020204" charset="-122"/>
                <a:ea typeface="微软雅黑" panose="020B0503020204020204" charset="-122"/>
                <a:cs typeface="+mn-cs"/>
              </a:rPr>
              <a:t>请服</a:t>
            </a:r>
            <a:r>
              <a:rPr lang="en-US" altLang="zh-CN" sz="3200" b="1" strike="noStrike" noProof="1">
                <a:solidFill>
                  <a:srgbClr val="CC0000"/>
                </a:solidFill>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弱国</a:t>
            </a:r>
            <a:r>
              <a:rPr lang="zh-CN" altLang="en-US" sz="3200" b="1" u="sng" strike="noStrike" noProof="1">
                <a:solidFill>
                  <a:srgbClr val="CC0000"/>
                </a:solidFill>
                <a:latin typeface="微软雅黑" panose="020B0503020204020204" charset="-122"/>
                <a:ea typeface="微软雅黑" panose="020B0503020204020204" charset="-122"/>
                <a:cs typeface="+mn-cs"/>
              </a:rPr>
              <a:t>入朝</a:t>
            </a:r>
            <a:r>
              <a:rPr lang="zh-CN" altLang="en-US" sz="3200" b="1" strike="noStrike" noProof="1">
                <a:latin typeface="微软雅黑" panose="020B0503020204020204" charset="-122"/>
                <a:ea typeface="微软雅黑" panose="020B0503020204020204" charset="-122"/>
                <a:cs typeface="+mn-cs"/>
              </a:rPr>
              <a:t>。</a:t>
            </a:r>
            <a:endParaRPr lang="zh-CN" altLang="en-US" sz="32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        </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     </a:t>
            </a:r>
            <a:r>
              <a:rPr lang="zh-CN" altLang="en-US" sz="3200" b="1" u="sng" strike="noStrike" noProof="1">
                <a:solidFill>
                  <a:srgbClr val="CC0000"/>
                </a:solidFill>
                <a:latin typeface="微软雅黑" panose="020B0503020204020204" charset="-122"/>
                <a:ea typeface="微软雅黑" panose="020B0503020204020204" charset="-122"/>
                <a:cs typeface="+mn-cs"/>
              </a:rPr>
              <a:t>延</a:t>
            </a:r>
            <a:r>
              <a:rPr lang="zh-CN" altLang="en-US" sz="3200" b="1" strike="noStrike" noProof="1">
                <a:latin typeface="微软雅黑" panose="020B0503020204020204" charset="-122"/>
                <a:ea typeface="微软雅黑" panose="020B0503020204020204" charset="-122"/>
                <a:cs typeface="+mn-cs"/>
              </a:rPr>
              <a:t>及孝文王、庄襄王</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享</a:t>
            </a:r>
            <a:r>
              <a:rPr lang="zh-CN" altLang="en-US" sz="3200" b="1" strike="noStrike" noProof="1">
                <a:latin typeface="微软雅黑" panose="020B0503020204020204" charset="-122"/>
                <a:ea typeface="微软雅黑" panose="020B0503020204020204" charset="-122"/>
                <a:cs typeface="+mn-cs"/>
              </a:rPr>
              <a:t>国之日</a:t>
            </a:r>
            <a:r>
              <a:rPr lang="zh-CN" altLang="en-US" sz="3200" b="1" u="sng" strike="noStrike" noProof="1">
                <a:solidFill>
                  <a:srgbClr val="CC0000"/>
                </a:solidFill>
                <a:latin typeface="微软雅黑" panose="020B0503020204020204" charset="-122"/>
                <a:ea typeface="微软雅黑" panose="020B0503020204020204" charset="-122"/>
                <a:cs typeface="+mn-cs"/>
              </a:rPr>
              <a:t>浅</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国家无事</a:t>
            </a:r>
            <a:r>
              <a:rPr lang="zh-CN" altLang="en-US" sz="3200" b="1" strike="noStrike" noProof="1">
                <a:latin typeface="华文新魏" pitchFamily="2" charset="-122"/>
                <a:ea typeface="华文新魏" pitchFamily="2" charset="-122"/>
                <a:cs typeface="+mn-cs"/>
              </a:rPr>
              <a:t>。</a:t>
            </a:r>
            <a:endParaRPr lang="zh-CN" altLang="en-US" sz="3200" b="1" strike="noStrike" noProof="1">
              <a:latin typeface="华文新魏" pitchFamily="2" charset="-122"/>
              <a:ea typeface="华文新魏" pitchFamily="2" charset="-122"/>
            </a:endParaRPr>
          </a:p>
        </p:txBody>
      </p:sp>
      <p:sp>
        <p:nvSpPr>
          <p:cNvPr id="27651" name="圆角矩形标注 27650"/>
          <p:cNvSpPr/>
          <p:nvPr/>
        </p:nvSpPr>
        <p:spPr>
          <a:xfrm>
            <a:off x="4559300" y="746125"/>
            <a:ext cx="1079500" cy="366713"/>
          </a:xfrm>
          <a:prstGeom prst="wedgeRoundRectCallout">
            <a:avLst>
              <a:gd name="adj1" fmla="val 17796"/>
              <a:gd name="adj2" fmla="val -118833"/>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Times New Roman" panose="02020603050405020304" pitchFamily="18" charset="0"/>
                <a:ea typeface="楷体_GB2312" pitchFamily="49" charset="-122"/>
              </a:rPr>
              <a:t>贿赂</a:t>
            </a:r>
          </a:p>
        </p:txBody>
      </p:sp>
      <p:sp>
        <p:nvSpPr>
          <p:cNvPr id="27652" name="圆角矩形标注 27651"/>
          <p:cNvSpPr/>
          <p:nvPr/>
        </p:nvSpPr>
        <p:spPr>
          <a:xfrm>
            <a:off x="6194425" y="568325"/>
            <a:ext cx="2241550" cy="720725"/>
          </a:xfrm>
          <a:prstGeom prst="wedgeRoundRectCallout">
            <a:avLst>
              <a:gd name="adj1" fmla="val 49718"/>
              <a:gd name="adj2" fmla="val -56167"/>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400" b="1">
                <a:solidFill>
                  <a:schemeClr val="accent2"/>
                </a:solidFill>
                <a:latin typeface="楷体_GB2312" pitchFamily="49" charset="-122"/>
                <a:ea typeface="楷体_GB2312" pitchFamily="49" charset="-122"/>
              </a:rPr>
              <a:t>因其弊而制之</a:t>
            </a:r>
            <a:r>
              <a:rPr lang="en-US" altLang="zh-CN" sz="2400" b="1">
                <a:solidFill>
                  <a:schemeClr val="accent2"/>
                </a:solidFill>
                <a:latin typeface="楷体_GB2312" pitchFamily="49" charset="-122"/>
                <a:ea typeface="楷体_GB2312" pitchFamily="49" charset="-122"/>
              </a:rPr>
              <a:t>,</a:t>
            </a:r>
          </a:p>
          <a:p>
            <a:pPr>
              <a:lnSpc>
                <a:spcPct val="80000"/>
              </a:lnSpc>
            </a:pPr>
            <a:r>
              <a:rPr lang="zh-CN" altLang="en-US" sz="2400" b="1">
                <a:solidFill>
                  <a:schemeClr val="accent2"/>
                </a:solidFill>
                <a:latin typeface="楷体_GB2312" pitchFamily="49" charset="-122"/>
                <a:ea typeface="楷体_GB2312" pitchFamily="49" charset="-122"/>
              </a:rPr>
              <a:t>制服。</a:t>
            </a:r>
          </a:p>
        </p:txBody>
      </p:sp>
      <p:sp>
        <p:nvSpPr>
          <p:cNvPr id="27653" name="圆角矩形标注 27652"/>
          <p:cNvSpPr/>
          <p:nvPr/>
        </p:nvSpPr>
        <p:spPr>
          <a:xfrm>
            <a:off x="2133600" y="1725613"/>
            <a:ext cx="1981200" cy="685800"/>
          </a:xfrm>
          <a:prstGeom prst="wedgeRoundRectCallout">
            <a:avLst>
              <a:gd name="adj1" fmla="val -60176"/>
              <a:gd name="adj2" fmla="val -72222"/>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400" b="1">
                <a:solidFill>
                  <a:schemeClr val="accent2"/>
                </a:solidFill>
                <a:latin typeface="Times New Roman" panose="02020603050405020304" pitchFamily="18" charset="0"/>
                <a:ea typeface="楷体_GB2312" pitchFamily="49" charset="-122"/>
              </a:rPr>
              <a:t>逃亡、溃败的军队</a:t>
            </a:r>
          </a:p>
        </p:txBody>
      </p:sp>
      <p:sp>
        <p:nvSpPr>
          <p:cNvPr id="27654" name="圆角矩形标注 27653"/>
          <p:cNvSpPr/>
          <p:nvPr/>
        </p:nvSpPr>
        <p:spPr>
          <a:xfrm>
            <a:off x="4251325" y="1752600"/>
            <a:ext cx="1600200" cy="479425"/>
          </a:xfrm>
          <a:prstGeom prst="wedgeRoundRectCallout">
            <a:avLst>
              <a:gd name="adj1" fmla="val 53176"/>
              <a:gd name="adj2" fmla="val -92713"/>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Times New Roman" panose="02020603050405020304" pitchFamily="18" charset="0"/>
                <a:ea typeface="楷体_GB2312" pitchFamily="49" charset="-122"/>
              </a:rPr>
              <a:t>使</a:t>
            </a:r>
            <a:r>
              <a:rPr lang="en-US" altLang="zh-CN" sz="2400" b="1">
                <a:solidFill>
                  <a:schemeClr val="accent2"/>
                </a:solidFill>
                <a:latin typeface="Times New Roman" panose="02020603050405020304" pitchFamily="18" charset="0"/>
                <a:ea typeface="楷体_GB2312" pitchFamily="49" charset="-122"/>
              </a:rPr>
              <a:t>…</a:t>
            </a:r>
            <a:r>
              <a:rPr lang="zh-CN" altLang="en-US" sz="2400" b="1">
                <a:solidFill>
                  <a:schemeClr val="accent2"/>
                </a:solidFill>
                <a:latin typeface="Times New Roman" panose="02020603050405020304" pitchFamily="18" charset="0"/>
                <a:ea typeface="楷体_GB2312" pitchFamily="49" charset="-122"/>
              </a:rPr>
              <a:t>漂浮</a:t>
            </a:r>
          </a:p>
        </p:txBody>
      </p:sp>
      <p:sp>
        <p:nvSpPr>
          <p:cNvPr id="27655" name="圆角矩形标注 27654"/>
          <p:cNvSpPr/>
          <p:nvPr/>
        </p:nvSpPr>
        <p:spPr>
          <a:xfrm>
            <a:off x="6273800" y="1828800"/>
            <a:ext cx="2571750" cy="457200"/>
          </a:xfrm>
          <a:prstGeom prst="wedgeRoundRectCallout">
            <a:avLst>
              <a:gd name="adj1" fmla="val -22718"/>
              <a:gd name="adj2" fmla="val -90972"/>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400" b="1">
                <a:solidFill>
                  <a:schemeClr val="accent2"/>
                </a:solidFill>
                <a:latin typeface="Times New Roman" panose="02020603050405020304" pitchFamily="18" charset="0"/>
                <a:ea typeface="楷体_GB2312" pitchFamily="49" charset="-122"/>
              </a:rPr>
              <a:t>凭借有利的形势</a:t>
            </a:r>
          </a:p>
        </p:txBody>
      </p:sp>
      <p:sp>
        <p:nvSpPr>
          <p:cNvPr id="27656" name="圆角矩形标注 27655"/>
          <p:cNvSpPr/>
          <p:nvPr/>
        </p:nvSpPr>
        <p:spPr>
          <a:xfrm>
            <a:off x="657225" y="3497263"/>
            <a:ext cx="971550" cy="381000"/>
          </a:xfrm>
          <a:prstGeom prst="wedgeRoundRectCallout">
            <a:avLst>
              <a:gd name="adj1" fmla="val 89704"/>
              <a:gd name="adj2" fmla="val -58750"/>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Times New Roman" panose="02020603050405020304" pitchFamily="18" charset="0"/>
                <a:ea typeface="楷体_GB2312" pitchFamily="49" charset="-122"/>
              </a:rPr>
              <a:t>划分</a:t>
            </a:r>
          </a:p>
        </p:txBody>
      </p:sp>
      <p:sp>
        <p:nvSpPr>
          <p:cNvPr id="27657" name="圆角矩形标注 27656"/>
          <p:cNvSpPr/>
          <p:nvPr/>
        </p:nvSpPr>
        <p:spPr>
          <a:xfrm>
            <a:off x="2406650" y="2549525"/>
            <a:ext cx="2089150" cy="427038"/>
          </a:xfrm>
          <a:prstGeom prst="wedgeRoundRectCallout">
            <a:avLst>
              <a:gd name="adj1" fmla="val 64667"/>
              <a:gd name="adj2" fmla="val 98699"/>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Times New Roman" panose="02020603050405020304" pitchFamily="18" charset="0"/>
                <a:ea typeface="楷体_GB2312" pitchFamily="49" charset="-122"/>
              </a:rPr>
              <a:t>请求屈服</a:t>
            </a:r>
          </a:p>
        </p:txBody>
      </p:sp>
      <p:sp>
        <p:nvSpPr>
          <p:cNvPr id="27658" name="圆角矩形标注 27657"/>
          <p:cNvSpPr/>
          <p:nvPr/>
        </p:nvSpPr>
        <p:spPr>
          <a:xfrm>
            <a:off x="6130925" y="3497263"/>
            <a:ext cx="2305050" cy="381000"/>
          </a:xfrm>
          <a:prstGeom prst="wedgeRoundRectCallout">
            <a:avLst>
              <a:gd name="adj1" fmla="val -40977"/>
              <a:gd name="adj2" fmla="val -75833"/>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Times New Roman" panose="02020603050405020304" pitchFamily="18" charset="0"/>
                <a:ea typeface="楷体_GB2312" pitchFamily="49" charset="-122"/>
              </a:rPr>
              <a:t>指向秦称臣</a:t>
            </a:r>
          </a:p>
        </p:txBody>
      </p:sp>
      <p:sp>
        <p:nvSpPr>
          <p:cNvPr id="27659" name="圆角矩形标注 27658"/>
          <p:cNvSpPr/>
          <p:nvPr/>
        </p:nvSpPr>
        <p:spPr>
          <a:xfrm>
            <a:off x="274638" y="3800475"/>
            <a:ext cx="1143000" cy="431800"/>
          </a:xfrm>
          <a:prstGeom prst="wedgeRoundRectCallout">
            <a:avLst>
              <a:gd name="adj1" fmla="val 58889"/>
              <a:gd name="adj2" fmla="val 10661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400" b="1">
                <a:solidFill>
                  <a:schemeClr val="accent2"/>
                </a:solidFill>
                <a:latin typeface="楷体_GB2312" pitchFamily="49" charset="-122"/>
                <a:ea typeface="楷体_GB2312" pitchFamily="49" charset="-122"/>
              </a:rPr>
              <a:t>延续</a:t>
            </a:r>
          </a:p>
        </p:txBody>
      </p:sp>
      <p:sp>
        <p:nvSpPr>
          <p:cNvPr id="27660" name="圆角矩形标注 27659"/>
          <p:cNvSpPr/>
          <p:nvPr/>
        </p:nvSpPr>
        <p:spPr>
          <a:xfrm>
            <a:off x="3416300" y="3733800"/>
            <a:ext cx="1079500" cy="431800"/>
          </a:xfrm>
          <a:prstGeom prst="wedgeRoundRectCallout">
            <a:avLst>
              <a:gd name="adj1" fmla="val 77352"/>
              <a:gd name="adj2" fmla="val 69852"/>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Times New Roman" panose="02020603050405020304" pitchFamily="18" charset="0"/>
                <a:ea typeface="楷体_GB2312" pitchFamily="49" charset="-122"/>
              </a:rPr>
              <a:t>占有</a:t>
            </a:r>
          </a:p>
        </p:txBody>
      </p:sp>
      <p:sp>
        <p:nvSpPr>
          <p:cNvPr id="27661" name="圆角矩形标注 27660"/>
          <p:cNvSpPr/>
          <p:nvPr/>
        </p:nvSpPr>
        <p:spPr>
          <a:xfrm>
            <a:off x="5003800" y="3648075"/>
            <a:ext cx="792163" cy="355600"/>
          </a:xfrm>
          <a:prstGeom prst="wedgeRoundRectCallout">
            <a:avLst>
              <a:gd name="adj1" fmla="val 110319"/>
              <a:gd name="adj2" fmla="val 85713"/>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Times New Roman" panose="02020603050405020304" pitchFamily="18" charset="0"/>
                <a:ea typeface="楷体_GB2312" pitchFamily="49" charset="-122"/>
              </a:rPr>
              <a:t>短</a:t>
            </a:r>
          </a:p>
        </p:txBody>
      </p:sp>
      <p:sp>
        <p:nvSpPr>
          <p:cNvPr id="27662" name="圆角矩形标注 27661"/>
          <p:cNvSpPr/>
          <p:nvPr/>
        </p:nvSpPr>
        <p:spPr>
          <a:xfrm>
            <a:off x="339725" y="746125"/>
            <a:ext cx="2735263" cy="431800"/>
          </a:xfrm>
          <a:prstGeom prst="wedgeRoundRectCallout">
            <a:avLst>
              <a:gd name="adj1" fmla="val -14134"/>
              <a:gd name="adj2" fmla="val -100736"/>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楷体_GB2312" pitchFamily="49" charset="-122"/>
                <a:ea typeface="楷体_GB2312" pitchFamily="49" charset="-122"/>
              </a:rPr>
              <a:t>顺承连词</a:t>
            </a:r>
            <a:r>
              <a:rPr lang="en-US" altLang="zh-CN" sz="2400" b="1">
                <a:solidFill>
                  <a:schemeClr val="accent2"/>
                </a:solidFill>
                <a:latin typeface="楷体_GB2312" pitchFamily="49" charset="-122"/>
                <a:ea typeface="楷体_GB2312" pitchFamily="49" charset="-122"/>
              </a:rPr>
              <a:t>,</a:t>
            </a:r>
            <a:r>
              <a:rPr lang="zh-CN" altLang="en-US" sz="2400" b="1">
                <a:solidFill>
                  <a:schemeClr val="accent2"/>
                </a:solidFill>
                <a:latin typeface="楷体_GB2312" pitchFamily="49" charset="-122"/>
                <a:ea typeface="楷体_GB2312" pitchFamily="49" charset="-122"/>
              </a:rPr>
              <a:t>这样</a:t>
            </a:r>
          </a:p>
        </p:txBody>
      </p:sp>
      <p:sp>
        <p:nvSpPr>
          <p:cNvPr id="27663" name="圆角矩形标注 27662"/>
          <p:cNvSpPr/>
          <p:nvPr/>
        </p:nvSpPr>
        <p:spPr>
          <a:xfrm>
            <a:off x="3252788" y="771525"/>
            <a:ext cx="998537" cy="381000"/>
          </a:xfrm>
          <a:prstGeom prst="wedgeRoundRectCallout">
            <a:avLst>
              <a:gd name="adj1" fmla="val 1509"/>
              <a:gd name="adj2" fmla="val -113333"/>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Times New Roman" panose="02020603050405020304" pitchFamily="18" charset="0"/>
                <a:ea typeface="楷体_GB2312" pitchFamily="49" charset="-122"/>
              </a:rPr>
              <a:t>争着</a:t>
            </a:r>
          </a:p>
        </p:txBody>
      </p:sp>
      <p:sp>
        <p:nvSpPr>
          <p:cNvPr id="27664" name="文本框 27663"/>
          <p:cNvSpPr txBox="1"/>
          <p:nvPr/>
        </p:nvSpPr>
        <p:spPr>
          <a:xfrm>
            <a:off x="53975" y="4875213"/>
            <a:ext cx="11871325" cy="1568450"/>
          </a:xfrm>
          <a:prstGeom prst="rect">
            <a:avLst/>
          </a:prstGeom>
          <a:solidFill>
            <a:srgbClr val="339966">
              <a:alpha val="14000"/>
            </a:srgbClr>
          </a:solidFill>
          <a:ln w="28575" cap="flat" cmpd="sng">
            <a:solidFill>
              <a:schemeClr val="tx1"/>
            </a:solidFill>
            <a:prstDash val="sysDash"/>
            <a:miter/>
            <a:headEnd type="none" w="med" len="med"/>
            <a:tailEnd type="none" w="med" len="med"/>
          </a:ln>
        </p:spPr>
        <p:txBody>
          <a:bodyPr wrap="square" anchor="t">
            <a:spAutoFit/>
          </a:bodyPr>
          <a:lstStyle/>
          <a:p>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译文</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：这样一来</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合纵解散</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盟约失效</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六国争着割地去贿赂秦国</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秦国有多余的力量利用他们的弱点来制服他们</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追逐逃走的败兵</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使百万败兵尸横遍地</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流的血能让盾牌浮起</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秦国进而凭借这有利的形势</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割取天下的土地</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重新划分山河的区域</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强国请求降服</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弱国前来朝拜。待到孝文王、庄襄王依次继位</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他们执政的时间很短</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秦国没有什么大事。</a:t>
            </a:r>
          </a:p>
        </p:txBody>
      </p:sp>
      <p:sp>
        <p:nvSpPr>
          <p:cNvPr id="27665" name="圆角矩形标注 27664"/>
          <p:cNvSpPr/>
          <p:nvPr/>
        </p:nvSpPr>
        <p:spPr>
          <a:xfrm>
            <a:off x="152400" y="1828800"/>
            <a:ext cx="1981200" cy="720725"/>
          </a:xfrm>
          <a:prstGeom prst="wedgeRoundRectCallout">
            <a:avLst>
              <a:gd name="adj1" fmla="val -8495"/>
              <a:gd name="adj2" fmla="val -65861"/>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400" b="1">
                <a:solidFill>
                  <a:schemeClr val="accent2"/>
                </a:solidFill>
                <a:latin typeface="楷体_GB2312" pitchFamily="49" charset="-122"/>
                <a:ea typeface="楷体_GB2312" pitchFamily="49" charset="-122"/>
              </a:rPr>
              <a:t>通“敝”，困乏、疲惫</a:t>
            </a:r>
          </a:p>
        </p:txBody>
      </p:sp>
      <p:sp>
        <p:nvSpPr>
          <p:cNvPr id="27666" name="圆角矩形标注 27665"/>
          <p:cNvSpPr/>
          <p:nvPr/>
        </p:nvSpPr>
        <p:spPr>
          <a:xfrm>
            <a:off x="5003800" y="2189163"/>
            <a:ext cx="914400" cy="403225"/>
          </a:xfrm>
          <a:prstGeom prst="wedgeRoundRectCallout">
            <a:avLst>
              <a:gd name="adj1" fmla="val 63194"/>
              <a:gd name="adj2" fmla="val -227954"/>
              <a:gd name="adj3" fmla="val 16667"/>
            </a:avLst>
          </a:prstGeom>
          <a:solidFill>
            <a:srgbClr val="FFCCFF"/>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solidFill>
                  <a:schemeClr val="accent2"/>
                </a:solidFill>
                <a:latin typeface="Times New Roman" panose="02020603050405020304" pitchFamily="18" charset="0"/>
                <a:ea typeface="楷体_GB2312" pitchFamily="49" charset="-122"/>
              </a:rPr>
              <a:t>盾牌</a:t>
            </a:r>
          </a:p>
        </p:txBody>
      </p:sp>
      <p:pic>
        <p:nvPicPr>
          <p:cNvPr id="39954"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11" nodeType="clickEffect">
                                  <p:stCondLst>
                                    <p:cond delay="0"/>
                                  </p:stCondLst>
                                  <p:childTnLst>
                                    <p:set>
                                      <p:cBhvr>
                                        <p:cTn id="6" dur="1" fill="hold">
                                          <p:stCondLst>
                                            <p:cond delay="499"/>
                                          </p:stCondLst>
                                        </p:cTn>
                                        <p:tgtEl>
                                          <p:spTgt spid="27662"/>
                                        </p:tgtEl>
                                        <p:attrNameLst>
                                          <p:attrName>style.visibility</p:attrName>
                                        </p:attrNameLst>
                                      </p:cBhvr>
                                      <p:to>
                                        <p:strVal val="visible"/>
                                      </p:to>
                                    </p:set>
                                    <p:anim calcmode="lin" valueType="num">
                                      <p:cBhvr>
                                        <p:cTn id="7" dur="1" fill="hold"/>
                                        <p:tgtEl>
                                          <p:spTgt spid="27662"/>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2" nodeType="clickEffect">
                                  <p:stCondLst>
                                    <p:cond delay="0"/>
                                  </p:stCondLst>
                                  <p:childTnLst>
                                    <p:set>
                                      <p:cBhvr>
                                        <p:cTn id="12" dur="1" fill="hold">
                                          <p:stCondLst>
                                            <p:cond delay="499"/>
                                          </p:stCondLst>
                                        </p:cTn>
                                        <p:tgtEl>
                                          <p:spTgt spid="27663"/>
                                        </p:tgtEl>
                                        <p:attrNameLst>
                                          <p:attrName>style.visibility</p:attrName>
                                        </p:attrNameLst>
                                      </p:cBhvr>
                                      <p:to>
                                        <p:strVal val="visible"/>
                                      </p:to>
                                    </p:set>
                                    <p:anim calcmode="lin" valueType="num">
                                      <p:cBhvr>
                                        <p:cTn id="13" dur="1" fill="hold"/>
                                        <p:tgtEl>
                                          <p:spTgt spid="27663"/>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0" nodeType="clickEffect">
                                  <p:stCondLst>
                                    <p:cond delay="0"/>
                                  </p:stCondLst>
                                  <p:childTnLst>
                                    <p:set>
                                      <p:cBhvr>
                                        <p:cTn id="18" dur="1" fill="hold">
                                          <p:stCondLst>
                                            <p:cond delay="499"/>
                                          </p:stCondLst>
                                        </p:cTn>
                                        <p:tgtEl>
                                          <p:spTgt spid="27651"/>
                                        </p:tgtEl>
                                        <p:attrNameLst>
                                          <p:attrName>style.visibility</p:attrName>
                                        </p:attrNameLst>
                                      </p:cBhvr>
                                      <p:to>
                                        <p:strVal val="visible"/>
                                      </p:to>
                                    </p:set>
                                    <p:anim calcmode="lin" valueType="num">
                                      <p:cBhvr>
                                        <p:cTn id="19" dur="1" fill="hold"/>
                                        <p:tgtEl>
                                          <p:spTgt spid="27651"/>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1" nodeType="clickEffect">
                                  <p:stCondLst>
                                    <p:cond delay="0"/>
                                  </p:stCondLst>
                                  <p:childTnLst>
                                    <p:set>
                                      <p:cBhvr>
                                        <p:cTn id="24" dur="1" fill="hold">
                                          <p:stCondLst>
                                            <p:cond delay="499"/>
                                          </p:stCondLst>
                                        </p:cTn>
                                        <p:tgtEl>
                                          <p:spTgt spid="27652"/>
                                        </p:tgtEl>
                                        <p:attrNameLst>
                                          <p:attrName>style.visibility</p:attrName>
                                        </p:attrNameLst>
                                      </p:cBhvr>
                                      <p:to>
                                        <p:strVal val="visible"/>
                                      </p:to>
                                    </p:set>
                                    <p:anim calcmode="lin" valueType="num">
                                      <p:cBhvr>
                                        <p:cTn id="25" dur="1" fill="hold"/>
                                        <p:tgtEl>
                                          <p:spTgt spid="27652"/>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14" nodeType="clickEffect">
                                  <p:stCondLst>
                                    <p:cond delay="0"/>
                                  </p:stCondLst>
                                  <p:childTnLst>
                                    <p:set>
                                      <p:cBhvr>
                                        <p:cTn id="30" dur="1" fill="hold">
                                          <p:stCondLst>
                                            <p:cond delay="499"/>
                                          </p:stCondLst>
                                        </p:cTn>
                                        <p:tgtEl>
                                          <p:spTgt spid="27665"/>
                                        </p:tgtEl>
                                        <p:attrNameLst>
                                          <p:attrName>style.visibility</p:attrName>
                                        </p:attrNameLst>
                                      </p:cBhvr>
                                      <p:to>
                                        <p:strVal val="visible"/>
                                      </p:to>
                                    </p:set>
                                    <p:anim calcmode="lin" valueType="num">
                                      <p:cBhvr>
                                        <p:cTn id="31" dur="1" fill="hold"/>
                                        <p:tgtEl>
                                          <p:spTgt spid="27665"/>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2" nodeType="clickEffect">
                                  <p:stCondLst>
                                    <p:cond delay="0"/>
                                  </p:stCondLst>
                                  <p:childTnLst>
                                    <p:set>
                                      <p:cBhvr>
                                        <p:cTn id="36" dur="1" fill="hold">
                                          <p:stCondLst>
                                            <p:cond delay="499"/>
                                          </p:stCondLst>
                                        </p:cTn>
                                        <p:tgtEl>
                                          <p:spTgt spid="27653"/>
                                        </p:tgtEl>
                                        <p:attrNameLst>
                                          <p:attrName>style.visibility</p:attrName>
                                        </p:attrNameLst>
                                      </p:cBhvr>
                                      <p:to>
                                        <p:strVal val="visible"/>
                                      </p:to>
                                    </p:set>
                                    <p:anim calcmode="lin" valueType="num">
                                      <p:cBhvr>
                                        <p:cTn id="37" dur="1" fill="hold"/>
                                        <p:tgtEl>
                                          <p:spTgt spid="27653"/>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3" nodeType="clickEffect">
                                  <p:stCondLst>
                                    <p:cond delay="0"/>
                                  </p:stCondLst>
                                  <p:childTnLst>
                                    <p:set>
                                      <p:cBhvr>
                                        <p:cTn id="42" dur="1" fill="hold">
                                          <p:stCondLst>
                                            <p:cond delay="499"/>
                                          </p:stCondLst>
                                        </p:cTn>
                                        <p:tgtEl>
                                          <p:spTgt spid="27654"/>
                                        </p:tgtEl>
                                        <p:attrNameLst>
                                          <p:attrName>style.visibility</p:attrName>
                                        </p:attrNameLst>
                                      </p:cBhvr>
                                      <p:to>
                                        <p:strVal val="visible"/>
                                      </p:to>
                                    </p:set>
                                    <p:anim calcmode="lin" valueType="num">
                                      <p:cBhvr>
                                        <p:cTn id="43" dur="1" fill="hold"/>
                                        <p:tgtEl>
                                          <p:spTgt spid="27654"/>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15" nodeType="clickEffect">
                                  <p:stCondLst>
                                    <p:cond delay="0"/>
                                  </p:stCondLst>
                                  <p:childTnLst>
                                    <p:set>
                                      <p:cBhvr>
                                        <p:cTn id="48" dur="1" fill="hold">
                                          <p:stCondLst>
                                            <p:cond delay="499"/>
                                          </p:stCondLst>
                                        </p:cTn>
                                        <p:tgtEl>
                                          <p:spTgt spid="27666"/>
                                        </p:tgtEl>
                                        <p:attrNameLst>
                                          <p:attrName>style.visibility</p:attrName>
                                        </p:attrNameLst>
                                      </p:cBhvr>
                                      <p:to>
                                        <p:strVal val="visible"/>
                                      </p:to>
                                    </p:set>
                                    <p:anim calcmode="lin" valueType="num">
                                      <p:cBhvr>
                                        <p:cTn id="49" dur="1" fill="hold"/>
                                        <p:tgtEl>
                                          <p:spTgt spid="27666"/>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4" nodeType="clickEffect">
                                  <p:stCondLst>
                                    <p:cond delay="0"/>
                                  </p:stCondLst>
                                  <p:childTnLst>
                                    <p:set>
                                      <p:cBhvr>
                                        <p:cTn id="54" dur="1" fill="hold">
                                          <p:stCondLst>
                                            <p:cond delay="499"/>
                                          </p:stCondLst>
                                        </p:cTn>
                                        <p:tgtEl>
                                          <p:spTgt spid="27655"/>
                                        </p:tgtEl>
                                        <p:attrNameLst>
                                          <p:attrName>style.visibility</p:attrName>
                                        </p:attrNameLst>
                                      </p:cBhvr>
                                      <p:to>
                                        <p:strVal val="visible"/>
                                      </p:to>
                                    </p:set>
                                    <p:anim calcmode="lin" valueType="num">
                                      <p:cBhvr>
                                        <p:cTn id="55" dur="1" fill="hold"/>
                                        <p:tgtEl>
                                          <p:spTgt spid="27655"/>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4" presetClass="entr" presetSubtype="0" fill="hold" grpId="5" nodeType="clickEffect">
                                  <p:stCondLst>
                                    <p:cond delay="0"/>
                                  </p:stCondLst>
                                  <p:childTnLst>
                                    <p:set>
                                      <p:cBhvr>
                                        <p:cTn id="60" dur="1" fill="hold">
                                          <p:stCondLst>
                                            <p:cond delay="499"/>
                                          </p:stCondLst>
                                        </p:cTn>
                                        <p:tgtEl>
                                          <p:spTgt spid="27656"/>
                                        </p:tgtEl>
                                        <p:attrNameLst>
                                          <p:attrName>style.visibility</p:attrName>
                                        </p:attrNameLst>
                                      </p:cBhvr>
                                      <p:to>
                                        <p:strVal val="visible"/>
                                      </p:to>
                                    </p:set>
                                    <p:anim calcmode="lin" valueType="num">
                                      <p:cBhvr>
                                        <p:cTn id="61" dur="1" fill="hold"/>
                                        <p:tgtEl>
                                          <p:spTgt spid="27656"/>
                                        </p:tgtEl>
                                      </p:cBhvr>
                                    </p:anim>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4" presetClass="entr" presetSubtype="0" fill="hold" grpId="6" nodeType="clickEffect">
                                  <p:stCondLst>
                                    <p:cond delay="0"/>
                                  </p:stCondLst>
                                  <p:childTnLst>
                                    <p:set>
                                      <p:cBhvr>
                                        <p:cTn id="66" dur="1" fill="hold">
                                          <p:stCondLst>
                                            <p:cond delay="499"/>
                                          </p:stCondLst>
                                        </p:cTn>
                                        <p:tgtEl>
                                          <p:spTgt spid="27657"/>
                                        </p:tgtEl>
                                        <p:attrNameLst>
                                          <p:attrName>style.visibility</p:attrName>
                                        </p:attrNameLst>
                                      </p:cBhvr>
                                      <p:to>
                                        <p:strVal val="visible"/>
                                      </p:to>
                                    </p:set>
                                    <p:anim calcmode="lin" valueType="num">
                                      <p:cBhvr>
                                        <p:cTn id="67" dur="1" fill="hold"/>
                                        <p:tgtEl>
                                          <p:spTgt spid="27657"/>
                                        </p:tgtEl>
                                      </p:cBhvr>
                                    </p:anim>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4" presetClass="entr" presetSubtype="0" fill="hold" grpId="7" nodeType="clickEffect">
                                  <p:stCondLst>
                                    <p:cond delay="0"/>
                                  </p:stCondLst>
                                  <p:childTnLst>
                                    <p:set>
                                      <p:cBhvr>
                                        <p:cTn id="72" dur="1" fill="hold">
                                          <p:stCondLst>
                                            <p:cond delay="499"/>
                                          </p:stCondLst>
                                        </p:cTn>
                                        <p:tgtEl>
                                          <p:spTgt spid="27658"/>
                                        </p:tgtEl>
                                        <p:attrNameLst>
                                          <p:attrName>style.visibility</p:attrName>
                                        </p:attrNameLst>
                                      </p:cBhvr>
                                      <p:to>
                                        <p:strVal val="visible"/>
                                      </p:to>
                                    </p:set>
                                    <p:anim calcmode="lin" valueType="num">
                                      <p:cBhvr>
                                        <p:cTn id="73" dur="1" fill="hold"/>
                                        <p:tgtEl>
                                          <p:spTgt spid="27658"/>
                                        </p:tgtEl>
                                      </p:cBhvr>
                                    </p:anim>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24" presetClass="entr" presetSubtype="0" fill="hold" grpId="8" nodeType="clickEffect">
                                  <p:stCondLst>
                                    <p:cond delay="0"/>
                                  </p:stCondLst>
                                  <p:childTnLst>
                                    <p:set>
                                      <p:cBhvr>
                                        <p:cTn id="78" dur="1" fill="hold">
                                          <p:stCondLst>
                                            <p:cond delay="499"/>
                                          </p:stCondLst>
                                        </p:cTn>
                                        <p:tgtEl>
                                          <p:spTgt spid="27659"/>
                                        </p:tgtEl>
                                        <p:attrNameLst>
                                          <p:attrName>style.visibility</p:attrName>
                                        </p:attrNameLst>
                                      </p:cBhvr>
                                      <p:to>
                                        <p:strVal val="visible"/>
                                      </p:to>
                                    </p:set>
                                    <p:anim calcmode="lin" valueType="num">
                                      <p:cBhvr>
                                        <p:cTn id="79" dur="1" fill="hold"/>
                                        <p:tgtEl>
                                          <p:spTgt spid="27659"/>
                                        </p:tgtEl>
                                      </p:cBhvr>
                                    </p:anim>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24" presetClass="entr" presetSubtype="0" fill="hold" grpId="9" nodeType="clickEffect">
                                  <p:stCondLst>
                                    <p:cond delay="0"/>
                                  </p:stCondLst>
                                  <p:childTnLst>
                                    <p:set>
                                      <p:cBhvr>
                                        <p:cTn id="84" dur="1" fill="hold">
                                          <p:stCondLst>
                                            <p:cond delay="499"/>
                                          </p:stCondLst>
                                        </p:cTn>
                                        <p:tgtEl>
                                          <p:spTgt spid="27660"/>
                                        </p:tgtEl>
                                        <p:attrNameLst>
                                          <p:attrName>style.visibility</p:attrName>
                                        </p:attrNameLst>
                                      </p:cBhvr>
                                      <p:to>
                                        <p:strVal val="visible"/>
                                      </p:to>
                                    </p:set>
                                    <p:anim calcmode="lin" valueType="num">
                                      <p:cBhvr>
                                        <p:cTn id="85" dur="1" fill="hold"/>
                                        <p:tgtEl>
                                          <p:spTgt spid="27660"/>
                                        </p:tgtEl>
                                      </p:cBhvr>
                                    </p:anim>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24" presetClass="entr" presetSubtype="0" fill="hold" grpId="10" nodeType="clickEffect">
                                  <p:stCondLst>
                                    <p:cond delay="0"/>
                                  </p:stCondLst>
                                  <p:childTnLst>
                                    <p:set>
                                      <p:cBhvr>
                                        <p:cTn id="90" dur="1" fill="hold">
                                          <p:stCondLst>
                                            <p:cond delay="499"/>
                                          </p:stCondLst>
                                        </p:cTn>
                                        <p:tgtEl>
                                          <p:spTgt spid="27661"/>
                                        </p:tgtEl>
                                        <p:attrNameLst>
                                          <p:attrName>style.visibility</p:attrName>
                                        </p:attrNameLst>
                                      </p:cBhvr>
                                      <p:to>
                                        <p:strVal val="visible"/>
                                      </p:to>
                                    </p:set>
                                    <p:anim calcmode="lin" valueType="num">
                                      <p:cBhvr>
                                        <p:cTn id="91" dur="1" fill="hold"/>
                                        <p:tgtEl>
                                          <p:spTgt spid="27661"/>
                                        </p:tgtEl>
                                      </p:cBhvr>
                                    </p:anim>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23" presetClass="entr" presetSubtype="16" fill="hold" grpId="13" nodeType="clickEffect">
                                  <p:stCondLst>
                                    <p:cond delay="0"/>
                                  </p:stCondLst>
                                  <p:childTnLst>
                                    <p:set>
                                      <p:cBhvr>
                                        <p:cTn id="96" dur="1" fill="hold">
                                          <p:stCondLst>
                                            <p:cond delay="0"/>
                                          </p:stCondLst>
                                        </p:cTn>
                                        <p:tgtEl>
                                          <p:spTgt spid="27664"/>
                                        </p:tgtEl>
                                        <p:attrNameLst>
                                          <p:attrName>style.visibility</p:attrName>
                                        </p:attrNameLst>
                                      </p:cBhvr>
                                      <p:to>
                                        <p:strVal val="visible"/>
                                      </p:to>
                                    </p:set>
                                    <p:anim calcmode="lin" valueType="num">
                                      <p:cBhvr>
                                        <p:cTn id="97" dur="500" fill="hold"/>
                                        <p:tgtEl>
                                          <p:spTgt spid="27664"/>
                                        </p:tgtEl>
                                        <p:attrNameLst>
                                          <p:attrName>ppt_w</p:attrName>
                                        </p:attrNameLst>
                                      </p:cBhvr>
                                      <p:tavLst>
                                        <p:tav tm="0">
                                          <p:val>
                                            <p:fltVal val="0"/>
                                          </p:val>
                                        </p:tav>
                                        <p:tav tm="100000">
                                          <p:val>
                                            <p:strVal val="#ppt_w"/>
                                          </p:val>
                                        </p:tav>
                                      </p:tavLst>
                                    </p:anim>
                                    <p:anim calcmode="lin" valueType="num">
                                      <p:cBhvr>
                                        <p:cTn id="98" dur="500" fill="hold"/>
                                        <p:tgtEl>
                                          <p:spTgt spid="2766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nimBg="1"/>
      <p:bldP spid="27652" grpId="1" animBg="1"/>
      <p:bldP spid="27653" grpId="2" animBg="1"/>
      <p:bldP spid="27654" grpId="3" animBg="1"/>
      <p:bldP spid="27655" grpId="4" animBg="1"/>
      <p:bldP spid="27656" grpId="5" animBg="1"/>
      <p:bldP spid="27657" grpId="6" animBg="1"/>
      <p:bldP spid="27658" grpId="7" animBg="1"/>
      <p:bldP spid="27659" grpId="8" animBg="1"/>
      <p:bldP spid="27660" grpId="9" animBg="1"/>
      <p:bldP spid="27661" grpId="10" animBg="1"/>
      <p:bldP spid="27662" grpId="11" animBg="1"/>
      <p:bldP spid="27663" grpId="12" animBg="1"/>
      <p:bldP spid="27664" grpId="13" animBg="1"/>
      <p:bldP spid="27665" grpId="14" animBg="1"/>
      <p:bldP spid="27666" grpId="15"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20481"/>
          <p:cNvSpPr txBox="1"/>
          <p:nvPr/>
        </p:nvSpPr>
        <p:spPr>
          <a:xfrm>
            <a:off x="44450" y="9525"/>
            <a:ext cx="8815388" cy="708025"/>
          </a:xfrm>
          <a:prstGeom prst="rect">
            <a:avLst/>
          </a:prstGeom>
          <a:solidFill>
            <a:srgbClr val="FFFF99"/>
          </a:solidFill>
          <a:ln w="9525" cap="flat" cmpd="sng">
            <a:solidFill>
              <a:schemeClr val="tx2"/>
            </a:solidFill>
            <a:prstDash val="solid"/>
            <a:miter/>
            <a:headEnd type="none" w="med" len="med"/>
            <a:tailEnd type="none" w="med" len="med"/>
          </a:ln>
        </p:spPr>
        <p:txBody>
          <a:bodyPr wrap="none" lIns="90000" tIns="46800" rIns="90000" bIns="46800" anchor="t">
            <a:spAutoFit/>
          </a:bodyPr>
          <a:lstStyle/>
          <a:p>
            <a:r>
              <a:rPr lang="zh-CN" altLang="en-US" sz="4000" b="1">
                <a:solidFill>
                  <a:srgbClr val="FF0000"/>
                </a:solidFill>
                <a:latin typeface="Times New Roman" panose="02020603050405020304" pitchFamily="18" charset="0"/>
                <a:ea typeface="华文行楷" charset="-122"/>
              </a:rPr>
              <a:t>本段叙述了哪几位秦国国君时期的事？</a:t>
            </a:r>
          </a:p>
        </p:txBody>
      </p:sp>
      <p:sp>
        <p:nvSpPr>
          <p:cNvPr id="20483" name="文本框 20482"/>
          <p:cNvSpPr txBox="1"/>
          <p:nvPr/>
        </p:nvSpPr>
        <p:spPr>
          <a:xfrm>
            <a:off x="120650" y="844550"/>
            <a:ext cx="8739188" cy="608013"/>
          </a:xfrm>
          <a:prstGeom prst="rect">
            <a:avLst/>
          </a:prstGeom>
          <a:noFill/>
          <a:ln w="28575" cap="flat" cmpd="sng">
            <a:solidFill>
              <a:schemeClr val="tx2"/>
            </a:solidFill>
            <a:prstDash val="solid"/>
            <a:miter/>
            <a:headEnd type="none" w="med" len="med"/>
            <a:tailEnd type="none" w="med" len="med"/>
          </a:ln>
        </p:spPr>
        <p:txBody>
          <a:bodyPr wrap="square" anchor="t">
            <a:spAutoFit/>
          </a:bodyPr>
          <a:lstStyle/>
          <a:p>
            <a:pPr>
              <a:lnSpc>
                <a:spcPct val="120000"/>
              </a:lnSpc>
            </a:pPr>
            <a:r>
              <a:rPr lang="zh-CN" altLang="zh-CN" sz="2800" b="1">
                <a:latin typeface="微软雅黑" panose="020B0503020204020204" charset="-122"/>
                <a:ea typeface="微软雅黑" panose="020B0503020204020204" charset="-122"/>
              </a:rPr>
              <a:t>惠文王、武王、昭襄王、孝文王、庄襄王</a:t>
            </a:r>
          </a:p>
        </p:txBody>
      </p:sp>
      <p:sp>
        <p:nvSpPr>
          <p:cNvPr id="2" name="文本框 1"/>
          <p:cNvSpPr txBox="1"/>
          <p:nvPr/>
        </p:nvSpPr>
        <p:spPr>
          <a:xfrm>
            <a:off x="120650" y="2727325"/>
            <a:ext cx="11898313" cy="1641475"/>
          </a:xfrm>
          <a:prstGeom prst="rect">
            <a:avLst/>
          </a:prstGeom>
          <a:noFill/>
          <a:ln w="28575" cap="flat" cmpd="sng">
            <a:solidFill>
              <a:schemeClr val="tx2"/>
            </a:solidFill>
            <a:prstDash val="sysDash"/>
            <a:miter/>
            <a:headEnd type="none" w="med" len="med"/>
            <a:tailEnd type="none" w="med" len="med"/>
          </a:ln>
        </p:spPr>
        <p:txBody>
          <a:bodyPr wrap="square" anchor="t">
            <a:spAutoFit/>
          </a:bodyPr>
          <a:lstStyle/>
          <a:p>
            <a:pPr>
              <a:lnSpc>
                <a:spcPct val="120000"/>
              </a:lnSpc>
            </a:pPr>
            <a:r>
              <a:rPr lang="zh-CN" altLang="zh-CN" sz="2800" b="1">
                <a:latin typeface="微软雅黑" panose="020B0503020204020204" charset="-122"/>
                <a:ea typeface="微软雅黑" panose="020B0503020204020204" charset="-122"/>
              </a:rPr>
              <a:t>将惠文、武、昭襄三朝87年间的事情集中到一点上来写：秦的领土日益扩大引起诸侯恐惧，以诸侯反衬秦。孝文、庄襄二朝则一笔带过。这是从</a:t>
            </a:r>
            <a:r>
              <a:rPr lang="zh-CN" altLang="zh-CN" sz="2800" b="1">
                <a:solidFill>
                  <a:srgbClr val="FF0000"/>
                </a:solidFill>
                <a:latin typeface="微软雅黑" panose="020B0503020204020204" charset="-122"/>
                <a:ea typeface="微软雅黑" panose="020B0503020204020204" charset="-122"/>
              </a:rPr>
              <a:t>总体</a:t>
            </a:r>
            <a:r>
              <a:rPr lang="zh-CN" altLang="zh-CN" sz="2800" b="1">
                <a:latin typeface="微软雅黑" panose="020B0503020204020204" charset="-122"/>
                <a:ea typeface="微软雅黑" panose="020B0503020204020204" charset="-122"/>
              </a:rPr>
              <a:t>上看。</a:t>
            </a:r>
          </a:p>
        </p:txBody>
      </p:sp>
      <p:sp>
        <p:nvSpPr>
          <p:cNvPr id="5" name="文本框 4"/>
          <p:cNvSpPr txBox="1"/>
          <p:nvPr/>
        </p:nvSpPr>
        <p:spPr>
          <a:xfrm>
            <a:off x="120650" y="4730750"/>
            <a:ext cx="11898313" cy="1641475"/>
          </a:xfrm>
          <a:prstGeom prst="rect">
            <a:avLst/>
          </a:prstGeom>
          <a:noFill/>
          <a:ln w="28575" cap="flat" cmpd="sng">
            <a:solidFill>
              <a:schemeClr val="tx2"/>
            </a:solidFill>
            <a:prstDash val="sysDash"/>
            <a:miter/>
            <a:headEnd type="none" w="med" len="med"/>
            <a:tailEnd type="none" w="med" len="med"/>
          </a:ln>
        </p:spPr>
        <p:txBody>
          <a:bodyPr wrap="square" anchor="t">
            <a:spAutoFit/>
          </a:bodyPr>
          <a:lstStyle/>
          <a:p>
            <a:pPr>
              <a:lnSpc>
                <a:spcPct val="120000"/>
              </a:lnSpc>
            </a:pPr>
            <a:r>
              <a:rPr lang="zh-CN" altLang="zh-CN" sz="2800" b="1">
                <a:latin typeface="微软雅黑" panose="020B0503020204020204" charset="-122"/>
                <a:ea typeface="微软雅黑" panose="020B0503020204020204" charset="-122"/>
              </a:rPr>
              <a:t>写秦扩大领土，按南、西、东、北四个方位说，显出其军事力量无比强大；写诸侯，按“合从缔交”“约从离衡”“从散约解”的顺序说，并极力渲染其声势，以反衬秦人困诸侯之易。这是从</a:t>
            </a:r>
            <a:r>
              <a:rPr lang="zh-CN" altLang="zh-CN" sz="2800" b="1">
                <a:solidFill>
                  <a:srgbClr val="FF0000"/>
                </a:solidFill>
                <a:latin typeface="微软雅黑" panose="020B0503020204020204" charset="-122"/>
                <a:ea typeface="微软雅黑" panose="020B0503020204020204" charset="-122"/>
              </a:rPr>
              <a:t>局部</a:t>
            </a:r>
            <a:r>
              <a:rPr lang="zh-CN" altLang="zh-CN" sz="2800" b="1">
                <a:latin typeface="微软雅黑" panose="020B0503020204020204" charset="-122"/>
                <a:ea typeface="微软雅黑" panose="020B0503020204020204" charset="-122"/>
              </a:rPr>
              <a:t>来说的。</a:t>
            </a:r>
          </a:p>
        </p:txBody>
      </p:sp>
      <p:sp>
        <p:nvSpPr>
          <p:cNvPr id="4" name="文本框 20481"/>
          <p:cNvSpPr txBox="1"/>
          <p:nvPr/>
        </p:nvSpPr>
        <p:spPr>
          <a:xfrm>
            <a:off x="44450" y="1812925"/>
            <a:ext cx="8813800" cy="708025"/>
          </a:xfrm>
          <a:prstGeom prst="rect">
            <a:avLst/>
          </a:prstGeom>
          <a:solidFill>
            <a:srgbClr val="FFFF99"/>
          </a:solidFill>
          <a:ln w="9525" cap="flat" cmpd="sng">
            <a:solidFill>
              <a:schemeClr val="tx2"/>
            </a:solidFill>
            <a:prstDash val="solid"/>
            <a:miter/>
            <a:headEnd type="none" w="med" len="med"/>
            <a:tailEnd type="none" w="med" len="med"/>
          </a:ln>
        </p:spPr>
        <p:txBody>
          <a:bodyPr wrap="square" lIns="90000" tIns="46800" rIns="90000" bIns="46800" anchor="t">
            <a:spAutoFit/>
          </a:bodyPr>
          <a:lstStyle/>
          <a:p>
            <a:r>
              <a:rPr lang="zh-CN" altLang="en-US" sz="4000" b="1">
                <a:solidFill>
                  <a:srgbClr val="FF0000"/>
                </a:solidFill>
                <a:latin typeface="Times New Roman" panose="02020603050405020304" pitchFamily="18" charset="0"/>
                <a:ea typeface="华文行楷" charset="-122"/>
              </a:rPr>
              <a:t>作者是怎样叙述这90年间的历史的？</a:t>
            </a:r>
          </a:p>
        </p:txBody>
      </p:sp>
      <p:sp>
        <p:nvSpPr>
          <p:cNvPr id="9" name="椭圆 8"/>
          <p:cNvSpPr/>
          <p:nvPr/>
        </p:nvSpPr>
        <p:spPr>
          <a:xfrm>
            <a:off x="9056369" y="105410"/>
            <a:ext cx="2962908" cy="2414905"/>
          </a:xfrm>
          <a:prstGeom prst="ellipse">
            <a:avLst/>
          </a:prstGeom>
          <a:blipFill dpi="0" rotWithShape="1">
            <a:blip r:embed="rId2">
              <a:extLst>
                <a:ext uri="{28A0092B-C50C-407E-A947-70E740481C1C}">
                  <a14:useLocalDpi xmlns:a14="http://schemas.microsoft.com/office/drawing/2010/main" val="0"/>
                </a:ext>
              </a:extLst>
            </a:blip>
            <a:stretch>
              <a:fillRect l="-25338" r="-253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4"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p:cTn id="7" dur="5000" fill="hold"/>
                                        <p:tgtEl>
                                          <p:spTgt spid="22529"/>
                                        </p:tgtEl>
                                        <p:attrNameLst>
                                          <p:attrName>ppt_w</p:attrName>
                                        </p:attrNameLst>
                                      </p:cBhvr>
                                      <p:tavLst>
                                        <p:tav tm="0" fmla="#ppt_w*sin(2.5*pi*$)">
                                          <p:val>
                                            <p:fltVal val="0"/>
                                          </p:val>
                                        </p:tav>
                                        <p:tav tm="100000">
                                          <p:val>
                                            <p:fltVal val="1"/>
                                          </p:val>
                                        </p:tav>
                                      </p:tavLst>
                                    </p:anim>
                                    <p:anim calcmode="lin" valueType="num">
                                      <p:cBhvr>
                                        <p:cTn id="8" dur="5000" fill="hold"/>
                                        <p:tgtEl>
                                          <p:spTgt spid="22529"/>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20483"/>
                                        </p:tgtEl>
                                        <p:attrNameLst>
                                          <p:attrName>style.visibility</p:attrName>
                                        </p:attrNameLst>
                                      </p:cBhvr>
                                      <p:to>
                                        <p:strVal val="visible"/>
                                      </p:to>
                                    </p:set>
                                    <p:animEffect transition="in" filter="slide(fromBottom)">
                                      <p:cBhvr>
                                        <p:cTn id="14" dur="500"/>
                                        <p:tgtEl>
                                          <p:spTgt spid="20483"/>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9" presetClass="entr" presetSubtype="10" fill="hold" grpId="6"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0" fill="hold"/>
                                        <p:tgtEl>
                                          <p:spTgt spid="4"/>
                                        </p:tgtEl>
                                        <p:attrNameLst>
                                          <p:attrName>ppt_w</p:attrName>
                                        </p:attrNameLst>
                                      </p:cBhvr>
                                      <p:tavLst>
                                        <p:tav tm="0" fmla="#ppt_w*sin(2.5*pi*$)">
                                          <p:val>
                                            <p:fltVal val="0"/>
                                          </p:val>
                                        </p:tav>
                                        <p:tav tm="100000">
                                          <p:val>
                                            <p:fltVal val="1"/>
                                          </p:val>
                                        </p:tav>
                                      </p:tavLst>
                                    </p:anim>
                                    <p:anim calcmode="lin" valueType="num">
                                      <p:cBhvr>
                                        <p:cTn id="21" dur="5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2" presetClass="entr" presetSubtype="4" fill="hold" grpId="1"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slide(fromBottom)">
                                      <p:cBhvr>
                                        <p:cTn id="27" dur="500"/>
                                        <p:tgtEl>
                                          <p:spTgt spid="2"/>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12" presetClass="entr" presetSubtype="4" fill="hold" grpId="2"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slide(fromBottom)">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3"/>
      <p:bldP spid="22529" grpId="4" animBg="1"/>
      <p:bldP spid="20483" grpId="0" animBg="1"/>
      <p:bldP spid="2" grpId="1" animBg="1"/>
      <p:bldP spid="5" grpId="2" animBg="1"/>
      <p:bldP spid="4" grpId="5"/>
      <p:bldP spid="4" grpId="6"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框 28673"/>
          <p:cNvSpPr txBox="1"/>
          <p:nvPr/>
        </p:nvSpPr>
        <p:spPr>
          <a:xfrm>
            <a:off x="517525" y="161925"/>
            <a:ext cx="5208588" cy="769938"/>
          </a:xfrm>
          <a:prstGeom prst="rect">
            <a:avLst/>
          </a:prstGeom>
          <a:solidFill>
            <a:srgbClr val="FFFF99"/>
          </a:solidFill>
          <a:ln w="9525" cap="flat" cmpd="sng">
            <a:solidFill>
              <a:schemeClr val="tx2"/>
            </a:solidFill>
            <a:prstDash val="solid"/>
            <a:miter/>
            <a:headEnd type="none" w="med" len="med"/>
            <a:tailEnd type="none" w="med" len="med"/>
          </a:ln>
        </p:spPr>
        <p:txBody>
          <a:bodyPr wrap="none" lIns="90000" tIns="46800" rIns="90000" bIns="46800" anchor="t">
            <a:spAutoFit/>
          </a:bodyPr>
          <a:lstStyle/>
          <a:p>
            <a:r>
              <a:rPr lang="zh-CN" altLang="en-US" sz="4400" b="1">
                <a:solidFill>
                  <a:srgbClr val="FF0000"/>
                </a:solidFill>
                <a:latin typeface="微软雅黑" panose="020B0503020204020204" charset="-122"/>
                <a:ea typeface="微软雅黑" panose="020B0503020204020204" charset="-122"/>
              </a:rPr>
              <a:t>概括第二段主要内容</a:t>
            </a:r>
          </a:p>
        </p:txBody>
      </p:sp>
      <p:sp>
        <p:nvSpPr>
          <p:cNvPr id="28675" name="文本框 28674"/>
          <p:cNvSpPr txBox="1"/>
          <p:nvPr/>
        </p:nvSpPr>
        <p:spPr>
          <a:xfrm>
            <a:off x="517525" y="2359025"/>
            <a:ext cx="11336338" cy="3968750"/>
          </a:xfrm>
          <a:prstGeom prst="rect">
            <a:avLst/>
          </a:prstGeom>
          <a:noFill/>
          <a:ln w="28575" cap="flat" cmpd="sng">
            <a:solidFill>
              <a:schemeClr val="tx2"/>
            </a:solidFill>
            <a:prstDash val="solid"/>
            <a:miter/>
            <a:headEnd type="none" w="med" len="med"/>
            <a:tailEnd type="none" w="med" len="med"/>
          </a:ln>
        </p:spPr>
        <p:txBody>
          <a:bodyPr wrap="square" anchor="t">
            <a:spAutoFit/>
          </a:bodyPr>
          <a:lstStyle/>
          <a:p>
            <a:r>
              <a:rPr lang="zh-CN" altLang="en-US" sz="2800" b="1">
                <a:solidFill>
                  <a:srgbClr val="CC0000"/>
                </a:solidFill>
                <a:latin typeface="微软雅黑" panose="020B0503020204020204" charset="-122"/>
                <a:ea typeface="微软雅黑" panose="020B0503020204020204" charset="-122"/>
              </a:rPr>
              <a:t>地盘扩大</a:t>
            </a:r>
            <a:r>
              <a:rPr lang="en-US" altLang="zh-CN" sz="2800" b="1">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南、西、东、北</a:t>
            </a:r>
          </a:p>
          <a:p>
            <a:r>
              <a:rPr lang="zh-CN" altLang="en-US" sz="2800" b="1">
                <a:latin typeface="微软雅黑" panose="020B0503020204020204" charset="-122"/>
                <a:ea typeface="微软雅黑" panose="020B0503020204020204" charset="-122"/>
              </a:rPr>
              <a:t>                       人才云集  叩关攻秦</a:t>
            </a:r>
          </a:p>
          <a:p>
            <a:r>
              <a:rPr lang="zh-CN" altLang="en-US" sz="2800" b="1">
                <a:solidFill>
                  <a:schemeClr val="accent2"/>
                </a:solidFill>
                <a:latin typeface="微软雅黑" panose="020B0503020204020204" charset="-122"/>
                <a:ea typeface="微软雅黑" panose="020B0503020204020204" charset="-122"/>
              </a:rPr>
              <a:t>合纵之盟</a:t>
            </a:r>
            <a:r>
              <a:rPr lang="zh-CN" altLang="en-US" sz="2400" b="1">
                <a:solidFill>
                  <a:srgbClr val="660033"/>
                </a:solidFill>
                <a:latin typeface="微软雅黑" panose="020B0503020204020204" charset="-122"/>
                <a:ea typeface="微软雅黑" panose="020B0503020204020204" charset="-122"/>
              </a:rPr>
              <a:t>（约纵离横）</a:t>
            </a:r>
            <a:r>
              <a:rPr lang="zh-CN" altLang="en-US" sz="2400" b="1">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十倍之地</a:t>
            </a:r>
          </a:p>
          <a:p>
            <a:r>
              <a:rPr lang="zh-CN" altLang="en-US" b="1">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百万之师          争割地而赂秦 </a:t>
            </a:r>
          </a:p>
          <a:p>
            <a:r>
              <a:rPr lang="zh-CN" altLang="en-US" sz="2800" b="1">
                <a:solidFill>
                  <a:srgbClr val="FF0000"/>
                </a:solidFill>
                <a:latin typeface="微软雅黑" panose="020B0503020204020204" charset="-122"/>
                <a:ea typeface="微软雅黑" panose="020B0503020204020204" charset="-122"/>
              </a:rPr>
              <a:t>对比、</a:t>
            </a:r>
          </a:p>
          <a:p>
            <a:r>
              <a:rPr lang="zh-CN" altLang="en-US" sz="2800" b="1">
                <a:solidFill>
                  <a:srgbClr val="FF0000"/>
                </a:solidFill>
                <a:latin typeface="微软雅黑" panose="020B0503020204020204" charset="-122"/>
                <a:ea typeface="微软雅黑" panose="020B0503020204020204" charset="-122"/>
              </a:rPr>
              <a:t>反衬</a:t>
            </a:r>
            <a:r>
              <a:rPr lang="zh-CN" altLang="en-US">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开关延敌</a:t>
            </a:r>
          </a:p>
          <a:p>
            <a:r>
              <a:rPr lang="zh-CN" altLang="en-US" sz="2800" b="1">
                <a:latin typeface="微软雅黑" panose="020B0503020204020204" charset="-122"/>
                <a:ea typeface="微软雅黑" panose="020B0503020204020204" charset="-122"/>
              </a:rPr>
              <a:t>             无亡矢遗镞之费     </a:t>
            </a:r>
          </a:p>
          <a:p>
            <a:r>
              <a:rPr lang="zh-CN" altLang="en-US" b="1">
                <a:latin typeface="微软雅黑" panose="020B0503020204020204" charset="-122"/>
                <a:ea typeface="微软雅黑" panose="020B0503020204020204" charset="-122"/>
              </a:rPr>
              <a:t>   </a:t>
            </a:r>
            <a:r>
              <a:rPr lang="zh-CN" altLang="en-US" sz="2800" b="1">
                <a:solidFill>
                  <a:schemeClr val="accent2"/>
                </a:solidFill>
                <a:latin typeface="微软雅黑" panose="020B0503020204020204" charset="-122"/>
                <a:ea typeface="微软雅黑" panose="020B0503020204020204" charset="-122"/>
              </a:rPr>
              <a:t>秦 </a:t>
            </a:r>
            <a:r>
              <a:rPr lang="zh-CN" altLang="en-US" sz="2800" b="1">
                <a:latin typeface="微软雅黑" panose="020B0503020204020204" charset="-122"/>
                <a:ea typeface="微软雅黑" panose="020B0503020204020204" charset="-122"/>
              </a:rPr>
              <a:t>       天下诸侯已困矣     </a:t>
            </a:r>
            <a:r>
              <a:rPr lang="zh-CN" altLang="en-US" sz="2800" b="1">
                <a:solidFill>
                  <a:srgbClr val="FF0000"/>
                </a:solidFill>
                <a:latin typeface="微软雅黑" panose="020B0503020204020204" charset="-122"/>
                <a:ea typeface="微软雅黑" panose="020B0503020204020204" charset="-122"/>
              </a:rPr>
              <a:t>对比</a:t>
            </a:r>
          </a:p>
          <a:p>
            <a:r>
              <a:rPr lang="zh-CN" altLang="en-US" sz="2800" b="1">
                <a:latin typeface="微软雅黑" panose="020B0503020204020204" charset="-122"/>
                <a:ea typeface="微软雅黑" panose="020B0503020204020204" charset="-122"/>
              </a:rPr>
              <a:t>             请服、请朝</a:t>
            </a:r>
          </a:p>
        </p:txBody>
      </p:sp>
      <p:sp>
        <p:nvSpPr>
          <p:cNvPr id="28676" name="文本框 28675"/>
          <p:cNvSpPr txBox="1"/>
          <p:nvPr/>
        </p:nvSpPr>
        <p:spPr>
          <a:xfrm>
            <a:off x="517525" y="1314450"/>
            <a:ext cx="5210175" cy="730250"/>
          </a:xfrm>
          <a:prstGeom prst="rect">
            <a:avLst/>
          </a:prstGeom>
          <a:solidFill>
            <a:srgbClr val="00CC99"/>
          </a:solidFill>
          <a:ln w="9525" cap="flat" cmpd="sng">
            <a:solidFill>
              <a:schemeClr val="tx1"/>
            </a:solidFill>
            <a:prstDash val="solid"/>
            <a:miter/>
            <a:headEnd type="none" w="med" len="med"/>
            <a:tailEnd type="none" w="med" len="med"/>
          </a:ln>
        </p:spPr>
        <p:txBody>
          <a:bodyPr wrap="square" anchor="t">
            <a:spAutoFit/>
          </a:bodyPr>
          <a:lstStyle/>
          <a:p>
            <a:pPr>
              <a:lnSpc>
                <a:spcPct val="130000"/>
              </a:lnSpc>
            </a:pPr>
            <a:r>
              <a:rPr lang="zh-CN" altLang="en-US" sz="3200" b="1">
                <a:latin typeface="微软雅黑" panose="020B0503020204020204" charset="-122"/>
                <a:ea typeface="微软雅黑" panose="020B0503020204020204" charset="-122"/>
              </a:rPr>
              <a:t>秦王朝势力的发展</a:t>
            </a:r>
          </a:p>
        </p:txBody>
      </p:sp>
      <p:sp>
        <p:nvSpPr>
          <p:cNvPr id="28677" name="左大括号 28676"/>
          <p:cNvSpPr/>
          <p:nvPr/>
        </p:nvSpPr>
        <p:spPr>
          <a:xfrm>
            <a:off x="3776663" y="3238500"/>
            <a:ext cx="76200" cy="1052513"/>
          </a:xfrm>
          <a:prstGeom prst="leftBrace">
            <a:avLst>
              <a:gd name="adj1" fmla="val 113441"/>
              <a:gd name="adj2" fmla="val 50000"/>
            </a:avLst>
          </a:prstGeom>
          <a:noFill/>
          <a:ln w="28575" cap="flat" cmpd="sng">
            <a:solidFill>
              <a:srgbClr val="000000"/>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28678" name="左大括号 28677"/>
          <p:cNvSpPr/>
          <p:nvPr/>
        </p:nvSpPr>
        <p:spPr>
          <a:xfrm flipH="1">
            <a:off x="5748338" y="3238500"/>
            <a:ext cx="152400" cy="1052513"/>
          </a:xfrm>
          <a:prstGeom prst="leftBrace">
            <a:avLst>
              <a:gd name="adj1" fmla="val 56720"/>
              <a:gd name="adj2" fmla="val 50000"/>
            </a:avLst>
          </a:prstGeom>
          <a:noFill/>
          <a:ln w="28575" cap="flat" cmpd="sng">
            <a:solidFill>
              <a:srgbClr val="000000"/>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28680" name="左大括号 28679"/>
          <p:cNvSpPr/>
          <p:nvPr/>
        </p:nvSpPr>
        <p:spPr>
          <a:xfrm>
            <a:off x="1644650" y="4625975"/>
            <a:ext cx="228600" cy="1631950"/>
          </a:xfrm>
          <a:prstGeom prst="leftBrace">
            <a:avLst>
              <a:gd name="adj1" fmla="val 46435"/>
              <a:gd name="adj2" fmla="val 50000"/>
            </a:avLst>
          </a:prstGeom>
          <a:noFill/>
          <a:ln w="28575" cap="flat" cmpd="sng">
            <a:solidFill>
              <a:srgbClr val="000000"/>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28682" name="左大括号 28681"/>
          <p:cNvSpPr/>
          <p:nvPr/>
        </p:nvSpPr>
        <p:spPr>
          <a:xfrm flipH="1">
            <a:off x="8789988" y="3124200"/>
            <a:ext cx="228600" cy="2438400"/>
          </a:xfrm>
          <a:prstGeom prst="leftBrace">
            <a:avLst>
              <a:gd name="adj1" fmla="val 65679"/>
              <a:gd name="adj2" fmla="val 50000"/>
            </a:avLst>
          </a:prstGeom>
          <a:noFill/>
          <a:ln w="28575" cap="flat" cmpd="sng">
            <a:solidFill>
              <a:srgbClr val="000000"/>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28683" name="文本框 28682"/>
          <p:cNvSpPr txBox="1"/>
          <p:nvPr/>
        </p:nvSpPr>
        <p:spPr>
          <a:xfrm>
            <a:off x="9407525" y="2632075"/>
            <a:ext cx="2278063" cy="3046413"/>
          </a:xfrm>
          <a:prstGeom prst="ellipse">
            <a:avLst/>
          </a:prstGeom>
          <a:solidFill>
            <a:schemeClr val="accent5">
              <a:lumMod val="40000"/>
              <a:lumOff val="60000"/>
            </a:schemeClr>
          </a:solidFill>
          <a:ln w="9525">
            <a:noFill/>
          </a:ln>
        </p:spPr>
        <p:txBody>
          <a:bodyPr vert="eaVert" wrap="square" anchor="t">
            <a:spAutoFit/>
          </a:bodyPr>
          <a:lstStyle/>
          <a:p>
            <a:pPr>
              <a:spcBef>
                <a:spcPct val="50000"/>
              </a:spcBef>
            </a:pPr>
            <a:r>
              <a:rPr lang="zh-CN" altLang="en-US" sz="4800" b="1" noProof="1">
                <a:solidFill>
                  <a:srgbClr val="660033"/>
                </a:solidFill>
                <a:latin typeface="微软雅黑" panose="020B0503020204020204" charset="-122"/>
                <a:ea typeface="微软雅黑" panose="020B0503020204020204" charset="-122"/>
                <a:cs typeface="+mn-cs"/>
              </a:rPr>
              <a:t>纵 散 约 败</a:t>
            </a:r>
            <a:endParaRPr lang="zh-CN" altLang="en-US" sz="4800" b="1" noProof="1">
              <a:solidFill>
                <a:srgbClr val="660033"/>
              </a:solidFill>
              <a:latin typeface="微软雅黑" panose="020B0503020204020204" charset="-122"/>
              <a:ea typeface="微软雅黑" panose="020B0503020204020204" charset="-122"/>
            </a:endParaRPr>
          </a:p>
        </p:txBody>
      </p:sp>
      <p:sp>
        <p:nvSpPr>
          <p:cNvPr id="28684" name="直接连接符 28683"/>
          <p:cNvSpPr/>
          <p:nvPr/>
        </p:nvSpPr>
        <p:spPr>
          <a:xfrm flipH="1">
            <a:off x="2341563" y="3757613"/>
            <a:ext cx="0" cy="381000"/>
          </a:xfrm>
          <a:prstGeom prst="line">
            <a:avLst/>
          </a:prstGeom>
          <a:ln w="25400" cap="flat" cmpd="sng">
            <a:solidFill>
              <a:schemeClr val="tx1"/>
            </a:solidFill>
            <a:prstDash val="solid"/>
            <a:round/>
            <a:headEnd type="none" w="med" len="med"/>
            <a:tailEnd type="triangle" w="med" len="med"/>
          </a:ln>
        </p:spPr>
        <p:txBody>
          <a:bodyPr/>
          <a:lstStyle/>
          <a:p>
            <a:endParaRPr/>
          </a:p>
        </p:txBody>
      </p:sp>
      <p:pic>
        <p:nvPicPr>
          <p:cNvPr id="41994" name="图片 1"/>
          <p:cNvPicPr>
            <a:picLocks noChangeAspect="1"/>
          </p:cNvPicPr>
          <p:nvPr/>
        </p:nvPicPr>
        <p:blipFill>
          <a:blip r:embed="rId2"/>
          <a:stretch>
            <a:fillRect/>
          </a:stretch>
        </p:blipFill>
        <p:spPr>
          <a:xfrm>
            <a:off x="6061075" y="161925"/>
            <a:ext cx="5792788" cy="18827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499"/>
                                          </p:stCondLst>
                                        </p:cTn>
                                        <p:tgtEl>
                                          <p:spTgt spid="2867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8675"/>
                                        </p:tgtEl>
                                        <p:attrNameLst>
                                          <p:attrName>style.visibility</p:attrName>
                                        </p:attrNameLst>
                                      </p:cBhvr>
                                      <p:to>
                                        <p:strVal val="visible"/>
                                      </p:to>
                                    </p:set>
                                    <p:animEffect transition="in" filter="slide(fromBottom)">
                                      <p:cBhvr>
                                        <p:cTn id="12" dur="500"/>
                                        <p:tgtEl>
                                          <p:spTgt spid="28675"/>
                                        </p:tgtEl>
                                      </p:cBhvr>
                                    </p:animEffec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1" presetClass="entr" presetSubtype="0" fill="hold" nodeType="clickEffect">
                                  <p:stCondLst>
                                    <p:cond delay="0"/>
                                  </p:stCondLst>
                                  <p:childTnLst>
                                    <p:set>
                                      <p:cBhvr>
                                        <p:cTn id="17" dur="1" fill="hold">
                                          <p:stCondLst>
                                            <p:cond delay="499"/>
                                          </p:stCondLst>
                                        </p:cTn>
                                        <p:tgtEl>
                                          <p:spTgt spid="28677"/>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2867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1" presetClass="entr" presetSubtype="0" fill="hold" nodeType="clickEffect">
                                  <p:stCondLst>
                                    <p:cond delay="0"/>
                                  </p:stCondLst>
                                  <p:childTnLst>
                                    <p:set>
                                      <p:cBhvr>
                                        <p:cTn id="27" dur="1" fill="hold">
                                          <p:stCondLst>
                                            <p:cond delay="499"/>
                                          </p:stCondLst>
                                        </p:cTn>
                                        <p:tgtEl>
                                          <p:spTgt spid="28680"/>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499"/>
                                          </p:stCondLst>
                                        </p:cTn>
                                        <p:tgtEl>
                                          <p:spTgt spid="2868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1" presetClass="entr" presetSubtype="0" fill="hold" nodeType="clickEffect">
                                  <p:stCondLst>
                                    <p:cond delay="0"/>
                                  </p:stCondLst>
                                  <p:childTnLst>
                                    <p:set>
                                      <p:cBhvr>
                                        <p:cTn id="37" dur="1" fill="hold">
                                          <p:stCondLst>
                                            <p:cond delay="499"/>
                                          </p:stCondLst>
                                        </p:cTn>
                                        <p:tgtEl>
                                          <p:spTgt spid="28682"/>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1" presetClass="entr" presetSubtype="0" fill="hold" grpId="2" nodeType="clickEffect">
                                  <p:stCondLst>
                                    <p:cond delay="0"/>
                                  </p:stCondLst>
                                  <p:childTnLst>
                                    <p:set>
                                      <p:cBhvr>
                                        <p:cTn id="42" dur="1" fill="hold">
                                          <p:stCondLst>
                                            <p:cond delay="499"/>
                                          </p:stCondLst>
                                        </p:cTn>
                                        <p:tgtEl>
                                          <p:spTgt spid="286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P spid="28676" grpId="1" animBg="1"/>
      <p:bldP spid="28683" grpId="2"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图片 1"/>
          <p:cNvPicPr>
            <a:picLocks noChangeAspect="1"/>
          </p:cNvPicPr>
          <p:nvPr/>
        </p:nvPicPr>
        <p:blipFill>
          <a:blip r:embed="rId2"/>
          <a:stretch>
            <a:fillRect/>
          </a:stretch>
        </p:blipFill>
        <p:spPr>
          <a:xfrm>
            <a:off x="-1587" y="0"/>
            <a:ext cx="12176125" cy="6848475"/>
          </a:xfrm>
          <a:prstGeom prst="rect">
            <a:avLst/>
          </a:prstGeom>
          <a:noFill/>
          <a:ln w="9525">
            <a:noFill/>
          </a:ln>
        </p:spPr>
      </p:pic>
      <p:sp>
        <p:nvSpPr>
          <p:cNvPr id="43010" name="椭圆 17409"/>
          <p:cNvSpPr/>
          <p:nvPr/>
        </p:nvSpPr>
        <p:spPr>
          <a:xfrm>
            <a:off x="5334000" y="3429000"/>
            <a:ext cx="762000" cy="1143000"/>
          </a:xfrm>
          <a:prstGeom prst="ellipse">
            <a:avLst/>
          </a:prstGeom>
          <a:noFill/>
          <a:ln w="9525">
            <a:noFill/>
          </a:ln>
        </p:spPr>
        <p:txBody>
          <a:bodyPr anchor="t"/>
          <a:lstStyle/>
          <a:p>
            <a:endParaRPr lang="zh-CN" altLang="en-US">
              <a:latin typeface="Arial" pitchFamily="34" charset="0"/>
              <a:ea typeface="宋体" panose="02010600030101010101" pitchFamily="2" charset="-122"/>
            </a:endParaRPr>
          </a:p>
        </p:txBody>
      </p:sp>
      <p:sp>
        <p:nvSpPr>
          <p:cNvPr id="19459" name="文本框 4098"/>
          <p:cNvSpPr/>
          <p:nvPr/>
        </p:nvSpPr>
        <p:spPr>
          <a:xfrm>
            <a:off x="5634038" y="5127625"/>
            <a:ext cx="6540500" cy="1738313"/>
          </a:xfrm>
          <a:prstGeom prst="roundRect">
            <a:avLst>
              <a:gd name="adj" fmla="val 16667"/>
            </a:avLst>
          </a:prstGeom>
          <a:solidFill>
            <a:srgbClr val="66FF33"/>
          </a:solidFill>
          <a:ln w="9525">
            <a:noFill/>
          </a:ln>
        </p:spPr>
        <p:txBody>
          <a:bodyPr wrap="square" anchor="t">
            <a:spAutoFit/>
          </a:bodyPr>
          <a:lstStyle/>
          <a:p>
            <a:r>
              <a:rPr lang="zh-CN" altLang="en-US" sz="9600" b="1">
                <a:solidFill>
                  <a:srgbClr val="FF0000"/>
                </a:solidFill>
                <a:latin typeface="微软雅黑" panose="020B0503020204020204" charset="-122"/>
                <a:ea typeface="微软雅黑" panose="020B0503020204020204" charset="-122"/>
              </a:rPr>
              <a:t>研读第三段</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770" decel="100000"/>
                                        <p:tgtEl>
                                          <p:spTgt spid="19459"/>
                                        </p:tgtEl>
                                      </p:cBhvr>
                                    </p:animEffect>
                                    <p:animScale>
                                      <p:cBhvr>
                                        <p:cTn id="8" dur="770" decel="100000"/>
                                        <p:tgtEl>
                                          <p:spTgt spid="19459"/>
                                        </p:tgtEl>
                                      </p:cBhvr>
                                      <p:from x="10000" y="10000"/>
                                      <p:to x="200000" y="450000"/>
                                    </p:animScale>
                                    <p:animScale>
                                      <p:cBhvr>
                                        <p:cTn id="9" dur="1230" accel="100000" fill="hold">
                                          <p:stCondLst>
                                            <p:cond delay="770"/>
                                          </p:stCondLst>
                                        </p:cTn>
                                        <p:tgtEl>
                                          <p:spTgt spid="19459"/>
                                        </p:tgtEl>
                                      </p:cBhvr>
                                      <p:from x="200000" y="450000"/>
                                      <p:to x="100000" y="100000"/>
                                    </p:animScale>
                                    <p:set>
                                      <p:cBhvr>
                                        <p:cTn id="10" dur="770" fill="hold"/>
                                        <p:tgtEl>
                                          <p:spTgt spid="19459"/>
                                        </p:tgtEl>
                                        <p:attrNameLst>
                                          <p:attrName>ppt_x</p:attrName>
                                        </p:attrNameLst>
                                      </p:cBhvr>
                                      <p:to>
                                        <p:strVal val="(0.5)"/>
                                      </p:to>
                                    </p:set>
                                    <p:anim from="(0.5)" to="(#ppt_x)" calcmode="lin" valueType="num">
                                      <p:cBhvr>
                                        <p:cTn id="11" dur="1230" accel="100000" fill="hold">
                                          <p:stCondLst>
                                            <p:cond delay="770"/>
                                          </p:stCondLst>
                                        </p:cTn>
                                        <p:tgtEl>
                                          <p:spTgt spid="19459"/>
                                        </p:tgtEl>
                                        <p:attrNameLst>
                                          <p:attrName>ppt_x</p:attrName>
                                        </p:attrNameLst>
                                      </p:cBhvr>
                                    </p:anim>
                                    <p:set>
                                      <p:cBhvr>
                                        <p:cTn id="12" dur="770" fill="hold"/>
                                        <p:tgtEl>
                                          <p:spTgt spid="19459"/>
                                        </p:tgtEl>
                                        <p:attrNameLst>
                                          <p:attrName>ppt_y</p:attrName>
                                        </p:attrNameLst>
                                      </p:cBhvr>
                                      <p:to>
                                        <p:strVal val="(#ppt_y+0.4)"/>
                                      </p:to>
                                    </p:set>
                                    <p:anim from="(#ppt_y+0.4)" to="(#ppt_y)" calcmode="lin" valueType="num">
                                      <p:cBhvr>
                                        <p:cTn id="13" dur="1230" accel="100000" fill="hold">
                                          <p:stCondLst>
                                            <p:cond delay="770"/>
                                          </p:stCondLst>
                                        </p:cTn>
                                        <p:tgtEl>
                                          <p:spTgt spid="1945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33793"/>
          <p:cNvSpPr/>
          <p:nvPr/>
        </p:nvSpPr>
        <p:spPr>
          <a:xfrm>
            <a:off x="84455" y="220663"/>
            <a:ext cx="9144000" cy="3636010"/>
          </a:xfrm>
          <a:prstGeom prst="rect">
            <a:avLst/>
          </a:prstGeom>
          <a:noFill/>
          <a:ln w="28575">
            <a:solidFill>
              <a:schemeClr val="tx1"/>
            </a:solidFill>
          </a:ln>
          <a:effectLst>
            <a:glow rad="228600">
              <a:schemeClr val="accent2">
                <a:satMod val="175000"/>
                <a:alpha val="40000"/>
              </a:schemeClr>
            </a:glow>
          </a:effectLst>
        </p:spPr>
        <p:txBody>
          <a:bodyPr lIns="90000" tIns="46800" rIns="90000" bIns="46800" anchor="t">
            <a:spAutoFit/>
          </a:bodyPr>
          <a:lstStyle/>
          <a:p>
            <a:pPr fontAlgn="base">
              <a:lnSpc>
                <a:spcPct val="80000"/>
              </a:lnSpc>
            </a:pPr>
            <a:r>
              <a:rPr lang="zh-CN" altLang="en-US" sz="3200" b="1" strike="noStrike" noProof="1">
                <a:latin typeface="楷体_GB2312" pitchFamily="49" charset="-122"/>
                <a:ea typeface="楷体_GB2312" pitchFamily="49" charset="-122"/>
                <a:cs typeface="+mn-cs"/>
              </a:rPr>
              <a:t>　　</a:t>
            </a:r>
            <a:r>
              <a:rPr lang="zh-CN" altLang="en-US" sz="3200" b="1" strike="noStrike" noProof="1">
                <a:latin typeface="微软雅黑" panose="020B0503020204020204" charset="-122"/>
                <a:ea typeface="微软雅黑" panose="020B0503020204020204" charset="-122"/>
                <a:cs typeface="+mn-cs"/>
              </a:rPr>
              <a:t>及至始皇，</a:t>
            </a:r>
            <a:r>
              <a:rPr lang="zh-CN" altLang="en-US" sz="3200" b="1" u="sng" strike="noStrike" noProof="1">
                <a:solidFill>
                  <a:srgbClr val="CC0000"/>
                </a:solidFill>
                <a:latin typeface="微软雅黑" panose="020B0503020204020204" charset="-122"/>
                <a:ea typeface="微软雅黑" panose="020B0503020204020204" charset="-122"/>
                <a:cs typeface="+mn-cs"/>
              </a:rPr>
              <a:t>奋</a:t>
            </a:r>
            <a:r>
              <a:rPr lang="zh-CN" altLang="en-US" sz="3200" b="1" strike="noStrike" noProof="1">
                <a:latin typeface="微软雅黑" panose="020B0503020204020204" charset="-122"/>
                <a:ea typeface="微软雅黑" panose="020B0503020204020204" charset="-122"/>
                <a:cs typeface="+mn-cs"/>
              </a:rPr>
              <a:t>六世之</a:t>
            </a:r>
            <a:r>
              <a:rPr lang="zh-CN" altLang="en-US" sz="3200" b="1" u="sng" strike="noStrike" noProof="1">
                <a:solidFill>
                  <a:srgbClr val="CC0000"/>
                </a:solidFill>
                <a:latin typeface="微软雅黑" panose="020B0503020204020204" charset="-122"/>
                <a:ea typeface="微软雅黑" panose="020B0503020204020204" charset="-122"/>
                <a:cs typeface="+mn-cs"/>
              </a:rPr>
              <a:t>余烈</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振</a:t>
            </a:r>
            <a:r>
              <a:rPr lang="zh-CN" altLang="en-US" sz="3200" b="1" strike="noStrike" noProof="1">
                <a:latin typeface="微软雅黑" panose="020B0503020204020204" charset="-122"/>
                <a:ea typeface="微软雅黑" panose="020B0503020204020204" charset="-122"/>
                <a:cs typeface="+mn-cs"/>
              </a:rPr>
              <a:t>长</a:t>
            </a:r>
            <a:r>
              <a:rPr lang="zh-CN" altLang="en-US" sz="3200" b="1" u="sng" strike="noStrike" noProof="1">
                <a:solidFill>
                  <a:srgbClr val="CC0000"/>
                </a:solidFill>
                <a:latin typeface="微软雅黑" panose="020B0503020204020204" charset="-122"/>
                <a:ea typeface="微软雅黑" panose="020B0503020204020204" charset="-122"/>
                <a:cs typeface="+mn-cs"/>
              </a:rPr>
              <a:t>策</a:t>
            </a:r>
            <a:r>
              <a:rPr lang="zh-CN" altLang="en-US" sz="3200" b="1" strike="noStrike" noProof="1">
                <a:latin typeface="微软雅黑" panose="020B0503020204020204" charset="-122"/>
                <a:ea typeface="微软雅黑" panose="020B0503020204020204" charset="-122"/>
                <a:cs typeface="+mn-cs"/>
              </a:rPr>
              <a:t>而</a:t>
            </a:r>
            <a:r>
              <a:rPr lang="zh-CN" altLang="en-US" sz="3200" b="1" u="sng" strike="noStrike" noProof="1">
                <a:solidFill>
                  <a:srgbClr val="CC0000"/>
                </a:solidFill>
                <a:latin typeface="微软雅黑" panose="020B0503020204020204" charset="-122"/>
                <a:ea typeface="微软雅黑" panose="020B0503020204020204" charset="-122"/>
                <a:cs typeface="+mn-cs"/>
              </a:rPr>
              <a:t>御</a:t>
            </a:r>
            <a:r>
              <a:rPr lang="zh-CN" altLang="en-US" sz="3200" b="1" strike="noStrike" noProof="1">
                <a:latin typeface="微软雅黑" panose="020B0503020204020204" charset="-122"/>
                <a:ea typeface="微软雅黑" panose="020B0503020204020204" charset="-122"/>
                <a:cs typeface="+mn-cs"/>
              </a:rPr>
              <a:t>宇内，</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吞二周而</a:t>
            </a:r>
            <a:r>
              <a:rPr lang="zh-CN" altLang="en-US" sz="3200" b="1" u="sng" strike="noStrike" noProof="1">
                <a:solidFill>
                  <a:srgbClr val="CC0000"/>
                </a:solidFill>
                <a:latin typeface="微软雅黑" panose="020B0503020204020204" charset="-122"/>
                <a:ea typeface="微软雅黑" panose="020B0503020204020204" charset="-122"/>
                <a:cs typeface="+mn-cs"/>
              </a:rPr>
              <a:t>亡</a:t>
            </a:r>
            <a:r>
              <a:rPr lang="zh-CN" altLang="en-US" sz="3200" b="1" strike="noStrike" noProof="1">
                <a:latin typeface="微软雅黑" panose="020B0503020204020204" charset="-122"/>
                <a:ea typeface="微软雅黑" panose="020B0503020204020204" charset="-122"/>
                <a:cs typeface="+mn-cs"/>
              </a:rPr>
              <a:t>诸侯</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履</a:t>
            </a:r>
            <a:r>
              <a:rPr lang="zh-CN" altLang="en-US" sz="3200" b="1" strike="noStrike" noProof="1">
                <a:latin typeface="微软雅黑" panose="020B0503020204020204" charset="-122"/>
                <a:ea typeface="微软雅黑" panose="020B0503020204020204" charset="-122"/>
                <a:cs typeface="+mn-cs"/>
              </a:rPr>
              <a:t>至尊而</a:t>
            </a:r>
            <a:r>
              <a:rPr lang="zh-CN" altLang="en-US" sz="3200" b="1" u="sng" strike="noStrike" noProof="1">
                <a:solidFill>
                  <a:srgbClr val="CC0000"/>
                </a:solidFill>
                <a:latin typeface="微软雅黑" panose="020B0503020204020204" charset="-122"/>
                <a:ea typeface="微软雅黑" panose="020B0503020204020204" charset="-122"/>
                <a:cs typeface="+mn-cs"/>
              </a:rPr>
              <a:t>制六合</a:t>
            </a:r>
            <a:r>
              <a:rPr lang="zh-CN" altLang="en-US"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执敲扑</a:t>
            </a:r>
            <a:r>
              <a:rPr lang="zh-CN" altLang="en-US" sz="3200" b="1" strike="noStrike" noProof="1">
                <a:latin typeface="微软雅黑" panose="020B0503020204020204" charset="-122"/>
                <a:ea typeface="微软雅黑" panose="020B0503020204020204" charset="-122"/>
                <a:cs typeface="+mn-cs"/>
              </a:rPr>
              <a:t>而</a:t>
            </a:r>
            <a:r>
              <a:rPr lang="zh-CN" altLang="en-US" sz="3200" b="1" u="sng" strike="noStrike" noProof="1">
                <a:solidFill>
                  <a:srgbClr val="CC0000"/>
                </a:solidFill>
                <a:latin typeface="微软雅黑" panose="020B0503020204020204" charset="-122"/>
                <a:ea typeface="微软雅黑" panose="020B0503020204020204" charset="-122"/>
                <a:cs typeface="+mn-cs"/>
              </a:rPr>
              <a:t>鞭笞</a:t>
            </a: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zh-CN" altLang="en-US" sz="3200" b="1" u="sng"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天下</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威振</a:t>
            </a:r>
            <a:r>
              <a:rPr lang="zh-CN" altLang="en-US" sz="3200" b="1" strike="noStrike" noProof="1">
                <a:latin typeface="微软雅黑" panose="020B0503020204020204" charset="-122"/>
                <a:ea typeface="微软雅黑" panose="020B0503020204020204" charset="-122"/>
                <a:cs typeface="+mn-cs"/>
              </a:rPr>
              <a:t>四海。</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p:txBody>
      </p:sp>
      <p:sp>
        <p:nvSpPr>
          <p:cNvPr id="33795" name="圆角矩形标注 33794"/>
          <p:cNvSpPr/>
          <p:nvPr/>
        </p:nvSpPr>
        <p:spPr>
          <a:xfrm>
            <a:off x="1039813" y="836613"/>
            <a:ext cx="1295400" cy="504825"/>
          </a:xfrm>
          <a:prstGeom prst="wedgeRoundRectCallout">
            <a:avLst>
              <a:gd name="adj1" fmla="val 119852"/>
              <a:gd name="adj2" fmla="val -89620"/>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200" b="1">
                <a:latin typeface="Times New Roman" panose="02020603050405020304" pitchFamily="18" charset="0"/>
                <a:ea typeface="黑体" pitchFamily="49" charset="-122"/>
              </a:rPr>
              <a:t>发展</a:t>
            </a:r>
          </a:p>
        </p:txBody>
      </p:sp>
      <p:sp>
        <p:nvSpPr>
          <p:cNvPr id="33796" name="圆角矩形标注 33795"/>
          <p:cNvSpPr/>
          <p:nvPr/>
        </p:nvSpPr>
        <p:spPr>
          <a:xfrm>
            <a:off x="2682875" y="620713"/>
            <a:ext cx="2016125" cy="720725"/>
          </a:xfrm>
          <a:prstGeom prst="wedgeRoundRectCallout">
            <a:avLst>
              <a:gd name="adj1" fmla="val 67088"/>
              <a:gd name="adj2" fmla="val -54407"/>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遗留的</a:t>
            </a:r>
          </a:p>
          <a:p>
            <a:pPr algn="ctr">
              <a:lnSpc>
                <a:spcPct val="80000"/>
              </a:lnSpc>
            </a:pPr>
            <a:r>
              <a:rPr lang="zh-CN" altLang="en-US" sz="2400" b="1">
                <a:latin typeface="Times New Roman" panose="02020603050405020304" pitchFamily="18" charset="0"/>
                <a:ea typeface="黑体" pitchFamily="49" charset="-122"/>
              </a:rPr>
              <a:t>功业成就</a:t>
            </a:r>
          </a:p>
        </p:txBody>
      </p:sp>
      <p:sp>
        <p:nvSpPr>
          <p:cNvPr id="33797" name="圆角矩形标注 33796"/>
          <p:cNvSpPr/>
          <p:nvPr/>
        </p:nvSpPr>
        <p:spPr>
          <a:xfrm>
            <a:off x="4943475" y="728663"/>
            <a:ext cx="1081088" cy="720725"/>
          </a:xfrm>
          <a:prstGeom prst="wedgeRoundRectCallout">
            <a:avLst>
              <a:gd name="adj1" fmla="val 22685"/>
              <a:gd name="adj2" fmla="val -67843"/>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挥动</a:t>
            </a:r>
          </a:p>
          <a:p>
            <a:pPr algn="ctr">
              <a:lnSpc>
                <a:spcPct val="80000"/>
              </a:lnSpc>
            </a:pPr>
            <a:r>
              <a:rPr lang="zh-CN" altLang="en-US" sz="2400" b="1">
                <a:latin typeface="Times New Roman" panose="02020603050405020304" pitchFamily="18" charset="0"/>
                <a:ea typeface="黑体" pitchFamily="49" charset="-122"/>
              </a:rPr>
              <a:t>挥舞</a:t>
            </a:r>
          </a:p>
        </p:txBody>
      </p:sp>
      <p:sp>
        <p:nvSpPr>
          <p:cNvPr id="33798" name="圆角矩形标注 33797"/>
          <p:cNvSpPr/>
          <p:nvPr/>
        </p:nvSpPr>
        <p:spPr>
          <a:xfrm>
            <a:off x="6149975" y="728663"/>
            <a:ext cx="1079500" cy="720725"/>
          </a:xfrm>
          <a:prstGeom prst="wedgeRoundRectCallout">
            <a:avLst>
              <a:gd name="adj1" fmla="val -7648"/>
              <a:gd name="adj2" fmla="val -71806"/>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竹制</a:t>
            </a:r>
          </a:p>
          <a:p>
            <a:pPr algn="ctr">
              <a:lnSpc>
                <a:spcPct val="80000"/>
              </a:lnSpc>
            </a:pPr>
            <a:r>
              <a:rPr lang="zh-CN" altLang="en-US" sz="2400" b="1">
                <a:latin typeface="Times New Roman" panose="02020603050405020304" pitchFamily="18" charset="0"/>
                <a:ea typeface="黑体" pitchFamily="49" charset="-122"/>
              </a:rPr>
              <a:t>马鞭</a:t>
            </a:r>
          </a:p>
        </p:txBody>
      </p:sp>
      <p:sp>
        <p:nvSpPr>
          <p:cNvPr id="33799" name="圆角矩形标注 33798"/>
          <p:cNvSpPr/>
          <p:nvPr/>
        </p:nvSpPr>
        <p:spPr>
          <a:xfrm>
            <a:off x="7319963" y="728663"/>
            <a:ext cx="1008062" cy="720725"/>
          </a:xfrm>
          <a:prstGeom prst="wedgeRoundRectCallout">
            <a:avLst>
              <a:gd name="adj1" fmla="val -35986"/>
              <a:gd name="adj2" fmla="val -72468"/>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驾驭统治</a:t>
            </a:r>
          </a:p>
        </p:txBody>
      </p:sp>
      <p:sp>
        <p:nvSpPr>
          <p:cNvPr id="33800" name="圆角矩形标注 33799"/>
          <p:cNvSpPr/>
          <p:nvPr/>
        </p:nvSpPr>
        <p:spPr>
          <a:xfrm>
            <a:off x="206375" y="1854200"/>
            <a:ext cx="1979613" cy="719138"/>
          </a:xfrm>
          <a:prstGeom prst="wedgeRoundRectCallout">
            <a:avLst>
              <a:gd name="adj1" fmla="val 32519"/>
              <a:gd name="adj2" fmla="val -61699"/>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动词使动</a:t>
            </a:r>
            <a:r>
              <a:rPr lang="en-US" altLang="zh-CN" sz="2400" b="1">
                <a:latin typeface="Times New Roman" panose="02020603050405020304" pitchFamily="18" charset="0"/>
                <a:ea typeface="黑体" pitchFamily="49" charset="-122"/>
              </a:rPr>
              <a:t>,</a:t>
            </a:r>
          </a:p>
          <a:p>
            <a:pPr algn="ctr">
              <a:lnSpc>
                <a:spcPct val="80000"/>
              </a:lnSpc>
            </a:pPr>
            <a:r>
              <a:rPr lang="zh-CN" altLang="en-US" sz="2400" b="1">
                <a:latin typeface="Times New Roman" panose="02020603050405020304" pitchFamily="18" charset="0"/>
                <a:ea typeface="黑体" pitchFamily="49" charset="-122"/>
              </a:rPr>
              <a:t>使</a:t>
            </a:r>
            <a:r>
              <a:rPr lang="en-US" altLang="zh-CN" sz="2400" b="1">
                <a:latin typeface="Times New Roman" panose="02020603050405020304" pitchFamily="18" charset="0"/>
                <a:ea typeface="黑体" pitchFamily="49" charset="-122"/>
              </a:rPr>
              <a:t>…</a:t>
            </a:r>
            <a:r>
              <a:rPr lang="zh-CN" altLang="en-US" sz="2400" b="1">
                <a:latin typeface="Times New Roman" panose="02020603050405020304" pitchFamily="18" charset="0"/>
                <a:ea typeface="黑体" pitchFamily="49" charset="-122"/>
              </a:rPr>
              <a:t>灭亡</a:t>
            </a:r>
          </a:p>
        </p:txBody>
      </p:sp>
      <p:sp>
        <p:nvSpPr>
          <p:cNvPr id="33801" name="圆角矩形标注 33800"/>
          <p:cNvSpPr/>
          <p:nvPr/>
        </p:nvSpPr>
        <p:spPr>
          <a:xfrm>
            <a:off x="2335213" y="1962150"/>
            <a:ext cx="1008062" cy="503238"/>
          </a:xfrm>
          <a:prstGeom prst="wedgeRoundRectCallout">
            <a:avLst>
              <a:gd name="adj1" fmla="val 66065"/>
              <a:gd name="adj2" fmla="val -83125"/>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latin typeface="Times New Roman" panose="02020603050405020304" pitchFamily="18" charset="0"/>
                <a:ea typeface="黑体" pitchFamily="49" charset="-122"/>
              </a:rPr>
              <a:t>登上</a:t>
            </a:r>
          </a:p>
        </p:txBody>
      </p:sp>
      <p:sp>
        <p:nvSpPr>
          <p:cNvPr id="33802" name="圆角矩形标注 33801"/>
          <p:cNvSpPr/>
          <p:nvPr/>
        </p:nvSpPr>
        <p:spPr>
          <a:xfrm>
            <a:off x="3552825" y="1960563"/>
            <a:ext cx="1800225" cy="576262"/>
          </a:xfrm>
          <a:prstGeom prst="wedgeRoundRectCallout">
            <a:avLst>
              <a:gd name="adj1" fmla="val 57759"/>
              <a:gd name="adj2" fmla="val -92699"/>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latin typeface="Times New Roman" panose="02020603050405020304" pitchFamily="18" charset="0"/>
                <a:ea typeface="黑体" pitchFamily="49" charset="-122"/>
              </a:rPr>
              <a:t>统治天下</a:t>
            </a:r>
          </a:p>
        </p:txBody>
      </p:sp>
      <p:sp>
        <p:nvSpPr>
          <p:cNvPr id="33803" name="圆角矩形标注 33802"/>
          <p:cNvSpPr/>
          <p:nvPr/>
        </p:nvSpPr>
        <p:spPr>
          <a:xfrm>
            <a:off x="5538788" y="1854200"/>
            <a:ext cx="1152525" cy="792163"/>
          </a:xfrm>
          <a:prstGeom prst="wedgeRoundRectCallout">
            <a:avLst>
              <a:gd name="adj1" fmla="val 82644"/>
              <a:gd name="adj2" fmla="val -88278"/>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拿着刑具</a:t>
            </a:r>
          </a:p>
        </p:txBody>
      </p:sp>
      <p:sp>
        <p:nvSpPr>
          <p:cNvPr id="33804" name="圆角矩形标注 33803"/>
          <p:cNvSpPr/>
          <p:nvPr/>
        </p:nvSpPr>
        <p:spPr>
          <a:xfrm>
            <a:off x="7140575" y="2025650"/>
            <a:ext cx="1366838" cy="865188"/>
          </a:xfrm>
          <a:prstGeom prst="wedgeRoundRectCallout">
            <a:avLst>
              <a:gd name="adj1" fmla="val 27815"/>
              <a:gd name="adj2" fmla="val -82843"/>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抽打</a:t>
            </a:r>
          </a:p>
          <a:p>
            <a:pPr algn="ctr">
              <a:lnSpc>
                <a:spcPct val="80000"/>
              </a:lnSpc>
            </a:pPr>
            <a:r>
              <a:rPr lang="zh-CN" altLang="en-US" sz="2800" b="1">
                <a:latin typeface="Times New Roman" panose="02020603050405020304" pitchFamily="18" charset="0"/>
                <a:ea typeface="黑体" pitchFamily="49" charset="-122"/>
              </a:rPr>
              <a:t>奴役</a:t>
            </a:r>
          </a:p>
        </p:txBody>
      </p:sp>
      <p:sp>
        <p:nvSpPr>
          <p:cNvPr id="33805" name="圆角矩形标注 33804"/>
          <p:cNvSpPr/>
          <p:nvPr/>
        </p:nvSpPr>
        <p:spPr>
          <a:xfrm>
            <a:off x="401638" y="3130550"/>
            <a:ext cx="1116012" cy="468313"/>
          </a:xfrm>
          <a:prstGeom prst="wedgeRoundRectCallout">
            <a:avLst>
              <a:gd name="adj1" fmla="val 19134"/>
              <a:gd name="adj2" fmla="val -80847"/>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威势</a:t>
            </a:r>
          </a:p>
        </p:txBody>
      </p:sp>
      <p:sp>
        <p:nvSpPr>
          <p:cNvPr id="33806" name="圆角矩形标注 33805"/>
          <p:cNvSpPr/>
          <p:nvPr/>
        </p:nvSpPr>
        <p:spPr>
          <a:xfrm>
            <a:off x="1925638" y="3113088"/>
            <a:ext cx="1152525" cy="503237"/>
          </a:xfrm>
          <a:prstGeom prst="wedgeRoundRectCallout">
            <a:avLst>
              <a:gd name="adj1" fmla="val -63500"/>
              <a:gd name="adj2" fmla="val -67352"/>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震慑</a:t>
            </a:r>
          </a:p>
        </p:txBody>
      </p:sp>
      <p:sp>
        <p:nvSpPr>
          <p:cNvPr id="33807" name="文本框 33806"/>
          <p:cNvSpPr txBox="1"/>
          <p:nvPr/>
        </p:nvSpPr>
        <p:spPr>
          <a:xfrm>
            <a:off x="84138" y="4365625"/>
            <a:ext cx="11918950" cy="1752600"/>
          </a:xfrm>
          <a:prstGeom prst="rect">
            <a:avLst/>
          </a:prstGeom>
          <a:solidFill>
            <a:srgbClr val="339966">
              <a:alpha val="9998"/>
            </a:srgbClr>
          </a:solidFill>
          <a:ln w="28575" cap="flat" cmpd="sng">
            <a:solidFill>
              <a:schemeClr val="tx1"/>
            </a:solidFill>
            <a:prstDash val="sysDash"/>
            <a:miter/>
            <a:headEnd type="none" w="med" len="med"/>
            <a:tailEnd type="none" w="med" len="med"/>
          </a:ln>
        </p:spPr>
        <p:txBody>
          <a:bodyPr wrap="square" anchor="t">
            <a:spAutoFit/>
          </a:bodyPr>
          <a:lstStyle/>
          <a:p>
            <a:pPr>
              <a:lnSpc>
                <a:spcPct val="150000"/>
              </a:lnSpc>
            </a:pP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译文</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：等到秦始皇即位后</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他发展前面六代君主遗留下来的功业</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挥舞着长鞭来驾驭各诸侯国</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吞并了东周和西周</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相继灭掉了诸侯各国</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登上最尊贵的皇帝宝座来统治天下</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用严酷的刑罚来奴役天下的百姓</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威势震慑四海。</a:t>
            </a:r>
          </a:p>
        </p:txBody>
      </p:sp>
      <p:pic>
        <p:nvPicPr>
          <p:cNvPr id="44047"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3795"/>
                                        </p:tgtEl>
                                        <p:attrNameLst>
                                          <p:attrName>style.visibility</p:attrName>
                                        </p:attrNameLst>
                                      </p:cBhvr>
                                      <p:to>
                                        <p:strVal val="visible"/>
                                      </p:to>
                                    </p:set>
                                    <p:anim calcmode="lin" valueType="num">
                                      <p:cBhvr>
                                        <p:cTn id="7" dur="1" fill="hold"/>
                                        <p:tgtEl>
                                          <p:spTgt spid="33795"/>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 nodeType="clickEffect">
                                  <p:stCondLst>
                                    <p:cond delay="0"/>
                                  </p:stCondLst>
                                  <p:childTnLst>
                                    <p:set>
                                      <p:cBhvr>
                                        <p:cTn id="12" dur="1" fill="hold">
                                          <p:stCondLst>
                                            <p:cond delay="499"/>
                                          </p:stCondLst>
                                        </p:cTn>
                                        <p:tgtEl>
                                          <p:spTgt spid="33796"/>
                                        </p:tgtEl>
                                        <p:attrNameLst>
                                          <p:attrName>style.visibility</p:attrName>
                                        </p:attrNameLst>
                                      </p:cBhvr>
                                      <p:to>
                                        <p:strVal val="visible"/>
                                      </p:to>
                                    </p:set>
                                    <p:anim calcmode="lin" valueType="num">
                                      <p:cBhvr>
                                        <p:cTn id="13" dur="1" fill="hold"/>
                                        <p:tgtEl>
                                          <p:spTgt spid="33796"/>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2" nodeType="clickEffect">
                                  <p:stCondLst>
                                    <p:cond delay="0"/>
                                  </p:stCondLst>
                                  <p:childTnLst>
                                    <p:set>
                                      <p:cBhvr>
                                        <p:cTn id="18" dur="1" fill="hold">
                                          <p:stCondLst>
                                            <p:cond delay="499"/>
                                          </p:stCondLst>
                                        </p:cTn>
                                        <p:tgtEl>
                                          <p:spTgt spid="33797"/>
                                        </p:tgtEl>
                                        <p:attrNameLst>
                                          <p:attrName>style.visibility</p:attrName>
                                        </p:attrNameLst>
                                      </p:cBhvr>
                                      <p:to>
                                        <p:strVal val="visible"/>
                                      </p:to>
                                    </p:set>
                                    <p:anim calcmode="lin" valueType="num">
                                      <p:cBhvr>
                                        <p:cTn id="19" dur="1" fill="hold"/>
                                        <p:tgtEl>
                                          <p:spTgt spid="33797"/>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3" nodeType="clickEffect">
                                  <p:stCondLst>
                                    <p:cond delay="0"/>
                                  </p:stCondLst>
                                  <p:childTnLst>
                                    <p:set>
                                      <p:cBhvr>
                                        <p:cTn id="24" dur="1" fill="hold">
                                          <p:stCondLst>
                                            <p:cond delay="499"/>
                                          </p:stCondLst>
                                        </p:cTn>
                                        <p:tgtEl>
                                          <p:spTgt spid="33798"/>
                                        </p:tgtEl>
                                        <p:attrNameLst>
                                          <p:attrName>style.visibility</p:attrName>
                                        </p:attrNameLst>
                                      </p:cBhvr>
                                      <p:to>
                                        <p:strVal val="visible"/>
                                      </p:to>
                                    </p:set>
                                    <p:anim calcmode="lin" valueType="num">
                                      <p:cBhvr>
                                        <p:cTn id="25" dur="1" fill="hold"/>
                                        <p:tgtEl>
                                          <p:spTgt spid="33798"/>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4" nodeType="clickEffect">
                                  <p:stCondLst>
                                    <p:cond delay="0"/>
                                  </p:stCondLst>
                                  <p:childTnLst>
                                    <p:set>
                                      <p:cBhvr>
                                        <p:cTn id="30" dur="1" fill="hold">
                                          <p:stCondLst>
                                            <p:cond delay="499"/>
                                          </p:stCondLst>
                                        </p:cTn>
                                        <p:tgtEl>
                                          <p:spTgt spid="33799"/>
                                        </p:tgtEl>
                                        <p:attrNameLst>
                                          <p:attrName>style.visibility</p:attrName>
                                        </p:attrNameLst>
                                      </p:cBhvr>
                                      <p:to>
                                        <p:strVal val="visible"/>
                                      </p:to>
                                    </p:set>
                                    <p:anim calcmode="lin" valueType="num">
                                      <p:cBhvr>
                                        <p:cTn id="31" dur="1" fill="hold"/>
                                        <p:tgtEl>
                                          <p:spTgt spid="33799"/>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5" nodeType="clickEffect">
                                  <p:stCondLst>
                                    <p:cond delay="0"/>
                                  </p:stCondLst>
                                  <p:childTnLst>
                                    <p:set>
                                      <p:cBhvr>
                                        <p:cTn id="36" dur="1" fill="hold">
                                          <p:stCondLst>
                                            <p:cond delay="499"/>
                                          </p:stCondLst>
                                        </p:cTn>
                                        <p:tgtEl>
                                          <p:spTgt spid="33800"/>
                                        </p:tgtEl>
                                        <p:attrNameLst>
                                          <p:attrName>style.visibility</p:attrName>
                                        </p:attrNameLst>
                                      </p:cBhvr>
                                      <p:to>
                                        <p:strVal val="visible"/>
                                      </p:to>
                                    </p:set>
                                    <p:anim calcmode="lin" valueType="num">
                                      <p:cBhvr>
                                        <p:cTn id="37" dur="1" fill="hold"/>
                                        <p:tgtEl>
                                          <p:spTgt spid="33800"/>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6" nodeType="clickEffect">
                                  <p:stCondLst>
                                    <p:cond delay="0"/>
                                  </p:stCondLst>
                                  <p:childTnLst>
                                    <p:set>
                                      <p:cBhvr>
                                        <p:cTn id="42" dur="1" fill="hold">
                                          <p:stCondLst>
                                            <p:cond delay="499"/>
                                          </p:stCondLst>
                                        </p:cTn>
                                        <p:tgtEl>
                                          <p:spTgt spid="33801"/>
                                        </p:tgtEl>
                                        <p:attrNameLst>
                                          <p:attrName>style.visibility</p:attrName>
                                        </p:attrNameLst>
                                      </p:cBhvr>
                                      <p:to>
                                        <p:strVal val="visible"/>
                                      </p:to>
                                    </p:set>
                                    <p:anim calcmode="lin" valueType="num">
                                      <p:cBhvr>
                                        <p:cTn id="43" dur="1" fill="hold"/>
                                        <p:tgtEl>
                                          <p:spTgt spid="33801"/>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7" nodeType="clickEffect">
                                  <p:stCondLst>
                                    <p:cond delay="0"/>
                                  </p:stCondLst>
                                  <p:childTnLst>
                                    <p:set>
                                      <p:cBhvr>
                                        <p:cTn id="48" dur="1" fill="hold">
                                          <p:stCondLst>
                                            <p:cond delay="499"/>
                                          </p:stCondLst>
                                        </p:cTn>
                                        <p:tgtEl>
                                          <p:spTgt spid="33802"/>
                                        </p:tgtEl>
                                        <p:attrNameLst>
                                          <p:attrName>style.visibility</p:attrName>
                                        </p:attrNameLst>
                                      </p:cBhvr>
                                      <p:to>
                                        <p:strVal val="visible"/>
                                      </p:to>
                                    </p:set>
                                    <p:anim calcmode="lin" valueType="num">
                                      <p:cBhvr>
                                        <p:cTn id="49" dur="1" fill="hold"/>
                                        <p:tgtEl>
                                          <p:spTgt spid="33802"/>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8" nodeType="clickEffect">
                                  <p:stCondLst>
                                    <p:cond delay="0"/>
                                  </p:stCondLst>
                                  <p:childTnLst>
                                    <p:set>
                                      <p:cBhvr>
                                        <p:cTn id="54" dur="1" fill="hold">
                                          <p:stCondLst>
                                            <p:cond delay="499"/>
                                          </p:stCondLst>
                                        </p:cTn>
                                        <p:tgtEl>
                                          <p:spTgt spid="33803"/>
                                        </p:tgtEl>
                                        <p:attrNameLst>
                                          <p:attrName>style.visibility</p:attrName>
                                        </p:attrNameLst>
                                      </p:cBhvr>
                                      <p:to>
                                        <p:strVal val="visible"/>
                                      </p:to>
                                    </p:set>
                                    <p:anim calcmode="lin" valueType="num">
                                      <p:cBhvr>
                                        <p:cTn id="55" dur="1" fill="hold"/>
                                        <p:tgtEl>
                                          <p:spTgt spid="33803"/>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4" presetClass="entr" presetSubtype="0" fill="hold" grpId="9" nodeType="clickEffect">
                                  <p:stCondLst>
                                    <p:cond delay="0"/>
                                  </p:stCondLst>
                                  <p:childTnLst>
                                    <p:set>
                                      <p:cBhvr>
                                        <p:cTn id="60" dur="1" fill="hold">
                                          <p:stCondLst>
                                            <p:cond delay="499"/>
                                          </p:stCondLst>
                                        </p:cTn>
                                        <p:tgtEl>
                                          <p:spTgt spid="33804"/>
                                        </p:tgtEl>
                                        <p:attrNameLst>
                                          <p:attrName>style.visibility</p:attrName>
                                        </p:attrNameLst>
                                      </p:cBhvr>
                                      <p:to>
                                        <p:strVal val="visible"/>
                                      </p:to>
                                    </p:set>
                                    <p:anim calcmode="lin" valueType="num">
                                      <p:cBhvr>
                                        <p:cTn id="61" dur="1" fill="hold"/>
                                        <p:tgtEl>
                                          <p:spTgt spid="33804"/>
                                        </p:tgtEl>
                                      </p:cBhvr>
                                    </p:anim>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4" presetClass="entr" presetSubtype="0" fill="hold" grpId="10" nodeType="clickEffect">
                                  <p:stCondLst>
                                    <p:cond delay="0"/>
                                  </p:stCondLst>
                                  <p:childTnLst>
                                    <p:set>
                                      <p:cBhvr>
                                        <p:cTn id="66" dur="1" fill="hold">
                                          <p:stCondLst>
                                            <p:cond delay="499"/>
                                          </p:stCondLst>
                                        </p:cTn>
                                        <p:tgtEl>
                                          <p:spTgt spid="33805"/>
                                        </p:tgtEl>
                                        <p:attrNameLst>
                                          <p:attrName>style.visibility</p:attrName>
                                        </p:attrNameLst>
                                      </p:cBhvr>
                                      <p:to>
                                        <p:strVal val="visible"/>
                                      </p:to>
                                    </p:set>
                                    <p:anim calcmode="lin" valueType="num">
                                      <p:cBhvr>
                                        <p:cTn id="67" dur="1" fill="hold"/>
                                        <p:tgtEl>
                                          <p:spTgt spid="33805"/>
                                        </p:tgtEl>
                                      </p:cBhvr>
                                    </p:anim>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4" presetClass="entr" presetSubtype="0" fill="hold" grpId="11" nodeType="clickEffect">
                                  <p:stCondLst>
                                    <p:cond delay="0"/>
                                  </p:stCondLst>
                                  <p:childTnLst>
                                    <p:set>
                                      <p:cBhvr>
                                        <p:cTn id="72" dur="1" fill="hold">
                                          <p:stCondLst>
                                            <p:cond delay="499"/>
                                          </p:stCondLst>
                                        </p:cTn>
                                        <p:tgtEl>
                                          <p:spTgt spid="33806"/>
                                        </p:tgtEl>
                                        <p:attrNameLst>
                                          <p:attrName>style.visibility</p:attrName>
                                        </p:attrNameLst>
                                      </p:cBhvr>
                                      <p:to>
                                        <p:strVal val="visible"/>
                                      </p:to>
                                    </p:set>
                                    <p:anim calcmode="lin" valueType="num">
                                      <p:cBhvr>
                                        <p:cTn id="73" dur="1" fill="hold"/>
                                        <p:tgtEl>
                                          <p:spTgt spid="33806"/>
                                        </p:tgtEl>
                                      </p:cBhvr>
                                    </p:anim>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16" presetClass="entr" presetSubtype="26" fill="hold" grpId="12" nodeType="clickEffect">
                                  <p:stCondLst>
                                    <p:cond delay="0"/>
                                  </p:stCondLst>
                                  <p:childTnLst>
                                    <p:set>
                                      <p:cBhvr>
                                        <p:cTn id="78" dur="1" fill="hold">
                                          <p:stCondLst>
                                            <p:cond delay="0"/>
                                          </p:stCondLst>
                                        </p:cTn>
                                        <p:tgtEl>
                                          <p:spTgt spid="33807"/>
                                        </p:tgtEl>
                                        <p:attrNameLst>
                                          <p:attrName>style.visibility</p:attrName>
                                        </p:attrNameLst>
                                      </p:cBhvr>
                                      <p:to>
                                        <p:strVal val="visible"/>
                                      </p:to>
                                    </p:set>
                                    <p:animEffect transition="in" filter="barn(inHorizontal)">
                                      <p:cBhvr>
                                        <p:cTn id="79" dur="500"/>
                                        <p:tgtEl>
                                          <p:spTgt spid="338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nimBg="1"/>
      <p:bldP spid="33796" grpId="1" animBg="1"/>
      <p:bldP spid="33797" grpId="2" animBg="1"/>
      <p:bldP spid="33798" grpId="3" animBg="1"/>
      <p:bldP spid="33799" grpId="4" animBg="1"/>
      <p:bldP spid="33800" grpId="5" animBg="1"/>
      <p:bldP spid="33801" grpId="6" animBg="1"/>
      <p:bldP spid="33802" grpId="7" animBg="1"/>
      <p:bldP spid="33803" grpId="8" animBg="1"/>
      <p:bldP spid="33804" grpId="9" animBg="1"/>
      <p:bldP spid="33805" grpId="10" animBg="1"/>
      <p:bldP spid="33806" grpId="11" animBg="1"/>
      <p:bldP spid="33807" grpId="1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矩形 7172"/>
          <p:cNvSpPr/>
          <p:nvPr/>
        </p:nvSpPr>
        <p:spPr>
          <a:xfrm>
            <a:off x="3933825" y="1141413"/>
            <a:ext cx="8172450" cy="2244725"/>
          </a:xfrm>
          <a:prstGeom prst="rect">
            <a:avLst/>
          </a:prstGeom>
          <a:noFill/>
          <a:ln w="28575" cap="flat" cmpd="sng">
            <a:solidFill>
              <a:schemeClr val="tx1"/>
            </a:solidFill>
            <a:prstDash val="solid"/>
            <a:miter/>
            <a:headEnd type="none" w="med" len="med"/>
            <a:tailEnd type="none" w="med" len="med"/>
          </a:ln>
        </p:spPr>
        <p:txBody>
          <a:bodyPr wrap="square" anchor="ctr">
            <a:spAutoFit/>
          </a:bodyPr>
          <a:lstStyle/>
          <a:p>
            <a:r>
              <a:rPr lang="zh-CN" altLang="en-US" sz="2800" b="1">
                <a:latin typeface="华文新魏" pitchFamily="2" charset="-122"/>
                <a:ea typeface="华文新魏" pitchFamily="2" charset="-122"/>
              </a:rPr>
              <a:t>  </a:t>
            </a:r>
            <a:r>
              <a:rPr lang="zh-CN" altLang="en-US" sz="2800" b="1">
                <a:latin typeface="方正显仁简体" panose="03000509000000000000" charset="-122"/>
                <a:ea typeface="方正显仁简体" panose="03000509000000000000" charset="-122"/>
              </a:rPr>
              <a:t>  </a:t>
            </a:r>
            <a:r>
              <a:rPr lang="zh-CN" altLang="en-US" sz="2800" b="1">
                <a:solidFill>
                  <a:srgbClr val="FF0000"/>
                </a:solidFill>
                <a:latin typeface="微软雅黑" panose="020B0503020204020204" charset="-122"/>
                <a:ea typeface="微软雅黑" panose="020B0503020204020204" charset="-122"/>
              </a:rPr>
              <a:t>贾谊</a:t>
            </a:r>
            <a:r>
              <a:rPr lang="zh-CN" altLang="en-US" sz="2800" b="1">
                <a:latin typeface="微软雅黑" panose="020B0503020204020204" charset="-122"/>
                <a:ea typeface="微软雅黑" panose="020B0503020204020204" charset="-122"/>
              </a:rPr>
              <a:t>（前</a:t>
            </a:r>
            <a:r>
              <a:rPr lang="en-US" altLang="zh-CN" sz="2800" b="1">
                <a:latin typeface="微软雅黑" panose="020B0503020204020204" charset="-122"/>
                <a:ea typeface="微软雅黑" panose="020B0503020204020204" charset="-122"/>
              </a:rPr>
              <a:t>200-</a:t>
            </a:r>
            <a:r>
              <a:rPr lang="zh-CN" altLang="en-US" sz="2800" b="1">
                <a:latin typeface="微软雅黑" panose="020B0503020204020204" charset="-122"/>
                <a:ea typeface="微软雅黑" panose="020B0503020204020204" charset="-122"/>
              </a:rPr>
              <a:t>前</a:t>
            </a:r>
            <a:r>
              <a:rPr lang="en-US" altLang="zh-CN" sz="2800" b="1">
                <a:latin typeface="微软雅黑" panose="020B0503020204020204" charset="-122"/>
                <a:ea typeface="微软雅黑" panose="020B0503020204020204" charset="-122"/>
              </a:rPr>
              <a:t>168</a:t>
            </a:r>
            <a:r>
              <a:rPr lang="zh-CN" altLang="en-US" sz="2800" b="1">
                <a:latin typeface="微软雅黑" panose="020B0503020204020204" charset="-122"/>
                <a:ea typeface="微软雅黑" panose="020B0503020204020204" charset="-122"/>
              </a:rPr>
              <a:t>），世称</a:t>
            </a:r>
            <a:r>
              <a:rPr lang="zh-CN" altLang="en-US" sz="2800" b="1">
                <a:solidFill>
                  <a:srgbClr val="FF0000"/>
                </a:solidFill>
                <a:latin typeface="微软雅黑" panose="020B0503020204020204" charset="-122"/>
                <a:ea typeface="微软雅黑" panose="020B0503020204020204" charset="-122"/>
              </a:rPr>
              <a:t>贾太傅</a:t>
            </a:r>
            <a:r>
              <a:rPr lang="zh-CN" altLang="en-US" sz="2800" b="1">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贾长沙</a:t>
            </a:r>
            <a:r>
              <a:rPr lang="zh-CN" altLang="en-US" sz="2800" b="1">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贾生</a:t>
            </a:r>
            <a:r>
              <a:rPr lang="zh-CN" altLang="en-US" sz="2800" b="1">
                <a:latin typeface="微软雅黑" panose="020B0503020204020204" charset="-122"/>
                <a:ea typeface="微软雅黑" panose="020B0503020204020204" charset="-122"/>
              </a:rPr>
              <a:t>。洛阳（今河南洛阳东）人。</a:t>
            </a:r>
            <a:r>
              <a:rPr lang="zh-CN" altLang="en-US" sz="2800" b="1">
                <a:solidFill>
                  <a:srgbClr val="FF0000"/>
                </a:solidFill>
                <a:latin typeface="微软雅黑" panose="020B0503020204020204" charset="-122"/>
                <a:ea typeface="微软雅黑" panose="020B0503020204020204" charset="-122"/>
              </a:rPr>
              <a:t>西汉初期的政论家、文学家</a:t>
            </a:r>
            <a:r>
              <a:rPr lang="zh-CN" altLang="en-US" sz="2800" b="1">
                <a:latin typeface="微软雅黑" panose="020B0503020204020204" charset="-122"/>
                <a:ea typeface="微软雅黑" panose="020B0503020204020204" charset="-122"/>
              </a:rPr>
              <a:t>。年少即以作诗属文闻于世人。后见用于文帝，力主改革，被贬湖南长沙，任长沙王太傅。主要文学成就是政论文，著有</a:t>
            </a:r>
            <a:r>
              <a:rPr lang="en-US" altLang="zh-CN" sz="2800" b="1">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新书</a:t>
            </a:r>
            <a:r>
              <a:rPr lang="en-US" altLang="zh-CN" sz="2800" b="1">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十卷。</a:t>
            </a:r>
            <a:r>
              <a:rPr lang="zh-CN" altLang="en-US" sz="2800" b="1">
                <a:latin typeface="宋体" panose="02010600030101010101" pitchFamily="2" charset="-122"/>
                <a:ea typeface="宋体" panose="02010600030101010101" pitchFamily="2" charset="-122"/>
              </a:rPr>
              <a:t> </a:t>
            </a:r>
          </a:p>
        </p:txBody>
      </p:sp>
      <p:sp>
        <p:nvSpPr>
          <p:cNvPr id="7174" name="矩形 7173"/>
          <p:cNvSpPr/>
          <p:nvPr/>
        </p:nvSpPr>
        <p:spPr>
          <a:xfrm>
            <a:off x="3959225" y="3814763"/>
            <a:ext cx="8123238" cy="2460625"/>
          </a:xfrm>
          <a:prstGeom prst="rect">
            <a:avLst/>
          </a:prstGeom>
          <a:noFill/>
          <a:ln w="28575" cap="flat" cmpd="sng">
            <a:solidFill>
              <a:schemeClr val="tx1"/>
            </a:solidFill>
            <a:prstDash val="solid"/>
            <a:miter/>
            <a:headEnd type="none" w="med" len="med"/>
            <a:tailEnd type="none" w="med" len="med"/>
          </a:ln>
        </p:spPr>
        <p:txBody>
          <a:bodyPr wrap="square" anchor="t">
            <a:spAutoFit/>
          </a:bodyPr>
          <a:lstStyle/>
          <a:p>
            <a:pPr>
              <a:lnSpc>
                <a:spcPct val="110000"/>
              </a:lnSpc>
            </a:pPr>
            <a:r>
              <a:rPr lang="zh-CN" altLang="en-US" sz="2800" b="1">
                <a:latin typeface="华文新魏" pitchFamily="2" charset="-122"/>
                <a:ea typeface="华文新魏" pitchFamily="2" charset="-122"/>
              </a:rPr>
              <a:t>   </a:t>
            </a:r>
            <a:r>
              <a:rPr lang="zh-CN" altLang="en-US" sz="2800" b="1">
                <a:latin typeface="微软雅黑" panose="020B0503020204020204" charset="-122"/>
                <a:ea typeface="微软雅黑" panose="020B0503020204020204" charset="-122"/>
              </a:rPr>
              <a:t> 他的</a:t>
            </a:r>
            <a:r>
              <a:rPr lang="zh-CN" altLang="en-US" sz="2800" b="1">
                <a:solidFill>
                  <a:srgbClr val="FF0000"/>
                </a:solidFill>
                <a:latin typeface="微软雅黑" panose="020B0503020204020204" charset="-122"/>
                <a:ea typeface="微软雅黑" panose="020B0503020204020204" charset="-122"/>
              </a:rPr>
              <a:t>政论散文</a:t>
            </a:r>
            <a:r>
              <a:rPr lang="zh-CN" altLang="en-US" sz="2800" b="1">
                <a:latin typeface="微软雅黑" panose="020B0503020204020204" charset="-122"/>
                <a:ea typeface="微软雅黑" panose="020B0503020204020204" charset="-122"/>
              </a:rPr>
              <a:t>，全面地阐述了深刻的政治思想和高瞻远瞩的治国方略，体现了汉初知识分子在大一统封建帝国创始时期积极出世的人生态度和昂扬向上的精神风貌，标志着中国散文发展的一个新阶段，</a:t>
            </a:r>
            <a:r>
              <a:rPr lang="zh-CN" altLang="en-US" sz="2800" b="1">
                <a:solidFill>
                  <a:srgbClr val="FF0000"/>
                </a:solidFill>
                <a:latin typeface="微软雅黑" panose="020B0503020204020204" charset="-122"/>
                <a:ea typeface="微软雅黑" panose="020B0503020204020204" charset="-122"/>
              </a:rPr>
              <a:t>代表汉初政论散文的最高成就</a:t>
            </a:r>
            <a:r>
              <a:rPr lang="zh-CN" altLang="en-US" sz="2800" b="1">
                <a:latin typeface="微软雅黑" panose="020B0503020204020204" charset="-122"/>
                <a:ea typeface="微软雅黑" panose="020B0503020204020204" charset="-122"/>
              </a:rPr>
              <a:t>。</a:t>
            </a:r>
          </a:p>
        </p:txBody>
      </p:sp>
      <p:sp>
        <p:nvSpPr>
          <p:cNvPr id="5126" name="文本框 4098"/>
          <p:cNvSpPr txBox="1"/>
          <p:nvPr/>
        </p:nvSpPr>
        <p:spPr>
          <a:xfrm>
            <a:off x="9525" y="-20637"/>
            <a:ext cx="4624388" cy="1014412"/>
          </a:xfrm>
          <a:prstGeom prst="rect">
            <a:avLst/>
          </a:prstGeom>
          <a:solidFill>
            <a:srgbClr val="66FF33"/>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走 近 作 者</a:t>
            </a:r>
          </a:p>
        </p:txBody>
      </p:sp>
      <p:pic>
        <p:nvPicPr>
          <p:cNvPr id="2" name="图片 1"/>
          <p:cNvPicPr>
            <a:picLocks noChangeAspect="1"/>
          </p:cNvPicPr>
          <p:nvPr/>
        </p:nvPicPr>
        <p:blipFill>
          <a:blip r:embed="rId2"/>
          <a:stretch>
            <a:fillRect/>
          </a:stretch>
        </p:blipFill>
        <p:spPr>
          <a:xfrm>
            <a:off x="79375" y="994410"/>
            <a:ext cx="3656965" cy="5307965"/>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3"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fade">
                                      <p:cBhvr>
                                        <p:cTn id="7" dur="100"/>
                                        <p:tgtEl>
                                          <p:spTgt spid="5126"/>
                                        </p:tgtEl>
                                      </p:cBhvr>
                                    </p:animEffect>
                                    <p:anim calcmode="lin" valueType="num">
                                      <p:cBhvr>
                                        <p:cTn id="8" dur="400" fill="hold"/>
                                        <p:tgtEl>
                                          <p:spTgt spid="5126"/>
                                        </p:tgtEl>
                                        <p:attrNameLst>
                                          <p:attrName>ppt_x</p:attrName>
                                        </p:attrNameLst>
                                      </p:cBhvr>
                                      <p:tavLst>
                                        <p:tav tm="0">
                                          <p:val>
                                            <p:strVal val="#ppt_x"/>
                                          </p:val>
                                        </p:tav>
                                        <p:tav tm="100000">
                                          <p:val>
                                            <p:strVal val="#ppt_x"/>
                                          </p:val>
                                        </p:tav>
                                      </p:tavLst>
                                    </p:anim>
                                    <p:anim calcmode="lin" valueType="num">
                                      <p:cBhvr>
                                        <p:cTn id="9" dur="400" fill="hold"/>
                                        <p:tgtEl>
                                          <p:spTgt spid="51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1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1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7173"/>
                                        </p:tgtEl>
                                        <p:attrNameLst>
                                          <p:attrName>style.visibility</p:attrName>
                                        </p:attrNameLst>
                                      </p:cBhvr>
                                      <p:to>
                                        <p:strVal val="visible"/>
                                      </p:to>
                                    </p:set>
                                    <p:anim by="(-#ppt_w*2)" calcmode="lin" valueType="num">
                                      <p:cBhvr rctx="PPT">
                                        <p:cTn id="23" dur="500" autoRev="1"/>
                                        <p:tgtEl>
                                          <p:spTgt spid="7173"/>
                                        </p:tgtEl>
                                        <p:attrNameLst>
                                          <p:attrName>ppt_w</p:attrName>
                                        </p:attrNameLst>
                                      </p:cBhvr>
                                    </p:anim>
                                    <p:anim by="(#ppt_w*0.50)" calcmode="lin" valueType="num">
                                      <p:cBhvr>
                                        <p:cTn id="24" dur="500" decel="50000" autoRev="1" fill="hold"/>
                                        <p:tgtEl>
                                          <p:spTgt spid="7173"/>
                                        </p:tgtEl>
                                        <p:attrNameLst>
                                          <p:attrName>ppt_x</p:attrName>
                                        </p:attrNameLst>
                                      </p:cBhvr>
                                    </p:anim>
                                    <p:anim from="(-#ppt_h/2)" to="(#ppt_y)" calcmode="lin" valueType="num">
                                      <p:cBhvr>
                                        <p:cTn id="25" dur="1000" fill="hold"/>
                                        <p:tgtEl>
                                          <p:spTgt spid="7173"/>
                                        </p:tgtEl>
                                        <p:attrNameLst>
                                          <p:attrName>ppt_y</p:attrName>
                                        </p:attrNameLst>
                                      </p:cBhvr>
                                    </p:anim>
                                    <p:animRot by="21600000">
                                      <p:cBhvr>
                                        <p:cTn id="26" dur="1000">
                                          <p:stCondLst>
                                            <p:cond delay="0"/>
                                          </p:stCondLst>
                                        </p:cTn>
                                        <p:tgtEl>
                                          <p:spTgt spid="7173"/>
                                        </p:tgtEl>
                                        <p:attrNameLst>
                                          <p:attrName>r</p:attrName>
                                        </p:attrNameLst>
                                      </p:cBhvr>
                                    </p:animRo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9" presetClass="entr" presetSubtype="0" fill="hold" grpId="1" nodeType="clickEffect">
                                  <p:stCondLst>
                                    <p:cond delay="0"/>
                                  </p:stCondLst>
                                  <p:childTnLst>
                                    <p:set>
                                      <p:cBhvr>
                                        <p:cTn id="31" dur="1" fill="hold">
                                          <p:stCondLst>
                                            <p:cond delay="0"/>
                                          </p:stCondLst>
                                        </p:cTn>
                                        <p:tgtEl>
                                          <p:spTgt spid="7174"/>
                                        </p:tgtEl>
                                        <p:attrNameLst>
                                          <p:attrName>style.visibility</p:attrName>
                                        </p:attrNameLst>
                                      </p:cBhvr>
                                      <p:to>
                                        <p:strVal val="visible"/>
                                      </p:to>
                                    </p:set>
                                    <p:anim calcmode="lin" valueType="num">
                                      <p:cBhvr>
                                        <p:cTn id="32" dur="1000" fill="hold"/>
                                        <p:tgtEl>
                                          <p:spTgt spid="7174"/>
                                        </p:tgtEl>
                                        <p:attrNameLst>
                                          <p:attrName>ppt_x</p:attrName>
                                        </p:attrNameLst>
                                      </p:cBhvr>
                                      <p:tavLst>
                                        <p:tav tm="0">
                                          <p:val>
                                            <p:strVal val="#ppt_x-.2"/>
                                          </p:val>
                                        </p:tav>
                                        <p:tav tm="100000">
                                          <p:val>
                                            <p:strVal val="#ppt_x"/>
                                          </p:val>
                                        </p:tav>
                                      </p:tavLst>
                                    </p:anim>
                                    <p:anim calcmode="lin" valueType="num">
                                      <p:cBhvr>
                                        <p:cTn id="33" dur="1000" fill="hold"/>
                                        <p:tgtEl>
                                          <p:spTgt spid="7174"/>
                                        </p:tgtEl>
                                        <p:attrNameLst>
                                          <p:attrName>ppt_y</p:attrName>
                                        </p:attrNameLst>
                                      </p:cBhvr>
                                      <p:tavLst>
                                        <p:tav tm="0">
                                          <p:val>
                                            <p:strVal val="#ppt_y"/>
                                          </p:val>
                                        </p:tav>
                                        <p:tav tm="100000">
                                          <p:val>
                                            <p:strVal val="#ppt_y"/>
                                          </p:val>
                                        </p:tav>
                                      </p:tavLst>
                                    </p:anim>
                                    <p:animEffect transition="in" filter="wipe(right)" prLst="gradientSize: 0.1">
                                      <p:cBhvr>
                                        <p:cTn id="34" dur="10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animBg="1"/>
      <p:bldP spid="7174" grpId="1" animBg="1"/>
      <p:bldP spid="5126" grpId="2"/>
      <p:bldP spid="5126" grpId="3"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矩形 34817"/>
          <p:cNvSpPr/>
          <p:nvPr/>
        </p:nvSpPr>
        <p:spPr>
          <a:xfrm>
            <a:off x="65405" y="173038"/>
            <a:ext cx="9144000" cy="4079875"/>
          </a:xfrm>
          <a:prstGeom prst="rect">
            <a:avLst/>
          </a:prstGeom>
          <a:noFill/>
          <a:ln w="28575">
            <a:solidFill>
              <a:schemeClr val="tx1"/>
            </a:solidFill>
          </a:ln>
          <a:effectLst>
            <a:glow rad="228600">
              <a:schemeClr val="accent2">
                <a:satMod val="175000"/>
                <a:alpha val="40000"/>
              </a:schemeClr>
            </a:glow>
          </a:effectLst>
        </p:spPr>
        <p:txBody>
          <a:bodyPr lIns="90000" tIns="46800" rIns="90000" bIns="46800" anchor="t">
            <a:spAutoFit/>
          </a:bodyPr>
          <a:lstStyle/>
          <a:p>
            <a:pPr fontAlgn="base">
              <a:lnSpc>
                <a:spcPct val="80000"/>
              </a:lnSpc>
            </a:pPr>
            <a:r>
              <a:rPr lang="zh-CN" altLang="en-US" sz="3600" b="1" strike="noStrike" noProof="1">
                <a:latin typeface="楷体_GB2312" pitchFamily="49" charset="-122"/>
                <a:ea typeface="楷体_GB2312" pitchFamily="49" charset="-122"/>
                <a:cs typeface="+mn-cs"/>
              </a:rPr>
              <a:t>　　</a:t>
            </a:r>
            <a:r>
              <a:rPr lang="zh-CN" altLang="en-US" sz="3600" b="1" strike="noStrike" noProof="1">
                <a:latin typeface="微软雅黑" panose="020B0503020204020204" charset="-122"/>
                <a:ea typeface="微软雅黑" panose="020B0503020204020204" charset="-122"/>
                <a:cs typeface="+mn-cs"/>
              </a:rPr>
              <a:t>南取百越之地，</a:t>
            </a:r>
            <a:r>
              <a:rPr lang="zh-CN" altLang="en-US" sz="3600" b="1" u="sng" strike="noStrike" noProof="1">
                <a:solidFill>
                  <a:srgbClr val="CC0000"/>
                </a:solidFill>
                <a:latin typeface="微软雅黑" panose="020B0503020204020204" charset="-122"/>
                <a:ea typeface="微软雅黑" panose="020B0503020204020204" charset="-122"/>
                <a:cs typeface="+mn-cs"/>
              </a:rPr>
              <a:t>以为</a:t>
            </a:r>
            <a:r>
              <a:rPr lang="zh-CN" altLang="en-US" sz="3600" b="1" strike="noStrike" noProof="1">
                <a:latin typeface="微软雅黑" panose="020B0503020204020204" charset="-122"/>
                <a:ea typeface="微软雅黑" panose="020B0503020204020204" charset="-122"/>
                <a:cs typeface="+mn-cs"/>
              </a:rPr>
              <a:t>桂林、象郡；百越</a:t>
            </a:r>
            <a:endParaRPr lang="zh-CN" altLang="en-US" sz="3600" b="1" strike="noStrike" noProof="1">
              <a:latin typeface="微软雅黑" panose="020B0503020204020204" charset="-122"/>
              <a:ea typeface="微软雅黑" panose="020B0503020204020204" charset="-122"/>
            </a:endParaRPr>
          </a:p>
          <a:p>
            <a:pPr fontAlgn="base">
              <a:lnSpc>
                <a:spcPct val="80000"/>
              </a:lnSpc>
            </a:pPr>
            <a:endParaRPr lang="zh-CN" altLang="en-US" sz="3600" b="1" strike="noStrike" noProof="1">
              <a:latin typeface="微软雅黑" panose="020B0503020204020204" charset="-122"/>
              <a:ea typeface="微软雅黑" panose="020B0503020204020204" charset="-122"/>
            </a:endParaRPr>
          </a:p>
          <a:p>
            <a:pPr fontAlgn="base">
              <a:lnSpc>
                <a:spcPct val="80000"/>
              </a:lnSpc>
            </a:pPr>
            <a:endParaRPr lang="zh-CN" altLang="en-US" sz="3600" b="1" strike="noStrike" noProof="1">
              <a:latin typeface="微软雅黑" panose="020B0503020204020204" charset="-122"/>
              <a:ea typeface="微软雅黑" panose="020B0503020204020204" charset="-122"/>
            </a:endParaRPr>
          </a:p>
          <a:p>
            <a:pPr fontAlgn="base">
              <a:lnSpc>
                <a:spcPct val="80000"/>
              </a:lnSpc>
            </a:pPr>
            <a:r>
              <a:rPr lang="zh-CN" altLang="en-US" sz="3600" b="1" strike="noStrike" noProof="1">
                <a:latin typeface="微软雅黑" panose="020B0503020204020204" charset="-122"/>
                <a:ea typeface="微软雅黑" panose="020B0503020204020204" charset="-122"/>
                <a:cs typeface="+mn-cs"/>
              </a:rPr>
              <a:t>之君，俯首</a:t>
            </a:r>
            <a:r>
              <a:rPr lang="zh-CN" altLang="en-US" sz="3600" b="1" u="sng" strike="noStrike" noProof="1">
                <a:solidFill>
                  <a:srgbClr val="CC0000"/>
                </a:solidFill>
                <a:latin typeface="微软雅黑" panose="020B0503020204020204" charset="-122"/>
                <a:ea typeface="微软雅黑" panose="020B0503020204020204" charset="-122"/>
                <a:cs typeface="+mn-cs"/>
              </a:rPr>
              <a:t>系颈</a:t>
            </a:r>
            <a:r>
              <a:rPr lang="zh-CN" altLang="en-US" sz="3600" b="1" strike="noStrike" noProof="1">
                <a:latin typeface="微软雅黑" panose="020B0503020204020204" charset="-122"/>
                <a:ea typeface="微软雅黑" panose="020B0503020204020204" charset="-122"/>
                <a:cs typeface="+mn-cs"/>
              </a:rPr>
              <a:t>，</a:t>
            </a:r>
            <a:r>
              <a:rPr lang="zh-CN" altLang="en-US" sz="3600" b="1" u="sng" strike="noStrike" noProof="1">
                <a:solidFill>
                  <a:srgbClr val="CC0000"/>
                </a:solidFill>
                <a:latin typeface="微软雅黑" panose="020B0503020204020204" charset="-122"/>
                <a:ea typeface="微软雅黑" panose="020B0503020204020204" charset="-122"/>
                <a:cs typeface="+mn-cs"/>
              </a:rPr>
              <a:t>委</a:t>
            </a:r>
            <a:r>
              <a:rPr lang="zh-CN" altLang="en-US" sz="3600" b="1" strike="noStrike" noProof="1">
                <a:latin typeface="微软雅黑" panose="020B0503020204020204" charset="-122"/>
                <a:ea typeface="微软雅黑" panose="020B0503020204020204" charset="-122"/>
                <a:cs typeface="+mn-cs"/>
              </a:rPr>
              <a:t>命</a:t>
            </a:r>
            <a:r>
              <a:rPr lang="zh-CN" altLang="en-US" sz="3600" b="1" u="sng" strike="noStrike" noProof="1">
                <a:solidFill>
                  <a:srgbClr val="CC0000"/>
                </a:solidFill>
                <a:latin typeface="微软雅黑" panose="020B0503020204020204" charset="-122"/>
                <a:ea typeface="微软雅黑" panose="020B0503020204020204" charset="-122"/>
                <a:cs typeface="+mn-cs"/>
              </a:rPr>
              <a:t>下吏</a:t>
            </a:r>
            <a:r>
              <a:rPr lang="zh-CN" altLang="en-US" sz="3600" b="1" strike="noStrike" noProof="1">
                <a:latin typeface="微软雅黑" panose="020B0503020204020204" charset="-122"/>
                <a:ea typeface="微软雅黑" panose="020B0503020204020204" charset="-122"/>
                <a:cs typeface="+mn-cs"/>
              </a:rPr>
              <a:t>。</a:t>
            </a:r>
            <a:r>
              <a:rPr lang="zh-CN" altLang="en-US" sz="3600" b="1" u="sng" strike="noStrike" noProof="1">
                <a:solidFill>
                  <a:srgbClr val="CC0000"/>
                </a:solidFill>
                <a:latin typeface="微软雅黑" panose="020B0503020204020204" charset="-122"/>
                <a:ea typeface="微软雅黑" panose="020B0503020204020204" charset="-122"/>
                <a:cs typeface="+mn-cs"/>
              </a:rPr>
              <a:t>乃</a:t>
            </a:r>
            <a:r>
              <a:rPr lang="zh-CN" altLang="en-US" sz="3600" b="1" strike="noStrike" noProof="1">
                <a:latin typeface="微软雅黑" panose="020B0503020204020204" charset="-122"/>
                <a:ea typeface="微软雅黑" panose="020B0503020204020204" charset="-122"/>
                <a:cs typeface="+mn-cs"/>
              </a:rPr>
              <a:t>使蒙恬</a:t>
            </a:r>
            <a:r>
              <a:rPr lang="zh-CN" altLang="en-US" sz="3600" b="1" u="sng" strike="noStrike" noProof="1">
                <a:solidFill>
                  <a:srgbClr val="CC0000"/>
                </a:solidFill>
                <a:latin typeface="微软雅黑" panose="020B0503020204020204" charset="-122"/>
                <a:ea typeface="微软雅黑" panose="020B0503020204020204" charset="-122"/>
                <a:cs typeface="+mn-cs"/>
              </a:rPr>
              <a:t>北</a:t>
            </a:r>
            <a:r>
              <a:rPr lang="zh-CN" altLang="en-US" sz="3600" b="1" strike="noStrike" noProof="1">
                <a:latin typeface="微软雅黑" panose="020B0503020204020204" charset="-122"/>
                <a:ea typeface="微软雅黑" panose="020B0503020204020204" charset="-122"/>
                <a:cs typeface="+mn-cs"/>
              </a:rPr>
              <a:t>筑</a:t>
            </a:r>
            <a:endParaRPr lang="zh-CN" altLang="en-US" sz="3600" b="1" strike="noStrike" noProof="1">
              <a:latin typeface="微软雅黑" panose="020B0503020204020204" charset="-122"/>
              <a:ea typeface="微软雅黑" panose="020B0503020204020204" charset="-122"/>
            </a:endParaRPr>
          </a:p>
          <a:p>
            <a:pPr fontAlgn="base">
              <a:lnSpc>
                <a:spcPct val="80000"/>
              </a:lnSpc>
            </a:pPr>
            <a:endParaRPr lang="zh-CN" altLang="en-US" sz="3600" b="1" strike="noStrike" noProof="1">
              <a:latin typeface="微软雅黑" panose="020B0503020204020204" charset="-122"/>
              <a:ea typeface="微软雅黑" panose="020B0503020204020204" charset="-122"/>
            </a:endParaRPr>
          </a:p>
          <a:p>
            <a:pPr fontAlgn="base">
              <a:lnSpc>
                <a:spcPct val="80000"/>
              </a:lnSpc>
            </a:pPr>
            <a:r>
              <a:rPr lang="zh-CN" altLang="en-US" sz="3600" b="1" strike="noStrike" noProof="1">
                <a:latin typeface="微软雅黑" panose="020B0503020204020204" charset="-122"/>
                <a:ea typeface="微软雅黑" panose="020B0503020204020204" charset="-122"/>
                <a:cs typeface="+mn-cs"/>
              </a:rPr>
              <a:t>长城而守藩篱</a:t>
            </a:r>
            <a:r>
              <a:rPr lang="en-US" altLang="zh-CN" sz="3600" b="1" strike="noStrike" noProof="1">
                <a:latin typeface="微软雅黑" panose="020B0503020204020204" charset="-122"/>
                <a:ea typeface="微软雅黑" panose="020B0503020204020204" charset="-122"/>
                <a:cs typeface="+mn-cs"/>
              </a:rPr>
              <a:t>,</a:t>
            </a:r>
            <a:r>
              <a:rPr lang="zh-CN" altLang="en-US" sz="3600" b="1" u="sng" strike="noStrike" noProof="1">
                <a:solidFill>
                  <a:srgbClr val="CC0000"/>
                </a:solidFill>
                <a:latin typeface="微软雅黑" panose="020B0503020204020204" charset="-122"/>
                <a:ea typeface="微软雅黑" panose="020B0503020204020204" charset="-122"/>
                <a:cs typeface="+mn-cs"/>
              </a:rPr>
              <a:t>却</a:t>
            </a:r>
            <a:r>
              <a:rPr lang="zh-CN" altLang="en-US" sz="3600" b="1" strike="noStrike" noProof="1">
                <a:latin typeface="微软雅黑" panose="020B0503020204020204" charset="-122"/>
                <a:ea typeface="微软雅黑" panose="020B0503020204020204" charset="-122"/>
                <a:cs typeface="+mn-cs"/>
              </a:rPr>
              <a:t>匈奴七百余里</a:t>
            </a:r>
            <a:r>
              <a:rPr lang="en-US" altLang="zh-CN" sz="3600" b="1" strike="noStrike" noProof="1">
                <a:latin typeface="微软雅黑" panose="020B0503020204020204" charset="-122"/>
                <a:ea typeface="微软雅黑" panose="020B0503020204020204" charset="-122"/>
                <a:cs typeface="+mn-cs"/>
              </a:rPr>
              <a:t>;</a:t>
            </a:r>
            <a:r>
              <a:rPr lang="zh-CN" altLang="en-US" sz="3600" b="1" strike="noStrike" noProof="1">
                <a:latin typeface="微软雅黑" panose="020B0503020204020204" charset="-122"/>
                <a:ea typeface="微软雅黑" panose="020B0503020204020204" charset="-122"/>
                <a:cs typeface="+mn-cs"/>
              </a:rPr>
              <a:t>胡人不敢南</a:t>
            </a:r>
            <a:endParaRPr lang="zh-CN" altLang="en-US" sz="3600" b="1" strike="noStrike" noProof="1">
              <a:latin typeface="微软雅黑" panose="020B0503020204020204" charset="-122"/>
              <a:ea typeface="微软雅黑" panose="020B0503020204020204" charset="-122"/>
            </a:endParaRPr>
          </a:p>
          <a:p>
            <a:pPr fontAlgn="base">
              <a:lnSpc>
                <a:spcPct val="80000"/>
              </a:lnSpc>
            </a:pPr>
            <a:endParaRPr lang="zh-CN" altLang="en-US" sz="3600" b="1" strike="noStrike" noProof="1">
              <a:latin typeface="微软雅黑" panose="020B0503020204020204" charset="-122"/>
              <a:ea typeface="微软雅黑" panose="020B0503020204020204" charset="-122"/>
            </a:endParaRPr>
          </a:p>
          <a:p>
            <a:pPr fontAlgn="base">
              <a:lnSpc>
                <a:spcPct val="80000"/>
              </a:lnSpc>
            </a:pPr>
            <a:r>
              <a:rPr lang="zh-CN" altLang="en-US" sz="3600" b="1" strike="noStrike" noProof="1">
                <a:latin typeface="微软雅黑" panose="020B0503020204020204" charset="-122"/>
                <a:ea typeface="微软雅黑" panose="020B0503020204020204" charset="-122"/>
                <a:cs typeface="+mn-cs"/>
              </a:rPr>
              <a:t>下而牧马</a:t>
            </a:r>
            <a:r>
              <a:rPr lang="en-US" altLang="zh-CN" sz="3600" b="1" strike="noStrike" noProof="1">
                <a:latin typeface="微软雅黑" panose="020B0503020204020204" charset="-122"/>
                <a:ea typeface="微软雅黑" panose="020B0503020204020204" charset="-122"/>
                <a:cs typeface="+mn-cs"/>
              </a:rPr>
              <a:t>,</a:t>
            </a:r>
            <a:r>
              <a:rPr lang="zh-CN" altLang="en-US" sz="3600" b="1" strike="noStrike" noProof="1">
                <a:latin typeface="微软雅黑" panose="020B0503020204020204" charset="-122"/>
                <a:ea typeface="微软雅黑" panose="020B0503020204020204" charset="-122"/>
                <a:cs typeface="+mn-cs"/>
              </a:rPr>
              <a:t>士不敢</a:t>
            </a:r>
            <a:r>
              <a:rPr lang="zh-CN" altLang="en-US" sz="3600" b="1" u="sng" strike="noStrike" noProof="1">
                <a:solidFill>
                  <a:srgbClr val="CC0000"/>
                </a:solidFill>
                <a:latin typeface="微软雅黑" panose="020B0503020204020204" charset="-122"/>
                <a:ea typeface="微软雅黑" panose="020B0503020204020204" charset="-122"/>
                <a:cs typeface="+mn-cs"/>
              </a:rPr>
              <a:t>弯</a:t>
            </a:r>
            <a:r>
              <a:rPr lang="zh-CN" altLang="en-US" sz="3600" b="1" strike="noStrike" noProof="1">
                <a:latin typeface="微软雅黑" panose="020B0503020204020204" charset="-122"/>
                <a:ea typeface="微软雅黑" panose="020B0503020204020204" charset="-122"/>
                <a:cs typeface="+mn-cs"/>
              </a:rPr>
              <a:t>弓而</a:t>
            </a:r>
            <a:r>
              <a:rPr lang="zh-CN" altLang="en-US" sz="3600" b="1" u="sng" strike="noStrike" noProof="1">
                <a:solidFill>
                  <a:srgbClr val="CC0000"/>
                </a:solidFill>
                <a:latin typeface="微软雅黑" panose="020B0503020204020204" charset="-122"/>
                <a:ea typeface="微软雅黑" panose="020B0503020204020204" charset="-122"/>
                <a:cs typeface="+mn-cs"/>
              </a:rPr>
              <a:t>报怨</a:t>
            </a:r>
            <a:r>
              <a:rPr lang="zh-CN" altLang="en-US" sz="3600" b="1" strike="noStrike" noProof="1">
                <a:latin typeface="微软雅黑" panose="020B0503020204020204" charset="-122"/>
                <a:ea typeface="微软雅黑" panose="020B0503020204020204" charset="-122"/>
                <a:cs typeface="+mn-cs"/>
              </a:rPr>
              <a:t>。</a:t>
            </a:r>
            <a:endParaRPr lang="zh-CN" altLang="en-US" sz="3600" b="1" strike="noStrike" noProof="1">
              <a:latin typeface="微软雅黑" panose="020B0503020204020204" charset="-122"/>
              <a:ea typeface="微软雅黑" panose="020B0503020204020204" charset="-122"/>
            </a:endParaRPr>
          </a:p>
          <a:p>
            <a:pPr fontAlgn="base">
              <a:lnSpc>
                <a:spcPct val="80000"/>
              </a:lnSpc>
            </a:pPr>
            <a:endParaRPr lang="zh-CN" altLang="en-US" sz="3600" b="1" strike="noStrike" noProof="1">
              <a:latin typeface="微软雅黑" panose="020B0503020204020204" charset="-122"/>
              <a:ea typeface="微软雅黑" panose="020B0503020204020204" charset="-122"/>
            </a:endParaRPr>
          </a:p>
        </p:txBody>
      </p:sp>
      <p:sp>
        <p:nvSpPr>
          <p:cNvPr id="34819" name="圆角矩形标注 34818"/>
          <p:cNvSpPr/>
          <p:nvPr/>
        </p:nvSpPr>
        <p:spPr>
          <a:xfrm>
            <a:off x="1606550" y="769938"/>
            <a:ext cx="4103688" cy="431800"/>
          </a:xfrm>
          <a:prstGeom prst="wedgeRoundRectCallout">
            <a:avLst>
              <a:gd name="adj1" fmla="val 25745"/>
              <a:gd name="adj2" fmla="val -72796"/>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“以之为”的省略</a:t>
            </a:r>
            <a:r>
              <a:rPr lang="en-US" altLang="zh-CN" sz="2400" b="1">
                <a:latin typeface="Times New Roman" panose="02020603050405020304" pitchFamily="18" charset="0"/>
                <a:ea typeface="黑体" pitchFamily="49" charset="-122"/>
              </a:rPr>
              <a:t>,</a:t>
            </a:r>
            <a:r>
              <a:rPr lang="zh-CN" altLang="en-US" sz="2400" b="1">
                <a:latin typeface="Times New Roman" panose="02020603050405020304" pitchFamily="18" charset="0"/>
                <a:ea typeface="黑体" pitchFamily="49" charset="-122"/>
              </a:rPr>
              <a:t>把它作为</a:t>
            </a:r>
          </a:p>
        </p:txBody>
      </p:sp>
      <p:sp>
        <p:nvSpPr>
          <p:cNvPr id="34820" name="圆角矩形标注 34819"/>
          <p:cNvSpPr/>
          <p:nvPr/>
        </p:nvSpPr>
        <p:spPr>
          <a:xfrm>
            <a:off x="287338" y="2057400"/>
            <a:ext cx="1835150" cy="360363"/>
          </a:xfrm>
          <a:prstGeom prst="wedgeRoundRectCallout">
            <a:avLst>
              <a:gd name="adj1" fmla="val 98356"/>
              <a:gd name="adj2" fmla="val -76431"/>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颈上系绳</a:t>
            </a:r>
          </a:p>
        </p:txBody>
      </p:sp>
      <p:sp>
        <p:nvSpPr>
          <p:cNvPr id="34821" name="圆角矩形标注 34820"/>
          <p:cNvSpPr/>
          <p:nvPr/>
        </p:nvSpPr>
        <p:spPr>
          <a:xfrm>
            <a:off x="2801938" y="2057400"/>
            <a:ext cx="1008062" cy="360363"/>
          </a:xfrm>
          <a:prstGeom prst="wedgeRoundRectCallout">
            <a:avLst>
              <a:gd name="adj1" fmla="val 75199"/>
              <a:gd name="adj2" fmla="val -87005"/>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交给</a:t>
            </a:r>
          </a:p>
        </p:txBody>
      </p:sp>
      <p:sp>
        <p:nvSpPr>
          <p:cNvPr id="34822" name="圆角矩形标注 34821"/>
          <p:cNvSpPr/>
          <p:nvPr/>
        </p:nvSpPr>
        <p:spPr>
          <a:xfrm>
            <a:off x="4273550" y="2057400"/>
            <a:ext cx="1944688" cy="360363"/>
          </a:xfrm>
          <a:prstGeom prst="wedgeRoundRectCallout">
            <a:avLst>
              <a:gd name="adj1" fmla="val -11551"/>
              <a:gd name="adj2" fmla="val -101981"/>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下级官吏</a:t>
            </a:r>
          </a:p>
        </p:txBody>
      </p:sp>
      <p:sp>
        <p:nvSpPr>
          <p:cNvPr id="34823" name="圆角矩形标注 34822"/>
          <p:cNvSpPr/>
          <p:nvPr/>
        </p:nvSpPr>
        <p:spPr>
          <a:xfrm>
            <a:off x="6618288" y="1981200"/>
            <a:ext cx="1944687" cy="360363"/>
          </a:xfrm>
          <a:prstGeom prst="wedgeRoundRectCallout">
            <a:avLst>
              <a:gd name="adj1" fmla="val -71551"/>
              <a:gd name="adj2" fmla="val -68060"/>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连词</a:t>
            </a:r>
            <a:r>
              <a:rPr lang="en-US" altLang="zh-CN" sz="2400" b="1">
                <a:latin typeface="Times New Roman" panose="02020603050405020304" pitchFamily="18" charset="0"/>
                <a:ea typeface="黑体" pitchFamily="49" charset="-122"/>
              </a:rPr>
              <a:t>,</a:t>
            </a:r>
            <a:r>
              <a:rPr lang="zh-CN" altLang="en-US" sz="2400" b="1">
                <a:latin typeface="Times New Roman" panose="02020603050405020304" pitchFamily="18" charset="0"/>
                <a:ea typeface="黑体" pitchFamily="49" charset="-122"/>
              </a:rPr>
              <a:t>然后</a:t>
            </a:r>
          </a:p>
        </p:txBody>
      </p:sp>
      <p:sp>
        <p:nvSpPr>
          <p:cNvPr id="34824" name="圆角矩形标注 34823"/>
          <p:cNvSpPr/>
          <p:nvPr/>
        </p:nvSpPr>
        <p:spPr>
          <a:xfrm>
            <a:off x="2254250" y="2971800"/>
            <a:ext cx="2808288" cy="360363"/>
          </a:xfrm>
          <a:prstGeom prst="wedgeRoundRectCallout">
            <a:avLst>
              <a:gd name="adj1" fmla="val -14611"/>
              <a:gd name="adj2" fmla="val -89648"/>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使</a:t>
            </a:r>
            <a:r>
              <a:rPr lang="en-US" altLang="zh-CN" sz="2400" b="1">
                <a:latin typeface="Times New Roman" panose="02020603050405020304" pitchFamily="18" charset="0"/>
                <a:ea typeface="黑体" pitchFamily="49" charset="-122"/>
              </a:rPr>
              <a:t>….</a:t>
            </a:r>
            <a:r>
              <a:rPr lang="zh-CN" altLang="en-US" sz="2400" b="1">
                <a:latin typeface="Times New Roman" panose="02020603050405020304" pitchFamily="18" charset="0"/>
                <a:ea typeface="黑体" pitchFamily="49" charset="-122"/>
              </a:rPr>
              <a:t>退却</a:t>
            </a:r>
          </a:p>
        </p:txBody>
      </p:sp>
      <p:sp>
        <p:nvSpPr>
          <p:cNvPr id="34825" name="圆角矩形标注 34824"/>
          <p:cNvSpPr/>
          <p:nvPr/>
        </p:nvSpPr>
        <p:spPr>
          <a:xfrm>
            <a:off x="2633663" y="3810000"/>
            <a:ext cx="1804987" cy="381000"/>
          </a:xfrm>
          <a:prstGeom prst="wedgeRoundRectCallout">
            <a:avLst>
              <a:gd name="adj1" fmla="val 6287"/>
              <a:gd name="adj2" fmla="val -95417"/>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使</a:t>
            </a:r>
            <a:r>
              <a:rPr lang="en-US" altLang="zh-CN" sz="2400" b="1">
                <a:latin typeface="Times New Roman" panose="02020603050405020304" pitchFamily="18" charset="0"/>
                <a:ea typeface="黑体" pitchFamily="49" charset="-122"/>
              </a:rPr>
              <a:t>…..</a:t>
            </a:r>
            <a:r>
              <a:rPr lang="zh-CN" altLang="en-US" sz="2400" b="1">
                <a:latin typeface="Times New Roman" panose="02020603050405020304" pitchFamily="18" charset="0"/>
                <a:ea typeface="黑体" pitchFamily="49" charset="-122"/>
              </a:rPr>
              <a:t>弯曲</a:t>
            </a:r>
          </a:p>
        </p:txBody>
      </p:sp>
      <p:sp>
        <p:nvSpPr>
          <p:cNvPr id="34826" name="圆角矩形标注 34825"/>
          <p:cNvSpPr/>
          <p:nvPr/>
        </p:nvSpPr>
        <p:spPr>
          <a:xfrm>
            <a:off x="4702175" y="3759200"/>
            <a:ext cx="1008063" cy="431800"/>
          </a:xfrm>
          <a:prstGeom prst="wedgeRoundRectCallout">
            <a:avLst>
              <a:gd name="adj1" fmla="val 15199"/>
              <a:gd name="adj2" fmla="val -84190"/>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报仇</a:t>
            </a:r>
          </a:p>
        </p:txBody>
      </p:sp>
      <p:sp>
        <p:nvSpPr>
          <p:cNvPr id="34827" name="文本框 34826"/>
          <p:cNvSpPr txBox="1"/>
          <p:nvPr/>
        </p:nvSpPr>
        <p:spPr>
          <a:xfrm>
            <a:off x="65088" y="4418013"/>
            <a:ext cx="11520487" cy="2306637"/>
          </a:xfrm>
          <a:prstGeom prst="rect">
            <a:avLst/>
          </a:prstGeom>
          <a:solidFill>
            <a:srgbClr val="00FFCC">
              <a:alpha val="12000"/>
            </a:srgbClr>
          </a:solidFill>
          <a:ln w="28575" cap="flat" cmpd="sng">
            <a:solidFill>
              <a:schemeClr val="tx1"/>
            </a:solidFill>
            <a:prstDash val="sysDash"/>
            <a:miter/>
            <a:headEnd type="none" w="med" len="med"/>
            <a:tailEnd type="none" w="med" len="med"/>
          </a:ln>
        </p:spPr>
        <p:txBody>
          <a:bodyPr wrap="square" anchor="t">
            <a:spAutoFit/>
          </a:bodyPr>
          <a:lstStyle/>
          <a:p>
            <a:pPr>
              <a:lnSpc>
                <a:spcPct val="150000"/>
              </a:lnSpc>
            </a:pP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译文</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：向南攻取了百越的土地</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把它划为桂林那和象郡</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百越的首领低着头</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颈上捆着绳子</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把自己的性命交给了秦的下级官吏。秦始皇于是又派蒙恬在北方修筑长城</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守卫边境</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击退匈奴人七百多里</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胡人不敢再到南边来放牧、六国的勇士不敢拉弓射箭来报仇雪恨。</a:t>
            </a:r>
          </a:p>
        </p:txBody>
      </p:sp>
      <p:sp>
        <p:nvSpPr>
          <p:cNvPr id="34828" name="圆角矩形标注 34827"/>
          <p:cNvSpPr/>
          <p:nvPr/>
        </p:nvSpPr>
        <p:spPr>
          <a:xfrm>
            <a:off x="7408863" y="962025"/>
            <a:ext cx="1192212" cy="360363"/>
          </a:xfrm>
          <a:prstGeom prst="wedgeRoundRectCallout">
            <a:avLst>
              <a:gd name="adj1" fmla="val 7792"/>
              <a:gd name="adj2" fmla="val 77755"/>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在北面</a:t>
            </a:r>
          </a:p>
        </p:txBody>
      </p:sp>
      <p:pic>
        <p:nvPicPr>
          <p:cNvPr id="45068"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4819"/>
                                        </p:tgtEl>
                                        <p:attrNameLst>
                                          <p:attrName>style.visibility</p:attrName>
                                        </p:attrNameLst>
                                      </p:cBhvr>
                                      <p:to>
                                        <p:strVal val="visible"/>
                                      </p:to>
                                    </p:set>
                                    <p:anim calcmode="lin" valueType="num">
                                      <p:cBhvr>
                                        <p:cTn id="7" dur="1" fill="hold"/>
                                        <p:tgtEl>
                                          <p:spTgt spid="34819"/>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 nodeType="clickEffect">
                                  <p:stCondLst>
                                    <p:cond delay="0"/>
                                  </p:stCondLst>
                                  <p:childTnLst>
                                    <p:set>
                                      <p:cBhvr>
                                        <p:cTn id="12" dur="1" fill="hold">
                                          <p:stCondLst>
                                            <p:cond delay="499"/>
                                          </p:stCondLst>
                                        </p:cTn>
                                        <p:tgtEl>
                                          <p:spTgt spid="34820"/>
                                        </p:tgtEl>
                                        <p:attrNameLst>
                                          <p:attrName>style.visibility</p:attrName>
                                        </p:attrNameLst>
                                      </p:cBhvr>
                                      <p:to>
                                        <p:strVal val="visible"/>
                                      </p:to>
                                    </p:set>
                                    <p:anim calcmode="lin" valueType="num">
                                      <p:cBhvr>
                                        <p:cTn id="13" dur="1" fill="hold"/>
                                        <p:tgtEl>
                                          <p:spTgt spid="34820"/>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2" nodeType="clickEffect">
                                  <p:stCondLst>
                                    <p:cond delay="0"/>
                                  </p:stCondLst>
                                  <p:childTnLst>
                                    <p:set>
                                      <p:cBhvr>
                                        <p:cTn id="18" dur="1" fill="hold">
                                          <p:stCondLst>
                                            <p:cond delay="499"/>
                                          </p:stCondLst>
                                        </p:cTn>
                                        <p:tgtEl>
                                          <p:spTgt spid="34821"/>
                                        </p:tgtEl>
                                        <p:attrNameLst>
                                          <p:attrName>style.visibility</p:attrName>
                                        </p:attrNameLst>
                                      </p:cBhvr>
                                      <p:to>
                                        <p:strVal val="visible"/>
                                      </p:to>
                                    </p:set>
                                    <p:anim calcmode="lin" valueType="num">
                                      <p:cBhvr>
                                        <p:cTn id="19" dur="1" fill="hold"/>
                                        <p:tgtEl>
                                          <p:spTgt spid="34821"/>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3" nodeType="clickEffect">
                                  <p:stCondLst>
                                    <p:cond delay="0"/>
                                  </p:stCondLst>
                                  <p:childTnLst>
                                    <p:set>
                                      <p:cBhvr>
                                        <p:cTn id="24" dur="1" fill="hold">
                                          <p:stCondLst>
                                            <p:cond delay="499"/>
                                          </p:stCondLst>
                                        </p:cTn>
                                        <p:tgtEl>
                                          <p:spTgt spid="34822"/>
                                        </p:tgtEl>
                                        <p:attrNameLst>
                                          <p:attrName>style.visibility</p:attrName>
                                        </p:attrNameLst>
                                      </p:cBhvr>
                                      <p:to>
                                        <p:strVal val="visible"/>
                                      </p:to>
                                    </p:set>
                                    <p:anim calcmode="lin" valueType="num">
                                      <p:cBhvr>
                                        <p:cTn id="25" dur="1" fill="hold"/>
                                        <p:tgtEl>
                                          <p:spTgt spid="34822"/>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4" nodeType="clickEffect">
                                  <p:stCondLst>
                                    <p:cond delay="0"/>
                                  </p:stCondLst>
                                  <p:childTnLst>
                                    <p:set>
                                      <p:cBhvr>
                                        <p:cTn id="30" dur="1" fill="hold">
                                          <p:stCondLst>
                                            <p:cond delay="499"/>
                                          </p:stCondLst>
                                        </p:cTn>
                                        <p:tgtEl>
                                          <p:spTgt spid="34823"/>
                                        </p:tgtEl>
                                        <p:attrNameLst>
                                          <p:attrName>style.visibility</p:attrName>
                                        </p:attrNameLst>
                                      </p:cBhvr>
                                      <p:to>
                                        <p:strVal val="visible"/>
                                      </p:to>
                                    </p:set>
                                    <p:anim calcmode="lin" valueType="num">
                                      <p:cBhvr>
                                        <p:cTn id="31" dur="1" fill="hold"/>
                                        <p:tgtEl>
                                          <p:spTgt spid="34823"/>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9" nodeType="clickEffect">
                                  <p:stCondLst>
                                    <p:cond delay="0"/>
                                  </p:stCondLst>
                                  <p:childTnLst>
                                    <p:set>
                                      <p:cBhvr>
                                        <p:cTn id="36" dur="1" fill="hold">
                                          <p:stCondLst>
                                            <p:cond delay="499"/>
                                          </p:stCondLst>
                                        </p:cTn>
                                        <p:tgtEl>
                                          <p:spTgt spid="34828"/>
                                        </p:tgtEl>
                                        <p:attrNameLst>
                                          <p:attrName>style.visibility</p:attrName>
                                        </p:attrNameLst>
                                      </p:cBhvr>
                                      <p:to>
                                        <p:strVal val="visible"/>
                                      </p:to>
                                    </p:set>
                                    <p:anim calcmode="lin" valueType="num">
                                      <p:cBhvr>
                                        <p:cTn id="37" dur="1" fill="hold"/>
                                        <p:tgtEl>
                                          <p:spTgt spid="34828"/>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5" nodeType="clickEffect">
                                  <p:stCondLst>
                                    <p:cond delay="0"/>
                                  </p:stCondLst>
                                  <p:childTnLst>
                                    <p:set>
                                      <p:cBhvr>
                                        <p:cTn id="42" dur="1" fill="hold">
                                          <p:stCondLst>
                                            <p:cond delay="499"/>
                                          </p:stCondLst>
                                        </p:cTn>
                                        <p:tgtEl>
                                          <p:spTgt spid="34824"/>
                                        </p:tgtEl>
                                        <p:attrNameLst>
                                          <p:attrName>style.visibility</p:attrName>
                                        </p:attrNameLst>
                                      </p:cBhvr>
                                      <p:to>
                                        <p:strVal val="visible"/>
                                      </p:to>
                                    </p:set>
                                    <p:anim calcmode="lin" valueType="num">
                                      <p:cBhvr>
                                        <p:cTn id="43" dur="1" fill="hold"/>
                                        <p:tgtEl>
                                          <p:spTgt spid="34824"/>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6" nodeType="clickEffect">
                                  <p:stCondLst>
                                    <p:cond delay="0"/>
                                  </p:stCondLst>
                                  <p:childTnLst>
                                    <p:set>
                                      <p:cBhvr>
                                        <p:cTn id="48" dur="1" fill="hold">
                                          <p:stCondLst>
                                            <p:cond delay="499"/>
                                          </p:stCondLst>
                                        </p:cTn>
                                        <p:tgtEl>
                                          <p:spTgt spid="34825"/>
                                        </p:tgtEl>
                                        <p:attrNameLst>
                                          <p:attrName>style.visibility</p:attrName>
                                        </p:attrNameLst>
                                      </p:cBhvr>
                                      <p:to>
                                        <p:strVal val="visible"/>
                                      </p:to>
                                    </p:set>
                                    <p:anim calcmode="lin" valueType="num">
                                      <p:cBhvr>
                                        <p:cTn id="49" dur="1" fill="hold"/>
                                        <p:tgtEl>
                                          <p:spTgt spid="34825"/>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7" nodeType="clickEffect">
                                  <p:stCondLst>
                                    <p:cond delay="0"/>
                                  </p:stCondLst>
                                  <p:childTnLst>
                                    <p:set>
                                      <p:cBhvr>
                                        <p:cTn id="54" dur="1" fill="hold">
                                          <p:stCondLst>
                                            <p:cond delay="499"/>
                                          </p:stCondLst>
                                        </p:cTn>
                                        <p:tgtEl>
                                          <p:spTgt spid="34826"/>
                                        </p:tgtEl>
                                        <p:attrNameLst>
                                          <p:attrName>style.visibility</p:attrName>
                                        </p:attrNameLst>
                                      </p:cBhvr>
                                      <p:to>
                                        <p:strVal val="visible"/>
                                      </p:to>
                                    </p:set>
                                    <p:anim calcmode="lin" valueType="num">
                                      <p:cBhvr>
                                        <p:cTn id="55" dur="1" fill="hold"/>
                                        <p:tgtEl>
                                          <p:spTgt spid="34826"/>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1" presetClass="entr" presetSubtype="0" fill="hold" grpId="8" nodeType="clickEffect">
                                  <p:stCondLst>
                                    <p:cond delay="0"/>
                                  </p:stCondLst>
                                  <p:childTnLst>
                                    <p:set>
                                      <p:cBhvr>
                                        <p:cTn id="60" dur="1" fill="hold">
                                          <p:stCondLst>
                                            <p:cond delay="499"/>
                                          </p:stCondLst>
                                        </p:cTn>
                                        <p:tgtEl>
                                          <p:spTgt spid="348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nimBg="1"/>
      <p:bldP spid="34820" grpId="1" animBg="1"/>
      <p:bldP spid="34821" grpId="2" animBg="1"/>
      <p:bldP spid="34822" grpId="3" animBg="1"/>
      <p:bldP spid="34823" grpId="4" animBg="1"/>
      <p:bldP spid="34824" grpId="5" animBg="1"/>
      <p:bldP spid="34825" grpId="6" animBg="1"/>
      <p:bldP spid="34826" grpId="7" animBg="1"/>
      <p:bldP spid="34827" grpId="8" animBg="1"/>
      <p:bldP spid="34828" grpId="9"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35841"/>
          <p:cNvSpPr/>
          <p:nvPr/>
        </p:nvSpPr>
        <p:spPr>
          <a:xfrm>
            <a:off x="24447" y="69850"/>
            <a:ext cx="9374187" cy="3980815"/>
          </a:xfrm>
          <a:prstGeom prst="rect">
            <a:avLst/>
          </a:prstGeom>
          <a:noFill/>
          <a:ln w="28575">
            <a:solidFill>
              <a:schemeClr val="tx1"/>
            </a:solidFill>
          </a:ln>
          <a:effectLst>
            <a:glow rad="228600">
              <a:schemeClr val="accent2">
                <a:satMod val="175000"/>
                <a:alpha val="40000"/>
              </a:schemeClr>
            </a:glow>
          </a:effectLst>
        </p:spPr>
        <p:txBody>
          <a:bodyPr lIns="90000" tIns="46800" rIns="90000" bIns="46800" anchor="t">
            <a:spAutoFit/>
          </a:bodyPr>
          <a:lstStyle/>
          <a:p>
            <a:pPr fontAlgn="base">
              <a:lnSpc>
                <a:spcPct val="80000"/>
              </a:lnSpc>
            </a:pPr>
            <a:r>
              <a:rPr lang="zh-CN" altLang="en-US" sz="3200" b="1" strike="noStrike" noProof="1">
                <a:latin typeface="华文新魏" pitchFamily="2" charset="-122"/>
                <a:ea typeface="华文新魏" pitchFamily="2" charset="-122"/>
                <a:cs typeface="+mn-cs"/>
              </a:rPr>
              <a:t>    　</a:t>
            </a:r>
            <a:r>
              <a:rPr lang="zh-CN" altLang="en-US" sz="3200" b="1" strike="noStrike" noProof="1">
                <a:latin typeface="微软雅黑" panose="020B0503020204020204" charset="-122"/>
                <a:ea typeface="微软雅黑" panose="020B0503020204020204" charset="-122"/>
                <a:cs typeface="+mn-cs"/>
              </a:rPr>
              <a:t>于是</a:t>
            </a:r>
            <a:r>
              <a:rPr lang="zh-CN" altLang="en-US" sz="3200" b="1" u="sng" strike="noStrike" noProof="1">
                <a:solidFill>
                  <a:srgbClr val="CC0000"/>
                </a:solidFill>
                <a:latin typeface="微软雅黑" panose="020B0503020204020204" charset="-122"/>
                <a:ea typeface="微软雅黑" panose="020B0503020204020204" charset="-122"/>
                <a:cs typeface="+mn-cs"/>
              </a:rPr>
              <a:t>废</a:t>
            </a:r>
            <a:r>
              <a:rPr lang="zh-CN" altLang="en-US" sz="3200" b="1" strike="noStrike" noProof="1">
                <a:latin typeface="微软雅黑" panose="020B0503020204020204" charset="-122"/>
                <a:ea typeface="微软雅黑" panose="020B0503020204020204" charset="-122"/>
                <a:cs typeface="+mn-cs"/>
              </a:rPr>
              <a:t>先王之</a:t>
            </a:r>
            <a:r>
              <a:rPr lang="zh-CN" altLang="en-US" sz="3200" b="1" u="sng" strike="noStrike" noProof="1">
                <a:solidFill>
                  <a:srgbClr val="CC0000"/>
                </a:solidFill>
                <a:latin typeface="微软雅黑" panose="020B0503020204020204" charset="-122"/>
                <a:ea typeface="微软雅黑" panose="020B0503020204020204" charset="-122"/>
                <a:cs typeface="+mn-cs"/>
              </a:rPr>
              <a:t>道</a:t>
            </a:r>
            <a:r>
              <a:rPr lang="zh-CN" altLang="en-US"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焚</a:t>
            </a:r>
            <a:r>
              <a:rPr lang="zh-CN" altLang="en-US" sz="3200" b="1" strike="noStrike" noProof="1">
                <a:latin typeface="微软雅黑" panose="020B0503020204020204" charset="-122"/>
                <a:ea typeface="微软雅黑" panose="020B0503020204020204" charset="-122"/>
                <a:cs typeface="+mn-cs"/>
              </a:rPr>
              <a:t>百家之言，以</a:t>
            </a:r>
            <a:r>
              <a:rPr lang="zh-CN" altLang="en-US" sz="3200" b="1" u="sng" strike="noStrike" noProof="1">
                <a:solidFill>
                  <a:srgbClr val="CC0000"/>
                </a:solidFill>
                <a:latin typeface="微软雅黑" panose="020B0503020204020204" charset="-122"/>
                <a:ea typeface="微软雅黑" panose="020B0503020204020204" charset="-122"/>
                <a:cs typeface="+mn-cs"/>
              </a:rPr>
              <a:t>愚黔首</a:t>
            </a:r>
            <a:r>
              <a:rPr lang="zh-CN" altLang="en-US" sz="3200" b="1" strike="noStrike" noProof="1">
                <a:latin typeface="微软雅黑" panose="020B0503020204020204" charset="-122"/>
                <a:ea typeface="微软雅黑" panose="020B0503020204020204" charset="-122"/>
                <a:cs typeface="+mn-cs"/>
              </a:rPr>
              <a:t>；</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2000" b="1" strike="noStrike" noProof="1">
              <a:latin typeface="微软雅黑" panose="020B0503020204020204" charset="-122"/>
              <a:ea typeface="微软雅黑" panose="020B0503020204020204" charset="-122"/>
            </a:endParaRPr>
          </a:p>
          <a:p>
            <a:pPr fontAlgn="base">
              <a:lnSpc>
                <a:spcPct val="80000"/>
              </a:lnSpc>
            </a:pPr>
            <a:r>
              <a:rPr lang="zh-CN" altLang="en-US" sz="3200" b="1" u="sng" strike="noStrike" noProof="1">
                <a:solidFill>
                  <a:srgbClr val="CC0000"/>
                </a:solidFill>
                <a:latin typeface="微软雅黑" panose="020B0503020204020204" charset="-122"/>
                <a:ea typeface="微软雅黑" panose="020B0503020204020204" charset="-122"/>
                <a:cs typeface="+mn-cs"/>
              </a:rPr>
              <a:t>隳</a:t>
            </a:r>
            <a:r>
              <a:rPr lang="zh-CN" altLang="en-US" sz="3200" b="1" strike="noStrike" noProof="1">
                <a:latin typeface="微软雅黑" panose="020B0503020204020204" charset="-122"/>
                <a:ea typeface="微软雅黑" panose="020B0503020204020204" charset="-122"/>
                <a:cs typeface="+mn-cs"/>
              </a:rPr>
              <a:t>名城</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杀豪杰</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收天下之</a:t>
            </a:r>
            <a:r>
              <a:rPr lang="zh-CN" altLang="en-US" sz="3200" b="1" u="sng" strike="noStrike" noProof="1">
                <a:solidFill>
                  <a:srgbClr val="CC0000"/>
                </a:solidFill>
                <a:latin typeface="微软雅黑" panose="020B0503020204020204" charset="-122"/>
                <a:ea typeface="微软雅黑" panose="020B0503020204020204" charset="-122"/>
                <a:cs typeface="+mn-cs"/>
              </a:rPr>
              <a:t>兵</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聚之</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于</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咸阳</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销</a:t>
            </a:r>
            <a:r>
              <a:rPr lang="zh-CN" altLang="en-US" sz="3200" b="1" strike="noStrike" noProof="1">
                <a:latin typeface="微软雅黑" panose="020B0503020204020204" charset="-122"/>
                <a:ea typeface="微软雅黑" panose="020B0503020204020204" charset="-122"/>
                <a:cs typeface="+mn-cs"/>
              </a:rPr>
              <a:t>锋镝</a:t>
            </a:r>
            <a:r>
              <a:rPr lang="en-US" altLang="zh-CN" sz="3200" b="1" strike="noStrike" noProof="1">
                <a:latin typeface="微软雅黑" panose="020B0503020204020204" charset="-122"/>
                <a:ea typeface="微软雅黑" panose="020B0503020204020204" charset="-122"/>
                <a:cs typeface="+mn-cs"/>
              </a:rPr>
              <a:t>,</a:t>
            </a:r>
            <a:endParaRPr lang="en-US" altLang="zh-CN" sz="3200" b="1" strike="noStrike" noProof="1">
              <a:latin typeface="微软雅黑" panose="020B0503020204020204" charset="-122"/>
              <a:ea typeface="微软雅黑" panose="020B0503020204020204" charset="-122"/>
            </a:endParaRPr>
          </a:p>
          <a:p>
            <a:pPr fontAlgn="base">
              <a:lnSpc>
                <a:spcPct val="80000"/>
              </a:lnSpc>
            </a:pPr>
            <a:endParaRPr lang="en-US" altLang="zh-CN" sz="3200" b="1" strike="noStrike" noProof="1">
              <a:latin typeface="微软雅黑" panose="020B0503020204020204" charset="-122"/>
              <a:ea typeface="微软雅黑" panose="020B0503020204020204" charset="-122"/>
            </a:endParaRPr>
          </a:p>
          <a:p>
            <a:pPr fontAlgn="base">
              <a:lnSpc>
                <a:spcPct val="80000"/>
              </a:lnSpc>
            </a:pPr>
            <a:endParaRPr lang="en-US" altLang="zh-CN" sz="20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铸</a:t>
            </a:r>
            <a:r>
              <a:rPr lang="zh-CN" altLang="en-US" sz="3200" b="1" u="sng" strike="noStrike" noProof="1">
                <a:solidFill>
                  <a:srgbClr val="CC0000"/>
                </a:solidFill>
                <a:latin typeface="微软雅黑" panose="020B0503020204020204" charset="-122"/>
                <a:ea typeface="微软雅黑" panose="020B0503020204020204" charset="-122"/>
                <a:cs typeface="+mn-cs"/>
              </a:rPr>
              <a:t>以为</a:t>
            </a:r>
            <a:r>
              <a:rPr lang="zh-CN" altLang="en-US" sz="3200" b="1" strike="noStrike" noProof="1">
                <a:latin typeface="微软雅黑" panose="020B0503020204020204" charset="-122"/>
                <a:ea typeface="微软雅黑" panose="020B0503020204020204" charset="-122"/>
                <a:cs typeface="+mn-cs"/>
              </a:rPr>
              <a:t>金人十二</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以弱</a:t>
            </a:r>
            <a:r>
              <a:rPr lang="zh-CN" altLang="en-US" sz="3200" b="1" strike="noStrike" noProof="1">
                <a:latin typeface="微软雅黑" panose="020B0503020204020204" charset="-122"/>
                <a:ea typeface="微软雅黑" panose="020B0503020204020204" charset="-122"/>
                <a:cs typeface="+mn-cs"/>
              </a:rPr>
              <a:t>天下之民</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然后</a:t>
            </a:r>
            <a:r>
              <a:rPr lang="zh-CN" altLang="en-US" sz="3200" b="1" u="sng" strike="noStrike" noProof="1">
                <a:solidFill>
                  <a:srgbClr val="CC0000"/>
                </a:solidFill>
                <a:latin typeface="微软雅黑" panose="020B0503020204020204" charset="-122"/>
                <a:ea typeface="微软雅黑" panose="020B0503020204020204" charset="-122"/>
                <a:cs typeface="+mn-cs"/>
              </a:rPr>
              <a:t>践</a:t>
            </a:r>
            <a:r>
              <a:rPr lang="zh-CN" altLang="en-US" sz="3200" b="1" strike="noStrike" noProof="1">
                <a:latin typeface="微软雅黑" panose="020B0503020204020204" charset="-122"/>
                <a:ea typeface="微软雅黑" panose="020B0503020204020204" charset="-122"/>
                <a:cs typeface="+mn-cs"/>
              </a:rPr>
              <a:t>华为城</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因</a:t>
            </a:r>
            <a:endParaRPr lang="zh-CN" altLang="en-US" sz="3200" b="1"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20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河为池</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据</a:t>
            </a:r>
            <a:r>
              <a:rPr lang="zh-CN" altLang="en-US" sz="3200" b="1" strike="noStrike" noProof="1">
                <a:latin typeface="微软雅黑" panose="020B0503020204020204" charset="-122"/>
                <a:ea typeface="微软雅黑" panose="020B0503020204020204" charset="-122"/>
                <a:cs typeface="+mn-cs"/>
              </a:rPr>
              <a:t>亿丈之城</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临</a:t>
            </a:r>
            <a:r>
              <a:rPr lang="zh-CN" altLang="en-US" sz="3200" b="1" strike="noStrike" noProof="1">
                <a:latin typeface="微软雅黑" panose="020B0503020204020204" charset="-122"/>
                <a:ea typeface="微软雅黑" panose="020B0503020204020204" charset="-122"/>
                <a:cs typeface="+mn-cs"/>
              </a:rPr>
              <a:t>不测之渊</a:t>
            </a:r>
            <a:r>
              <a:rPr lang="zh-CN" altLang="en-US" sz="3200" b="1" u="sng" strike="noStrike" noProof="1">
                <a:solidFill>
                  <a:srgbClr val="CC0000"/>
                </a:solidFill>
                <a:latin typeface="微软雅黑" panose="020B0503020204020204" charset="-122"/>
                <a:ea typeface="微软雅黑" panose="020B0503020204020204" charset="-122"/>
                <a:cs typeface="+mn-cs"/>
              </a:rPr>
              <a:t>以为固。</a:t>
            </a: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en-US" altLang="zh-CN" sz="3200" b="1" strike="noStrike" noProof="1">
              <a:latin typeface="微软雅黑" panose="020B0503020204020204" charset="-122"/>
              <a:ea typeface="微软雅黑" panose="020B0503020204020204" charset="-122"/>
            </a:endParaRPr>
          </a:p>
        </p:txBody>
      </p:sp>
      <p:sp>
        <p:nvSpPr>
          <p:cNvPr id="35843" name="文本框 35842"/>
          <p:cNvSpPr txBox="1"/>
          <p:nvPr/>
        </p:nvSpPr>
        <p:spPr>
          <a:xfrm>
            <a:off x="101600" y="4292600"/>
            <a:ext cx="11884025" cy="2452688"/>
          </a:xfrm>
          <a:prstGeom prst="rect">
            <a:avLst/>
          </a:prstGeom>
          <a:solidFill>
            <a:srgbClr val="00FFCC">
              <a:alpha val="15999"/>
            </a:srgbClr>
          </a:solidFill>
          <a:ln w="28575" cap="flat" cmpd="sng">
            <a:solidFill>
              <a:schemeClr val="tx1"/>
            </a:solidFill>
            <a:prstDash val="sysDash"/>
            <a:miter/>
            <a:headEnd type="none" w="med" len="med"/>
            <a:tailEnd type="none" w="med" len="med"/>
          </a:ln>
        </p:spPr>
        <p:txBody>
          <a:bodyPr wrap="square" lIns="90000" tIns="46800" rIns="90000" bIns="46800" anchor="t">
            <a:spAutoFit/>
          </a:bodyPr>
          <a:lstStyle/>
          <a:p>
            <a:pPr>
              <a:lnSpc>
                <a:spcPts val="3675"/>
              </a:lnSpc>
            </a:pP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译文</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接着他就废除古代帝王的治国方法，烧毁了各学派的书籍。以使百姓变得愚昧；毁坏著名的城邑，杀害英雄豪杰；收缴天下的兵器，把它们集中在咸阳，去掉刀锋和箭头，用来铸成十二个铜人，以便削弱天下百姓的反抗力量。从此以后，凭着华山当做城墙。借着黄河当做护城河，上据着亿丈高的城墙，下临着不可测量的深渊，把它们作为坚固的防御工事。</a:t>
            </a:r>
          </a:p>
        </p:txBody>
      </p:sp>
      <p:sp>
        <p:nvSpPr>
          <p:cNvPr id="35844" name="圆角矩形标注 35843"/>
          <p:cNvSpPr/>
          <p:nvPr/>
        </p:nvSpPr>
        <p:spPr>
          <a:xfrm>
            <a:off x="889000" y="476250"/>
            <a:ext cx="1152525" cy="536575"/>
          </a:xfrm>
          <a:prstGeom prst="wedgeRoundRectCallout">
            <a:avLst>
              <a:gd name="adj1" fmla="val 82505"/>
              <a:gd name="adj2" fmla="val -64199"/>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废除</a:t>
            </a:r>
          </a:p>
        </p:txBody>
      </p:sp>
      <p:sp>
        <p:nvSpPr>
          <p:cNvPr id="35845" name="圆角矩形标注 35844"/>
          <p:cNvSpPr/>
          <p:nvPr/>
        </p:nvSpPr>
        <p:spPr>
          <a:xfrm>
            <a:off x="5641975" y="488950"/>
            <a:ext cx="1982788" cy="523875"/>
          </a:xfrm>
          <a:prstGeom prst="wedgeRoundRectCallout">
            <a:avLst>
              <a:gd name="adj1" fmla="val 49037"/>
              <a:gd name="adj2" fmla="val -66667"/>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使</a:t>
            </a:r>
            <a:r>
              <a:rPr lang="en-US" altLang="zh-CN" sz="2800" b="1">
                <a:latin typeface="Times New Roman" panose="02020603050405020304" pitchFamily="18" charset="0"/>
                <a:ea typeface="黑体" pitchFamily="49" charset="-122"/>
              </a:rPr>
              <a:t>….</a:t>
            </a:r>
            <a:r>
              <a:rPr lang="zh-CN" altLang="en-US" sz="2800" b="1">
                <a:latin typeface="Times New Roman" panose="02020603050405020304" pitchFamily="18" charset="0"/>
                <a:ea typeface="黑体" pitchFamily="49" charset="-122"/>
              </a:rPr>
              <a:t>愚昧</a:t>
            </a:r>
          </a:p>
        </p:txBody>
      </p:sp>
      <p:sp>
        <p:nvSpPr>
          <p:cNvPr id="35846" name="圆角矩形标注 35845"/>
          <p:cNvSpPr/>
          <p:nvPr/>
        </p:nvSpPr>
        <p:spPr>
          <a:xfrm>
            <a:off x="2228850" y="533400"/>
            <a:ext cx="1863725" cy="536575"/>
          </a:xfrm>
          <a:prstGeom prst="wedgeRoundRectCallout">
            <a:avLst>
              <a:gd name="adj1" fmla="val 52727"/>
              <a:gd name="adj2" fmla="val -63907"/>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治世之道</a:t>
            </a:r>
          </a:p>
        </p:txBody>
      </p:sp>
      <p:sp>
        <p:nvSpPr>
          <p:cNvPr id="35847" name="圆角矩形标注 35846"/>
          <p:cNvSpPr/>
          <p:nvPr/>
        </p:nvSpPr>
        <p:spPr>
          <a:xfrm>
            <a:off x="4367213" y="566738"/>
            <a:ext cx="1223962" cy="503237"/>
          </a:xfrm>
          <a:prstGeom prst="wedgeRoundRectCallout">
            <a:avLst>
              <a:gd name="adj1" fmla="val -14463"/>
              <a:gd name="adj2" fmla="val -74921"/>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烧毁</a:t>
            </a:r>
          </a:p>
        </p:txBody>
      </p:sp>
      <p:sp>
        <p:nvSpPr>
          <p:cNvPr id="35848" name="圆角矩形标注 35847"/>
          <p:cNvSpPr/>
          <p:nvPr/>
        </p:nvSpPr>
        <p:spPr>
          <a:xfrm>
            <a:off x="349250" y="1555750"/>
            <a:ext cx="1295400" cy="431800"/>
          </a:xfrm>
          <a:prstGeom prst="wedgeRoundRectCallout">
            <a:avLst>
              <a:gd name="adj1" fmla="val -43014"/>
              <a:gd name="adj2" fmla="val -72796"/>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毁坏</a:t>
            </a:r>
          </a:p>
        </p:txBody>
      </p:sp>
      <p:sp>
        <p:nvSpPr>
          <p:cNvPr id="35849" name="圆角矩形标注 35848"/>
          <p:cNvSpPr/>
          <p:nvPr/>
        </p:nvSpPr>
        <p:spPr>
          <a:xfrm>
            <a:off x="3144838" y="1387475"/>
            <a:ext cx="1150937" cy="431800"/>
          </a:xfrm>
          <a:prstGeom prst="wedgeRoundRectCallout">
            <a:avLst>
              <a:gd name="adj1" fmla="val 79519"/>
              <a:gd name="adj2" fmla="val -65440"/>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兵器</a:t>
            </a:r>
          </a:p>
        </p:txBody>
      </p:sp>
      <p:sp>
        <p:nvSpPr>
          <p:cNvPr id="35850" name="圆角矩形标注 35849"/>
          <p:cNvSpPr/>
          <p:nvPr/>
        </p:nvSpPr>
        <p:spPr>
          <a:xfrm>
            <a:off x="6391275" y="1555750"/>
            <a:ext cx="1008063" cy="503238"/>
          </a:xfrm>
          <a:prstGeom prst="wedgeRoundRectCallout">
            <a:avLst>
              <a:gd name="adj1" fmla="val 86222"/>
              <a:gd name="adj2" fmla="val -45583"/>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销毁</a:t>
            </a:r>
          </a:p>
        </p:txBody>
      </p:sp>
      <p:sp>
        <p:nvSpPr>
          <p:cNvPr id="35851" name="圆角矩形标注 35850"/>
          <p:cNvSpPr/>
          <p:nvPr/>
        </p:nvSpPr>
        <p:spPr>
          <a:xfrm>
            <a:off x="419100" y="2638425"/>
            <a:ext cx="1547813" cy="431800"/>
          </a:xfrm>
          <a:prstGeom prst="wedgeRoundRectCallout">
            <a:avLst>
              <a:gd name="adj1" fmla="val -8361"/>
              <a:gd name="adj2" fmla="val -88236"/>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以之为</a:t>
            </a:r>
          </a:p>
        </p:txBody>
      </p:sp>
      <p:sp>
        <p:nvSpPr>
          <p:cNvPr id="35852" name="圆角矩形标注 35851"/>
          <p:cNvSpPr/>
          <p:nvPr/>
        </p:nvSpPr>
        <p:spPr>
          <a:xfrm>
            <a:off x="2422525" y="2638425"/>
            <a:ext cx="1944688" cy="431800"/>
          </a:xfrm>
          <a:prstGeom prst="wedgeRoundRectCallout">
            <a:avLst>
              <a:gd name="adj1" fmla="val 8940"/>
              <a:gd name="adj2" fmla="val -81250"/>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用来削弱</a:t>
            </a:r>
          </a:p>
        </p:txBody>
      </p:sp>
      <p:sp>
        <p:nvSpPr>
          <p:cNvPr id="35853" name="圆角矩形标注 35852"/>
          <p:cNvSpPr/>
          <p:nvPr/>
        </p:nvSpPr>
        <p:spPr>
          <a:xfrm>
            <a:off x="6391275" y="2487613"/>
            <a:ext cx="1152525" cy="504825"/>
          </a:xfrm>
          <a:prstGeom prst="wedgeRoundRectCallout">
            <a:avLst>
              <a:gd name="adj1" fmla="val -38981"/>
              <a:gd name="adj2" fmla="val -77356"/>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依仗</a:t>
            </a:r>
          </a:p>
        </p:txBody>
      </p:sp>
      <p:sp>
        <p:nvSpPr>
          <p:cNvPr id="35854" name="圆角矩形标注 35853"/>
          <p:cNvSpPr/>
          <p:nvPr/>
        </p:nvSpPr>
        <p:spPr>
          <a:xfrm>
            <a:off x="7624763" y="2560638"/>
            <a:ext cx="1081087" cy="431800"/>
          </a:xfrm>
          <a:prstGeom prst="wedgeRoundRectCallout">
            <a:avLst>
              <a:gd name="adj1" fmla="val 29440"/>
              <a:gd name="adj2" fmla="val -100366"/>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凭借</a:t>
            </a:r>
          </a:p>
        </p:txBody>
      </p:sp>
      <p:sp>
        <p:nvSpPr>
          <p:cNvPr id="35855" name="圆角矩形标注 35854"/>
          <p:cNvSpPr/>
          <p:nvPr/>
        </p:nvSpPr>
        <p:spPr>
          <a:xfrm>
            <a:off x="815975" y="3657600"/>
            <a:ext cx="1225550" cy="431800"/>
          </a:xfrm>
          <a:prstGeom prst="wedgeRoundRectCallout">
            <a:avLst>
              <a:gd name="adj1" fmla="val 22926"/>
              <a:gd name="adj2" fmla="val -86398"/>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上凭</a:t>
            </a:r>
          </a:p>
        </p:txBody>
      </p:sp>
      <p:sp>
        <p:nvSpPr>
          <p:cNvPr id="35856" name="圆角矩形标注 35855"/>
          <p:cNvSpPr/>
          <p:nvPr/>
        </p:nvSpPr>
        <p:spPr>
          <a:xfrm>
            <a:off x="2784475" y="3589338"/>
            <a:ext cx="1222375" cy="431800"/>
          </a:xfrm>
          <a:prstGeom prst="wedgeRoundRectCallout">
            <a:avLst>
              <a:gd name="adj1" fmla="val 32986"/>
              <a:gd name="adj2" fmla="val -76102"/>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下临</a:t>
            </a:r>
          </a:p>
        </p:txBody>
      </p:sp>
      <p:sp>
        <p:nvSpPr>
          <p:cNvPr id="35857" name="圆角矩形标注 35856"/>
          <p:cNvSpPr/>
          <p:nvPr/>
        </p:nvSpPr>
        <p:spPr>
          <a:xfrm>
            <a:off x="4367213" y="3589338"/>
            <a:ext cx="2209800" cy="431800"/>
          </a:xfrm>
          <a:prstGeom prst="wedgeRoundRectCallout">
            <a:avLst>
              <a:gd name="adj1" fmla="val 40588"/>
              <a:gd name="adj2" fmla="val -79778"/>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把它们作为</a:t>
            </a:r>
          </a:p>
        </p:txBody>
      </p:sp>
      <p:sp>
        <p:nvSpPr>
          <p:cNvPr id="35858" name="圆角矩形标注 35857"/>
          <p:cNvSpPr/>
          <p:nvPr/>
        </p:nvSpPr>
        <p:spPr>
          <a:xfrm>
            <a:off x="6577013" y="3657600"/>
            <a:ext cx="2209800" cy="431800"/>
          </a:xfrm>
          <a:prstGeom prst="wedgeRoundRectCallout">
            <a:avLst>
              <a:gd name="adj1" fmla="val -41523"/>
              <a:gd name="adj2" fmla="val -83454"/>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坚固的城防</a:t>
            </a:r>
          </a:p>
        </p:txBody>
      </p:sp>
      <p:sp>
        <p:nvSpPr>
          <p:cNvPr id="35859" name="圆角矩形标注 35858"/>
          <p:cNvSpPr/>
          <p:nvPr/>
        </p:nvSpPr>
        <p:spPr>
          <a:xfrm>
            <a:off x="7773988" y="546100"/>
            <a:ext cx="1220787" cy="523875"/>
          </a:xfrm>
          <a:prstGeom prst="wedgeRoundRectCallout">
            <a:avLst>
              <a:gd name="adj1" fmla="val 583"/>
              <a:gd name="adj2" fmla="val -66667"/>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百姓</a:t>
            </a:r>
          </a:p>
        </p:txBody>
      </p:sp>
      <p:pic>
        <p:nvPicPr>
          <p:cNvPr id="46099"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1" nodeType="clickEffect">
                                  <p:stCondLst>
                                    <p:cond delay="0"/>
                                  </p:stCondLst>
                                  <p:childTnLst>
                                    <p:set>
                                      <p:cBhvr>
                                        <p:cTn id="6" dur="1" fill="hold">
                                          <p:stCondLst>
                                            <p:cond delay="499"/>
                                          </p:stCondLst>
                                        </p:cTn>
                                        <p:tgtEl>
                                          <p:spTgt spid="35844"/>
                                        </p:tgtEl>
                                        <p:attrNameLst>
                                          <p:attrName>style.visibility</p:attrName>
                                        </p:attrNameLst>
                                      </p:cBhvr>
                                      <p:to>
                                        <p:strVal val="visible"/>
                                      </p:to>
                                    </p:set>
                                    <p:anim calcmode="lin" valueType="num">
                                      <p:cBhvr>
                                        <p:cTn id="7" dur="1" fill="hold"/>
                                        <p:tgtEl>
                                          <p:spTgt spid="35844"/>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3" nodeType="clickEffect">
                                  <p:stCondLst>
                                    <p:cond delay="0"/>
                                  </p:stCondLst>
                                  <p:childTnLst>
                                    <p:set>
                                      <p:cBhvr>
                                        <p:cTn id="12" dur="1" fill="hold">
                                          <p:stCondLst>
                                            <p:cond delay="499"/>
                                          </p:stCondLst>
                                        </p:cTn>
                                        <p:tgtEl>
                                          <p:spTgt spid="35846"/>
                                        </p:tgtEl>
                                        <p:attrNameLst>
                                          <p:attrName>style.visibility</p:attrName>
                                        </p:attrNameLst>
                                      </p:cBhvr>
                                      <p:to>
                                        <p:strVal val="visible"/>
                                      </p:to>
                                    </p:set>
                                    <p:anim calcmode="lin" valueType="num">
                                      <p:cBhvr>
                                        <p:cTn id="13" dur="1" fill="hold"/>
                                        <p:tgtEl>
                                          <p:spTgt spid="35846"/>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4" nodeType="clickEffect">
                                  <p:stCondLst>
                                    <p:cond delay="0"/>
                                  </p:stCondLst>
                                  <p:childTnLst>
                                    <p:set>
                                      <p:cBhvr>
                                        <p:cTn id="18" dur="1" fill="hold">
                                          <p:stCondLst>
                                            <p:cond delay="499"/>
                                          </p:stCondLst>
                                        </p:cTn>
                                        <p:tgtEl>
                                          <p:spTgt spid="35847"/>
                                        </p:tgtEl>
                                        <p:attrNameLst>
                                          <p:attrName>style.visibility</p:attrName>
                                        </p:attrNameLst>
                                      </p:cBhvr>
                                      <p:to>
                                        <p:strVal val="visible"/>
                                      </p:to>
                                    </p:set>
                                    <p:anim calcmode="lin" valueType="num">
                                      <p:cBhvr>
                                        <p:cTn id="19" dur="1" fill="hold"/>
                                        <p:tgtEl>
                                          <p:spTgt spid="35847"/>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2" nodeType="clickEffect">
                                  <p:stCondLst>
                                    <p:cond delay="0"/>
                                  </p:stCondLst>
                                  <p:childTnLst>
                                    <p:set>
                                      <p:cBhvr>
                                        <p:cTn id="24" dur="1" fill="hold">
                                          <p:stCondLst>
                                            <p:cond delay="499"/>
                                          </p:stCondLst>
                                        </p:cTn>
                                        <p:tgtEl>
                                          <p:spTgt spid="35845"/>
                                        </p:tgtEl>
                                        <p:attrNameLst>
                                          <p:attrName>style.visibility</p:attrName>
                                        </p:attrNameLst>
                                      </p:cBhvr>
                                      <p:to>
                                        <p:strVal val="visible"/>
                                      </p:to>
                                    </p:set>
                                    <p:anim calcmode="lin" valueType="num">
                                      <p:cBhvr>
                                        <p:cTn id="25" dur="1" fill="hold"/>
                                        <p:tgtEl>
                                          <p:spTgt spid="35845"/>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16" nodeType="clickEffect">
                                  <p:stCondLst>
                                    <p:cond delay="0"/>
                                  </p:stCondLst>
                                  <p:childTnLst>
                                    <p:set>
                                      <p:cBhvr>
                                        <p:cTn id="30" dur="1" fill="hold">
                                          <p:stCondLst>
                                            <p:cond delay="499"/>
                                          </p:stCondLst>
                                        </p:cTn>
                                        <p:tgtEl>
                                          <p:spTgt spid="35859"/>
                                        </p:tgtEl>
                                        <p:attrNameLst>
                                          <p:attrName>style.visibility</p:attrName>
                                        </p:attrNameLst>
                                      </p:cBhvr>
                                      <p:to>
                                        <p:strVal val="visible"/>
                                      </p:to>
                                    </p:set>
                                    <p:anim calcmode="lin" valueType="num">
                                      <p:cBhvr>
                                        <p:cTn id="31" dur="1" fill="hold"/>
                                        <p:tgtEl>
                                          <p:spTgt spid="35859"/>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5" nodeType="clickEffect">
                                  <p:stCondLst>
                                    <p:cond delay="0"/>
                                  </p:stCondLst>
                                  <p:childTnLst>
                                    <p:set>
                                      <p:cBhvr>
                                        <p:cTn id="36" dur="1" fill="hold">
                                          <p:stCondLst>
                                            <p:cond delay="499"/>
                                          </p:stCondLst>
                                        </p:cTn>
                                        <p:tgtEl>
                                          <p:spTgt spid="35848"/>
                                        </p:tgtEl>
                                        <p:attrNameLst>
                                          <p:attrName>style.visibility</p:attrName>
                                        </p:attrNameLst>
                                      </p:cBhvr>
                                      <p:to>
                                        <p:strVal val="visible"/>
                                      </p:to>
                                    </p:set>
                                    <p:anim calcmode="lin" valueType="num">
                                      <p:cBhvr>
                                        <p:cTn id="37" dur="1" fill="hold"/>
                                        <p:tgtEl>
                                          <p:spTgt spid="35848"/>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6" nodeType="clickEffect">
                                  <p:stCondLst>
                                    <p:cond delay="0"/>
                                  </p:stCondLst>
                                  <p:childTnLst>
                                    <p:set>
                                      <p:cBhvr>
                                        <p:cTn id="42" dur="1" fill="hold">
                                          <p:stCondLst>
                                            <p:cond delay="499"/>
                                          </p:stCondLst>
                                        </p:cTn>
                                        <p:tgtEl>
                                          <p:spTgt spid="35849"/>
                                        </p:tgtEl>
                                        <p:attrNameLst>
                                          <p:attrName>style.visibility</p:attrName>
                                        </p:attrNameLst>
                                      </p:cBhvr>
                                      <p:to>
                                        <p:strVal val="visible"/>
                                      </p:to>
                                    </p:set>
                                    <p:anim calcmode="lin" valueType="num">
                                      <p:cBhvr>
                                        <p:cTn id="43" dur="1" fill="hold"/>
                                        <p:tgtEl>
                                          <p:spTgt spid="35849"/>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7" nodeType="clickEffect">
                                  <p:stCondLst>
                                    <p:cond delay="0"/>
                                  </p:stCondLst>
                                  <p:childTnLst>
                                    <p:set>
                                      <p:cBhvr>
                                        <p:cTn id="48" dur="1" fill="hold">
                                          <p:stCondLst>
                                            <p:cond delay="499"/>
                                          </p:stCondLst>
                                        </p:cTn>
                                        <p:tgtEl>
                                          <p:spTgt spid="35850"/>
                                        </p:tgtEl>
                                        <p:attrNameLst>
                                          <p:attrName>style.visibility</p:attrName>
                                        </p:attrNameLst>
                                      </p:cBhvr>
                                      <p:to>
                                        <p:strVal val="visible"/>
                                      </p:to>
                                    </p:set>
                                    <p:anim calcmode="lin" valueType="num">
                                      <p:cBhvr>
                                        <p:cTn id="49" dur="1" fill="hold"/>
                                        <p:tgtEl>
                                          <p:spTgt spid="35850"/>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8" nodeType="clickEffect">
                                  <p:stCondLst>
                                    <p:cond delay="0"/>
                                  </p:stCondLst>
                                  <p:childTnLst>
                                    <p:set>
                                      <p:cBhvr>
                                        <p:cTn id="54" dur="1" fill="hold">
                                          <p:stCondLst>
                                            <p:cond delay="499"/>
                                          </p:stCondLst>
                                        </p:cTn>
                                        <p:tgtEl>
                                          <p:spTgt spid="35851"/>
                                        </p:tgtEl>
                                        <p:attrNameLst>
                                          <p:attrName>style.visibility</p:attrName>
                                        </p:attrNameLst>
                                      </p:cBhvr>
                                      <p:to>
                                        <p:strVal val="visible"/>
                                      </p:to>
                                    </p:set>
                                    <p:anim calcmode="lin" valueType="num">
                                      <p:cBhvr>
                                        <p:cTn id="55" dur="1" fill="hold"/>
                                        <p:tgtEl>
                                          <p:spTgt spid="35851"/>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4" presetClass="entr" presetSubtype="0" fill="hold" grpId="9" nodeType="clickEffect">
                                  <p:stCondLst>
                                    <p:cond delay="0"/>
                                  </p:stCondLst>
                                  <p:childTnLst>
                                    <p:set>
                                      <p:cBhvr>
                                        <p:cTn id="60" dur="1" fill="hold">
                                          <p:stCondLst>
                                            <p:cond delay="499"/>
                                          </p:stCondLst>
                                        </p:cTn>
                                        <p:tgtEl>
                                          <p:spTgt spid="35852"/>
                                        </p:tgtEl>
                                        <p:attrNameLst>
                                          <p:attrName>style.visibility</p:attrName>
                                        </p:attrNameLst>
                                      </p:cBhvr>
                                      <p:to>
                                        <p:strVal val="visible"/>
                                      </p:to>
                                    </p:set>
                                    <p:anim calcmode="lin" valueType="num">
                                      <p:cBhvr>
                                        <p:cTn id="61" dur="1" fill="hold"/>
                                        <p:tgtEl>
                                          <p:spTgt spid="35852"/>
                                        </p:tgtEl>
                                      </p:cBhvr>
                                    </p:anim>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4" presetClass="entr" presetSubtype="0" fill="hold" grpId="10" nodeType="clickEffect">
                                  <p:stCondLst>
                                    <p:cond delay="0"/>
                                  </p:stCondLst>
                                  <p:childTnLst>
                                    <p:set>
                                      <p:cBhvr>
                                        <p:cTn id="66" dur="1" fill="hold">
                                          <p:stCondLst>
                                            <p:cond delay="499"/>
                                          </p:stCondLst>
                                        </p:cTn>
                                        <p:tgtEl>
                                          <p:spTgt spid="35853"/>
                                        </p:tgtEl>
                                        <p:attrNameLst>
                                          <p:attrName>style.visibility</p:attrName>
                                        </p:attrNameLst>
                                      </p:cBhvr>
                                      <p:to>
                                        <p:strVal val="visible"/>
                                      </p:to>
                                    </p:set>
                                    <p:anim calcmode="lin" valueType="num">
                                      <p:cBhvr>
                                        <p:cTn id="67" dur="1" fill="hold"/>
                                        <p:tgtEl>
                                          <p:spTgt spid="35853"/>
                                        </p:tgtEl>
                                      </p:cBhvr>
                                    </p:anim>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4" presetClass="entr" presetSubtype="0" fill="hold" grpId="11" nodeType="clickEffect">
                                  <p:stCondLst>
                                    <p:cond delay="0"/>
                                  </p:stCondLst>
                                  <p:childTnLst>
                                    <p:set>
                                      <p:cBhvr>
                                        <p:cTn id="72" dur="1" fill="hold">
                                          <p:stCondLst>
                                            <p:cond delay="499"/>
                                          </p:stCondLst>
                                        </p:cTn>
                                        <p:tgtEl>
                                          <p:spTgt spid="35854"/>
                                        </p:tgtEl>
                                        <p:attrNameLst>
                                          <p:attrName>style.visibility</p:attrName>
                                        </p:attrNameLst>
                                      </p:cBhvr>
                                      <p:to>
                                        <p:strVal val="visible"/>
                                      </p:to>
                                    </p:set>
                                    <p:anim calcmode="lin" valueType="num">
                                      <p:cBhvr>
                                        <p:cTn id="73" dur="1" fill="hold"/>
                                        <p:tgtEl>
                                          <p:spTgt spid="35854"/>
                                        </p:tgtEl>
                                      </p:cBhvr>
                                    </p:anim>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24" presetClass="entr" presetSubtype="0" fill="hold" grpId="12" nodeType="clickEffect">
                                  <p:stCondLst>
                                    <p:cond delay="0"/>
                                  </p:stCondLst>
                                  <p:childTnLst>
                                    <p:set>
                                      <p:cBhvr>
                                        <p:cTn id="78" dur="1" fill="hold">
                                          <p:stCondLst>
                                            <p:cond delay="499"/>
                                          </p:stCondLst>
                                        </p:cTn>
                                        <p:tgtEl>
                                          <p:spTgt spid="35855"/>
                                        </p:tgtEl>
                                        <p:attrNameLst>
                                          <p:attrName>style.visibility</p:attrName>
                                        </p:attrNameLst>
                                      </p:cBhvr>
                                      <p:to>
                                        <p:strVal val="visible"/>
                                      </p:to>
                                    </p:set>
                                    <p:anim calcmode="lin" valueType="num">
                                      <p:cBhvr>
                                        <p:cTn id="79" dur="1" fill="hold"/>
                                        <p:tgtEl>
                                          <p:spTgt spid="35855"/>
                                        </p:tgtEl>
                                      </p:cBhvr>
                                    </p:anim>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24" presetClass="entr" presetSubtype="0" fill="hold" grpId="13" nodeType="clickEffect">
                                  <p:stCondLst>
                                    <p:cond delay="0"/>
                                  </p:stCondLst>
                                  <p:childTnLst>
                                    <p:set>
                                      <p:cBhvr>
                                        <p:cTn id="84" dur="1" fill="hold">
                                          <p:stCondLst>
                                            <p:cond delay="499"/>
                                          </p:stCondLst>
                                        </p:cTn>
                                        <p:tgtEl>
                                          <p:spTgt spid="35856"/>
                                        </p:tgtEl>
                                        <p:attrNameLst>
                                          <p:attrName>style.visibility</p:attrName>
                                        </p:attrNameLst>
                                      </p:cBhvr>
                                      <p:to>
                                        <p:strVal val="visible"/>
                                      </p:to>
                                    </p:set>
                                    <p:anim calcmode="lin" valueType="num">
                                      <p:cBhvr>
                                        <p:cTn id="85" dur="1" fill="hold"/>
                                        <p:tgtEl>
                                          <p:spTgt spid="35856"/>
                                        </p:tgtEl>
                                      </p:cBhvr>
                                    </p:anim>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24" presetClass="entr" presetSubtype="0" fill="hold" grpId="14" nodeType="clickEffect">
                                  <p:stCondLst>
                                    <p:cond delay="0"/>
                                  </p:stCondLst>
                                  <p:childTnLst>
                                    <p:set>
                                      <p:cBhvr>
                                        <p:cTn id="90" dur="1" fill="hold">
                                          <p:stCondLst>
                                            <p:cond delay="499"/>
                                          </p:stCondLst>
                                        </p:cTn>
                                        <p:tgtEl>
                                          <p:spTgt spid="35857"/>
                                        </p:tgtEl>
                                        <p:attrNameLst>
                                          <p:attrName>style.visibility</p:attrName>
                                        </p:attrNameLst>
                                      </p:cBhvr>
                                      <p:to>
                                        <p:strVal val="visible"/>
                                      </p:to>
                                    </p:set>
                                    <p:anim calcmode="lin" valueType="num">
                                      <p:cBhvr>
                                        <p:cTn id="91" dur="1" fill="hold"/>
                                        <p:tgtEl>
                                          <p:spTgt spid="35857"/>
                                        </p:tgtEl>
                                      </p:cBhvr>
                                    </p:anim>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24" presetClass="entr" presetSubtype="0" fill="hold" grpId="15" nodeType="clickEffect">
                                  <p:stCondLst>
                                    <p:cond delay="0"/>
                                  </p:stCondLst>
                                  <p:childTnLst>
                                    <p:set>
                                      <p:cBhvr>
                                        <p:cTn id="96" dur="1" fill="hold">
                                          <p:stCondLst>
                                            <p:cond delay="499"/>
                                          </p:stCondLst>
                                        </p:cTn>
                                        <p:tgtEl>
                                          <p:spTgt spid="35858"/>
                                        </p:tgtEl>
                                        <p:attrNameLst>
                                          <p:attrName>style.visibility</p:attrName>
                                        </p:attrNameLst>
                                      </p:cBhvr>
                                      <p:to>
                                        <p:strVal val="visible"/>
                                      </p:to>
                                    </p:set>
                                    <p:anim calcmode="lin" valueType="num">
                                      <p:cBhvr>
                                        <p:cTn id="97" dur="1" fill="hold"/>
                                        <p:tgtEl>
                                          <p:spTgt spid="35858"/>
                                        </p:tgtEl>
                                      </p:cBhvr>
                                    </p:anim>
                                  </p:childTnLst>
                                </p:cTn>
                              </p:par>
                            </p:childTnLst>
                          </p:cTn>
                        </p:par>
                      </p:childTnLst>
                    </p:cTn>
                  </p:par>
                  <p:par>
                    <p:cTn id="98" fill="hold" nodeType="clickPar">
                      <p:stCondLst>
                        <p:cond delay="indefinite"/>
                      </p:stCondLst>
                      <p:childTnLst>
                        <p:par>
                          <p:cTn id="99" fill="hold" nodeType="withGroup">
                            <p:stCondLst>
                              <p:cond delay="indefinite"/>
                            </p:stCondLst>
                          </p:cTn>
                        </p:par>
                        <p:par>
                          <p:cTn id="100" fill="hold" nodeType="afterGroup">
                            <p:stCondLst>
                              <p:cond delay="0"/>
                            </p:stCondLst>
                            <p:childTnLst>
                              <p:par>
                                <p:cTn id="101" presetID="23" presetClass="entr" presetSubtype="16" fill="hold" grpId="0" nodeType="clickEffect">
                                  <p:stCondLst>
                                    <p:cond delay="0"/>
                                  </p:stCondLst>
                                  <p:childTnLst>
                                    <p:set>
                                      <p:cBhvr>
                                        <p:cTn id="102" dur="1" fill="hold">
                                          <p:stCondLst>
                                            <p:cond delay="0"/>
                                          </p:stCondLst>
                                        </p:cTn>
                                        <p:tgtEl>
                                          <p:spTgt spid="35843"/>
                                        </p:tgtEl>
                                        <p:attrNameLst>
                                          <p:attrName>style.visibility</p:attrName>
                                        </p:attrNameLst>
                                      </p:cBhvr>
                                      <p:to>
                                        <p:strVal val="visible"/>
                                      </p:to>
                                    </p:set>
                                    <p:anim calcmode="lin" valueType="num">
                                      <p:cBhvr>
                                        <p:cTn id="103" dur="500" fill="hold"/>
                                        <p:tgtEl>
                                          <p:spTgt spid="35843"/>
                                        </p:tgtEl>
                                        <p:attrNameLst>
                                          <p:attrName>ppt_w</p:attrName>
                                        </p:attrNameLst>
                                      </p:cBhvr>
                                      <p:tavLst>
                                        <p:tav tm="0">
                                          <p:val>
                                            <p:fltVal val="0"/>
                                          </p:val>
                                        </p:tav>
                                        <p:tav tm="100000">
                                          <p:val>
                                            <p:strVal val="#ppt_w"/>
                                          </p:val>
                                        </p:tav>
                                      </p:tavLst>
                                    </p:anim>
                                    <p:anim calcmode="lin" valueType="num">
                                      <p:cBhvr>
                                        <p:cTn id="104" dur="500" fill="hold"/>
                                        <p:tgtEl>
                                          <p:spTgt spid="3584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nimBg="1"/>
      <p:bldP spid="35844" grpId="1" animBg="1"/>
      <p:bldP spid="35845" grpId="2" animBg="1"/>
      <p:bldP spid="35846" grpId="3" animBg="1"/>
      <p:bldP spid="35847" grpId="4" animBg="1"/>
      <p:bldP spid="35848" grpId="5" animBg="1"/>
      <p:bldP spid="35849" grpId="6" animBg="1"/>
      <p:bldP spid="35850" grpId="7" animBg="1"/>
      <p:bldP spid="35851" grpId="8" animBg="1"/>
      <p:bldP spid="35852" grpId="9" animBg="1"/>
      <p:bldP spid="35853" grpId="10" animBg="1"/>
      <p:bldP spid="35854" grpId="11" animBg="1"/>
      <p:bldP spid="35855" grpId="12" animBg="1"/>
      <p:bldP spid="35856" grpId="13" animBg="1"/>
      <p:bldP spid="35857" grpId="14" animBg="1"/>
      <p:bldP spid="35858" grpId="15" animBg="1"/>
      <p:bldP spid="35859" grpId="16"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36865"/>
          <p:cNvSpPr/>
          <p:nvPr/>
        </p:nvSpPr>
        <p:spPr>
          <a:xfrm>
            <a:off x="93980" y="111760"/>
            <a:ext cx="8964613" cy="3242310"/>
          </a:xfrm>
          <a:prstGeom prst="rect">
            <a:avLst/>
          </a:prstGeom>
          <a:noFill/>
          <a:ln w="28575">
            <a:solidFill>
              <a:schemeClr val="tx1"/>
            </a:solidFill>
          </a:ln>
          <a:effectLst>
            <a:glow rad="228600">
              <a:schemeClr val="accent2">
                <a:satMod val="175000"/>
                <a:alpha val="40000"/>
              </a:schemeClr>
            </a:glow>
          </a:effectLst>
        </p:spPr>
        <p:txBody>
          <a:bodyPr lIns="90000" tIns="46800" rIns="90000" bIns="46800" anchor="t">
            <a:spAutoFit/>
          </a:bodyPr>
          <a:lstStyle/>
          <a:p>
            <a:pPr fontAlgn="base">
              <a:lnSpc>
                <a:spcPct val="80000"/>
              </a:lnSpc>
            </a:pPr>
            <a:r>
              <a:rPr lang="zh-CN" altLang="en-US" sz="3200" b="1" strike="noStrike" noProof="1">
                <a:latin typeface="华文新魏" pitchFamily="2" charset="-122"/>
                <a:ea typeface="华文新魏" pitchFamily="2" charset="-122"/>
                <a:cs typeface="+mn-cs"/>
              </a:rPr>
              <a:t>　　</a:t>
            </a:r>
            <a:r>
              <a:rPr lang="zh-CN" altLang="en-US" sz="3200" b="1" strike="noStrike" noProof="1">
                <a:latin typeface="微软雅黑" panose="020B0503020204020204" charset="-122"/>
                <a:ea typeface="微软雅黑" panose="020B0503020204020204" charset="-122"/>
                <a:cs typeface="+mn-cs"/>
              </a:rPr>
              <a:t>良将劲弩守要害之处，</a:t>
            </a:r>
            <a:r>
              <a:rPr lang="zh-CN" altLang="en-US" sz="3200" b="1" u="sng" strike="noStrike" noProof="1">
                <a:solidFill>
                  <a:srgbClr val="CC0000"/>
                </a:solidFill>
                <a:latin typeface="微软雅黑" panose="020B0503020204020204" charset="-122"/>
                <a:ea typeface="微软雅黑" panose="020B0503020204020204" charset="-122"/>
                <a:cs typeface="+mn-cs"/>
              </a:rPr>
              <a:t>信臣精卒陈</a:t>
            </a:r>
            <a:r>
              <a:rPr lang="zh-CN" altLang="en-US" sz="3200" b="1" strike="noStrike" noProof="1">
                <a:latin typeface="微软雅黑" panose="020B0503020204020204" charset="-122"/>
                <a:ea typeface="微软雅黑" panose="020B0503020204020204" charset="-122"/>
                <a:cs typeface="+mn-cs"/>
              </a:rPr>
              <a:t>利兵而谁</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r>
              <a:rPr lang="zh-CN" altLang="en-US" sz="3200" b="1" u="sng" strike="noStrike" noProof="1">
                <a:solidFill>
                  <a:srgbClr val="CC0000"/>
                </a:solidFill>
                <a:latin typeface="微软雅黑" panose="020B0503020204020204" charset="-122"/>
                <a:ea typeface="微软雅黑" panose="020B0503020204020204" charset="-122"/>
                <a:cs typeface="+mn-cs"/>
              </a:rPr>
              <a:t>何</a:t>
            </a:r>
            <a:r>
              <a:rPr lang="zh-CN" altLang="en-US" sz="3200" b="1" strike="noStrike" noProof="1">
                <a:latin typeface="微软雅黑" panose="020B0503020204020204" charset="-122"/>
                <a:ea typeface="微软雅黑" panose="020B0503020204020204" charset="-122"/>
                <a:cs typeface="+mn-cs"/>
              </a:rPr>
              <a:t>。天下已定，始皇之心，自以为关中之固，</a:t>
            </a:r>
            <a:r>
              <a:rPr lang="zh-CN" altLang="en-US" sz="3200" b="1" u="sng" strike="noStrike" noProof="1">
                <a:solidFill>
                  <a:srgbClr val="CC0000"/>
                </a:solidFill>
                <a:latin typeface="微软雅黑" panose="020B0503020204020204" charset="-122"/>
                <a:ea typeface="微软雅黑" panose="020B0503020204020204" charset="-122"/>
                <a:cs typeface="+mn-cs"/>
              </a:rPr>
              <a:t>金</a:t>
            </a: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r>
              <a:rPr lang="zh-CN" altLang="en-US" sz="3200" b="1" u="sng" strike="noStrike" noProof="1">
                <a:solidFill>
                  <a:srgbClr val="CC0000"/>
                </a:solidFill>
                <a:latin typeface="微软雅黑" panose="020B0503020204020204" charset="-122"/>
                <a:ea typeface="微软雅黑" panose="020B0503020204020204" charset="-122"/>
                <a:cs typeface="+mn-cs"/>
              </a:rPr>
              <a:t>城千里</a:t>
            </a:r>
            <a:r>
              <a:rPr lang="zh-CN" altLang="en-US" sz="3200" b="1" strike="noStrike" noProof="1">
                <a:latin typeface="微软雅黑" panose="020B0503020204020204" charset="-122"/>
                <a:ea typeface="微软雅黑" panose="020B0503020204020204" charset="-122"/>
                <a:cs typeface="+mn-cs"/>
              </a:rPr>
              <a:t>，子孙帝王万世之业也。</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p:txBody>
      </p:sp>
      <p:sp>
        <p:nvSpPr>
          <p:cNvPr id="36867" name="圆角矩形标注 36866"/>
          <p:cNvSpPr/>
          <p:nvPr/>
        </p:nvSpPr>
        <p:spPr>
          <a:xfrm>
            <a:off x="1303338" y="569913"/>
            <a:ext cx="4572000" cy="576262"/>
          </a:xfrm>
          <a:prstGeom prst="wedgeRoundRectCallout">
            <a:avLst>
              <a:gd name="adj1" fmla="val 36042"/>
              <a:gd name="adj2" fmla="val -82505"/>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latin typeface="Times New Roman" panose="02020603050405020304" pitchFamily="18" charset="0"/>
                <a:ea typeface="黑体" pitchFamily="49" charset="-122"/>
              </a:rPr>
              <a:t>可靠的官员、精锐的士卒</a:t>
            </a:r>
          </a:p>
        </p:txBody>
      </p:sp>
      <p:sp>
        <p:nvSpPr>
          <p:cNvPr id="36868" name="圆角矩形标注 36867"/>
          <p:cNvSpPr/>
          <p:nvPr/>
        </p:nvSpPr>
        <p:spPr>
          <a:xfrm>
            <a:off x="247650" y="1703388"/>
            <a:ext cx="2268538" cy="503237"/>
          </a:xfrm>
          <a:prstGeom prst="wedgeRoundRectCallout">
            <a:avLst>
              <a:gd name="adj1" fmla="val -43630"/>
              <a:gd name="adj2" fmla="val -84069"/>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通“呵”</a:t>
            </a:r>
            <a:r>
              <a:rPr lang="en-US" altLang="zh-CN" sz="2800" b="1">
                <a:latin typeface="Times New Roman" panose="02020603050405020304" pitchFamily="18" charset="0"/>
                <a:ea typeface="黑体" pitchFamily="49" charset="-122"/>
              </a:rPr>
              <a:t>,</a:t>
            </a:r>
            <a:r>
              <a:rPr lang="zh-CN" altLang="en-US" sz="2800" b="1">
                <a:latin typeface="Times New Roman" panose="02020603050405020304" pitchFamily="18" charset="0"/>
                <a:ea typeface="黑体" pitchFamily="49" charset="-122"/>
              </a:rPr>
              <a:t>问</a:t>
            </a:r>
          </a:p>
        </p:txBody>
      </p:sp>
      <p:sp>
        <p:nvSpPr>
          <p:cNvPr id="36869" name="圆角矩形标注 36868"/>
          <p:cNvSpPr/>
          <p:nvPr/>
        </p:nvSpPr>
        <p:spPr>
          <a:xfrm>
            <a:off x="6316663" y="508000"/>
            <a:ext cx="1871662" cy="576263"/>
          </a:xfrm>
          <a:prstGeom prst="wedgeRoundRectCallout">
            <a:avLst>
              <a:gd name="adj1" fmla="val -23792"/>
              <a:gd name="adj2" fmla="val -72866"/>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置，拿</a:t>
            </a:r>
          </a:p>
        </p:txBody>
      </p:sp>
      <p:sp>
        <p:nvSpPr>
          <p:cNvPr id="36870" name="圆角矩形标注 36869"/>
          <p:cNvSpPr/>
          <p:nvPr/>
        </p:nvSpPr>
        <p:spPr>
          <a:xfrm>
            <a:off x="6378575" y="1812925"/>
            <a:ext cx="1749425" cy="1219200"/>
          </a:xfrm>
          <a:prstGeom prst="wedgeRoundRectCallout">
            <a:avLst>
              <a:gd name="adj1" fmla="val 57259"/>
              <a:gd name="adj2" fmla="val -75259"/>
              <a:gd name="adj3" fmla="val 16667"/>
            </a:avLst>
          </a:prstGeom>
          <a:solidFill>
            <a:srgbClr val="00FFCC"/>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latin typeface="Times New Roman" panose="02020603050405020304" pitchFamily="18" charset="0"/>
                <a:ea typeface="黑体" pitchFamily="49" charset="-122"/>
              </a:rPr>
              <a:t>方圆千里的坚固城池</a:t>
            </a:r>
          </a:p>
        </p:txBody>
      </p:sp>
      <p:sp>
        <p:nvSpPr>
          <p:cNvPr id="36871" name="文本框 36870"/>
          <p:cNvSpPr txBox="1"/>
          <p:nvPr/>
        </p:nvSpPr>
        <p:spPr>
          <a:xfrm>
            <a:off x="93663" y="3773488"/>
            <a:ext cx="11779250" cy="2676525"/>
          </a:xfrm>
          <a:prstGeom prst="rect">
            <a:avLst/>
          </a:prstGeom>
          <a:solidFill>
            <a:srgbClr val="00FFCC">
              <a:alpha val="12999"/>
            </a:srgbClr>
          </a:solidFill>
          <a:ln w="28575" cap="flat" cmpd="sng">
            <a:solidFill>
              <a:schemeClr val="tx1"/>
            </a:solidFill>
            <a:prstDash val="sysDash"/>
            <a:miter/>
            <a:headEnd type="none" w="med" len="med"/>
            <a:tailEnd type="none" w="med" len="med"/>
          </a:ln>
        </p:spPr>
        <p:txBody>
          <a:bodyPr wrap="square" anchor="t">
            <a:spAutoFit/>
          </a:bodyPr>
          <a:lstStyle/>
          <a:p>
            <a:pPr>
              <a:lnSpc>
                <a:spcPct val="150000"/>
              </a:lnSpc>
            </a:pP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译文</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优秀的将领手执强有力的弓弩，扼守着险要的地方，可靠的官员、精锐的士卒，握着锋利的武器，缉查盘问过往的行人。天下已经平定，按秦始皇的想法，自认为关中这样险固的地方，坚固的城池方圆千里，这正是子子孙孙称帝称王万代的基业啊。</a:t>
            </a:r>
          </a:p>
        </p:txBody>
      </p:sp>
      <p:pic>
        <p:nvPicPr>
          <p:cNvPr id="47111" name="图片 2" descr="图片1"/>
          <p:cNvPicPr>
            <a:picLocks noChangeAspect="1"/>
          </p:cNvPicPr>
          <p:nvPr/>
        </p:nvPicPr>
        <p:blipFill>
          <a:blip r:embed="rId2"/>
          <a:stretch>
            <a:fillRect/>
          </a:stretch>
        </p:blipFill>
        <p:spPr>
          <a:xfrm>
            <a:off x="9767888" y="111125"/>
            <a:ext cx="2105025" cy="3876675"/>
          </a:xfrm>
          <a:prstGeom prst="rect">
            <a:avLst/>
          </a:prstGeom>
          <a:noFill/>
          <a:ln w="9525">
            <a:noFill/>
          </a:ln>
        </p:spPr>
      </p:pic>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6867"/>
                                        </p:tgtEl>
                                        <p:attrNameLst>
                                          <p:attrName>style.visibility</p:attrName>
                                        </p:attrNameLst>
                                      </p:cBhvr>
                                      <p:to>
                                        <p:strVal val="visible"/>
                                      </p:to>
                                    </p:set>
                                    <p:anim calcmode="lin" valueType="num">
                                      <p:cBhvr>
                                        <p:cTn id="7" dur="1" fill="hold"/>
                                        <p:tgtEl>
                                          <p:spTgt spid="36867"/>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2" nodeType="clickEffect">
                                  <p:stCondLst>
                                    <p:cond delay="0"/>
                                  </p:stCondLst>
                                  <p:childTnLst>
                                    <p:set>
                                      <p:cBhvr>
                                        <p:cTn id="12" dur="1" fill="hold">
                                          <p:stCondLst>
                                            <p:cond delay="499"/>
                                          </p:stCondLst>
                                        </p:cTn>
                                        <p:tgtEl>
                                          <p:spTgt spid="36869"/>
                                        </p:tgtEl>
                                        <p:attrNameLst>
                                          <p:attrName>style.visibility</p:attrName>
                                        </p:attrNameLst>
                                      </p:cBhvr>
                                      <p:to>
                                        <p:strVal val="visible"/>
                                      </p:to>
                                    </p:set>
                                    <p:anim calcmode="lin" valueType="num">
                                      <p:cBhvr>
                                        <p:cTn id="13" dur="1" fill="hold"/>
                                        <p:tgtEl>
                                          <p:spTgt spid="36869"/>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1" nodeType="clickEffect">
                                  <p:stCondLst>
                                    <p:cond delay="0"/>
                                  </p:stCondLst>
                                  <p:childTnLst>
                                    <p:set>
                                      <p:cBhvr>
                                        <p:cTn id="18" dur="1" fill="hold">
                                          <p:stCondLst>
                                            <p:cond delay="499"/>
                                          </p:stCondLst>
                                        </p:cTn>
                                        <p:tgtEl>
                                          <p:spTgt spid="36868"/>
                                        </p:tgtEl>
                                        <p:attrNameLst>
                                          <p:attrName>style.visibility</p:attrName>
                                        </p:attrNameLst>
                                      </p:cBhvr>
                                      <p:to>
                                        <p:strVal val="visible"/>
                                      </p:to>
                                    </p:set>
                                    <p:anim calcmode="lin" valueType="num">
                                      <p:cBhvr>
                                        <p:cTn id="19" dur="1" fill="hold"/>
                                        <p:tgtEl>
                                          <p:spTgt spid="36868"/>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3" nodeType="clickEffect">
                                  <p:stCondLst>
                                    <p:cond delay="0"/>
                                  </p:stCondLst>
                                  <p:childTnLst>
                                    <p:set>
                                      <p:cBhvr>
                                        <p:cTn id="24" dur="1" fill="hold">
                                          <p:stCondLst>
                                            <p:cond delay="499"/>
                                          </p:stCondLst>
                                        </p:cTn>
                                        <p:tgtEl>
                                          <p:spTgt spid="36870"/>
                                        </p:tgtEl>
                                        <p:attrNameLst>
                                          <p:attrName>style.visibility</p:attrName>
                                        </p:attrNameLst>
                                      </p:cBhvr>
                                      <p:to>
                                        <p:strVal val="visible"/>
                                      </p:to>
                                    </p:set>
                                    <p:anim calcmode="lin" valueType="num">
                                      <p:cBhvr>
                                        <p:cTn id="25" dur="1" fill="hold"/>
                                        <p:tgtEl>
                                          <p:spTgt spid="36870"/>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36871"/>
                                        </p:tgtEl>
                                        <p:attrNameLst>
                                          <p:attrName>style.visibility</p:attrName>
                                        </p:attrNameLst>
                                      </p:cBhvr>
                                      <p:to>
                                        <p:strVal val="visible"/>
                                      </p:to>
                                    </p:set>
                                    <p:animEffect transition="in" filter="blinds(horizontal)">
                                      <p:cBhvr>
                                        <p:cTn id="31" dur="500"/>
                                        <p:tgtEl>
                                          <p:spTgt spid="368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nimBg="1"/>
      <p:bldP spid="36868" grpId="1" animBg="1"/>
      <p:bldP spid="36869" grpId="2" animBg="1"/>
      <p:bldP spid="36870" grpId="3" animBg="1"/>
      <p:bldP spid="36871" grpId="4"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文本框 37892"/>
          <p:cNvSpPr txBox="1"/>
          <p:nvPr/>
        </p:nvSpPr>
        <p:spPr>
          <a:xfrm>
            <a:off x="73025" y="1193800"/>
            <a:ext cx="11979275" cy="520700"/>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zh-CN" sz="2800" b="1">
                <a:latin typeface="微软雅黑" panose="020B0503020204020204" charset="-122"/>
                <a:ea typeface="微软雅黑" panose="020B0503020204020204" charset="-122"/>
              </a:rPr>
              <a:t>“士不敢弯弓以报怨”句之后为“守”，“报怨”句和其前为“攻”。</a:t>
            </a:r>
          </a:p>
        </p:txBody>
      </p:sp>
      <p:sp>
        <p:nvSpPr>
          <p:cNvPr id="37894" name="文本框 37893"/>
          <p:cNvSpPr/>
          <p:nvPr/>
        </p:nvSpPr>
        <p:spPr>
          <a:xfrm>
            <a:off x="333375" y="3144838"/>
            <a:ext cx="11458575" cy="3171825"/>
          </a:xfrm>
          <a:prstGeom prst="roundRect">
            <a:avLst>
              <a:gd name="adj" fmla="val 16667"/>
            </a:avLst>
          </a:prstGeom>
          <a:noFill/>
          <a:ln w="28575" cap="flat" cmpd="sng">
            <a:solidFill>
              <a:schemeClr val="tx1"/>
            </a:solidFill>
            <a:prstDash val="solid"/>
            <a:round/>
            <a:headEnd type="none" w="med" len="med"/>
            <a:tailEnd type="none" w="med" len="med"/>
          </a:ln>
        </p:spPr>
        <p:txBody>
          <a:bodyPr wrap="square" anchor="t">
            <a:spAutoFit/>
          </a:bodyPr>
          <a:lstStyle/>
          <a:p>
            <a:pPr>
              <a:lnSpc>
                <a:spcPct val="120000"/>
              </a:lnSpc>
              <a:spcBef>
                <a:spcPct val="50000"/>
              </a:spcBef>
            </a:pPr>
            <a:r>
              <a:rPr lang="zh-CN" altLang="en-US" sz="2800" b="1">
                <a:solidFill>
                  <a:srgbClr val="0000CC"/>
                </a:solidFill>
                <a:latin typeface="微软雅黑" panose="020B0503020204020204" charset="-122"/>
                <a:ea typeface="微软雅黑" panose="020B0503020204020204" charset="-122"/>
              </a:rPr>
              <a:t>统一天下前，</a:t>
            </a:r>
            <a:r>
              <a:rPr lang="zh-CN" altLang="en-US" sz="2800" b="1">
                <a:solidFill>
                  <a:srgbClr val="FF0000"/>
                </a:solidFill>
                <a:latin typeface="微软雅黑" panose="020B0503020204020204" charset="-122"/>
                <a:ea typeface="微软雅黑" panose="020B0503020204020204" charset="-122"/>
              </a:rPr>
              <a:t>政治上</a:t>
            </a:r>
            <a:r>
              <a:rPr lang="zh-CN" altLang="en-US" sz="2800" b="1">
                <a:solidFill>
                  <a:srgbClr val="0000CC"/>
                </a:solidFill>
                <a:latin typeface="微软雅黑" panose="020B0503020204020204" charset="-122"/>
                <a:ea typeface="微软雅黑" panose="020B0503020204020204" charset="-122"/>
              </a:rPr>
              <a:t>“吞二周而忘诸侯，履至尊而制六合。”</a:t>
            </a:r>
            <a:r>
              <a:rPr lang="zh-CN" altLang="en-US" sz="2800" b="1">
                <a:solidFill>
                  <a:srgbClr val="FF0000"/>
                </a:solidFill>
                <a:latin typeface="微软雅黑" panose="020B0503020204020204" charset="-122"/>
                <a:ea typeface="微软雅黑" panose="020B0503020204020204" charset="-122"/>
              </a:rPr>
              <a:t>军事上</a:t>
            </a:r>
            <a:r>
              <a:rPr lang="zh-CN" altLang="en-US" sz="2800" b="1">
                <a:solidFill>
                  <a:srgbClr val="0000CC"/>
                </a:solidFill>
                <a:latin typeface="微软雅黑" panose="020B0503020204020204" charset="-122"/>
                <a:ea typeface="微软雅黑" panose="020B0503020204020204" charset="-122"/>
              </a:rPr>
              <a:t>“南取百越之地……却匈奴七百余里。”</a:t>
            </a:r>
          </a:p>
          <a:p>
            <a:pPr>
              <a:lnSpc>
                <a:spcPct val="120000"/>
              </a:lnSpc>
              <a:spcBef>
                <a:spcPct val="50000"/>
              </a:spcBef>
            </a:pPr>
            <a:r>
              <a:rPr lang="zh-CN" altLang="en-US" sz="2800" b="1">
                <a:solidFill>
                  <a:srgbClr val="0000CC"/>
                </a:solidFill>
                <a:latin typeface="微软雅黑" panose="020B0503020204020204" charset="-122"/>
                <a:ea typeface="微软雅黑" panose="020B0503020204020204" charset="-122"/>
              </a:rPr>
              <a:t>统一天下之后，</a:t>
            </a:r>
            <a:r>
              <a:rPr lang="zh-CN" altLang="en-US" sz="2800" b="1">
                <a:solidFill>
                  <a:srgbClr val="FF0000"/>
                </a:solidFill>
                <a:latin typeface="微软雅黑" panose="020B0503020204020204" charset="-122"/>
                <a:ea typeface="微软雅黑" panose="020B0503020204020204" charset="-122"/>
              </a:rPr>
              <a:t>文化上</a:t>
            </a:r>
            <a:r>
              <a:rPr lang="zh-CN" altLang="en-US" sz="2800" b="1">
                <a:solidFill>
                  <a:srgbClr val="0000CC"/>
                </a:solidFill>
                <a:latin typeface="微软雅黑" panose="020B0503020204020204" charset="-122"/>
                <a:ea typeface="微软雅黑" panose="020B0503020204020204" charset="-122"/>
              </a:rPr>
              <a:t>“废先王之道，焚百家之言。”</a:t>
            </a:r>
            <a:r>
              <a:rPr lang="zh-CN" altLang="en-US" sz="2800" b="1">
                <a:solidFill>
                  <a:srgbClr val="FF0000"/>
                </a:solidFill>
                <a:latin typeface="微软雅黑" panose="020B0503020204020204" charset="-122"/>
                <a:ea typeface="微软雅黑" panose="020B0503020204020204" charset="-122"/>
              </a:rPr>
              <a:t>刑法上</a:t>
            </a:r>
            <a:r>
              <a:rPr lang="zh-CN" altLang="en-US" sz="2800" b="1">
                <a:solidFill>
                  <a:srgbClr val="0000CC"/>
                </a:solidFill>
                <a:latin typeface="微软雅黑" panose="020B0503020204020204" charset="-122"/>
                <a:ea typeface="微软雅黑" panose="020B0503020204020204" charset="-122"/>
              </a:rPr>
              <a:t>“隳名城，杀豪杰……执敲扑而鞭笞天下。”</a:t>
            </a:r>
            <a:r>
              <a:rPr lang="zh-CN" altLang="en-US" sz="2800" b="1">
                <a:solidFill>
                  <a:srgbClr val="FF0000"/>
                </a:solidFill>
                <a:latin typeface="微软雅黑" panose="020B0503020204020204" charset="-122"/>
                <a:ea typeface="微软雅黑" panose="020B0503020204020204" charset="-122"/>
              </a:rPr>
              <a:t>地理防务上</a:t>
            </a:r>
            <a:r>
              <a:rPr lang="zh-CN" altLang="en-US" sz="2800" b="1">
                <a:solidFill>
                  <a:srgbClr val="0000CC"/>
                </a:solidFill>
                <a:latin typeface="微软雅黑" panose="020B0503020204020204" charset="-122"/>
                <a:ea typeface="微软雅黑" panose="020B0503020204020204" charset="-122"/>
              </a:rPr>
              <a:t>“践华为城，因河为池……陈利兵而谁何。”</a:t>
            </a:r>
          </a:p>
        </p:txBody>
      </p:sp>
      <p:sp>
        <p:nvSpPr>
          <p:cNvPr id="36867" name="文本框 37894"/>
          <p:cNvSpPr txBox="1"/>
          <p:nvPr/>
        </p:nvSpPr>
        <p:spPr>
          <a:xfrm>
            <a:off x="73025" y="90488"/>
            <a:ext cx="11979275" cy="769937"/>
          </a:xfrm>
          <a:prstGeom prst="rect">
            <a:avLst/>
          </a:prstGeom>
          <a:solidFill>
            <a:srgbClr val="FFFF99"/>
          </a:solidFill>
          <a:ln w="9525" cap="flat" cmpd="sng">
            <a:solidFill>
              <a:schemeClr val="tx2"/>
            </a:solidFill>
            <a:prstDash val="solid"/>
            <a:miter/>
            <a:headEnd type="none" w="med" len="med"/>
            <a:tailEnd type="none" w="med" len="med"/>
          </a:ln>
        </p:spPr>
        <p:txBody>
          <a:bodyPr wrap="square" lIns="90000" tIns="46800" rIns="90000" bIns="46800" anchor="t">
            <a:spAutoFit/>
          </a:bodyPr>
          <a:lstStyle/>
          <a:p>
            <a:r>
              <a:rPr lang="zh-CN" altLang="en-US" sz="3200" b="1">
                <a:solidFill>
                  <a:srgbClr val="FF0000"/>
                </a:solidFill>
                <a:latin typeface="微软雅黑" panose="020B0503020204020204" charset="-122"/>
                <a:ea typeface="微软雅黑" panose="020B0503020204020204" charset="-122"/>
              </a:rPr>
              <a:t>试指出文中哪些文字是写其“攻”的？哪些文字是写其“守”的？</a:t>
            </a:r>
            <a:r>
              <a:rPr lang="zh-CN" altLang="en-US" sz="4400" b="1">
                <a:solidFill>
                  <a:srgbClr val="FF0000"/>
                </a:solidFill>
                <a:latin typeface="微软雅黑" panose="020B0503020204020204" charset="-122"/>
                <a:ea typeface="微软雅黑" panose="020B0503020204020204" charset="-122"/>
              </a:rPr>
              <a:t> </a:t>
            </a:r>
          </a:p>
        </p:txBody>
      </p:sp>
      <p:sp>
        <p:nvSpPr>
          <p:cNvPr id="36868" name="文本框 37894"/>
          <p:cNvSpPr txBox="1"/>
          <p:nvPr/>
        </p:nvSpPr>
        <p:spPr>
          <a:xfrm>
            <a:off x="73025" y="2106613"/>
            <a:ext cx="11979275" cy="584200"/>
          </a:xfrm>
          <a:prstGeom prst="rect">
            <a:avLst/>
          </a:prstGeom>
          <a:solidFill>
            <a:srgbClr val="FFFF99"/>
          </a:solidFill>
          <a:ln w="9525" cap="flat" cmpd="sng">
            <a:solidFill>
              <a:schemeClr val="tx2"/>
            </a:solidFill>
            <a:prstDash val="solid"/>
            <a:miter/>
            <a:headEnd type="none" w="med" len="med"/>
            <a:tailEnd type="none" w="med" len="med"/>
          </a:ln>
        </p:spPr>
        <p:txBody>
          <a:bodyPr wrap="square" lIns="90000" tIns="46800" rIns="90000" bIns="46800" anchor="t">
            <a:spAutoFit/>
          </a:bodyPr>
          <a:lstStyle/>
          <a:p>
            <a:r>
              <a:rPr lang="zh-CN" altLang="en-US" sz="3200" b="1">
                <a:solidFill>
                  <a:srgbClr val="FF0000"/>
                </a:solidFill>
                <a:latin typeface="微软雅黑" panose="020B0503020204020204" charset="-122"/>
                <a:ea typeface="微软雅黑" panose="020B0503020204020204" charset="-122"/>
              </a:rPr>
              <a:t>秦始皇的功业，政治、军事、文化、刑法、地理防务五个方面</a:t>
            </a:r>
          </a:p>
        </p:txBody>
      </p:sp>
    </p:spTree>
  </p:cSld>
  <p:clrMapOvr>
    <a:masterClrMapping/>
  </p:clrMapOvr>
  <p:transition spd="slow">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2"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p:cTn id="7" dur="500" fill="hold"/>
                                        <p:tgtEl>
                                          <p:spTgt spid="36867"/>
                                        </p:tgtEl>
                                        <p:attrNameLst>
                                          <p:attrName>ppt_x</p:attrName>
                                        </p:attrNameLst>
                                      </p:cBhvr>
                                      <p:tavLst>
                                        <p:tav tm="0">
                                          <p:val>
                                            <p:strVal val="#ppt_x"/>
                                          </p:val>
                                        </p:tav>
                                        <p:tav tm="100000">
                                          <p:val>
                                            <p:strVal val="#ppt_x"/>
                                          </p:val>
                                        </p:tav>
                                      </p:tavLst>
                                    </p:anim>
                                    <p:anim calcmode="lin" valueType="num">
                                      <p:cBhvr>
                                        <p:cTn id="8"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37893"/>
                                        </p:tgtEl>
                                        <p:attrNameLst>
                                          <p:attrName>style.visibility</p:attrName>
                                        </p:attrNameLst>
                                      </p:cBhvr>
                                      <p:to>
                                        <p:strVal val="visible"/>
                                      </p:to>
                                    </p:set>
                                    <p:animEffect transition="in" filter="blinds(horizontal)">
                                      <p:cBhvr>
                                        <p:cTn id="14" dur="500"/>
                                        <p:tgtEl>
                                          <p:spTgt spid="37893"/>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4" fill="hold" grpId="3" nodeType="clickEffect">
                                  <p:stCondLst>
                                    <p:cond delay="0"/>
                                  </p:stCondLst>
                                  <p:childTnLst>
                                    <p:set>
                                      <p:cBhvr>
                                        <p:cTn id="19" dur="1" fill="hold">
                                          <p:stCondLst>
                                            <p:cond delay="0"/>
                                          </p:stCondLst>
                                        </p:cTn>
                                        <p:tgtEl>
                                          <p:spTgt spid="36868"/>
                                        </p:tgtEl>
                                        <p:attrNameLst>
                                          <p:attrName>style.visibility</p:attrName>
                                        </p:attrNameLst>
                                      </p:cBhvr>
                                      <p:to>
                                        <p:strVal val="visible"/>
                                      </p:to>
                                    </p:set>
                                    <p:anim calcmode="lin" valueType="num">
                                      <p:cBhvr>
                                        <p:cTn id="20" dur="500" fill="hold"/>
                                        <p:tgtEl>
                                          <p:spTgt spid="36868"/>
                                        </p:tgtEl>
                                        <p:attrNameLst>
                                          <p:attrName>ppt_x</p:attrName>
                                        </p:attrNameLst>
                                      </p:cBhvr>
                                      <p:tavLst>
                                        <p:tav tm="0">
                                          <p:val>
                                            <p:strVal val="#ppt_x"/>
                                          </p:val>
                                        </p:tav>
                                        <p:tav tm="100000">
                                          <p:val>
                                            <p:strVal val="#ppt_x"/>
                                          </p:val>
                                        </p:tav>
                                      </p:tavLst>
                                    </p:anim>
                                    <p:anim calcmode="lin" valueType="num">
                                      <p:cBhvr>
                                        <p:cTn id="21"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grpId="1" nodeType="clickEffect">
                                  <p:stCondLst>
                                    <p:cond delay="0"/>
                                  </p:stCondLst>
                                  <p:iterate type="lt">
                                    <p:tmAbs val="75"/>
                                  </p:iterate>
                                  <p:childTnLst>
                                    <p:set>
                                      <p:cBhvr>
                                        <p:cTn id="26" dur="1" fill="hold">
                                          <p:stCondLst>
                                            <p:cond delay="74"/>
                                          </p:stCondLst>
                                        </p:cTn>
                                        <p:tgtEl>
                                          <p:spTgt spid="378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animBg="1"/>
      <p:bldP spid="37894" grpId="1" animBg="1"/>
      <p:bldP spid="36867" grpId="2" animBg="1"/>
      <p:bldP spid="36868" grpId="3"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37889"/>
          <p:cNvSpPr txBox="1"/>
          <p:nvPr/>
        </p:nvSpPr>
        <p:spPr>
          <a:xfrm>
            <a:off x="796925" y="1447800"/>
            <a:ext cx="755650" cy="3414713"/>
          </a:xfrm>
          <a:prstGeom prst="rect">
            <a:avLst/>
          </a:prstGeom>
          <a:solidFill>
            <a:srgbClr val="00CC99"/>
          </a:solidFill>
          <a:ln w="9525" cap="flat" cmpd="sng">
            <a:solidFill>
              <a:schemeClr val="tx1"/>
            </a:solidFill>
            <a:prstDash val="solid"/>
            <a:miter/>
            <a:headEnd type="none" w="med" len="med"/>
            <a:tailEnd type="none" w="med" len="med"/>
          </a:ln>
        </p:spPr>
        <p:txBody>
          <a:bodyPr anchor="t">
            <a:spAutoFit/>
          </a:bodyPr>
          <a:lstStyle/>
          <a:p>
            <a:pPr>
              <a:spcBef>
                <a:spcPct val="50000"/>
              </a:spcBef>
            </a:pPr>
            <a:r>
              <a:rPr lang="zh-CN" altLang="en-US" sz="3600" b="1">
                <a:latin typeface="微软雅黑" panose="020B0503020204020204" charset="-122"/>
                <a:ea typeface="微软雅黑" panose="020B0503020204020204" charset="-122"/>
              </a:rPr>
              <a:t>秦王朝的极盛</a:t>
            </a:r>
          </a:p>
        </p:txBody>
      </p:sp>
      <p:sp>
        <p:nvSpPr>
          <p:cNvPr id="37891" name="文本框 37890"/>
          <p:cNvSpPr txBox="1"/>
          <p:nvPr/>
        </p:nvSpPr>
        <p:spPr>
          <a:xfrm>
            <a:off x="2338388" y="1362075"/>
            <a:ext cx="9136062" cy="1168400"/>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en-US" sz="2800" b="1">
                <a:solidFill>
                  <a:srgbClr val="CC3300"/>
                </a:solidFill>
                <a:latin typeface="Times New Roman" panose="02020603050405020304" pitchFamily="18" charset="0"/>
                <a:ea typeface="黑体" pitchFamily="49" charset="-122"/>
              </a:rPr>
              <a:t>   </a:t>
            </a:r>
            <a:r>
              <a:rPr lang="zh-CN" altLang="en-US" sz="2800" b="1">
                <a:solidFill>
                  <a:srgbClr val="FF0000"/>
                </a:solidFill>
                <a:latin typeface="微软雅黑" panose="020B0503020204020204" charset="-122"/>
                <a:ea typeface="微软雅黑" panose="020B0503020204020204" charset="-122"/>
              </a:rPr>
              <a:t>前期</a:t>
            </a:r>
            <a:r>
              <a:rPr lang="en-US" altLang="zh-CN" sz="2800" b="1">
                <a:solidFill>
                  <a:srgbClr val="FF0000"/>
                </a:solidFill>
                <a:latin typeface="微软雅黑" panose="020B0503020204020204" charset="-122"/>
                <a:ea typeface="微软雅黑" panose="020B0503020204020204" charset="-122"/>
              </a:rPr>
              <a:t>:</a:t>
            </a:r>
            <a:r>
              <a:rPr lang="en-US" altLang="zh-CN" sz="2800" b="1">
                <a:solidFill>
                  <a:srgbClr val="CC3300"/>
                </a:solidFill>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奋余烈、履至尊、吞二周、亡诸侯、</a:t>
            </a:r>
          </a:p>
          <a:p>
            <a:pPr>
              <a:spcBef>
                <a:spcPct val="50000"/>
              </a:spcBef>
            </a:pPr>
            <a:r>
              <a:rPr lang="zh-CN" altLang="en-US" sz="2800" b="1">
                <a:solidFill>
                  <a:srgbClr val="0000CC"/>
                </a:solidFill>
                <a:latin typeface="微软雅黑" panose="020B0503020204020204" charset="-122"/>
                <a:ea typeface="微软雅黑" panose="020B0503020204020204" charset="-122"/>
              </a:rPr>
              <a:t>（攻天下）  </a:t>
            </a:r>
            <a:r>
              <a:rPr lang="zh-CN" altLang="en-US" sz="2800" b="1">
                <a:latin typeface="微软雅黑" panose="020B0503020204020204" charset="-122"/>
                <a:ea typeface="微软雅黑" panose="020B0503020204020204" charset="-122"/>
              </a:rPr>
              <a:t>取百越、却匈奴</a:t>
            </a:r>
            <a:endParaRPr lang="zh-CN" altLang="en-US" sz="2800" b="1">
              <a:solidFill>
                <a:srgbClr val="0000CC"/>
              </a:solidFill>
              <a:latin typeface="微软雅黑" panose="020B0503020204020204" charset="-122"/>
              <a:ea typeface="微软雅黑" panose="020B0503020204020204" charset="-122"/>
            </a:endParaRPr>
          </a:p>
        </p:txBody>
      </p:sp>
      <p:sp>
        <p:nvSpPr>
          <p:cNvPr id="37892" name="文本框 37891"/>
          <p:cNvSpPr txBox="1"/>
          <p:nvPr/>
        </p:nvSpPr>
        <p:spPr>
          <a:xfrm>
            <a:off x="2338388" y="2946400"/>
            <a:ext cx="9136062" cy="1168400"/>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en-US" sz="2800" b="1">
                <a:solidFill>
                  <a:srgbClr val="FF0000"/>
                </a:solidFill>
                <a:latin typeface="Times New Roman" panose="02020603050405020304" pitchFamily="18" charset="0"/>
                <a:ea typeface="黑体" pitchFamily="49" charset="-122"/>
              </a:rPr>
              <a:t> </a:t>
            </a:r>
            <a:r>
              <a:rPr lang="zh-CN" altLang="en-US" sz="2800" b="1">
                <a:solidFill>
                  <a:srgbClr val="FF0000"/>
                </a:solidFill>
                <a:latin typeface="微软雅黑" panose="020B0503020204020204" charset="-122"/>
                <a:ea typeface="微软雅黑" panose="020B0503020204020204" charset="-122"/>
              </a:rPr>
              <a:t>后期</a:t>
            </a:r>
            <a:r>
              <a:rPr lang="en-US" altLang="zh-CN" sz="2800" b="1">
                <a:solidFill>
                  <a:srgbClr val="FF0000"/>
                </a:solidFill>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焚百家、隳名城、杀豪杰、销锋镝、</a:t>
            </a:r>
          </a:p>
          <a:p>
            <a:pPr>
              <a:spcBef>
                <a:spcPct val="50000"/>
              </a:spcBef>
            </a:pPr>
            <a:r>
              <a:rPr lang="zh-CN" altLang="en-US" sz="2800" b="1">
                <a:solidFill>
                  <a:srgbClr val="0000CC"/>
                </a:solidFill>
                <a:latin typeface="微软雅黑" panose="020B0503020204020204" charset="-122"/>
                <a:ea typeface="微软雅黑" panose="020B0503020204020204" charset="-122"/>
              </a:rPr>
              <a:t>（守天下） </a:t>
            </a:r>
            <a:r>
              <a:rPr lang="zh-CN" altLang="en-US" sz="2800" b="1">
                <a:latin typeface="微软雅黑" panose="020B0503020204020204" charset="-122"/>
                <a:ea typeface="微软雅黑" panose="020B0503020204020204" charset="-122"/>
              </a:rPr>
              <a:t>弱人民、守要害</a:t>
            </a:r>
          </a:p>
        </p:txBody>
      </p:sp>
      <p:sp>
        <p:nvSpPr>
          <p:cNvPr id="37893" name="文本框 37892"/>
          <p:cNvSpPr txBox="1"/>
          <p:nvPr/>
        </p:nvSpPr>
        <p:spPr>
          <a:xfrm>
            <a:off x="2338388" y="4429125"/>
            <a:ext cx="9136062" cy="522288"/>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en-US" sz="2800" b="1">
                <a:solidFill>
                  <a:srgbClr val="990033"/>
                </a:solidFill>
                <a:latin typeface="微软雅黑" panose="020B0503020204020204" charset="-122"/>
                <a:ea typeface="微软雅黑" panose="020B0503020204020204" charset="-122"/>
              </a:rPr>
              <a:t>设想</a:t>
            </a:r>
            <a:r>
              <a:rPr lang="en-US" altLang="zh-CN" sz="2800" b="1">
                <a:solidFill>
                  <a:srgbClr val="990033"/>
                </a:solidFill>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据高城</a:t>
            </a:r>
            <a:r>
              <a:rPr lang="en-US" altLang="zh-CN" sz="2800" b="1">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临深渊</a:t>
            </a:r>
            <a:r>
              <a:rPr lang="en-US" altLang="zh-CN" sz="2800" b="1">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守要害</a:t>
            </a:r>
            <a:r>
              <a:rPr lang="en-US" altLang="zh-CN" sz="2800" b="1">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传万世</a:t>
            </a:r>
          </a:p>
        </p:txBody>
      </p:sp>
      <p:sp>
        <p:nvSpPr>
          <p:cNvPr id="37894" name="文本框 37893"/>
          <p:cNvSpPr txBox="1"/>
          <p:nvPr/>
        </p:nvSpPr>
        <p:spPr>
          <a:xfrm>
            <a:off x="796925" y="5213350"/>
            <a:ext cx="10677525" cy="1419225"/>
          </a:xfrm>
          <a:prstGeom prst="rect">
            <a:avLst/>
          </a:prstGeom>
        </p:spPr>
        <p:style>
          <a:lnRef idx="1">
            <a:schemeClr val="accent4"/>
          </a:lnRef>
          <a:fillRef idx="3">
            <a:schemeClr val="accent4"/>
          </a:fillRef>
          <a:effectRef idx="2">
            <a:schemeClr val="accent4"/>
          </a:effectRef>
          <a:fontRef idx="minor">
            <a:schemeClr val="lt1"/>
          </a:fontRef>
        </p:style>
        <p:txBody>
          <a:bodyPr wrap="square" anchor="t">
            <a:spAutoFit/>
          </a:bodyPr>
          <a:lstStyle/>
          <a:p>
            <a:pPr fontAlgn="base">
              <a:lnSpc>
                <a:spcPct val="120000"/>
              </a:lnSpc>
              <a:spcBef>
                <a:spcPct val="50000"/>
              </a:spcBef>
            </a:pPr>
            <a:r>
              <a:rPr lang="zh-CN" altLang="en-US" sz="4000" b="1" strike="noStrike" noProof="1">
                <a:solidFill>
                  <a:schemeClr val="accent2"/>
                </a:solidFill>
                <a:latin typeface="Times New Roman" panose="02020603050405020304" pitchFamily="18" charset="0"/>
                <a:ea typeface="华文行楷" charset="-122"/>
              </a:rPr>
              <a:t>　</a:t>
            </a:r>
            <a:r>
              <a:rPr lang="zh-CN" altLang="en-US" sz="3200" b="1" strike="noStrike" noProof="1">
                <a:solidFill>
                  <a:srgbClr val="0000CC"/>
                </a:solidFill>
                <a:latin typeface="微软雅黑" panose="020B0503020204020204" charset="-122"/>
                <a:ea typeface="微软雅黑" panose="020B0503020204020204" charset="-122"/>
              </a:rPr>
              <a:t> 写秦始皇统一天下，阐明秦的强盛达到极点，秦的骄横暴虐也达到极点。</a:t>
            </a:r>
          </a:p>
        </p:txBody>
      </p:sp>
      <p:sp>
        <p:nvSpPr>
          <p:cNvPr id="49158" name="文本框 37894"/>
          <p:cNvSpPr txBox="1"/>
          <p:nvPr/>
        </p:nvSpPr>
        <p:spPr>
          <a:xfrm>
            <a:off x="644525" y="84138"/>
            <a:ext cx="5208588" cy="769937"/>
          </a:xfrm>
          <a:prstGeom prst="rect">
            <a:avLst/>
          </a:prstGeom>
          <a:solidFill>
            <a:srgbClr val="FFFF99"/>
          </a:solidFill>
          <a:ln w="9525" cap="flat" cmpd="sng">
            <a:solidFill>
              <a:schemeClr val="tx2"/>
            </a:solidFill>
            <a:prstDash val="solid"/>
            <a:miter/>
            <a:headEnd type="none" w="med" len="med"/>
            <a:tailEnd type="none" w="med" len="med"/>
          </a:ln>
        </p:spPr>
        <p:txBody>
          <a:bodyPr wrap="none" lIns="90000" tIns="46800" rIns="90000" bIns="46800" anchor="t">
            <a:spAutoFit/>
          </a:bodyPr>
          <a:lstStyle/>
          <a:p>
            <a:r>
              <a:rPr lang="zh-CN" altLang="en-US" sz="4400" b="1">
                <a:solidFill>
                  <a:srgbClr val="FF0000"/>
                </a:solidFill>
                <a:latin typeface="微软雅黑" panose="020B0503020204020204" charset="-122"/>
                <a:ea typeface="微软雅黑" panose="020B0503020204020204" charset="-122"/>
              </a:rPr>
              <a:t>概括第三段主要内容</a:t>
            </a:r>
          </a:p>
        </p:txBody>
      </p:sp>
      <p:sp>
        <p:nvSpPr>
          <p:cNvPr id="37896" name="左大括号 37895"/>
          <p:cNvSpPr/>
          <p:nvPr/>
        </p:nvSpPr>
        <p:spPr>
          <a:xfrm>
            <a:off x="1905000" y="1814513"/>
            <a:ext cx="112713" cy="3048000"/>
          </a:xfrm>
          <a:prstGeom prst="leftBrace">
            <a:avLst>
              <a:gd name="adj1" fmla="val 81501"/>
              <a:gd name="adj2" fmla="val 50000"/>
            </a:avLst>
          </a:prstGeom>
          <a:noFill/>
          <a:ln w="25400" cap="flat" cmpd="sng">
            <a:solidFill>
              <a:schemeClr val="tx1"/>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37897" name="左大括号 37896"/>
          <p:cNvSpPr/>
          <p:nvPr/>
        </p:nvSpPr>
        <p:spPr>
          <a:xfrm>
            <a:off x="4071938" y="1447800"/>
            <a:ext cx="228600" cy="1066800"/>
          </a:xfrm>
          <a:prstGeom prst="leftBrace">
            <a:avLst>
              <a:gd name="adj1" fmla="val 38500"/>
              <a:gd name="adj2" fmla="val 50000"/>
            </a:avLst>
          </a:prstGeom>
          <a:noFill/>
          <a:ln w="25400" cap="flat" cmpd="sng">
            <a:solidFill>
              <a:schemeClr val="tx1"/>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37898" name="左大括号 37897"/>
          <p:cNvSpPr/>
          <p:nvPr/>
        </p:nvSpPr>
        <p:spPr>
          <a:xfrm>
            <a:off x="4140200" y="2971800"/>
            <a:ext cx="304800" cy="1143000"/>
          </a:xfrm>
          <a:prstGeom prst="leftBrace">
            <a:avLst>
              <a:gd name="adj1" fmla="val 31250"/>
              <a:gd name="adj2" fmla="val 50000"/>
            </a:avLst>
          </a:prstGeom>
          <a:noFill/>
          <a:ln w="25400" cap="flat" cmpd="sng">
            <a:solidFill>
              <a:schemeClr val="tx1"/>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Tree>
  </p:cSld>
  <p:clrMapOvr>
    <a:masterClrMapping/>
  </p:clrMapOvr>
  <p:transition spd="slow">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slide(fromBottom)">
                                      <p:cBhvr>
                                        <p:cTn id="7" dur="500"/>
                                        <p:tgtEl>
                                          <p:spTgt spid="3789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499"/>
                                          </p:stCondLst>
                                        </p:cTn>
                                        <p:tgtEl>
                                          <p:spTgt spid="3789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17" presetClass="entr" presetSubtype="10" fill="hold" grpId="1" nodeType="clickEffect">
                                  <p:stCondLst>
                                    <p:cond delay="0"/>
                                  </p:stCondLst>
                                  <p:childTnLst>
                                    <p:set>
                                      <p:cBhvr>
                                        <p:cTn id="17" dur="1" fill="hold">
                                          <p:stCondLst>
                                            <p:cond delay="0"/>
                                          </p:stCondLst>
                                        </p:cTn>
                                        <p:tgtEl>
                                          <p:spTgt spid="37891"/>
                                        </p:tgtEl>
                                        <p:attrNameLst>
                                          <p:attrName>style.visibility</p:attrName>
                                        </p:attrNameLst>
                                      </p:cBhvr>
                                      <p:to>
                                        <p:strVal val="visible"/>
                                      </p:to>
                                    </p:set>
                                    <p:anim calcmode="lin" valueType="num">
                                      <p:cBhvr>
                                        <p:cTn id="18" dur="500" fill="hold"/>
                                        <p:tgtEl>
                                          <p:spTgt spid="37891"/>
                                        </p:tgtEl>
                                        <p:attrNameLst>
                                          <p:attrName>ppt_w</p:attrName>
                                        </p:attrNameLst>
                                      </p:cBhvr>
                                      <p:tavLst>
                                        <p:tav tm="0">
                                          <p:val>
                                            <p:fltVal val="0"/>
                                          </p:val>
                                        </p:tav>
                                        <p:tav tm="100000">
                                          <p:val>
                                            <p:strVal val="#ppt_w"/>
                                          </p:val>
                                        </p:tav>
                                      </p:tavLst>
                                    </p:anim>
                                    <p:anim calcmode="lin" valueType="num">
                                      <p:cBhvr>
                                        <p:cTn id="19" dur="500" fill="hold"/>
                                        <p:tgtEl>
                                          <p:spTgt spid="37891"/>
                                        </p:tgtEl>
                                        <p:attrNameLst>
                                          <p:attrName>ppt_h</p:attrName>
                                        </p:attrNameLst>
                                      </p:cBhvr>
                                      <p:tavLst>
                                        <p:tav tm="0">
                                          <p:val>
                                            <p:strVal val="#ppt_h"/>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499"/>
                                          </p:stCondLst>
                                        </p:cTn>
                                        <p:tgtEl>
                                          <p:spTgt spid="3789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12" presetClass="entr" presetSubtype="4" fill="hold" grpId="2" nodeType="clickEffect">
                                  <p:stCondLst>
                                    <p:cond delay="0"/>
                                  </p:stCondLst>
                                  <p:childTnLst>
                                    <p:set>
                                      <p:cBhvr>
                                        <p:cTn id="29" dur="1" fill="hold">
                                          <p:stCondLst>
                                            <p:cond delay="0"/>
                                          </p:stCondLst>
                                        </p:cTn>
                                        <p:tgtEl>
                                          <p:spTgt spid="37892"/>
                                        </p:tgtEl>
                                        <p:attrNameLst>
                                          <p:attrName>style.visibility</p:attrName>
                                        </p:attrNameLst>
                                      </p:cBhvr>
                                      <p:to>
                                        <p:strVal val="visible"/>
                                      </p:to>
                                    </p:set>
                                    <p:animEffect transition="in" filter="slide(fromBottom)">
                                      <p:cBhvr>
                                        <p:cTn id="30" dur="500"/>
                                        <p:tgtEl>
                                          <p:spTgt spid="37892"/>
                                        </p:tgtEl>
                                      </p:cBhvr>
                                    </p:animEffect>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1" presetClass="entr" presetSubtype="0" fill="hold" nodeType="clickEffect">
                                  <p:stCondLst>
                                    <p:cond delay="0"/>
                                  </p:stCondLst>
                                  <p:childTnLst>
                                    <p:set>
                                      <p:cBhvr>
                                        <p:cTn id="35" dur="1" fill="hold">
                                          <p:stCondLst>
                                            <p:cond delay="499"/>
                                          </p:stCondLst>
                                        </p:cTn>
                                        <p:tgtEl>
                                          <p:spTgt spid="37898"/>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3" presetClass="entr" presetSubtype="10" fill="hold" grpId="3" nodeType="clickEffect">
                                  <p:stCondLst>
                                    <p:cond delay="0"/>
                                  </p:stCondLst>
                                  <p:childTnLst>
                                    <p:set>
                                      <p:cBhvr>
                                        <p:cTn id="40" dur="1" fill="hold">
                                          <p:stCondLst>
                                            <p:cond delay="0"/>
                                          </p:stCondLst>
                                        </p:cTn>
                                        <p:tgtEl>
                                          <p:spTgt spid="37893"/>
                                        </p:tgtEl>
                                        <p:attrNameLst>
                                          <p:attrName>style.visibility</p:attrName>
                                        </p:attrNameLst>
                                      </p:cBhvr>
                                      <p:to>
                                        <p:strVal val="visible"/>
                                      </p:to>
                                    </p:set>
                                    <p:animEffect transition="in" filter="blinds(horizontal)">
                                      <p:cBhvr>
                                        <p:cTn id="41" dur="500"/>
                                        <p:tgtEl>
                                          <p:spTgt spid="37893"/>
                                        </p:tgtEl>
                                      </p:cBhvr>
                                    </p:animEffect>
                                  </p:childTnLst>
                                </p:cTn>
                              </p:par>
                            </p:childTnLst>
                          </p:cTn>
                        </p:par>
                      </p:childTnLst>
                    </p:cTn>
                  </p:par>
                  <p:par>
                    <p:cTn id="42" fill="hold" nodeType="clickPar">
                      <p:stCondLst>
                        <p:cond delay="indefinite"/>
                      </p:stCondLst>
                      <p:childTnLst>
                        <p:par>
                          <p:cTn id="43" fill="hold" nodeType="withGroup">
                            <p:stCondLst>
                              <p:cond delay="indefinite"/>
                            </p:stCondLst>
                          </p:cTn>
                        </p:par>
                        <p:par>
                          <p:cTn id="44" fill="hold" nodeType="afterGroup">
                            <p:stCondLst>
                              <p:cond delay="0"/>
                            </p:stCondLst>
                            <p:childTnLst>
                              <p:par>
                                <p:cTn id="45" presetID="1" presetClass="entr" presetSubtype="0" fill="hold" grpId="4" nodeType="clickEffect">
                                  <p:stCondLst>
                                    <p:cond delay="0"/>
                                  </p:stCondLst>
                                  <p:iterate type="lt">
                                    <p:tmAbs val="75"/>
                                  </p:iterate>
                                  <p:childTnLst>
                                    <p:set>
                                      <p:cBhvr>
                                        <p:cTn id="46" dur="1" fill="hold">
                                          <p:stCondLst>
                                            <p:cond delay="74"/>
                                          </p:stCondLst>
                                        </p:cTn>
                                        <p:tgtEl>
                                          <p:spTgt spid="378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nimBg="1"/>
      <p:bldP spid="37891" grpId="1" animBg="1"/>
      <p:bldP spid="37892" grpId="2" animBg="1"/>
      <p:bldP spid="37893" grpId="3" animBg="1"/>
      <p:bldP spid="37894" grpId="4"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图片 1"/>
          <p:cNvPicPr>
            <a:picLocks noChangeAspect="1"/>
          </p:cNvPicPr>
          <p:nvPr/>
        </p:nvPicPr>
        <p:blipFill>
          <a:blip r:embed="rId2"/>
          <a:stretch>
            <a:fillRect/>
          </a:stretch>
        </p:blipFill>
        <p:spPr>
          <a:xfrm>
            <a:off x="-1587" y="0"/>
            <a:ext cx="12176125" cy="6848475"/>
          </a:xfrm>
          <a:prstGeom prst="rect">
            <a:avLst/>
          </a:prstGeom>
          <a:noFill/>
          <a:ln w="9525">
            <a:noFill/>
          </a:ln>
        </p:spPr>
      </p:pic>
      <p:sp>
        <p:nvSpPr>
          <p:cNvPr id="50178" name="椭圆 17409"/>
          <p:cNvSpPr/>
          <p:nvPr/>
        </p:nvSpPr>
        <p:spPr>
          <a:xfrm>
            <a:off x="5334000" y="3429000"/>
            <a:ext cx="762000" cy="1143000"/>
          </a:xfrm>
          <a:prstGeom prst="ellipse">
            <a:avLst/>
          </a:prstGeom>
          <a:noFill/>
          <a:ln w="9525">
            <a:noFill/>
          </a:ln>
        </p:spPr>
        <p:txBody>
          <a:bodyPr anchor="t"/>
          <a:lstStyle/>
          <a:p>
            <a:endParaRPr lang="zh-CN" altLang="en-US">
              <a:latin typeface="Arial" pitchFamily="34" charset="0"/>
              <a:ea typeface="宋体" panose="02010600030101010101" pitchFamily="2" charset="-122"/>
            </a:endParaRPr>
          </a:p>
        </p:txBody>
      </p:sp>
      <p:sp>
        <p:nvSpPr>
          <p:cNvPr id="19459" name="文本框 4098"/>
          <p:cNvSpPr/>
          <p:nvPr/>
        </p:nvSpPr>
        <p:spPr>
          <a:xfrm>
            <a:off x="5634038" y="5127625"/>
            <a:ext cx="6540500" cy="1738313"/>
          </a:xfrm>
          <a:prstGeom prst="roundRect">
            <a:avLst>
              <a:gd name="adj" fmla="val 16667"/>
            </a:avLst>
          </a:prstGeom>
          <a:solidFill>
            <a:srgbClr val="66FF33"/>
          </a:solidFill>
          <a:ln w="9525">
            <a:noFill/>
          </a:ln>
        </p:spPr>
        <p:txBody>
          <a:bodyPr wrap="square" anchor="t">
            <a:spAutoFit/>
          </a:bodyPr>
          <a:lstStyle/>
          <a:p>
            <a:r>
              <a:rPr lang="zh-CN" altLang="en-US" sz="9600" b="1">
                <a:solidFill>
                  <a:srgbClr val="FF0000"/>
                </a:solidFill>
                <a:latin typeface="微软雅黑" panose="020B0503020204020204" charset="-122"/>
                <a:ea typeface="微软雅黑" panose="020B0503020204020204" charset="-122"/>
              </a:rPr>
              <a:t>研读第四段</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770" decel="100000"/>
                                        <p:tgtEl>
                                          <p:spTgt spid="19459"/>
                                        </p:tgtEl>
                                      </p:cBhvr>
                                    </p:animEffect>
                                    <p:animScale>
                                      <p:cBhvr>
                                        <p:cTn id="8" dur="770" decel="100000"/>
                                        <p:tgtEl>
                                          <p:spTgt spid="19459"/>
                                        </p:tgtEl>
                                      </p:cBhvr>
                                      <p:from x="10000" y="10000"/>
                                      <p:to x="200000" y="450000"/>
                                    </p:animScale>
                                    <p:animScale>
                                      <p:cBhvr>
                                        <p:cTn id="9" dur="1230" accel="100000" fill="hold">
                                          <p:stCondLst>
                                            <p:cond delay="770"/>
                                          </p:stCondLst>
                                        </p:cTn>
                                        <p:tgtEl>
                                          <p:spTgt spid="19459"/>
                                        </p:tgtEl>
                                      </p:cBhvr>
                                      <p:from x="200000" y="450000"/>
                                      <p:to x="100000" y="100000"/>
                                    </p:animScale>
                                    <p:set>
                                      <p:cBhvr>
                                        <p:cTn id="10" dur="770" fill="hold"/>
                                        <p:tgtEl>
                                          <p:spTgt spid="19459"/>
                                        </p:tgtEl>
                                        <p:attrNameLst>
                                          <p:attrName>ppt_x</p:attrName>
                                        </p:attrNameLst>
                                      </p:cBhvr>
                                      <p:to>
                                        <p:strVal val="(0.5)"/>
                                      </p:to>
                                    </p:set>
                                    <p:anim from="(0.5)" to="(#ppt_x)" calcmode="lin" valueType="num">
                                      <p:cBhvr>
                                        <p:cTn id="11" dur="1230" accel="100000" fill="hold">
                                          <p:stCondLst>
                                            <p:cond delay="770"/>
                                          </p:stCondLst>
                                        </p:cTn>
                                        <p:tgtEl>
                                          <p:spTgt spid="19459"/>
                                        </p:tgtEl>
                                        <p:attrNameLst>
                                          <p:attrName>ppt_x</p:attrName>
                                        </p:attrNameLst>
                                      </p:cBhvr>
                                    </p:anim>
                                    <p:set>
                                      <p:cBhvr>
                                        <p:cTn id="12" dur="770" fill="hold"/>
                                        <p:tgtEl>
                                          <p:spTgt spid="19459"/>
                                        </p:tgtEl>
                                        <p:attrNameLst>
                                          <p:attrName>ppt_y</p:attrName>
                                        </p:attrNameLst>
                                      </p:cBhvr>
                                      <p:to>
                                        <p:strVal val="(#ppt_y+0.4)"/>
                                      </p:to>
                                    </p:set>
                                    <p:anim from="(#ppt_y+0.4)" to="(#ppt_y)" calcmode="lin" valueType="num">
                                      <p:cBhvr>
                                        <p:cTn id="13" dur="1230" accel="100000" fill="hold">
                                          <p:stCondLst>
                                            <p:cond delay="770"/>
                                          </p:stCondLst>
                                        </p:cTn>
                                        <p:tgtEl>
                                          <p:spTgt spid="1945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矩形 43009"/>
          <p:cNvSpPr/>
          <p:nvPr/>
        </p:nvSpPr>
        <p:spPr>
          <a:xfrm>
            <a:off x="152394" y="66669"/>
            <a:ext cx="8893175" cy="4423410"/>
          </a:xfrm>
          <a:prstGeom prst="rect">
            <a:avLst/>
          </a:prstGeom>
          <a:noFill/>
          <a:ln w="28575">
            <a:solidFill>
              <a:schemeClr val="tx1"/>
            </a:solidFill>
          </a:ln>
          <a:effectLst>
            <a:glow rad="139700">
              <a:schemeClr val="accent1">
                <a:satMod val="175000"/>
                <a:alpha val="40000"/>
              </a:schemeClr>
            </a:glow>
          </a:effectLst>
        </p:spPr>
        <p:txBody>
          <a:bodyPr lIns="90000" tIns="46800" rIns="90000" bIns="46800" anchor="t">
            <a:spAutoFit/>
          </a:bodyPr>
          <a:lstStyle/>
          <a:p>
            <a:pPr fontAlgn="base">
              <a:lnSpc>
                <a:spcPct val="80000"/>
              </a:lnSpc>
            </a:pPr>
            <a:r>
              <a:rPr lang="zh-CN" altLang="en-US" sz="3200" b="1" strike="noStrike" noProof="1">
                <a:latin typeface="华文新魏" pitchFamily="2" charset="-122"/>
                <a:ea typeface="华文新魏" pitchFamily="2" charset="-122"/>
                <a:cs typeface="+mn-cs"/>
              </a:rPr>
              <a:t>　　</a:t>
            </a:r>
            <a:r>
              <a:rPr lang="zh-CN" altLang="en-US" sz="3200" b="1" strike="noStrike" noProof="1">
                <a:latin typeface="微软雅黑" panose="020B0503020204020204" charset="-122"/>
                <a:ea typeface="微软雅黑" panose="020B0503020204020204" charset="-122"/>
                <a:cs typeface="+mn-cs"/>
              </a:rPr>
              <a:t>始皇既没，余威震于</a:t>
            </a:r>
            <a:r>
              <a:rPr lang="zh-CN" altLang="en-US" sz="3200" b="1" u="sng" strike="noStrike" noProof="1">
                <a:solidFill>
                  <a:srgbClr val="CC0000"/>
                </a:solidFill>
                <a:latin typeface="微软雅黑" panose="020B0503020204020204" charset="-122"/>
                <a:ea typeface="微软雅黑" panose="020B0503020204020204" charset="-122"/>
                <a:cs typeface="+mn-cs"/>
              </a:rPr>
              <a:t>殊俗</a:t>
            </a:r>
            <a:r>
              <a:rPr lang="zh-CN" altLang="en-US" sz="3200" b="1" strike="noStrike" noProof="1">
                <a:latin typeface="微软雅黑" panose="020B0503020204020204" charset="-122"/>
                <a:ea typeface="微软雅黑" panose="020B0503020204020204" charset="-122"/>
                <a:cs typeface="+mn-cs"/>
              </a:rPr>
              <a:t>。</a:t>
            </a:r>
            <a:r>
              <a:rPr lang="zh-CN" altLang="en-US" sz="3200" b="1" u="sng" strike="noStrike" noProof="1">
                <a:latin typeface="微软雅黑" panose="020B0503020204020204" charset="-122"/>
                <a:ea typeface="微软雅黑" panose="020B0503020204020204" charset="-122"/>
                <a:cs typeface="+mn-cs"/>
              </a:rPr>
              <a:t>然</a:t>
            </a:r>
            <a:r>
              <a:rPr lang="zh-CN" altLang="en-US" sz="3200" b="1" strike="noStrike" noProof="1">
                <a:latin typeface="微软雅黑" panose="020B0503020204020204" charset="-122"/>
                <a:ea typeface="微软雅黑" panose="020B0503020204020204" charset="-122"/>
                <a:cs typeface="+mn-cs"/>
              </a:rPr>
              <a:t>陈涉</a:t>
            </a:r>
            <a:r>
              <a:rPr lang="zh-CN" altLang="en-US" sz="3200" b="1" u="sng" strike="noStrike" noProof="1">
                <a:solidFill>
                  <a:srgbClr val="CC0000"/>
                </a:solidFill>
                <a:latin typeface="微软雅黑" panose="020B0503020204020204" charset="-122"/>
                <a:ea typeface="微软雅黑" panose="020B0503020204020204" charset="-122"/>
                <a:cs typeface="+mn-cs"/>
              </a:rPr>
              <a:t>瓮牖绳</a:t>
            </a: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r>
              <a:rPr lang="zh-CN" altLang="en-US" sz="3200" b="1" u="sng" strike="noStrike" noProof="1">
                <a:solidFill>
                  <a:srgbClr val="CC0000"/>
                </a:solidFill>
                <a:latin typeface="微软雅黑" panose="020B0503020204020204" charset="-122"/>
                <a:ea typeface="微软雅黑" panose="020B0503020204020204" charset="-122"/>
                <a:cs typeface="+mn-cs"/>
              </a:rPr>
              <a:t>枢</a:t>
            </a:r>
            <a:r>
              <a:rPr lang="zh-CN" altLang="en-US" sz="3200" b="1" strike="noStrike" noProof="1">
                <a:latin typeface="微软雅黑" panose="020B0503020204020204" charset="-122"/>
                <a:ea typeface="微软雅黑" panose="020B0503020204020204" charset="-122"/>
                <a:cs typeface="+mn-cs"/>
              </a:rPr>
              <a:t>之子</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甿</a:t>
            </a:r>
            <a:r>
              <a:rPr lang="zh-CN" altLang="en-US" sz="3200" b="1" strike="noStrike" noProof="1">
                <a:latin typeface="微软雅黑" panose="020B0503020204020204" charset="-122"/>
                <a:ea typeface="微软雅黑" panose="020B0503020204020204" charset="-122"/>
                <a:cs typeface="+mn-cs"/>
              </a:rPr>
              <a:t>隶之人，而</a:t>
            </a:r>
            <a:r>
              <a:rPr lang="zh-CN" altLang="en-US" sz="3200" b="1" u="sng" strike="noStrike" noProof="1">
                <a:solidFill>
                  <a:srgbClr val="CC0000"/>
                </a:solidFill>
                <a:latin typeface="微软雅黑" panose="020B0503020204020204" charset="-122"/>
                <a:ea typeface="微软雅黑" panose="020B0503020204020204" charset="-122"/>
                <a:cs typeface="+mn-cs"/>
              </a:rPr>
              <a:t>迁徙之徒</a:t>
            </a:r>
            <a:r>
              <a:rPr lang="zh-CN" altLang="en-US" sz="3200" b="1" strike="noStrike" noProof="1">
                <a:latin typeface="微软雅黑" panose="020B0503020204020204" charset="-122"/>
                <a:ea typeface="微软雅黑" panose="020B0503020204020204" charset="-122"/>
                <a:cs typeface="+mn-cs"/>
              </a:rPr>
              <a:t>也；才能不及</a:t>
            </a:r>
            <a:r>
              <a:rPr lang="zh-CN" altLang="en-US" sz="3200" b="1" u="sng" strike="noStrike" noProof="1">
                <a:solidFill>
                  <a:srgbClr val="CC0000"/>
                </a:solidFill>
                <a:latin typeface="微软雅黑" panose="020B0503020204020204" charset="-122"/>
                <a:ea typeface="微软雅黑" panose="020B0503020204020204" charset="-122"/>
                <a:cs typeface="+mn-cs"/>
              </a:rPr>
              <a:t>中</a:t>
            </a: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r>
              <a:rPr lang="zh-CN" altLang="en-US" sz="3200" b="1" u="sng" strike="noStrike" noProof="1">
                <a:solidFill>
                  <a:srgbClr val="CC0000"/>
                </a:solidFill>
                <a:latin typeface="微软雅黑" panose="020B0503020204020204" charset="-122"/>
                <a:ea typeface="微软雅黑" panose="020B0503020204020204" charset="-122"/>
                <a:cs typeface="+mn-cs"/>
              </a:rPr>
              <a:t>人</a:t>
            </a:r>
            <a:r>
              <a:rPr lang="zh-CN" altLang="en-US" sz="3200" b="1" strike="noStrike" noProof="1">
                <a:latin typeface="微软雅黑" panose="020B0503020204020204" charset="-122"/>
                <a:ea typeface="微软雅黑" panose="020B0503020204020204" charset="-122"/>
                <a:cs typeface="+mn-cs"/>
              </a:rPr>
              <a:t>，非有仲尼、墨翟之贤，陶朱、猗顿之富；</a:t>
            </a:r>
            <a:r>
              <a:rPr lang="zh-CN" altLang="en-US" sz="3200" b="1" u="sng" strike="noStrike" noProof="1">
                <a:solidFill>
                  <a:srgbClr val="CC0000"/>
                </a:solidFill>
                <a:latin typeface="微软雅黑" panose="020B0503020204020204" charset="-122"/>
                <a:ea typeface="微软雅黑" panose="020B0503020204020204" charset="-122"/>
                <a:cs typeface="+mn-cs"/>
              </a:rPr>
              <a:t>蹑</a:t>
            </a: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endParaRPr lang="zh-CN" altLang="en-US" sz="3200" b="1" u="sng" strike="noStrike" noProof="1">
              <a:solidFill>
                <a:srgbClr val="CC0000"/>
              </a:solidFill>
              <a:latin typeface="微软雅黑" panose="020B0503020204020204" charset="-122"/>
              <a:ea typeface="微软雅黑" panose="020B0503020204020204" charset="-122"/>
            </a:endParaRPr>
          </a:p>
          <a:p>
            <a:pPr fontAlgn="base">
              <a:lnSpc>
                <a:spcPct val="80000"/>
              </a:lnSpc>
            </a:pPr>
            <a:r>
              <a:rPr lang="zh-CN" altLang="en-US" sz="3200" b="1" u="sng" strike="noStrike" noProof="1">
                <a:solidFill>
                  <a:srgbClr val="CC0000"/>
                </a:solidFill>
                <a:latin typeface="微软雅黑" panose="020B0503020204020204" charset="-122"/>
                <a:ea typeface="微软雅黑" panose="020B0503020204020204" charset="-122"/>
                <a:cs typeface="+mn-cs"/>
              </a:rPr>
              <a:t>足行伍</a:t>
            </a:r>
            <a:r>
              <a:rPr lang="zh-CN" altLang="en-US" sz="3200" b="1" strike="noStrike" noProof="1">
                <a:latin typeface="微软雅黑" panose="020B0503020204020204" charset="-122"/>
                <a:ea typeface="微软雅黑" panose="020B0503020204020204" charset="-122"/>
                <a:cs typeface="+mn-cs"/>
              </a:rPr>
              <a:t>之间，而崛起</a:t>
            </a:r>
            <a:r>
              <a:rPr lang="zh-CN" altLang="en-US" sz="3200" b="1" u="sng" strike="noStrike" noProof="1">
                <a:solidFill>
                  <a:srgbClr val="CC0000"/>
                </a:solidFill>
                <a:latin typeface="微软雅黑" panose="020B0503020204020204" charset="-122"/>
                <a:ea typeface="微软雅黑" panose="020B0503020204020204" charset="-122"/>
                <a:cs typeface="+mn-cs"/>
              </a:rPr>
              <a:t>阡陌</a:t>
            </a:r>
            <a:r>
              <a:rPr lang="zh-CN" altLang="en-US" sz="3200" b="1" strike="noStrike" noProof="1">
                <a:latin typeface="微软雅黑" panose="020B0503020204020204" charset="-122"/>
                <a:ea typeface="微软雅黑" panose="020B0503020204020204" charset="-122"/>
                <a:cs typeface="+mn-cs"/>
              </a:rPr>
              <a:t>之中，</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p:txBody>
      </p:sp>
      <p:sp>
        <p:nvSpPr>
          <p:cNvPr id="43011" name="圆角矩形标注 43010"/>
          <p:cNvSpPr/>
          <p:nvPr/>
        </p:nvSpPr>
        <p:spPr>
          <a:xfrm>
            <a:off x="571500" y="577850"/>
            <a:ext cx="2484438" cy="719138"/>
          </a:xfrm>
          <a:prstGeom prst="wedgeRoundRectCallout">
            <a:avLst>
              <a:gd name="adj1" fmla="val 125014"/>
              <a:gd name="adj2" fmla="val -59713"/>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不同的风俗</a:t>
            </a:r>
            <a:r>
              <a:rPr lang="en-US" altLang="zh-CN" sz="2400" b="1">
                <a:latin typeface="Times New Roman" panose="02020603050405020304" pitchFamily="18" charset="0"/>
                <a:ea typeface="黑体" pitchFamily="49" charset="-122"/>
              </a:rPr>
              <a:t>,</a:t>
            </a:r>
            <a:r>
              <a:rPr lang="zh-CN" altLang="en-US" sz="2400" b="1">
                <a:latin typeface="Times New Roman" panose="02020603050405020304" pitchFamily="18" charset="0"/>
                <a:ea typeface="黑体" pitchFamily="49" charset="-122"/>
              </a:rPr>
              <a:t>此指边远地区</a:t>
            </a:r>
          </a:p>
        </p:txBody>
      </p:sp>
      <p:sp>
        <p:nvSpPr>
          <p:cNvPr id="43012" name="圆角矩形标注 43011"/>
          <p:cNvSpPr/>
          <p:nvPr/>
        </p:nvSpPr>
        <p:spPr>
          <a:xfrm>
            <a:off x="4922838" y="693738"/>
            <a:ext cx="3962400" cy="990600"/>
          </a:xfrm>
          <a:prstGeom prst="wedgeRoundRectCallout">
            <a:avLst>
              <a:gd name="adj1" fmla="val 24681"/>
              <a:gd name="adj2" fmla="val -73880"/>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400" b="1">
                <a:latin typeface="黑体" pitchFamily="49" charset="-122"/>
                <a:ea typeface="黑体" pitchFamily="49" charset="-122"/>
              </a:rPr>
              <a:t>瓮、绳</a:t>
            </a:r>
            <a:r>
              <a:rPr lang="en-US" altLang="zh-CN" sz="2400" b="1">
                <a:latin typeface="黑体" pitchFamily="49" charset="-122"/>
                <a:ea typeface="黑体" pitchFamily="49" charset="-122"/>
              </a:rPr>
              <a:t>,</a:t>
            </a:r>
            <a:r>
              <a:rPr lang="zh-CN" altLang="en-US" sz="2400" b="1">
                <a:latin typeface="黑体" pitchFamily="49" charset="-122"/>
                <a:ea typeface="黑体" pitchFamily="49" charset="-122"/>
              </a:rPr>
              <a:t>名作状</a:t>
            </a:r>
            <a:r>
              <a:rPr lang="en-US" altLang="zh-CN" sz="2400" b="1">
                <a:latin typeface="黑体" pitchFamily="49" charset="-122"/>
                <a:ea typeface="黑体" pitchFamily="49" charset="-122"/>
              </a:rPr>
              <a:t>.</a:t>
            </a:r>
            <a:r>
              <a:rPr lang="zh-CN" altLang="en-US" sz="2400" b="1">
                <a:latin typeface="黑体" pitchFamily="49" charset="-122"/>
                <a:ea typeface="黑体" pitchFamily="49" charset="-122"/>
              </a:rPr>
              <a:t>用破瓮，用草绳；牖、枢，名作动。做窗户</a:t>
            </a:r>
            <a:r>
              <a:rPr lang="en-US" altLang="zh-CN" sz="2400" b="1">
                <a:latin typeface="黑体" pitchFamily="49" charset="-122"/>
                <a:ea typeface="黑体" pitchFamily="49" charset="-122"/>
              </a:rPr>
              <a:t>,</a:t>
            </a:r>
            <a:r>
              <a:rPr lang="zh-CN" altLang="en-US" sz="2400" b="1">
                <a:latin typeface="黑体" pitchFamily="49" charset="-122"/>
                <a:ea typeface="黑体" pitchFamily="49" charset="-122"/>
              </a:rPr>
              <a:t>系户枢</a:t>
            </a:r>
          </a:p>
        </p:txBody>
      </p:sp>
      <p:sp>
        <p:nvSpPr>
          <p:cNvPr id="43013" name="圆角矩形标注 43012"/>
          <p:cNvSpPr/>
          <p:nvPr/>
        </p:nvSpPr>
        <p:spPr>
          <a:xfrm>
            <a:off x="3248025" y="771525"/>
            <a:ext cx="1600200" cy="719138"/>
          </a:xfrm>
          <a:prstGeom prst="wedgeRoundRectCallout">
            <a:avLst>
              <a:gd name="adj1" fmla="val 125000"/>
              <a:gd name="adj2" fmla="val -64569"/>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转折连词，可是</a:t>
            </a:r>
          </a:p>
        </p:txBody>
      </p:sp>
      <p:sp>
        <p:nvSpPr>
          <p:cNvPr id="43014" name="圆角矩形标注 43013"/>
          <p:cNvSpPr/>
          <p:nvPr/>
        </p:nvSpPr>
        <p:spPr>
          <a:xfrm>
            <a:off x="844550" y="2225675"/>
            <a:ext cx="2657475" cy="450850"/>
          </a:xfrm>
          <a:prstGeom prst="wedgeRoundRectCallout">
            <a:avLst>
              <a:gd name="adj1" fmla="val -19894"/>
              <a:gd name="adj2" fmla="val -82745"/>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通“氓”种田的人</a:t>
            </a:r>
          </a:p>
        </p:txBody>
      </p:sp>
      <p:sp>
        <p:nvSpPr>
          <p:cNvPr id="43015" name="圆角矩形标注 43014"/>
          <p:cNvSpPr/>
          <p:nvPr/>
        </p:nvSpPr>
        <p:spPr>
          <a:xfrm>
            <a:off x="4105275" y="2243138"/>
            <a:ext cx="2087563" cy="433387"/>
          </a:xfrm>
          <a:prstGeom prst="wedgeRoundRectCallout">
            <a:avLst>
              <a:gd name="adj1" fmla="val -28477"/>
              <a:gd name="adj2" fmla="val -110074"/>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被征发的人</a:t>
            </a:r>
          </a:p>
        </p:txBody>
      </p:sp>
      <p:sp>
        <p:nvSpPr>
          <p:cNvPr id="43016" name="圆角矩形标注 43015"/>
          <p:cNvSpPr/>
          <p:nvPr/>
        </p:nvSpPr>
        <p:spPr>
          <a:xfrm>
            <a:off x="6369050" y="2225675"/>
            <a:ext cx="1800225" cy="431800"/>
          </a:xfrm>
          <a:prstGeom prst="wedgeRoundRectCallout">
            <a:avLst>
              <a:gd name="adj1" fmla="val 53440"/>
              <a:gd name="adj2" fmla="val -94486"/>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平常的人</a:t>
            </a:r>
          </a:p>
        </p:txBody>
      </p:sp>
      <p:sp>
        <p:nvSpPr>
          <p:cNvPr id="43017" name="圆角矩形标注 43016"/>
          <p:cNvSpPr/>
          <p:nvPr/>
        </p:nvSpPr>
        <p:spPr>
          <a:xfrm>
            <a:off x="6959600" y="3262313"/>
            <a:ext cx="1512888" cy="450850"/>
          </a:xfrm>
          <a:prstGeom prst="wedgeRoundRectCallout">
            <a:avLst>
              <a:gd name="adj1" fmla="val 39819"/>
              <a:gd name="adj2" fmla="val -77815"/>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置身于</a:t>
            </a:r>
          </a:p>
        </p:txBody>
      </p:sp>
      <p:sp>
        <p:nvSpPr>
          <p:cNvPr id="43018" name="圆角矩形标注 43017"/>
          <p:cNvSpPr/>
          <p:nvPr/>
        </p:nvSpPr>
        <p:spPr>
          <a:xfrm>
            <a:off x="4033838" y="3910013"/>
            <a:ext cx="4284662" cy="431800"/>
          </a:xfrm>
          <a:prstGeom prst="wedgeRoundRectCallout">
            <a:avLst>
              <a:gd name="adj1" fmla="val -49926"/>
              <a:gd name="adj2" fmla="val -82352"/>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南北为阡</a:t>
            </a:r>
            <a:r>
              <a:rPr lang="en-US" altLang="zh-CN" sz="2400" b="1">
                <a:latin typeface="Times New Roman" panose="02020603050405020304" pitchFamily="18" charset="0"/>
                <a:ea typeface="黑体" pitchFamily="49" charset="-122"/>
              </a:rPr>
              <a:t>,</a:t>
            </a:r>
            <a:r>
              <a:rPr lang="zh-CN" altLang="en-US" sz="2400" b="1">
                <a:latin typeface="Times New Roman" panose="02020603050405020304" pitchFamily="18" charset="0"/>
                <a:ea typeface="黑体" pitchFamily="49" charset="-122"/>
              </a:rPr>
              <a:t>东西为陌。指田野</a:t>
            </a:r>
          </a:p>
        </p:txBody>
      </p:sp>
      <p:sp>
        <p:nvSpPr>
          <p:cNvPr id="43019" name="文本框 43018"/>
          <p:cNvSpPr txBox="1"/>
          <p:nvPr/>
        </p:nvSpPr>
        <p:spPr>
          <a:xfrm>
            <a:off x="152400" y="4797425"/>
            <a:ext cx="11803063" cy="1568450"/>
          </a:xfrm>
          <a:prstGeom prst="rect">
            <a:avLst/>
          </a:prstGeom>
          <a:solidFill>
            <a:srgbClr val="00FFCC">
              <a:alpha val="10999"/>
            </a:srgbClr>
          </a:solidFill>
          <a:ln w="28575" cap="flat" cmpd="sng">
            <a:solidFill>
              <a:schemeClr val="tx1"/>
            </a:solidFill>
            <a:prstDash val="sysDash"/>
            <a:miter/>
            <a:headEnd type="none" w="med" len="med"/>
            <a:tailEnd type="none" w="med" len="med"/>
          </a:ln>
        </p:spPr>
        <p:txBody>
          <a:bodyPr wrap="square" anchor="t">
            <a:spAutoFit/>
          </a:bodyPr>
          <a:lstStyle/>
          <a:p>
            <a:pPr>
              <a:spcBef>
                <a:spcPct val="50000"/>
              </a:spcBef>
            </a:pP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译文</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：秦始皇死后</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他遗留下来的威风仍然震慑着边远的地区。虽然这样</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可陈涉不过是个用破瓮作窗户</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用草绳系门轴的穷人子弟，是农村被雇佣的种田人</a:t>
            </a:r>
            <a:r>
              <a:rPr lang="en-US" altLang="zh-CN" sz="2400" b="1">
                <a:solidFill>
                  <a:srgbClr val="FF0000"/>
                </a:solidFill>
                <a:latin typeface="微软雅黑" panose="020B0503020204020204" charset="-122"/>
                <a:ea typeface="微软雅黑" panose="020B0503020204020204" charset="-122"/>
              </a:rPr>
              <a:t>,</a:t>
            </a:r>
            <a:r>
              <a:rPr lang="zh-CN" altLang="en-US" sz="2400" b="1">
                <a:solidFill>
                  <a:srgbClr val="FF0000"/>
                </a:solidFill>
                <a:latin typeface="微软雅黑" panose="020B0503020204020204" charset="-122"/>
                <a:ea typeface="微软雅黑" panose="020B0503020204020204" charset="-122"/>
              </a:rPr>
              <a:t>又做了被征发戍边的士兵；才能比不上普通人，既没有孔子、墨子那样的贤德，又不像陶朱、猗顿那样的富有；置身于守边的队伍当中，突然奋起在田野之间，</a:t>
            </a:r>
          </a:p>
        </p:txBody>
      </p:sp>
      <p:sp>
        <p:nvSpPr>
          <p:cNvPr id="43020" name="圆角矩形标注 43019"/>
          <p:cNvSpPr/>
          <p:nvPr/>
        </p:nvSpPr>
        <p:spPr>
          <a:xfrm>
            <a:off x="1169988" y="4032250"/>
            <a:ext cx="1512887" cy="374650"/>
          </a:xfrm>
          <a:prstGeom prst="wedgeRoundRectCallout">
            <a:avLst>
              <a:gd name="adj1" fmla="val -57241"/>
              <a:gd name="adj2" fmla="val -75847"/>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400" b="1">
                <a:latin typeface="Times New Roman" panose="02020603050405020304" pitchFamily="18" charset="0"/>
                <a:ea typeface="黑体" pitchFamily="49" charset="-122"/>
              </a:rPr>
              <a:t>军队</a:t>
            </a:r>
          </a:p>
        </p:txBody>
      </p:sp>
      <p:pic>
        <p:nvPicPr>
          <p:cNvPr id="51212"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3011"/>
                                        </p:tgtEl>
                                        <p:attrNameLst>
                                          <p:attrName>style.visibility</p:attrName>
                                        </p:attrNameLst>
                                      </p:cBhvr>
                                      <p:to>
                                        <p:strVal val="visible"/>
                                      </p:to>
                                    </p:set>
                                    <p:anim calcmode="lin" valueType="num">
                                      <p:cBhvr>
                                        <p:cTn id="7" dur="1" fill="hold"/>
                                        <p:tgtEl>
                                          <p:spTgt spid="43011"/>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2" nodeType="clickEffect">
                                  <p:stCondLst>
                                    <p:cond delay="0"/>
                                  </p:stCondLst>
                                  <p:childTnLst>
                                    <p:set>
                                      <p:cBhvr>
                                        <p:cTn id="12" dur="1" fill="hold">
                                          <p:stCondLst>
                                            <p:cond delay="499"/>
                                          </p:stCondLst>
                                        </p:cTn>
                                        <p:tgtEl>
                                          <p:spTgt spid="43013"/>
                                        </p:tgtEl>
                                        <p:attrNameLst>
                                          <p:attrName>style.visibility</p:attrName>
                                        </p:attrNameLst>
                                      </p:cBhvr>
                                      <p:to>
                                        <p:strVal val="visible"/>
                                      </p:to>
                                    </p:set>
                                    <p:anim calcmode="lin" valueType="num">
                                      <p:cBhvr>
                                        <p:cTn id="13" dur="1" fill="hold"/>
                                        <p:tgtEl>
                                          <p:spTgt spid="43013"/>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1" nodeType="clickEffect">
                                  <p:stCondLst>
                                    <p:cond delay="0"/>
                                  </p:stCondLst>
                                  <p:childTnLst>
                                    <p:set>
                                      <p:cBhvr>
                                        <p:cTn id="18" dur="1" fill="hold">
                                          <p:stCondLst>
                                            <p:cond delay="499"/>
                                          </p:stCondLst>
                                        </p:cTn>
                                        <p:tgtEl>
                                          <p:spTgt spid="43012"/>
                                        </p:tgtEl>
                                        <p:attrNameLst>
                                          <p:attrName>style.visibility</p:attrName>
                                        </p:attrNameLst>
                                      </p:cBhvr>
                                      <p:to>
                                        <p:strVal val="visible"/>
                                      </p:to>
                                    </p:set>
                                    <p:anim calcmode="lin" valueType="num">
                                      <p:cBhvr>
                                        <p:cTn id="19" dur="1" fill="hold"/>
                                        <p:tgtEl>
                                          <p:spTgt spid="43012"/>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3" nodeType="clickEffect">
                                  <p:stCondLst>
                                    <p:cond delay="0"/>
                                  </p:stCondLst>
                                  <p:childTnLst>
                                    <p:set>
                                      <p:cBhvr>
                                        <p:cTn id="24" dur="1" fill="hold">
                                          <p:stCondLst>
                                            <p:cond delay="499"/>
                                          </p:stCondLst>
                                        </p:cTn>
                                        <p:tgtEl>
                                          <p:spTgt spid="43014"/>
                                        </p:tgtEl>
                                        <p:attrNameLst>
                                          <p:attrName>style.visibility</p:attrName>
                                        </p:attrNameLst>
                                      </p:cBhvr>
                                      <p:to>
                                        <p:strVal val="visible"/>
                                      </p:to>
                                    </p:set>
                                    <p:anim calcmode="lin" valueType="num">
                                      <p:cBhvr>
                                        <p:cTn id="25" dur="1" fill="hold"/>
                                        <p:tgtEl>
                                          <p:spTgt spid="43014"/>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4" nodeType="clickEffect">
                                  <p:stCondLst>
                                    <p:cond delay="0"/>
                                  </p:stCondLst>
                                  <p:childTnLst>
                                    <p:set>
                                      <p:cBhvr>
                                        <p:cTn id="30" dur="1" fill="hold">
                                          <p:stCondLst>
                                            <p:cond delay="499"/>
                                          </p:stCondLst>
                                        </p:cTn>
                                        <p:tgtEl>
                                          <p:spTgt spid="43015"/>
                                        </p:tgtEl>
                                        <p:attrNameLst>
                                          <p:attrName>style.visibility</p:attrName>
                                        </p:attrNameLst>
                                      </p:cBhvr>
                                      <p:to>
                                        <p:strVal val="visible"/>
                                      </p:to>
                                    </p:set>
                                    <p:anim calcmode="lin" valueType="num">
                                      <p:cBhvr>
                                        <p:cTn id="31" dur="1" fill="hold"/>
                                        <p:tgtEl>
                                          <p:spTgt spid="43015"/>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5" nodeType="clickEffect">
                                  <p:stCondLst>
                                    <p:cond delay="0"/>
                                  </p:stCondLst>
                                  <p:childTnLst>
                                    <p:set>
                                      <p:cBhvr>
                                        <p:cTn id="36" dur="1" fill="hold">
                                          <p:stCondLst>
                                            <p:cond delay="499"/>
                                          </p:stCondLst>
                                        </p:cTn>
                                        <p:tgtEl>
                                          <p:spTgt spid="43016"/>
                                        </p:tgtEl>
                                        <p:attrNameLst>
                                          <p:attrName>style.visibility</p:attrName>
                                        </p:attrNameLst>
                                      </p:cBhvr>
                                      <p:to>
                                        <p:strVal val="visible"/>
                                      </p:to>
                                    </p:set>
                                    <p:anim calcmode="lin" valueType="num">
                                      <p:cBhvr>
                                        <p:cTn id="37" dur="1" fill="hold"/>
                                        <p:tgtEl>
                                          <p:spTgt spid="43016"/>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6" nodeType="clickEffect">
                                  <p:stCondLst>
                                    <p:cond delay="0"/>
                                  </p:stCondLst>
                                  <p:childTnLst>
                                    <p:set>
                                      <p:cBhvr>
                                        <p:cTn id="42" dur="1" fill="hold">
                                          <p:stCondLst>
                                            <p:cond delay="499"/>
                                          </p:stCondLst>
                                        </p:cTn>
                                        <p:tgtEl>
                                          <p:spTgt spid="43017"/>
                                        </p:tgtEl>
                                        <p:attrNameLst>
                                          <p:attrName>style.visibility</p:attrName>
                                        </p:attrNameLst>
                                      </p:cBhvr>
                                      <p:to>
                                        <p:strVal val="visible"/>
                                      </p:to>
                                    </p:set>
                                    <p:anim calcmode="lin" valueType="num">
                                      <p:cBhvr>
                                        <p:cTn id="43" dur="1" fill="hold"/>
                                        <p:tgtEl>
                                          <p:spTgt spid="43017"/>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9" nodeType="clickEffect">
                                  <p:stCondLst>
                                    <p:cond delay="0"/>
                                  </p:stCondLst>
                                  <p:childTnLst>
                                    <p:set>
                                      <p:cBhvr>
                                        <p:cTn id="48" dur="1" fill="hold">
                                          <p:stCondLst>
                                            <p:cond delay="499"/>
                                          </p:stCondLst>
                                        </p:cTn>
                                        <p:tgtEl>
                                          <p:spTgt spid="43020"/>
                                        </p:tgtEl>
                                        <p:attrNameLst>
                                          <p:attrName>style.visibility</p:attrName>
                                        </p:attrNameLst>
                                      </p:cBhvr>
                                      <p:to>
                                        <p:strVal val="visible"/>
                                      </p:to>
                                    </p:set>
                                    <p:anim calcmode="lin" valueType="num">
                                      <p:cBhvr>
                                        <p:cTn id="49" dur="1" fill="hold"/>
                                        <p:tgtEl>
                                          <p:spTgt spid="43020"/>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7" nodeType="clickEffect">
                                  <p:stCondLst>
                                    <p:cond delay="0"/>
                                  </p:stCondLst>
                                  <p:childTnLst>
                                    <p:set>
                                      <p:cBhvr>
                                        <p:cTn id="54" dur="1" fill="hold">
                                          <p:stCondLst>
                                            <p:cond delay="499"/>
                                          </p:stCondLst>
                                        </p:cTn>
                                        <p:tgtEl>
                                          <p:spTgt spid="43018"/>
                                        </p:tgtEl>
                                        <p:attrNameLst>
                                          <p:attrName>style.visibility</p:attrName>
                                        </p:attrNameLst>
                                      </p:cBhvr>
                                      <p:to>
                                        <p:strVal val="visible"/>
                                      </p:to>
                                    </p:set>
                                    <p:anim calcmode="lin" valueType="num">
                                      <p:cBhvr>
                                        <p:cTn id="55" dur="1" fill="hold"/>
                                        <p:tgtEl>
                                          <p:spTgt spid="43018"/>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3" presetClass="entr" presetSubtype="16" fill="hold" grpId="8" nodeType="clickEffect">
                                  <p:stCondLst>
                                    <p:cond delay="0"/>
                                  </p:stCondLst>
                                  <p:childTnLst>
                                    <p:set>
                                      <p:cBhvr>
                                        <p:cTn id="60" dur="1" fill="hold">
                                          <p:stCondLst>
                                            <p:cond delay="0"/>
                                          </p:stCondLst>
                                        </p:cTn>
                                        <p:tgtEl>
                                          <p:spTgt spid="43019"/>
                                        </p:tgtEl>
                                        <p:attrNameLst>
                                          <p:attrName>style.visibility</p:attrName>
                                        </p:attrNameLst>
                                      </p:cBhvr>
                                      <p:to>
                                        <p:strVal val="visible"/>
                                      </p:to>
                                    </p:set>
                                    <p:anim calcmode="lin" valueType="num">
                                      <p:cBhvr>
                                        <p:cTn id="61" dur="500" fill="hold"/>
                                        <p:tgtEl>
                                          <p:spTgt spid="43019"/>
                                        </p:tgtEl>
                                        <p:attrNameLst>
                                          <p:attrName>ppt_w</p:attrName>
                                        </p:attrNameLst>
                                      </p:cBhvr>
                                      <p:tavLst>
                                        <p:tav tm="0">
                                          <p:val>
                                            <p:fltVal val="0"/>
                                          </p:val>
                                        </p:tav>
                                        <p:tav tm="100000">
                                          <p:val>
                                            <p:strVal val="#ppt_w"/>
                                          </p:val>
                                        </p:tav>
                                      </p:tavLst>
                                    </p:anim>
                                    <p:anim calcmode="lin" valueType="num">
                                      <p:cBhvr>
                                        <p:cTn id="62" dur="500" fill="hold"/>
                                        <p:tgtEl>
                                          <p:spTgt spid="430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nimBg="1"/>
      <p:bldP spid="43012" grpId="1" animBg="1"/>
      <p:bldP spid="43013" grpId="2" animBg="1"/>
      <p:bldP spid="43014" grpId="3" animBg="1"/>
      <p:bldP spid="43015" grpId="4" animBg="1"/>
      <p:bldP spid="43016" grpId="5" animBg="1"/>
      <p:bldP spid="43017" grpId="6" animBg="1"/>
      <p:bldP spid="43018" grpId="7" animBg="1"/>
      <p:bldP spid="43019" grpId="8" animBg="1"/>
      <p:bldP spid="43020" grpId="9"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矩形 44033"/>
          <p:cNvSpPr/>
          <p:nvPr/>
        </p:nvSpPr>
        <p:spPr>
          <a:xfrm>
            <a:off x="171444" y="169863"/>
            <a:ext cx="9144000" cy="3493135"/>
          </a:xfrm>
          <a:prstGeom prst="rect">
            <a:avLst/>
          </a:prstGeom>
          <a:noFill/>
          <a:ln w="28575">
            <a:solidFill>
              <a:schemeClr val="tx1"/>
            </a:solidFill>
          </a:ln>
          <a:effectLst>
            <a:glow rad="228600">
              <a:schemeClr val="accent1">
                <a:satMod val="175000"/>
                <a:alpha val="40000"/>
              </a:schemeClr>
            </a:glow>
          </a:effectLst>
        </p:spPr>
        <p:txBody>
          <a:bodyPr lIns="90000" tIns="46800" rIns="90000" bIns="46800" anchor="t">
            <a:spAutoFit/>
          </a:bodyPr>
          <a:lstStyle/>
          <a:p>
            <a:pPr fontAlgn="base">
              <a:spcBef>
                <a:spcPct val="50000"/>
              </a:spcBef>
            </a:pPr>
            <a:r>
              <a:rPr lang="zh-CN" altLang="en-US" sz="3200" b="1" strike="noStrike" noProof="1">
                <a:latin typeface="微软雅黑" panose="020B0503020204020204" charset="-122"/>
                <a:ea typeface="微软雅黑" panose="020B0503020204020204" charset="-122"/>
                <a:cs typeface="+mn-cs"/>
              </a:rPr>
              <a:t>率</a:t>
            </a:r>
            <a:r>
              <a:rPr lang="zh-CN" altLang="en-US" sz="3200" b="1" u="sng" strike="noStrike" noProof="1">
                <a:solidFill>
                  <a:srgbClr val="CC0000"/>
                </a:solidFill>
                <a:latin typeface="微软雅黑" panose="020B0503020204020204" charset="-122"/>
                <a:ea typeface="微软雅黑" panose="020B0503020204020204" charset="-122"/>
                <a:cs typeface="+mn-cs"/>
              </a:rPr>
              <a:t>疲弊</a:t>
            </a:r>
            <a:r>
              <a:rPr lang="zh-CN" altLang="en-US" sz="3200" b="1" strike="noStrike" noProof="1">
                <a:latin typeface="微软雅黑" panose="020B0503020204020204" charset="-122"/>
                <a:ea typeface="微软雅黑" panose="020B0503020204020204" charset="-122"/>
                <a:cs typeface="+mn-cs"/>
              </a:rPr>
              <a:t>之卒，</a:t>
            </a:r>
            <a:r>
              <a:rPr lang="zh-CN" altLang="en-US" sz="3200" b="1" u="sng" strike="noStrike" noProof="1">
                <a:solidFill>
                  <a:srgbClr val="CC0000"/>
                </a:solidFill>
                <a:latin typeface="微软雅黑" panose="020B0503020204020204" charset="-122"/>
                <a:ea typeface="微软雅黑" panose="020B0503020204020204" charset="-122"/>
                <a:cs typeface="+mn-cs"/>
              </a:rPr>
              <a:t>将</a:t>
            </a:r>
            <a:r>
              <a:rPr lang="zh-CN" altLang="en-US" sz="3200" b="1" strike="noStrike" noProof="1">
                <a:latin typeface="微软雅黑" panose="020B0503020204020204" charset="-122"/>
                <a:ea typeface="微软雅黑" panose="020B0503020204020204" charset="-122"/>
                <a:cs typeface="+mn-cs"/>
              </a:rPr>
              <a:t>数百之众，</a:t>
            </a:r>
            <a:r>
              <a:rPr lang="zh-CN" altLang="en-US" sz="3200" b="1" u="sng" strike="noStrike" noProof="1">
                <a:solidFill>
                  <a:srgbClr val="CC0000"/>
                </a:solidFill>
                <a:latin typeface="微软雅黑" panose="020B0503020204020204" charset="-122"/>
                <a:ea typeface="微软雅黑" panose="020B0503020204020204" charset="-122"/>
                <a:cs typeface="+mn-cs"/>
              </a:rPr>
              <a:t>转</a:t>
            </a:r>
            <a:r>
              <a:rPr lang="zh-CN" altLang="en-US" sz="3200" b="1" strike="noStrike" noProof="1">
                <a:latin typeface="微软雅黑" panose="020B0503020204020204" charset="-122"/>
                <a:ea typeface="微软雅黑" panose="020B0503020204020204" charset="-122"/>
                <a:cs typeface="+mn-cs"/>
              </a:rPr>
              <a:t>而攻秦；斩木为</a:t>
            </a:r>
            <a:r>
              <a:rPr lang="zh-CN" altLang="en-US" sz="3200" b="1" u="sng" strike="noStrike" noProof="1">
                <a:solidFill>
                  <a:srgbClr val="CC0000"/>
                </a:solidFill>
                <a:latin typeface="微软雅黑" panose="020B0503020204020204" charset="-122"/>
                <a:ea typeface="微软雅黑" panose="020B0503020204020204" charset="-122"/>
                <a:cs typeface="+mn-cs"/>
              </a:rPr>
              <a:t>兵</a:t>
            </a:r>
            <a:r>
              <a:rPr lang="zh-CN" altLang="en-US" sz="3200" b="1" strike="noStrike" noProof="1">
                <a:latin typeface="微软雅黑" panose="020B0503020204020204" charset="-122"/>
                <a:ea typeface="微软雅黑" panose="020B0503020204020204" charset="-122"/>
                <a:cs typeface="+mn-cs"/>
              </a:rPr>
              <a:t>，</a:t>
            </a:r>
            <a:endParaRPr lang="zh-CN" altLang="en-US" sz="3200" b="1" strike="noStrike" noProof="1">
              <a:latin typeface="微软雅黑" panose="020B0503020204020204" charset="-122"/>
              <a:ea typeface="微软雅黑" panose="020B0503020204020204" charset="-122"/>
            </a:endParaRPr>
          </a:p>
          <a:p>
            <a:pPr fontAlgn="base">
              <a:spcBef>
                <a:spcPct val="50000"/>
              </a:spcBef>
            </a:pPr>
            <a:endParaRPr lang="zh-CN" altLang="en-US" sz="2000" b="1" strike="noStrike" noProof="1">
              <a:latin typeface="微软雅黑" panose="020B0503020204020204" charset="-122"/>
              <a:ea typeface="微软雅黑" panose="020B0503020204020204" charset="-122"/>
            </a:endParaRPr>
          </a:p>
          <a:p>
            <a:pPr fontAlgn="base">
              <a:spcBef>
                <a:spcPct val="50000"/>
              </a:spcBef>
            </a:pPr>
            <a:r>
              <a:rPr lang="zh-CN" altLang="en-US" sz="3200" b="1" u="sng" strike="noStrike" noProof="1">
                <a:solidFill>
                  <a:srgbClr val="CC0000"/>
                </a:solidFill>
                <a:latin typeface="微软雅黑" panose="020B0503020204020204" charset="-122"/>
                <a:ea typeface="微软雅黑" panose="020B0503020204020204" charset="-122"/>
                <a:cs typeface="+mn-cs"/>
              </a:rPr>
              <a:t>揭</a:t>
            </a:r>
            <a:r>
              <a:rPr lang="zh-CN" altLang="en-US" sz="3200" b="1" strike="noStrike" noProof="1">
                <a:latin typeface="微软雅黑" panose="020B0503020204020204" charset="-122"/>
                <a:ea typeface="微软雅黑" panose="020B0503020204020204" charset="-122"/>
                <a:cs typeface="+mn-cs"/>
              </a:rPr>
              <a:t>竿为旗，天下</a:t>
            </a:r>
            <a:r>
              <a:rPr lang="zh-CN" altLang="en-US" sz="3200" b="1" u="sng" strike="noStrike" noProof="1">
                <a:solidFill>
                  <a:srgbClr val="CC0000"/>
                </a:solidFill>
                <a:latin typeface="微软雅黑" panose="020B0503020204020204" charset="-122"/>
                <a:ea typeface="微软雅黑" panose="020B0503020204020204" charset="-122"/>
                <a:cs typeface="+mn-cs"/>
              </a:rPr>
              <a:t>云</a:t>
            </a:r>
            <a:r>
              <a:rPr lang="zh-CN" altLang="en-US" sz="3200" b="1" strike="noStrike" noProof="1">
                <a:latin typeface="微软雅黑" panose="020B0503020204020204" charset="-122"/>
                <a:ea typeface="微软雅黑" panose="020B0503020204020204" charset="-122"/>
                <a:cs typeface="+mn-cs"/>
              </a:rPr>
              <a:t>合而</a:t>
            </a:r>
            <a:r>
              <a:rPr lang="zh-CN" altLang="en-US" sz="3200" b="1" u="sng" strike="noStrike" noProof="1">
                <a:solidFill>
                  <a:srgbClr val="CC0000"/>
                </a:solidFill>
                <a:latin typeface="微软雅黑" panose="020B0503020204020204" charset="-122"/>
                <a:ea typeface="微软雅黑" panose="020B0503020204020204" charset="-122"/>
                <a:cs typeface="+mn-cs"/>
              </a:rPr>
              <a:t>响</a:t>
            </a:r>
            <a:r>
              <a:rPr lang="zh-CN" altLang="en-US" sz="3200" b="1" strike="noStrike" noProof="1">
                <a:latin typeface="微软雅黑" panose="020B0503020204020204" charset="-122"/>
                <a:ea typeface="微软雅黑" panose="020B0503020204020204" charset="-122"/>
                <a:cs typeface="+mn-cs"/>
              </a:rPr>
              <a:t>应，</a:t>
            </a:r>
            <a:r>
              <a:rPr lang="zh-CN" altLang="en-US" sz="3200" b="1" u="sng" strike="noStrike" noProof="1">
                <a:solidFill>
                  <a:srgbClr val="CC0000"/>
                </a:solidFill>
                <a:latin typeface="微软雅黑" panose="020B0503020204020204" charset="-122"/>
                <a:ea typeface="微软雅黑" panose="020B0503020204020204" charset="-122"/>
                <a:cs typeface="+mn-cs"/>
              </a:rPr>
              <a:t>赢</a:t>
            </a:r>
            <a:r>
              <a:rPr lang="zh-CN" altLang="en-US" sz="3200" b="1" strike="noStrike" noProof="1">
                <a:latin typeface="微软雅黑" panose="020B0503020204020204" charset="-122"/>
                <a:ea typeface="微软雅黑" panose="020B0503020204020204" charset="-122"/>
                <a:cs typeface="+mn-cs"/>
              </a:rPr>
              <a:t>粮而</a:t>
            </a:r>
            <a:r>
              <a:rPr lang="zh-CN" altLang="en-US" sz="3200" b="1" u="sng" strike="noStrike" noProof="1">
                <a:solidFill>
                  <a:srgbClr val="CC0000"/>
                </a:solidFill>
                <a:latin typeface="微软雅黑" panose="020B0503020204020204" charset="-122"/>
                <a:ea typeface="微软雅黑" panose="020B0503020204020204" charset="-122"/>
                <a:cs typeface="+mn-cs"/>
              </a:rPr>
              <a:t>景</a:t>
            </a:r>
            <a:r>
              <a:rPr lang="zh-CN" altLang="en-US" sz="3200" b="1" strike="noStrike" noProof="1">
                <a:latin typeface="微软雅黑" panose="020B0503020204020204" charset="-122"/>
                <a:ea typeface="微软雅黑" panose="020B0503020204020204" charset="-122"/>
                <a:cs typeface="+mn-cs"/>
              </a:rPr>
              <a:t>从。山东豪</a:t>
            </a:r>
            <a:endParaRPr lang="zh-CN" altLang="en-US" sz="3200" b="1" strike="noStrike" noProof="1">
              <a:latin typeface="微软雅黑" panose="020B0503020204020204" charset="-122"/>
              <a:ea typeface="微软雅黑" panose="020B0503020204020204" charset="-122"/>
            </a:endParaRPr>
          </a:p>
          <a:p>
            <a:pPr fontAlgn="base">
              <a:spcBef>
                <a:spcPct val="50000"/>
              </a:spcBef>
            </a:pPr>
            <a:endParaRPr lang="zh-CN" altLang="en-US" sz="1000" b="1" strike="noStrike" noProof="1">
              <a:latin typeface="微软雅黑" panose="020B0503020204020204" charset="-122"/>
              <a:ea typeface="微软雅黑" panose="020B0503020204020204" charset="-122"/>
            </a:endParaRPr>
          </a:p>
          <a:p>
            <a:pPr fontAlgn="base">
              <a:spcBef>
                <a:spcPct val="50000"/>
              </a:spcBef>
            </a:pPr>
            <a:r>
              <a:rPr lang="zh-CN" altLang="en-US" sz="3200" b="1" strike="noStrike" noProof="1">
                <a:latin typeface="微软雅黑" panose="020B0503020204020204" charset="-122"/>
                <a:ea typeface="微软雅黑" panose="020B0503020204020204" charset="-122"/>
                <a:cs typeface="+mn-cs"/>
              </a:rPr>
              <a:t>俊遂</a:t>
            </a:r>
            <a:r>
              <a:rPr lang="zh-CN" altLang="en-US" sz="3200" b="1" u="sng" strike="noStrike" noProof="1">
                <a:solidFill>
                  <a:srgbClr val="CC0000"/>
                </a:solidFill>
                <a:latin typeface="微软雅黑" panose="020B0503020204020204" charset="-122"/>
                <a:ea typeface="微软雅黑" panose="020B0503020204020204" charset="-122"/>
                <a:cs typeface="+mn-cs"/>
              </a:rPr>
              <a:t>并起</a:t>
            </a:r>
            <a:r>
              <a:rPr lang="zh-CN" altLang="en-US" sz="3200" b="1" strike="noStrike" noProof="1">
                <a:latin typeface="微软雅黑" panose="020B0503020204020204" charset="-122"/>
                <a:ea typeface="微软雅黑" panose="020B0503020204020204" charset="-122"/>
                <a:cs typeface="+mn-cs"/>
              </a:rPr>
              <a:t>而</a:t>
            </a:r>
            <a:r>
              <a:rPr lang="zh-CN" altLang="en-US" sz="3200" b="1" u="sng" strike="noStrike" noProof="1">
                <a:solidFill>
                  <a:srgbClr val="CC0000"/>
                </a:solidFill>
                <a:latin typeface="微软雅黑" panose="020B0503020204020204" charset="-122"/>
                <a:ea typeface="微软雅黑" panose="020B0503020204020204" charset="-122"/>
                <a:cs typeface="+mn-cs"/>
              </a:rPr>
              <a:t>亡</a:t>
            </a:r>
            <a:r>
              <a:rPr lang="zh-CN" altLang="en-US" sz="3200" b="1" strike="noStrike" noProof="1">
                <a:latin typeface="微软雅黑" panose="020B0503020204020204" charset="-122"/>
                <a:ea typeface="微软雅黑" panose="020B0503020204020204" charset="-122"/>
                <a:cs typeface="+mn-cs"/>
              </a:rPr>
              <a:t>秦族矣。</a:t>
            </a:r>
            <a:endParaRPr lang="zh-CN" altLang="en-US" sz="3200" b="1" strike="noStrike" noProof="1">
              <a:latin typeface="微软雅黑" panose="020B0503020204020204" charset="-122"/>
              <a:ea typeface="微软雅黑" panose="020B0503020204020204" charset="-122"/>
            </a:endParaRPr>
          </a:p>
          <a:p>
            <a:pPr fontAlgn="base">
              <a:spcBef>
                <a:spcPct val="50000"/>
              </a:spcBef>
            </a:pPr>
            <a:endParaRPr lang="zh-CN" altLang="en-US" sz="3200" b="1" strike="noStrike" noProof="1">
              <a:latin typeface="微软雅黑" panose="020B0503020204020204" charset="-122"/>
              <a:ea typeface="微软雅黑" panose="020B0503020204020204" charset="-122"/>
            </a:endParaRPr>
          </a:p>
        </p:txBody>
      </p:sp>
      <p:sp>
        <p:nvSpPr>
          <p:cNvPr id="44035" name="圆角矩形标注 44034"/>
          <p:cNvSpPr/>
          <p:nvPr/>
        </p:nvSpPr>
        <p:spPr>
          <a:xfrm>
            <a:off x="601663" y="836613"/>
            <a:ext cx="1908175" cy="450850"/>
          </a:xfrm>
          <a:prstGeom prst="wedgeRoundRectCallout">
            <a:avLst>
              <a:gd name="adj1" fmla="val -27120"/>
              <a:gd name="adj2" fmla="val -93310"/>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疲劳困乏</a:t>
            </a:r>
          </a:p>
        </p:txBody>
      </p:sp>
      <p:sp>
        <p:nvSpPr>
          <p:cNvPr id="44036" name="圆角矩形标注 44035"/>
          <p:cNvSpPr/>
          <p:nvPr/>
        </p:nvSpPr>
        <p:spPr>
          <a:xfrm>
            <a:off x="2795588" y="736600"/>
            <a:ext cx="2252662" cy="792163"/>
          </a:xfrm>
          <a:prstGeom prst="wedgeRoundRectCallout">
            <a:avLst>
              <a:gd name="adj1" fmla="val -45843"/>
              <a:gd name="adj2" fmla="val -63028"/>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400" b="1">
                <a:latin typeface="Times New Roman" panose="02020603050405020304" pitchFamily="18" charset="0"/>
                <a:ea typeface="黑体" pitchFamily="49" charset="-122"/>
              </a:rPr>
              <a:t>与“率”同义，率领、指挥</a:t>
            </a:r>
          </a:p>
        </p:txBody>
      </p:sp>
      <p:sp>
        <p:nvSpPr>
          <p:cNvPr id="44037" name="圆角矩形标注 44036"/>
          <p:cNvSpPr/>
          <p:nvPr/>
        </p:nvSpPr>
        <p:spPr>
          <a:xfrm>
            <a:off x="5303838" y="908050"/>
            <a:ext cx="1582737" cy="450850"/>
          </a:xfrm>
          <a:prstGeom prst="wedgeRoundRectCallout">
            <a:avLst>
              <a:gd name="adj1" fmla="val -43681"/>
              <a:gd name="adj2" fmla="val -85917"/>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转过来</a:t>
            </a:r>
          </a:p>
        </p:txBody>
      </p:sp>
      <p:sp>
        <p:nvSpPr>
          <p:cNvPr id="44038" name="圆角矩形标注 44037"/>
          <p:cNvSpPr/>
          <p:nvPr/>
        </p:nvSpPr>
        <p:spPr>
          <a:xfrm>
            <a:off x="7250113" y="908050"/>
            <a:ext cx="1582737" cy="450850"/>
          </a:xfrm>
          <a:prstGeom prst="wedgeRoundRectCallout">
            <a:avLst>
              <a:gd name="adj1" fmla="val 25528"/>
              <a:gd name="adj2" fmla="val -111972"/>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兵器</a:t>
            </a:r>
          </a:p>
        </p:txBody>
      </p:sp>
      <p:sp>
        <p:nvSpPr>
          <p:cNvPr id="44039" name="圆角矩形标注 44038"/>
          <p:cNvSpPr/>
          <p:nvPr/>
        </p:nvSpPr>
        <p:spPr>
          <a:xfrm>
            <a:off x="303213" y="1946275"/>
            <a:ext cx="1042987" cy="450850"/>
          </a:xfrm>
          <a:prstGeom prst="wedgeRoundRectCallout">
            <a:avLst>
              <a:gd name="adj1" fmla="val -29606"/>
              <a:gd name="adj2" fmla="val -78523"/>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举起</a:t>
            </a:r>
          </a:p>
        </p:txBody>
      </p:sp>
      <p:sp>
        <p:nvSpPr>
          <p:cNvPr id="44040" name="圆角矩形标注 44039"/>
          <p:cNvSpPr/>
          <p:nvPr/>
        </p:nvSpPr>
        <p:spPr>
          <a:xfrm>
            <a:off x="1436688" y="1946275"/>
            <a:ext cx="2590800" cy="381000"/>
          </a:xfrm>
          <a:prstGeom prst="wedgeRoundRectCallout">
            <a:avLst>
              <a:gd name="adj1" fmla="val 16912"/>
              <a:gd name="adj2" fmla="val -81250"/>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像浮云一样</a:t>
            </a:r>
            <a:r>
              <a:rPr lang="en-US" altLang="zh-CN" sz="2800" b="1">
                <a:latin typeface="Times New Roman" panose="02020603050405020304" pitchFamily="18" charset="0"/>
                <a:ea typeface="黑体" pitchFamily="49" charset="-122"/>
              </a:rPr>
              <a:t>…</a:t>
            </a:r>
          </a:p>
        </p:txBody>
      </p:sp>
      <p:sp>
        <p:nvSpPr>
          <p:cNvPr id="44041" name="圆角矩形标注 44040"/>
          <p:cNvSpPr/>
          <p:nvPr/>
        </p:nvSpPr>
        <p:spPr>
          <a:xfrm>
            <a:off x="5303838" y="1946275"/>
            <a:ext cx="1042987" cy="450850"/>
          </a:xfrm>
          <a:prstGeom prst="wedgeRoundRectCallout">
            <a:avLst>
              <a:gd name="adj1" fmla="val -4944"/>
              <a:gd name="adj2" fmla="val -83449"/>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背负</a:t>
            </a:r>
          </a:p>
        </p:txBody>
      </p:sp>
      <p:sp>
        <p:nvSpPr>
          <p:cNvPr id="44042" name="圆角矩形标注 44041"/>
          <p:cNvSpPr/>
          <p:nvPr/>
        </p:nvSpPr>
        <p:spPr>
          <a:xfrm>
            <a:off x="6515100" y="1946275"/>
            <a:ext cx="2636838" cy="762000"/>
          </a:xfrm>
          <a:prstGeom prst="wedgeRoundRectCallout">
            <a:avLst>
              <a:gd name="adj1" fmla="val -31565"/>
              <a:gd name="adj2" fmla="val -78333"/>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2800" b="1">
                <a:latin typeface="Times New Roman" panose="02020603050405020304" pitchFamily="18" charset="0"/>
                <a:ea typeface="黑体" pitchFamily="49" charset="-122"/>
              </a:rPr>
              <a:t>通“影”，像影子一样</a:t>
            </a:r>
            <a:r>
              <a:rPr lang="en-US" altLang="zh-CN" sz="2800" b="1">
                <a:latin typeface="Times New Roman" panose="02020603050405020304" pitchFamily="18" charset="0"/>
                <a:ea typeface="黑体" pitchFamily="49" charset="-122"/>
              </a:rPr>
              <a:t>…</a:t>
            </a:r>
          </a:p>
        </p:txBody>
      </p:sp>
      <p:sp>
        <p:nvSpPr>
          <p:cNvPr id="44043" name="圆角矩形标注 44042"/>
          <p:cNvSpPr/>
          <p:nvPr/>
        </p:nvSpPr>
        <p:spPr>
          <a:xfrm>
            <a:off x="935038" y="2924175"/>
            <a:ext cx="1042987" cy="450850"/>
          </a:xfrm>
          <a:prstGeom prst="wedgeRoundRectCallout">
            <a:avLst>
              <a:gd name="adj1" fmla="val -11796"/>
              <a:gd name="adj2" fmla="val -83097"/>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一并</a:t>
            </a:r>
          </a:p>
        </p:txBody>
      </p:sp>
      <p:sp>
        <p:nvSpPr>
          <p:cNvPr id="44044" name="圆角矩形标注 44043"/>
          <p:cNvSpPr/>
          <p:nvPr/>
        </p:nvSpPr>
        <p:spPr>
          <a:xfrm>
            <a:off x="1847850" y="2924175"/>
            <a:ext cx="1042988" cy="450850"/>
          </a:xfrm>
          <a:prstGeom prst="wedgeRoundRectCallout">
            <a:avLst>
              <a:gd name="adj1" fmla="val -56241"/>
              <a:gd name="adj2" fmla="val -83097"/>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起义</a:t>
            </a:r>
          </a:p>
        </p:txBody>
      </p:sp>
      <p:sp>
        <p:nvSpPr>
          <p:cNvPr id="44045" name="文本框 44044"/>
          <p:cNvSpPr txBox="1"/>
          <p:nvPr/>
        </p:nvSpPr>
        <p:spPr>
          <a:xfrm>
            <a:off x="176213" y="4011613"/>
            <a:ext cx="11841162" cy="2306637"/>
          </a:xfrm>
          <a:prstGeom prst="rect">
            <a:avLst/>
          </a:prstGeom>
          <a:solidFill>
            <a:schemeClr val="accent1">
              <a:alpha val="12999"/>
            </a:schemeClr>
          </a:solidFill>
          <a:ln w="28575" cap="flat" cmpd="sng">
            <a:solidFill>
              <a:schemeClr val="tx1"/>
            </a:solidFill>
            <a:prstDash val="sysDash"/>
            <a:miter/>
            <a:headEnd type="none" w="med" len="med"/>
            <a:tailEnd type="none" w="med" len="med"/>
          </a:ln>
        </p:spPr>
        <p:txBody>
          <a:bodyPr wrap="square" anchor="t">
            <a:spAutoFit/>
          </a:bodyPr>
          <a:lstStyle/>
          <a:p>
            <a:pPr>
              <a:lnSpc>
                <a:spcPct val="150000"/>
              </a:lnSpc>
            </a:pPr>
            <a:r>
              <a:rPr lang="zh-CN" altLang="en-US" sz="2400" b="1">
                <a:latin typeface="Times New Roman" panose="02020603050405020304" pitchFamily="18" charset="0"/>
                <a:ea typeface="楷体_GB2312" pitchFamily="49" charset="-122"/>
              </a:rPr>
              <a:t>　</a:t>
            </a:r>
            <a:r>
              <a:rPr lang="zh-CN" altLang="en-US" sz="2400" b="1">
                <a:solidFill>
                  <a:srgbClr val="FF0000"/>
                </a:solidFill>
                <a:latin typeface="微软雅黑" panose="020B0503020204020204" charset="-122"/>
                <a:ea typeface="微软雅黑" panose="020B0503020204020204" charset="-122"/>
              </a:rPr>
              <a:t>译文：率领着疲惫无力的士兵，指挥着几百人的队伍，掉转头来进攻秦王朝；砍削树木作武器，举起竹竿当旗帜，天下的百姓像浮云一样汇集合拢，像回声那样应和他，许多人担着粮食如影子一样跟着他。崤山以东的英雄豪杰于是一齐行动起来，使秦王朝迅速覆灭了。</a:t>
            </a:r>
          </a:p>
        </p:txBody>
      </p:sp>
      <p:sp>
        <p:nvSpPr>
          <p:cNvPr id="44046" name="圆角矩形标注 44045"/>
          <p:cNvSpPr/>
          <p:nvPr/>
        </p:nvSpPr>
        <p:spPr>
          <a:xfrm>
            <a:off x="3448050" y="3063875"/>
            <a:ext cx="1600200" cy="450850"/>
          </a:xfrm>
          <a:prstGeom prst="wedgeRoundRectCallout">
            <a:avLst>
              <a:gd name="adj1" fmla="val -99903"/>
              <a:gd name="adj2" fmla="val -146125"/>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使</a:t>
            </a:r>
            <a:r>
              <a:rPr lang="en-US" altLang="zh-CN" sz="2800" b="1">
                <a:latin typeface="Times New Roman" panose="02020603050405020304" pitchFamily="18" charset="0"/>
                <a:ea typeface="黑体" pitchFamily="49" charset="-122"/>
              </a:rPr>
              <a:t>…</a:t>
            </a:r>
            <a:r>
              <a:rPr lang="zh-CN" altLang="en-US" sz="2800" b="1">
                <a:latin typeface="Times New Roman" panose="02020603050405020304" pitchFamily="18" charset="0"/>
                <a:ea typeface="黑体" pitchFamily="49" charset="-122"/>
              </a:rPr>
              <a:t>亡</a:t>
            </a:r>
          </a:p>
        </p:txBody>
      </p:sp>
      <p:sp>
        <p:nvSpPr>
          <p:cNvPr id="44047" name="圆角矩形标注 44046"/>
          <p:cNvSpPr/>
          <p:nvPr/>
        </p:nvSpPr>
        <p:spPr>
          <a:xfrm>
            <a:off x="3675063" y="2327275"/>
            <a:ext cx="2590800" cy="533400"/>
          </a:xfrm>
          <a:prstGeom prst="wedgeRoundRectCallout">
            <a:avLst>
              <a:gd name="adj1" fmla="val -15565"/>
              <a:gd name="adj2" fmla="val -166370"/>
              <a:gd name="adj3" fmla="val 16667"/>
            </a:avLst>
          </a:prstGeom>
          <a:solidFill>
            <a:srgbClr val="99FF33"/>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像回声一样</a:t>
            </a:r>
            <a:r>
              <a:rPr lang="en-US" altLang="zh-CN" sz="2800" b="1">
                <a:latin typeface="Times New Roman" panose="02020603050405020304" pitchFamily="18" charset="0"/>
                <a:ea typeface="黑体" pitchFamily="49" charset="-122"/>
              </a:rPr>
              <a:t>…</a:t>
            </a:r>
          </a:p>
        </p:txBody>
      </p:sp>
      <p:pic>
        <p:nvPicPr>
          <p:cNvPr id="52239" name="图片 2" descr="图片1"/>
          <p:cNvPicPr>
            <a:picLocks noChangeAspect="1"/>
          </p:cNvPicPr>
          <p:nvPr/>
        </p:nvPicPr>
        <p:blipFill>
          <a:blip r:embed="rId2"/>
          <a:stretch>
            <a:fillRect/>
          </a:stretch>
        </p:blipFill>
        <p:spPr>
          <a:xfrm>
            <a:off x="9771063" y="233363"/>
            <a:ext cx="2105025" cy="3876675"/>
          </a:xfrm>
          <a:prstGeom prst="rect">
            <a:avLst/>
          </a:prstGeom>
          <a:noFill/>
          <a:ln w="9525">
            <a:noFill/>
          </a:ln>
        </p:spPr>
      </p:pic>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403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24" presetClass="entr" presetSubtype="0" fill="hold" grpId="1" nodeType="clickEffect">
                                  <p:stCondLst>
                                    <p:cond delay="0"/>
                                  </p:stCondLst>
                                  <p:childTnLst>
                                    <p:set>
                                      <p:cBhvr>
                                        <p:cTn id="11" dur="1" fill="hold">
                                          <p:stCondLst>
                                            <p:cond delay="499"/>
                                          </p:stCondLst>
                                        </p:cTn>
                                        <p:tgtEl>
                                          <p:spTgt spid="44036"/>
                                        </p:tgtEl>
                                        <p:attrNameLst>
                                          <p:attrName>style.visibility</p:attrName>
                                        </p:attrNameLst>
                                      </p:cBhvr>
                                      <p:to>
                                        <p:strVal val="visible"/>
                                      </p:to>
                                    </p:set>
                                    <p:anim calcmode="lin" valueType="num">
                                      <p:cBhvr>
                                        <p:cTn id="12" dur="1" fill="hold"/>
                                        <p:tgtEl>
                                          <p:spTgt spid="44036"/>
                                        </p:tgtEl>
                                      </p:cBhvr>
                                    </p:anim>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24" presetClass="entr" presetSubtype="0" fill="hold" grpId="2" nodeType="clickEffect">
                                  <p:stCondLst>
                                    <p:cond delay="0"/>
                                  </p:stCondLst>
                                  <p:childTnLst>
                                    <p:set>
                                      <p:cBhvr>
                                        <p:cTn id="17" dur="1" fill="hold">
                                          <p:stCondLst>
                                            <p:cond delay="499"/>
                                          </p:stCondLst>
                                        </p:cTn>
                                        <p:tgtEl>
                                          <p:spTgt spid="44037"/>
                                        </p:tgtEl>
                                        <p:attrNameLst>
                                          <p:attrName>style.visibility</p:attrName>
                                        </p:attrNameLst>
                                      </p:cBhvr>
                                      <p:to>
                                        <p:strVal val="visible"/>
                                      </p:to>
                                    </p:set>
                                    <p:anim calcmode="lin" valueType="num">
                                      <p:cBhvr>
                                        <p:cTn id="18" dur="1" fill="hold"/>
                                        <p:tgtEl>
                                          <p:spTgt spid="44037"/>
                                        </p:tgtEl>
                                      </p:cBhvr>
                                    </p:anim>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24" presetClass="entr" presetSubtype="0" fill="hold" grpId="3" nodeType="clickEffect">
                                  <p:stCondLst>
                                    <p:cond delay="0"/>
                                  </p:stCondLst>
                                  <p:childTnLst>
                                    <p:set>
                                      <p:cBhvr>
                                        <p:cTn id="23" dur="1" fill="hold">
                                          <p:stCondLst>
                                            <p:cond delay="499"/>
                                          </p:stCondLst>
                                        </p:cTn>
                                        <p:tgtEl>
                                          <p:spTgt spid="44038"/>
                                        </p:tgtEl>
                                        <p:attrNameLst>
                                          <p:attrName>style.visibility</p:attrName>
                                        </p:attrNameLst>
                                      </p:cBhvr>
                                      <p:to>
                                        <p:strVal val="visible"/>
                                      </p:to>
                                    </p:set>
                                    <p:anim calcmode="lin" valueType="num">
                                      <p:cBhvr>
                                        <p:cTn id="24" dur="1" fill="hold"/>
                                        <p:tgtEl>
                                          <p:spTgt spid="44038"/>
                                        </p:tgtEl>
                                      </p:cBhvr>
                                    </p:anim>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4" presetClass="entr" presetSubtype="0" fill="hold" grpId="4" nodeType="clickEffect">
                                  <p:stCondLst>
                                    <p:cond delay="0"/>
                                  </p:stCondLst>
                                  <p:childTnLst>
                                    <p:set>
                                      <p:cBhvr>
                                        <p:cTn id="29" dur="1" fill="hold">
                                          <p:stCondLst>
                                            <p:cond delay="499"/>
                                          </p:stCondLst>
                                        </p:cTn>
                                        <p:tgtEl>
                                          <p:spTgt spid="44039"/>
                                        </p:tgtEl>
                                        <p:attrNameLst>
                                          <p:attrName>style.visibility</p:attrName>
                                        </p:attrNameLst>
                                      </p:cBhvr>
                                      <p:to>
                                        <p:strVal val="visible"/>
                                      </p:to>
                                    </p:set>
                                    <p:anim calcmode="lin" valueType="num">
                                      <p:cBhvr>
                                        <p:cTn id="30" dur="1" fill="hold"/>
                                        <p:tgtEl>
                                          <p:spTgt spid="44039"/>
                                        </p:tgtEl>
                                      </p:cBhvr>
                                    </p:anim>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24" presetClass="entr" presetSubtype="0" fill="hold" grpId="5" nodeType="clickEffect">
                                  <p:stCondLst>
                                    <p:cond delay="0"/>
                                  </p:stCondLst>
                                  <p:childTnLst>
                                    <p:set>
                                      <p:cBhvr>
                                        <p:cTn id="35" dur="1" fill="hold">
                                          <p:stCondLst>
                                            <p:cond delay="499"/>
                                          </p:stCondLst>
                                        </p:cTn>
                                        <p:tgtEl>
                                          <p:spTgt spid="44040"/>
                                        </p:tgtEl>
                                        <p:attrNameLst>
                                          <p:attrName>style.visibility</p:attrName>
                                        </p:attrNameLst>
                                      </p:cBhvr>
                                      <p:to>
                                        <p:strVal val="visible"/>
                                      </p:to>
                                    </p:set>
                                    <p:anim calcmode="lin" valueType="num">
                                      <p:cBhvr>
                                        <p:cTn id="36" dur="1" fill="hold"/>
                                        <p:tgtEl>
                                          <p:spTgt spid="44040"/>
                                        </p:tgtEl>
                                      </p:cBhvr>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4" presetClass="entr" presetSubtype="0" fill="hold" grpId="12" nodeType="clickEffect">
                                  <p:stCondLst>
                                    <p:cond delay="0"/>
                                  </p:stCondLst>
                                  <p:childTnLst>
                                    <p:set>
                                      <p:cBhvr>
                                        <p:cTn id="41" dur="1" fill="hold">
                                          <p:stCondLst>
                                            <p:cond delay="499"/>
                                          </p:stCondLst>
                                        </p:cTn>
                                        <p:tgtEl>
                                          <p:spTgt spid="44047"/>
                                        </p:tgtEl>
                                        <p:attrNameLst>
                                          <p:attrName>style.visibility</p:attrName>
                                        </p:attrNameLst>
                                      </p:cBhvr>
                                      <p:to>
                                        <p:strVal val="visible"/>
                                      </p:to>
                                    </p:set>
                                    <p:anim calcmode="lin" valueType="num">
                                      <p:cBhvr>
                                        <p:cTn id="42" dur="1" fill="hold"/>
                                        <p:tgtEl>
                                          <p:spTgt spid="44047"/>
                                        </p:tgtEl>
                                      </p:cBhvr>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4" presetClass="entr" presetSubtype="0" fill="hold" grpId="6" nodeType="clickEffect">
                                  <p:stCondLst>
                                    <p:cond delay="0"/>
                                  </p:stCondLst>
                                  <p:childTnLst>
                                    <p:set>
                                      <p:cBhvr>
                                        <p:cTn id="47" dur="1" fill="hold">
                                          <p:stCondLst>
                                            <p:cond delay="499"/>
                                          </p:stCondLst>
                                        </p:cTn>
                                        <p:tgtEl>
                                          <p:spTgt spid="44041"/>
                                        </p:tgtEl>
                                        <p:attrNameLst>
                                          <p:attrName>style.visibility</p:attrName>
                                        </p:attrNameLst>
                                      </p:cBhvr>
                                      <p:to>
                                        <p:strVal val="visible"/>
                                      </p:to>
                                    </p:set>
                                    <p:anim calcmode="lin" valueType="num">
                                      <p:cBhvr>
                                        <p:cTn id="48" dur="1" fill="hold"/>
                                        <p:tgtEl>
                                          <p:spTgt spid="44041"/>
                                        </p:tgtEl>
                                      </p:cBhvr>
                                    </p:anim>
                                  </p:childTnLst>
                                </p:cTn>
                              </p:par>
                            </p:childTnLst>
                          </p:cTn>
                        </p:par>
                      </p:childTnLst>
                    </p:cTn>
                  </p:par>
                  <p:par>
                    <p:cTn id="49" fill="hold" nodeType="clickPar">
                      <p:stCondLst>
                        <p:cond delay="indefinite"/>
                      </p:stCondLst>
                      <p:childTnLst>
                        <p:par>
                          <p:cTn id="50" fill="hold" nodeType="withGroup">
                            <p:stCondLst>
                              <p:cond delay="indefinite"/>
                            </p:stCondLst>
                          </p:cTn>
                        </p:par>
                        <p:par>
                          <p:cTn id="51" fill="hold" nodeType="afterGroup">
                            <p:stCondLst>
                              <p:cond delay="0"/>
                            </p:stCondLst>
                            <p:childTnLst>
                              <p:par>
                                <p:cTn id="52" presetID="24" presetClass="entr" presetSubtype="0" fill="hold" grpId="7" nodeType="clickEffect">
                                  <p:stCondLst>
                                    <p:cond delay="0"/>
                                  </p:stCondLst>
                                  <p:childTnLst>
                                    <p:set>
                                      <p:cBhvr>
                                        <p:cTn id="53" dur="1" fill="hold">
                                          <p:stCondLst>
                                            <p:cond delay="499"/>
                                          </p:stCondLst>
                                        </p:cTn>
                                        <p:tgtEl>
                                          <p:spTgt spid="44042"/>
                                        </p:tgtEl>
                                        <p:attrNameLst>
                                          <p:attrName>style.visibility</p:attrName>
                                        </p:attrNameLst>
                                      </p:cBhvr>
                                      <p:to>
                                        <p:strVal val="visible"/>
                                      </p:to>
                                    </p:set>
                                    <p:anim calcmode="lin" valueType="num">
                                      <p:cBhvr>
                                        <p:cTn id="54" dur="1" fill="hold"/>
                                        <p:tgtEl>
                                          <p:spTgt spid="44042"/>
                                        </p:tgtEl>
                                      </p:cBhvr>
                                    </p:anim>
                                  </p:childTnLst>
                                </p:cTn>
                              </p:par>
                            </p:childTnLst>
                          </p:cTn>
                        </p:par>
                      </p:childTnLst>
                    </p:cTn>
                  </p:par>
                  <p:par>
                    <p:cTn id="55" fill="hold" nodeType="clickPar">
                      <p:stCondLst>
                        <p:cond delay="indefinite"/>
                      </p:stCondLst>
                      <p:childTnLst>
                        <p:par>
                          <p:cTn id="56" fill="hold" nodeType="withGroup">
                            <p:stCondLst>
                              <p:cond delay="indefinite"/>
                            </p:stCondLst>
                          </p:cTn>
                        </p:par>
                        <p:par>
                          <p:cTn id="57" fill="hold" nodeType="afterGroup">
                            <p:stCondLst>
                              <p:cond delay="0"/>
                            </p:stCondLst>
                            <p:childTnLst>
                              <p:par>
                                <p:cTn id="58" presetID="24" presetClass="entr" presetSubtype="0" fill="hold" grpId="8" nodeType="clickEffect">
                                  <p:stCondLst>
                                    <p:cond delay="0"/>
                                  </p:stCondLst>
                                  <p:childTnLst>
                                    <p:set>
                                      <p:cBhvr>
                                        <p:cTn id="59" dur="1" fill="hold">
                                          <p:stCondLst>
                                            <p:cond delay="499"/>
                                          </p:stCondLst>
                                        </p:cTn>
                                        <p:tgtEl>
                                          <p:spTgt spid="44043"/>
                                        </p:tgtEl>
                                        <p:attrNameLst>
                                          <p:attrName>style.visibility</p:attrName>
                                        </p:attrNameLst>
                                      </p:cBhvr>
                                      <p:to>
                                        <p:strVal val="visible"/>
                                      </p:to>
                                    </p:set>
                                    <p:anim calcmode="lin" valueType="num">
                                      <p:cBhvr>
                                        <p:cTn id="60" dur="1" fill="hold"/>
                                        <p:tgtEl>
                                          <p:spTgt spid="44043"/>
                                        </p:tgtEl>
                                      </p:cBhvr>
                                    </p:anim>
                                  </p:childTnLst>
                                </p:cTn>
                              </p:par>
                            </p:childTnLst>
                          </p:cTn>
                        </p:par>
                      </p:childTnLst>
                    </p:cTn>
                  </p:par>
                  <p:par>
                    <p:cTn id="61" fill="hold" nodeType="clickPar">
                      <p:stCondLst>
                        <p:cond delay="indefinite"/>
                      </p:stCondLst>
                      <p:childTnLst>
                        <p:par>
                          <p:cTn id="62" fill="hold" nodeType="withGroup">
                            <p:stCondLst>
                              <p:cond delay="indefinite"/>
                            </p:stCondLst>
                          </p:cTn>
                        </p:par>
                        <p:par>
                          <p:cTn id="63" fill="hold" nodeType="afterGroup">
                            <p:stCondLst>
                              <p:cond delay="0"/>
                            </p:stCondLst>
                            <p:childTnLst>
                              <p:par>
                                <p:cTn id="64" presetID="24" presetClass="entr" presetSubtype="0" fill="hold" grpId="9" nodeType="clickEffect">
                                  <p:stCondLst>
                                    <p:cond delay="0"/>
                                  </p:stCondLst>
                                  <p:childTnLst>
                                    <p:set>
                                      <p:cBhvr>
                                        <p:cTn id="65" dur="1" fill="hold">
                                          <p:stCondLst>
                                            <p:cond delay="499"/>
                                          </p:stCondLst>
                                        </p:cTn>
                                        <p:tgtEl>
                                          <p:spTgt spid="44044"/>
                                        </p:tgtEl>
                                        <p:attrNameLst>
                                          <p:attrName>style.visibility</p:attrName>
                                        </p:attrNameLst>
                                      </p:cBhvr>
                                      <p:to>
                                        <p:strVal val="visible"/>
                                      </p:to>
                                    </p:set>
                                    <p:anim calcmode="lin" valueType="num">
                                      <p:cBhvr>
                                        <p:cTn id="66" dur="1" fill="hold"/>
                                        <p:tgtEl>
                                          <p:spTgt spid="44044"/>
                                        </p:tgtEl>
                                      </p:cBhvr>
                                    </p:anim>
                                  </p:childTnLst>
                                </p:cTn>
                              </p:par>
                            </p:childTnLst>
                          </p:cTn>
                        </p:par>
                      </p:childTnLst>
                    </p:cTn>
                  </p:par>
                  <p:par>
                    <p:cTn id="67" fill="hold" nodeType="clickPar">
                      <p:stCondLst>
                        <p:cond delay="indefinite"/>
                      </p:stCondLst>
                      <p:childTnLst>
                        <p:par>
                          <p:cTn id="68" fill="hold" nodeType="withGroup">
                            <p:stCondLst>
                              <p:cond delay="indefinite"/>
                            </p:stCondLst>
                          </p:cTn>
                        </p:par>
                        <p:par>
                          <p:cTn id="69" fill="hold" nodeType="afterGroup">
                            <p:stCondLst>
                              <p:cond delay="0"/>
                            </p:stCondLst>
                            <p:childTnLst>
                              <p:par>
                                <p:cTn id="70" presetID="24" presetClass="entr" presetSubtype="0" fill="hold" grpId="11" nodeType="clickEffect">
                                  <p:stCondLst>
                                    <p:cond delay="0"/>
                                  </p:stCondLst>
                                  <p:childTnLst>
                                    <p:set>
                                      <p:cBhvr>
                                        <p:cTn id="71" dur="1" fill="hold">
                                          <p:stCondLst>
                                            <p:cond delay="499"/>
                                          </p:stCondLst>
                                        </p:cTn>
                                        <p:tgtEl>
                                          <p:spTgt spid="44046"/>
                                        </p:tgtEl>
                                        <p:attrNameLst>
                                          <p:attrName>style.visibility</p:attrName>
                                        </p:attrNameLst>
                                      </p:cBhvr>
                                      <p:to>
                                        <p:strVal val="visible"/>
                                      </p:to>
                                    </p:set>
                                    <p:anim calcmode="lin" valueType="num">
                                      <p:cBhvr>
                                        <p:cTn id="72" dur="1" fill="hold"/>
                                        <p:tgtEl>
                                          <p:spTgt spid="44046"/>
                                        </p:tgtEl>
                                      </p:cBhvr>
                                    </p:anim>
                                  </p:childTnLst>
                                </p:cTn>
                              </p:par>
                            </p:childTnLst>
                          </p:cTn>
                        </p:par>
                      </p:childTnLst>
                    </p:cTn>
                  </p:par>
                  <p:par>
                    <p:cTn id="73" fill="hold" nodeType="clickPar">
                      <p:stCondLst>
                        <p:cond delay="indefinite"/>
                      </p:stCondLst>
                      <p:childTnLst>
                        <p:par>
                          <p:cTn id="74" fill="hold" nodeType="withGroup">
                            <p:stCondLst>
                              <p:cond delay="indefinite"/>
                            </p:stCondLst>
                          </p:cTn>
                        </p:par>
                        <p:par>
                          <p:cTn id="75" fill="hold" nodeType="afterGroup">
                            <p:stCondLst>
                              <p:cond delay="0"/>
                            </p:stCondLst>
                            <p:childTnLst>
                              <p:par>
                                <p:cTn id="76" presetID="1" presetClass="entr" presetSubtype="0" fill="hold" grpId="10" nodeType="clickEffect">
                                  <p:stCondLst>
                                    <p:cond delay="0"/>
                                  </p:stCondLst>
                                  <p:childTnLst>
                                    <p:set>
                                      <p:cBhvr>
                                        <p:cTn id="77" dur="1" fill="hold">
                                          <p:stCondLst>
                                            <p:cond delay="499"/>
                                          </p:stCondLst>
                                        </p:cTn>
                                        <p:tgtEl>
                                          <p:spTgt spid="440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nimBg="1"/>
      <p:bldP spid="44036" grpId="1" animBg="1"/>
      <p:bldP spid="44037" grpId="2" animBg="1"/>
      <p:bldP spid="44038" grpId="3" animBg="1"/>
      <p:bldP spid="44039" grpId="4" animBg="1"/>
      <p:bldP spid="44040" grpId="5" animBg="1"/>
      <p:bldP spid="44041" grpId="6" animBg="1"/>
      <p:bldP spid="44042" grpId="7" animBg="1"/>
      <p:bldP spid="44043" grpId="8" animBg="1"/>
      <p:bldP spid="44044" grpId="9" animBg="1"/>
      <p:bldP spid="44045" grpId="10" animBg="1"/>
      <p:bldP spid="44046" grpId="11" animBg="1"/>
      <p:bldP spid="44047" grpId="12"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文本框 37892"/>
          <p:cNvSpPr txBox="1"/>
          <p:nvPr/>
        </p:nvSpPr>
        <p:spPr>
          <a:xfrm>
            <a:off x="130175" y="1081088"/>
            <a:ext cx="9078913" cy="1168400"/>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zh-CN" sz="2800" b="1">
                <a:latin typeface="微软雅黑" panose="020B0503020204020204" charset="-122"/>
                <a:ea typeface="微软雅黑" panose="020B0503020204020204" charset="-122"/>
              </a:rPr>
              <a:t>出身地位；个人素质；起义军成分；武器、起义的影响；</a:t>
            </a:r>
          </a:p>
          <a:p>
            <a:pPr>
              <a:spcBef>
                <a:spcPct val="50000"/>
              </a:spcBef>
            </a:pPr>
            <a:r>
              <a:rPr lang="zh-CN" altLang="zh-CN" sz="2800" b="1">
                <a:latin typeface="微软雅黑" panose="020B0503020204020204" charset="-122"/>
                <a:ea typeface="微软雅黑" panose="020B0503020204020204" charset="-122"/>
              </a:rPr>
              <a:t>起义结果。</a:t>
            </a:r>
          </a:p>
        </p:txBody>
      </p:sp>
      <p:sp>
        <p:nvSpPr>
          <p:cNvPr id="37894" name="文本框 37893"/>
          <p:cNvSpPr txBox="1"/>
          <p:nvPr/>
        </p:nvSpPr>
        <p:spPr>
          <a:xfrm>
            <a:off x="130175" y="3473450"/>
            <a:ext cx="4640263" cy="2803525"/>
          </a:xfrm>
          <a:prstGeom prst="rect">
            <a:avLst/>
          </a:prstGeom>
          <a:noFill/>
          <a:ln w="28575" cap="flat" cmpd="sng">
            <a:solidFill>
              <a:schemeClr val="tx1"/>
            </a:solidFill>
            <a:prstDash val="sysDash"/>
            <a:round/>
            <a:headEnd type="none" w="med" len="med"/>
            <a:tailEnd type="none" w="med" len="med"/>
          </a:ln>
        </p:spPr>
        <p:txBody>
          <a:bodyPr wrap="square" anchor="t">
            <a:spAutoFit/>
          </a:bodyPr>
          <a:lstStyle/>
          <a:p>
            <a:pPr>
              <a:lnSpc>
                <a:spcPct val="120000"/>
              </a:lnSpc>
              <a:spcBef>
                <a:spcPct val="50000"/>
              </a:spcBef>
            </a:pPr>
            <a:r>
              <a:rPr lang="zh-CN" altLang="en-US" sz="2800" b="1">
                <a:solidFill>
                  <a:srgbClr val="FF0000"/>
                </a:solidFill>
                <a:latin typeface="微软雅黑" panose="020B0503020204020204" charset="-122"/>
                <a:ea typeface="微软雅黑" panose="020B0503020204020204" charset="-122"/>
              </a:rPr>
              <a:t>出身：</a:t>
            </a:r>
            <a:r>
              <a:rPr lang="zh-CN" altLang="en-US" sz="2800" b="1">
                <a:latin typeface="微软雅黑" panose="020B0503020204020204" charset="-122"/>
                <a:ea typeface="微软雅黑" panose="020B0503020204020204" charset="-122"/>
              </a:rPr>
              <a:t>缺乏号召力</a:t>
            </a:r>
          </a:p>
          <a:p>
            <a:pPr>
              <a:lnSpc>
                <a:spcPct val="120000"/>
              </a:lnSpc>
              <a:spcBef>
                <a:spcPct val="50000"/>
              </a:spcBef>
            </a:pPr>
            <a:r>
              <a:rPr lang="zh-CN" altLang="en-US" sz="2800" b="1">
                <a:solidFill>
                  <a:srgbClr val="FF0000"/>
                </a:solidFill>
                <a:latin typeface="微软雅黑" panose="020B0503020204020204" charset="-122"/>
                <a:ea typeface="微软雅黑" panose="020B0503020204020204" charset="-122"/>
              </a:rPr>
              <a:t>才能：</a:t>
            </a:r>
            <a:r>
              <a:rPr lang="zh-CN" altLang="en-US" sz="2800" b="1">
                <a:latin typeface="微软雅黑" panose="020B0503020204020204" charset="-122"/>
                <a:ea typeface="微软雅黑" panose="020B0503020204020204" charset="-122"/>
              </a:rPr>
              <a:t>缺乏指挥作战的能力</a:t>
            </a:r>
          </a:p>
          <a:p>
            <a:pPr>
              <a:lnSpc>
                <a:spcPct val="120000"/>
              </a:lnSpc>
              <a:spcBef>
                <a:spcPct val="50000"/>
              </a:spcBef>
            </a:pPr>
            <a:r>
              <a:rPr lang="zh-CN" altLang="en-US" sz="2800" b="1">
                <a:solidFill>
                  <a:srgbClr val="FF0000"/>
                </a:solidFill>
                <a:latin typeface="微软雅黑" panose="020B0503020204020204" charset="-122"/>
                <a:ea typeface="微软雅黑" panose="020B0503020204020204" charset="-122"/>
              </a:rPr>
              <a:t>兵力：</a:t>
            </a:r>
            <a:r>
              <a:rPr lang="zh-CN" altLang="en-US" sz="2800" b="1">
                <a:latin typeface="微软雅黑" panose="020B0503020204020204" charset="-122"/>
                <a:ea typeface="微软雅黑" panose="020B0503020204020204" charset="-122"/>
              </a:rPr>
              <a:t>弱</a:t>
            </a:r>
          </a:p>
          <a:p>
            <a:pPr>
              <a:lnSpc>
                <a:spcPct val="120000"/>
              </a:lnSpc>
              <a:spcBef>
                <a:spcPct val="50000"/>
              </a:spcBef>
            </a:pPr>
            <a:r>
              <a:rPr lang="zh-CN" altLang="en-US" sz="2800" b="1">
                <a:solidFill>
                  <a:srgbClr val="FF0000"/>
                </a:solidFill>
                <a:latin typeface="微软雅黑" panose="020B0503020204020204" charset="-122"/>
                <a:ea typeface="微软雅黑" panose="020B0503020204020204" charset="-122"/>
              </a:rPr>
              <a:t>武器：</a:t>
            </a:r>
            <a:r>
              <a:rPr lang="zh-CN" altLang="en-US" sz="2800" b="1">
                <a:latin typeface="微软雅黑" panose="020B0503020204020204" charset="-122"/>
                <a:ea typeface="微软雅黑" panose="020B0503020204020204" charset="-122"/>
              </a:rPr>
              <a:t>低劣  不堪一击。 </a:t>
            </a:r>
          </a:p>
        </p:txBody>
      </p:sp>
      <p:sp>
        <p:nvSpPr>
          <p:cNvPr id="41987" name="文本框 37894"/>
          <p:cNvSpPr txBox="1"/>
          <p:nvPr/>
        </p:nvSpPr>
        <p:spPr>
          <a:xfrm>
            <a:off x="130175" y="120650"/>
            <a:ext cx="9078913" cy="769938"/>
          </a:xfrm>
          <a:prstGeom prst="rect">
            <a:avLst/>
          </a:prstGeom>
          <a:solidFill>
            <a:srgbClr val="FFFF99"/>
          </a:solidFill>
          <a:ln w="9525" cap="flat" cmpd="sng">
            <a:solidFill>
              <a:schemeClr val="tx2"/>
            </a:solidFill>
            <a:prstDash val="solid"/>
            <a:miter/>
            <a:headEnd type="none" w="med" len="med"/>
            <a:tailEnd type="none" w="med" len="med"/>
          </a:ln>
        </p:spPr>
        <p:txBody>
          <a:bodyPr wrap="square" lIns="90000" tIns="46800" rIns="90000" bIns="46800" anchor="t">
            <a:spAutoFit/>
          </a:bodyPr>
          <a:lstStyle/>
          <a:p>
            <a:r>
              <a:rPr lang="zh-CN" altLang="en-US" sz="3200" b="1">
                <a:solidFill>
                  <a:srgbClr val="FF0000"/>
                </a:solidFill>
                <a:latin typeface="微软雅黑" panose="020B0503020204020204" charset="-122"/>
                <a:ea typeface="微软雅黑" panose="020B0503020204020204" charset="-122"/>
              </a:rPr>
              <a:t>“陈涉起义，天下响应”有哪几方面的铺叙呢？</a:t>
            </a:r>
            <a:r>
              <a:rPr lang="zh-CN" altLang="en-US" sz="4400" b="1">
                <a:solidFill>
                  <a:srgbClr val="FF0000"/>
                </a:solidFill>
                <a:latin typeface="微软雅黑" panose="020B0503020204020204" charset="-122"/>
                <a:ea typeface="微软雅黑" panose="020B0503020204020204" charset="-122"/>
              </a:rPr>
              <a:t> </a:t>
            </a:r>
          </a:p>
        </p:txBody>
      </p:sp>
      <p:sp>
        <p:nvSpPr>
          <p:cNvPr id="41988" name="文本框 37894"/>
          <p:cNvSpPr txBox="1"/>
          <p:nvPr/>
        </p:nvSpPr>
        <p:spPr>
          <a:xfrm>
            <a:off x="130175" y="2560638"/>
            <a:ext cx="9078913" cy="584200"/>
          </a:xfrm>
          <a:prstGeom prst="rect">
            <a:avLst/>
          </a:prstGeom>
          <a:solidFill>
            <a:srgbClr val="FFFF99"/>
          </a:solidFill>
          <a:ln w="9525" cap="flat" cmpd="sng">
            <a:solidFill>
              <a:schemeClr val="tx2"/>
            </a:solidFill>
            <a:prstDash val="solid"/>
            <a:miter/>
            <a:headEnd type="none" w="med" len="med"/>
            <a:tailEnd type="none" w="med" len="med"/>
          </a:ln>
        </p:spPr>
        <p:txBody>
          <a:bodyPr wrap="square" lIns="90000" tIns="46800" rIns="90000" bIns="46800" anchor="t">
            <a:spAutoFit/>
          </a:bodyPr>
          <a:lstStyle/>
          <a:p>
            <a:r>
              <a:rPr lang="zh-CN" altLang="en-US" sz="3200" b="1">
                <a:solidFill>
                  <a:srgbClr val="FF0000"/>
                </a:solidFill>
                <a:latin typeface="微软雅黑" panose="020B0503020204020204" charset="-122"/>
                <a:ea typeface="微软雅黑" panose="020B0503020204020204" charset="-122"/>
              </a:rPr>
              <a:t>作者写陈涉起义突出了什么特点？目的是什么？</a:t>
            </a:r>
          </a:p>
        </p:txBody>
      </p:sp>
      <p:sp>
        <p:nvSpPr>
          <p:cNvPr id="3" name="文本框 2"/>
          <p:cNvSpPr txBox="1"/>
          <p:nvPr/>
        </p:nvSpPr>
        <p:spPr>
          <a:xfrm>
            <a:off x="5327650" y="3473450"/>
            <a:ext cx="6443663" cy="2757488"/>
          </a:xfrm>
          <a:prstGeom prst="rect">
            <a:avLst/>
          </a:prstGeom>
          <a:noFill/>
          <a:ln w="28575" cap="flat" cmpd="sng">
            <a:solidFill>
              <a:schemeClr val="tx1"/>
            </a:solidFill>
            <a:prstDash val="sysDash"/>
            <a:round/>
            <a:headEnd type="none" w="med" len="med"/>
            <a:tailEnd type="none" w="med" len="med"/>
          </a:ln>
        </p:spPr>
        <p:txBody>
          <a:bodyPr wrap="square" anchor="t">
            <a:spAutoFit/>
          </a:bodyPr>
          <a:lstStyle/>
          <a:p>
            <a:pPr>
              <a:lnSpc>
                <a:spcPts val="4165"/>
              </a:lnSpc>
            </a:pPr>
            <a:r>
              <a:rPr lang="zh-CN" altLang="en-US" sz="2800" b="1">
                <a:latin typeface="微软雅黑" panose="020B0503020204020204" charset="-122"/>
                <a:ea typeface="微软雅黑" panose="020B0503020204020204" charset="-122"/>
              </a:rPr>
              <a:t>表现出了秦始皇由攻转守变化的关键：仁义不施。失去了仁义，使民心丧尽，已经为文章最后提出的“仁义不施而攻守之势异也”提供了充足而又必要的准备。 </a:t>
            </a:r>
          </a:p>
        </p:txBody>
      </p:sp>
      <p:sp>
        <p:nvSpPr>
          <p:cNvPr id="2" name="椭圆 1"/>
          <p:cNvSpPr/>
          <p:nvPr/>
        </p:nvSpPr>
        <p:spPr>
          <a:xfrm>
            <a:off x="9358313" y="279400"/>
            <a:ext cx="2692400" cy="2771775"/>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spd="slow">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3" nodeType="click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p:cTn id="7" dur="500" fill="hold"/>
                                        <p:tgtEl>
                                          <p:spTgt spid="41987"/>
                                        </p:tgtEl>
                                        <p:attrNameLst>
                                          <p:attrName>ppt_x</p:attrName>
                                        </p:attrNameLst>
                                      </p:cBhvr>
                                      <p:tavLst>
                                        <p:tav tm="0">
                                          <p:val>
                                            <p:strVal val="#ppt_x"/>
                                          </p:val>
                                        </p:tav>
                                        <p:tav tm="100000">
                                          <p:val>
                                            <p:strVal val="#ppt_x"/>
                                          </p:val>
                                        </p:tav>
                                      </p:tavLst>
                                    </p:anim>
                                    <p:anim calcmode="lin" valueType="num">
                                      <p:cBhvr>
                                        <p:cTn id="8" dur="500" fill="hold"/>
                                        <p:tgtEl>
                                          <p:spTgt spid="4198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37893"/>
                                        </p:tgtEl>
                                        <p:attrNameLst>
                                          <p:attrName>style.visibility</p:attrName>
                                        </p:attrNameLst>
                                      </p:cBhvr>
                                      <p:to>
                                        <p:strVal val="visible"/>
                                      </p:to>
                                    </p:set>
                                    <p:animEffect transition="in" filter="blinds(horizontal)">
                                      <p:cBhvr>
                                        <p:cTn id="14" dur="500"/>
                                        <p:tgtEl>
                                          <p:spTgt spid="37893"/>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4" fill="hold" grpId="4" nodeType="clickEffect">
                                  <p:stCondLst>
                                    <p:cond delay="0"/>
                                  </p:stCondLst>
                                  <p:childTnLst>
                                    <p:set>
                                      <p:cBhvr>
                                        <p:cTn id="19" dur="1" fill="hold">
                                          <p:stCondLst>
                                            <p:cond delay="0"/>
                                          </p:stCondLst>
                                        </p:cTn>
                                        <p:tgtEl>
                                          <p:spTgt spid="41988"/>
                                        </p:tgtEl>
                                        <p:attrNameLst>
                                          <p:attrName>style.visibility</p:attrName>
                                        </p:attrNameLst>
                                      </p:cBhvr>
                                      <p:to>
                                        <p:strVal val="visible"/>
                                      </p:to>
                                    </p:set>
                                    <p:anim calcmode="lin" valueType="num">
                                      <p:cBhvr>
                                        <p:cTn id="20" dur="500" fill="hold"/>
                                        <p:tgtEl>
                                          <p:spTgt spid="41988"/>
                                        </p:tgtEl>
                                        <p:attrNameLst>
                                          <p:attrName>ppt_x</p:attrName>
                                        </p:attrNameLst>
                                      </p:cBhvr>
                                      <p:tavLst>
                                        <p:tav tm="0">
                                          <p:val>
                                            <p:strVal val="#ppt_x"/>
                                          </p:val>
                                        </p:tav>
                                        <p:tav tm="100000">
                                          <p:val>
                                            <p:strVal val="#ppt_x"/>
                                          </p:val>
                                        </p:tav>
                                      </p:tavLst>
                                    </p:anim>
                                    <p:anim calcmode="lin" valueType="num">
                                      <p:cBhvr>
                                        <p:cTn id="21"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grpId="1" nodeType="clickEffect">
                                  <p:stCondLst>
                                    <p:cond delay="0"/>
                                  </p:stCondLst>
                                  <p:iterate type="lt">
                                    <p:tmAbs val="75"/>
                                  </p:iterate>
                                  <p:childTnLst>
                                    <p:set>
                                      <p:cBhvr>
                                        <p:cTn id="26" dur="1" fill="hold">
                                          <p:stCondLst>
                                            <p:cond delay="74"/>
                                          </p:stCondLst>
                                        </p:cTn>
                                        <p:tgtEl>
                                          <p:spTgt spid="3789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1" presetClass="entr" presetSubtype="0" fill="hold" grpId="2" nodeType="clickEffect">
                                  <p:stCondLst>
                                    <p:cond delay="0"/>
                                  </p:stCondLst>
                                  <p:iterate type="lt">
                                    <p:tmAbs val="75"/>
                                  </p:iterate>
                                  <p:childTnLst>
                                    <p:set>
                                      <p:cBhvr>
                                        <p:cTn id="31" dur="1" fill="hold">
                                          <p:stCondLst>
                                            <p:cond delay="74"/>
                                          </p:stCondLst>
                                        </p:cTn>
                                        <p:tgtEl>
                                          <p:spTgt spid="3"/>
                                        </p:tgtEl>
                                        <p:attrNameLst>
                                          <p:attrName>style.visibility</p:attrName>
                                        </p:attrNameLst>
                                      </p:cBhvr>
                                      <p:to>
                                        <p:strVal val="visible"/>
                                      </p:to>
                                    </p:set>
                                  </p:childTnLst>
                                </p:cTn>
                              </p:par>
                            </p:childTnLst>
                          </p:cTn>
                        </p:par>
                        <p:par>
                          <p:cTn id="32" fill="hold" nodeType="withGroup">
                            <p:stCondLst>
                              <p:cond delay="5325"/>
                            </p:stCondLst>
                            <p:childTnLst>
                              <p:par>
                                <p:cTn id="33" presetID="53" presetClass="entr" presetSubtype="0" fill="hold" grpId="5" nodeType="afterEffect">
                                  <p:childTnLst>
                                    <p:set>
                                      <p:cBhvr>
                                        <p:cTn id="34" dur="1" fill="hold">
                                          <p:stCondLst>
                                            <p:cond delay="0"/>
                                          </p:stCondLst>
                                        </p:cTn>
                                        <p:tgtEl>
                                          <p:spTgt spid="2"/>
                                        </p:tgtEl>
                                        <p:attrNameLst>
                                          <p:attrName>style.visibility</p:attrName>
                                        </p:attrNameLst>
                                      </p:cBhvr>
                                      <p:to>
                                        <p:strVal val="visible"/>
                                      </p:to>
                                    </p:set>
                                    <p:anim calcmode="lin" valueType="num">
                                      <p:cBhvr>
                                        <p:cTn id="35" dur="1000" fill="hold"/>
                                        <p:tgtEl>
                                          <p:spTgt spid="2"/>
                                        </p:tgtEl>
                                        <p:attrNameLst>
                                          <p:attrName>ppt_w</p:attrName>
                                        </p:attrNameLst>
                                      </p:cBhvr>
                                      <p:tavLst>
                                        <p:tav tm="0">
                                          <p:val>
                                            <p:fltVal val="0"/>
                                          </p:val>
                                        </p:tav>
                                        <p:tav tm="100000">
                                          <p:val>
                                            <p:strVal val="#ppt_w"/>
                                          </p:val>
                                        </p:tav>
                                      </p:tavLst>
                                    </p:anim>
                                    <p:anim calcmode="lin" valueType="num">
                                      <p:cBhvr>
                                        <p:cTn id="36" dur="1000" fill="hold"/>
                                        <p:tgtEl>
                                          <p:spTgt spid="2"/>
                                        </p:tgtEl>
                                        <p:attrNameLst>
                                          <p:attrName>ppt_h</p:attrName>
                                        </p:attrNameLst>
                                      </p:cBhvr>
                                      <p:tavLst>
                                        <p:tav tm="0">
                                          <p:val>
                                            <p:fltVal val="0"/>
                                          </p:val>
                                        </p:tav>
                                        <p:tav tm="100000">
                                          <p:val>
                                            <p:strVal val="#ppt_h"/>
                                          </p:val>
                                        </p:tav>
                                      </p:tavLst>
                                    </p:anim>
                                    <p:animEffect transition="in" filter="fade">
                                      <p:cBhvr>
                                        <p:cTn id="3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animBg="1"/>
      <p:bldP spid="37894" grpId="1" animBg="1"/>
      <p:bldP spid="41987" grpId="3" animBg="1"/>
      <p:bldP spid="41988" grpId="4" animBg="1"/>
      <p:bldP spid="3" grpId="2" animBg="1"/>
      <p:bldP spid="2" grpId="5"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45057"/>
          <p:cNvSpPr txBox="1"/>
          <p:nvPr/>
        </p:nvSpPr>
        <p:spPr>
          <a:xfrm>
            <a:off x="698500" y="1589088"/>
            <a:ext cx="762000" cy="3784600"/>
          </a:xfrm>
          <a:prstGeom prst="rect">
            <a:avLst/>
          </a:prstGeom>
          <a:solidFill>
            <a:srgbClr val="00CC99"/>
          </a:solidFill>
          <a:ln w="9525" cap="flat" cmpd="sng">
            <a:solidFill>
              <a:schemeClr val="tx1"/>
            </a:solidFill>
            <a:prstDash val="solid"/>
            <a:miter/>
            <a:headEnd type="none" w="med" len="med"/>
            <a:tailEnd type="none" w="med" len="med"/>
          </a:ln>
        </p:spPr>
        <p:txBody>
          <a:bodyPr anchor="t">
            <a:spAutoFit/>
          </a:bodyPr>
          <a:lstStyle/>
          <a:p>
            <a:pPr>
              <a:spcBef>
                <a:spcPct val="50000"/>
              </a:spcBef>
            </a:pPr>
            <a:r>
              <a:rPr lang="zh-CN" altLang="en-US" sz="4000" b="1">
                <a:latin typeface="微软雅黑" panose="020B0503020204020204" charset="-122"/>
                <a:ea typeface="微软雅黑" panose="020B0503020204020204" charset="-122"/>
              </a:rPr>
              <a:t>秦王朝的灭亡</a:t>
            </a:r>
            <a:endParaRPr lang="zh-CN" altLang="en-US" sz="4000">
              <a:latin typeface="微软雅黑" panose="020B0503020204020204" charset="-122"/>
              <a:ea typeface="微软雅黑" panose="020B0503020204020204" charset="-122"/>
            </a:endParaRPr>
          </a:p>
        </p:txBody>
      </p:sp>
      <p:sp>
        <p:nvSpPr>
          <p:cNvPr id="45059" name="文本框 45058"/>
          <p:cNvSpPr txBox="1"/>
          <p:nvPr/>
        </p:nvSpPr>
        <p:spPr>
          <a:xfrm>
            <a:off x="2420938" y="1066800"/>
            <a:ext cx="1770063" cy="769938"/>
          </a:xfrm>
          <a:prstGeom prst="ellipse">
            <a:avLst/>
          </a:prstGeom>
          <a:solidFill>
            <a:schemeClr val="accent5">
              <a:lumMod val="40000"/>
              <a:lumOff val="60000"/>
            </a:schemeClr>
          </a:solidFill>
          <a:ln w="28575">
            <a:solidFill>
              <a:schemeClr val="tx1"/>
            </a:solidFill>
          </a:ln>
        </p:spPr>
        <p:txBody>
          <a:bodyPr wrap="square" anchor="t">
            <a:spAutoFit/>
          </a:bodyPr>
          <a:lstStyle/>
          <a:p>
            <a:pPr>
              <a:spcBef>
                <a:spcPct val="50000"/>
              </a:spcBef>
            </a:pPr>
            <a:r>
              <a:rPr lang="zh-CN" altLang="en-US" sz="2800" b="1" noProof="1">
                <a:solidFill>
                  <a:srgbClr val="000000"/>
                </a:solidFill>
                <a:latin typeface="微软雅黑" panose="020B0503020204020204" charset="-122"/>
                <a:ea typeface="微软雅黑" panose="020B0503020204020204" charset="-122"/>
                <a:cs typeface="+mn-cs"/>
              </a:rPr>
              <a:t>始皇：</a:t>
            </a:r>
            <a:endParaRPr lang="zh-CN" altLang="en-US" sz="2800" b="1" noProof="1">
              <a:solidFill>
                <a:srgbClr val="000000"/>
              </a:solidFill>
              <a:latin typeface="微软雅黑" panose="020B0503020204020204" charset="-122"/>
              <a:ea typeface="微软雅黑" panose="020B0503020204020204" charset="-122"/>
            </a:endParaRPr>
          </a:p>
        </p:txBody>
      </p:sp>
      <p:sp>
        <p:nvSpPr>
          <p:cNvPr id="45060" name="文本框 45059"/>
          <p:cNvSpPr txBox="1"/>
          <p:nvPr/>
        </p:nvSpPr>
        <p:spPr>
          <a:xfrm>
            <a:off x="2420938" y="2908300"/>
            <a:ext cx="1524000" cy="754063"/>
          </a:xfrm>
          <a:prstGeom prst="ellipse">
            <a:avLst/>
          </a:prstGeom>
          <a:solidFill>
            <a:schemeClr val="accent5">
              <a:lumMod val="40000"/>
              <a:lumOff val="60000"/>
            </a:schemeClr>
          </a:solidFill>
          <a:ln w="28575">
            <a:solidFill>
              <a:schemeClr val="tx1"/>
            </a:solidFill>
          </a:ln>
        </p:spPr>
        <p:txBody>
          <a:bodyPr anchor="t">
            <a:spAutoFit/>
          </a:bodyPr>
          <a:lstStyle/>
          <a:p>
            <a:pPr>
              <a:spcBef>
                <a:spcPct val="50000"/>
              </a:spcBef>
            </a:pPr>
            <a:r>
              <a:rPr lang="zh-CN" altLang="en-US" sz="3200" b="1" noProof="1">
                <a:solidFill>
                  <a:srgbClr val="CC00FF"/>
                </a:solidFill>
                <a:latin typeface="微软雅黑" panose="020B0503020204020204" charset="-122"/>
                <a:ea typeface="微软雅黑" panose="020B0503020204020204" charset="-122"/>
                <a:cs typeface="+mn-cs"/>
              </a:rPr>
              <a:t>陈涉</a:t>
            </a:r>
            <a:r>
              <a:rPr lang="zh-CN" altLang="en-US" sz="3200" b="1" noProof="1">
                <a:solidFill>
                  <a:srgbClr val="CC00FF"/>
                </a:solidFill>
                <a:latin typeface="Times New Roman" panose="02020603050405020304" pitchFamily="18" charset="0"/>
                <a:ea typeface="黑体" pitchFamily="49" charset="-122"/>
                <a:cs typeface="+mn-cs"/>
              </a:rPr>
              <a:t>：</a:t>
            </a:r>
            <a:endParaRPr lang="zh-CN" altLang="en-US" sz="3200" noProof="1">
              <a:latin typeface="Times New Roman" panose="02020603050405020304" pitchFamily="18" charset="0"/>
              <a:ea typeface="黑体" pitchFamily="49" charset="-122"/>
            </a:endParaRPr>
          </a:p>
        </p:txBody>
      </p:sp>
      <p:sp>
        <p:nvSpPr>
          <p:cNvPr id="45061" name="文本框 45060"/>
          <p:cNvSpPr txBox="1"/>
          <p:nvPr/>
        </p:nvSpPr>
        <p:spPr>
          <a:xfrm>
            <a:off x="5013325" y="2063750"/>
            <a:ext cx="6019800" cy="2952750"/>
          </a:xfrm>
          <a:prstGeom prst="rect">
            <a:avLst/>
          </a:prstGeom>
          <a:noFill/>
          <a:ln w="28575" cap="flat" cmpd="sng">
            <a:solidFill>
              <a:schemeClr val="tx1"/>
            </a:solidFill>
            <a:prstDash val="solid"/>
            <a:round/>
            <a:headEnd type="none" w="med" len="med"/>
            <a:tailEnd type="none" w="med" len="med"/>
          </a:ln>
        </p:spPr>
        <p:txBody>
          <a:bodyPr anchor="t">
            <a:spAutoFit/>
          </a:bodyPr>
          <a:lstStyle/>
          <a:p>
            <a:r>
              <a:rPr lang="zh-CN" altLang="en-US" sz="3200" b="1">
                <a:solidFill>
                  <a:srgbClr val="000000"/>
                </a:solidFill>
                <a:latin typeface="Times New Roman" panose="02020603050405020304" pitchFamily="18" charset="0"/>
                <a:ea typeface="隶书" charset="-122"/>
              </a:rPr>
              <a:t>   </a:t>
            </a:r>
            <a:r>
              <a:rPr lang="zh-CN" altLang="en-US" sz="2800" b="1">
                <a:solidFill>
                  <a:srgbClr val="000000"/>
                </a:solidFill>
                <a:latin typeface="微软雅黑" panose="020B0503020204020204" charset="-122"/>
                <a:ea typeface="微软雅黑" panose="020B0503020204020204" charset="-122"/>
              </a:rPr>
              <a:t>出身</a:t>
            </a:r>
            <a:r>
              <a:rPr lang="en-US" altLang="zh-CN" sz="2800" b="1">
                <a:solidFill>
                  <a:srgbClr val="000000"/>
                </a:solidFill>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瓮牖绳枢之子、</a:t>
            </a:r>
            <a:r>
              <a:rPr lang="zh-CN" altLang="en-US" sz="2800" b="1">
                <a:solidFill>
                  <a:srgbClr val="000000"/>
                </a:solidFill>
                <a:latin typeface="微软雅黑" panose="020B0503020204020204" charset="-122"/>
                <a:ea typeface="微软雅黑" panose="020B0503020204020204" charset="-122"/>
              </a:rPr>
              <a:t>氓隶之人、  </a:t>
            </a:r>
          </a:p>
          <a:p>
            <a:r>
              <a:rPr lang="zh-CN" altLang="en-US" sz="2800" b="1">
                <a:solidFill>
                  <a:srgbClr val="000000"/>
                </a:solidFill>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迁徙之徒 </a:t>
            </a:r>
            <a:endParaRPr lang="zh-CN" altLang="en-US" sz="2800" b="1">
              <a:solidFill>
                <a:srgbClr val="000000"/>
              </a:solidFill>
              <a:latin typeface="微软雅黑" panose="020B0503020204020204" charset="-122"/>
              <a:ea typeface="微软雅黑" panose="020B0503020204020204" charset="-122"/>
            </a:endParaRPr>
          </a:p>
          <a:p>
            <a:pPr>
              <a:spcBef>
                <a:spcPct val="50000"/>
              </a:spcBef>
            </a:pPr>
            <a:r>
              <a:rPr lang="zh-CN" altLang="en-US" sz="2800" b="1">
                <a:solidFill>
                  <a:srgbClr val="000000"/>
                </a:solidFill>
                <a:latin typeface="微软雅黑" panose="020B0503020204020204" charset="-122"/>
                <a:ea typeface="微软雅黑" panose="020B0503020204020204" charset="-122"/>
              </a:rPr>
              <a:t>  才能</a:t>
            </a:r>
            <a:r>
              <a:rPr lang="en-US" altLang="zh-CN" sz="2800" b="1">
                <a:solidFill>
                  <a:srgbClr val="000000"/>
                </a:solidFill>
                <a:latin typeface="微软雅黑" panose="020B0503020204020204" charset="-122"/>
                <a:ea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rPr>
              <a:t>不及中人</a:t>
            </a:r>
          </a:p>
          <a:p>
            <a:pPr>
              <a:spcBef>
                <a:spcPct val="50000"/>
              </a:spcBef>
            </a:pPr>
            <a:r>
              <a:rPr lang="zh-CN" altLang="en-US" sz="2800" b="1">
                <a:solidFill>
                  <a:srgbClr val="000000"/>
                </a:solidFill>
                <a:latin typeface="微软雅黑" panose="020B0503020204020204" charset="-122"/>
                <a:ea typeface="微软雅黑" panose="020B0503020204020204" charset="-122"/>
              </a:rPr>
              <a:t>  兵力</a:t>
            </a:r>
            <a:r>
              <a:rPr lang="en-US" altLang="zh-CN" sz="2800" b="1">
                <a:solidFill>
                  <a:srgbClr val="000000"/>
                </a:solidFill>
                <a:latin typeface="微软雅黑" panose="020B0503020204020204" charset="-122"/>
                <a:ea typeface="微软雅黑" panose="020B0503020204020204" charset="-122"/>
              </a:rPr>
              <a:t>——</a:t>
            </a:r>
            <a:r>
              <a:rPr lang="zh-CN" altLang="en-US" sz="2800" b="1">
                <a:latin typeface="微软雅黑" panose="020B0503020204020204" charset="-122"/>
                <a:ea typeface="微软雅黑" panose="020B0503020204020204" charset="-122"/>
              </a:rPr>
              <a:t>疲弊之卒，数百之众 </a:t>
            </a:r>
            <a:endParaRPr lang="zh-CN" altLang="en-US" sz="2800" b="1">
              <a:solidFill>
                <a:srgbClr val="000000"/>
              </a:solidFill>
              <a:latin typeface="微软雅黑" panose="020B0503020204020204" charset="-122"/>
              <a:ea typeface="微软雅黑" panose="020B0503020204020204" charset="-122"/>
            </a:endParaRPr>
          </a:p>
          <a:p>
            <a:pPr>
              <a:spcBef>
                <a:spcPct val="50000"/>
              </a:spcBef>
            </a:pPr>
            <a:r>
              <a:rPr lang="zh-CN" altLang="en-US" sz="2800" b="1">
                <a:solidFill>
                  <a:srgbClr val="000000"/>
                </a:solidFill>
                <a:latin typeface="微软雅黑" panose="020B0503020204020204" charset="-122"/>
                <a:ea typeface="微软雅黑" panose="020B0503020204020204" charset="-122"/>
              </a:rPr>
              <a:t>  武器</a:t>
            </a:r>
            <a:r>
              <a:rPr lang="en-US" altLang="zh-CN" sz="2800" b="1">
                <a:solidFill>
                  <a:srgbClr val="000000"/>
                </a:solidFill>
                <a:latin typeface="微软雅黑" panose="020B0503020204020204" charset="-122"/>
                <a:ea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rPr>
              <a:t>斩木为兵，</a:t>
            </a:r>
            <a:r>
              <a:rPr lang="zh-CN" altLang="en-US" sz="2800" b="1">
                <a:latin typeface="微软雅黑" panose="020B0503020204020204" charset="-122"/>
                <a:ea typeface="微软雅黑" panose="020B0503020204020204" charset="-122"/>
              </a:rPr>
              <a:t>揭竿为旗 </a:t>
            </a:r>
          </a:p>
        </p:txBody>
      </p:sp>
      <p:sp>
        <p:nvSpPr>
          <p:cNvPr id="45062" name="文本框 45061"/>
          <p:cNvSpPr txBox="1"/>
          <p:nvPr/>
        </p:nvSpPr>
        <p:spPr>
          <a:xfrm>
            <a:off x="2297113" y="5016500"/>
            <a:ext cx="1771650" cy="731838"/>
          </a:xfrm>
          <a:prstGeom prst="ellipse">
            <a:avLst/>
          </a:prstGeom>
          <a:solidFill>
            <a:schemeClr val="accent5">
              <a:lumMod val="40000"/>
              <a:lumOff val="60000"/>
            </a:schemeClr>
          </a:solidFill>
          <a:ln w="28575">
            <a:solidFill>
              <a:schemeClr val="tx1"/>
            </a:solidFill>
          </a:ln>
        </p:spPr>
        <p:txBody>
          <a:bodyPr wrap="square" anchor="t">
            <a:spAutoFit/>
          </a:bodyPr>
          <a:lstStyle/>
          <a:p>
            <a:pPr>
              <a:spcBef>
                <a:spcPct val="50000"/>
              </a:spcBef>
            </a:pPr>
            <a:r>
              <a:rPr lang="zh-CN" altLang="en-US" sz="2800" b="1" noProof="1">
                <a:solidFill>
                  <a:srgbClr val="000000"/>
                </a:solidFill>
                <a:latin typeface="微软雅黑" panose="020B0503020204020204" charset="-122"/>
                <a:ea typeface="微软雅黑" panose="020B0503020204020204" charset="-122"/>
                <a:cs typeface="+mn-cs"/>
              </a:rPr>
              <a:t>结果：</a:t>
            </a:r>
            <a:endParaRPr lang="zh-CN" altLang="en-US" sz="2800" b="1" noProof="1">
              <a:solidFill>
                <a:srgbClr val="000000"/>
              </a:solidFill>
              <a:latin typeface="微软雅黑" panose="020B0503020204020204" charset="-122"/>
              <a:ea typeface="微软雅黑" panose="020B0503020204020204" charset="-122"/>
            </a:endParaRPr>
          </a:p>
        </p:txBody>
      </p:sp>
      <p:sp>
        <p:nvSpPr>
          <p:cNvPr id="45063" name="左中括号 45062"/>
          <p:cNvSpPr/>
          <p:nvPr/>
        </p:nvSpPr>
        <p:spPr>
          <a:xfrm>
            <a:off x="4441825" y="2185988"/>
            <a:ext cx="76200" cy="2590800"/>
          </a:xfrm>
          <a:prstGeom prst="leftBracket">
            <a:avLst>
              <a:gd name="adj" fmla="val 283175"/>
            </a:avLst>
          </a:prstGeom>
          <a:solidFill>
            <a:srgbClr val="CC00CC"/>
          </a:solidFill>
          <a:ln w="9525" cap="flat" cmpd="sng">
            <a:solidFill>
              <a:srgbClr val="CC00CC"/>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45066" name="文本框 45065"/>
          <p:cNvSpPr txBox="1"/>
          <p:nvPr/>
        </p:nvSpPr>
        <p:spPr>
          <a:xfrm>
            <a:off x="5076825" y="1066800"/>
            <a:ext cx="5956300" cy="522288"/>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en-US" sz="2800" b="1">
                <a:solidFill>
                  <a:srgbClr val="000000"/>
                </a:solidFill>
                <a:latin typeface="微软雅黑" panose="020B0503020204020204" charset="-122"/>
                <a:ea typeface="微软雅黑" panose="020B0503020204020204" charset="-122"/>
              </a:rPr>
              <a:t>余威震于殊俗</a:t>
            </a:r>
          </a:p>
        </p:txBody>
      </p:sp>
      <p:sp>
        <p:nvSpPr>
          <p:cNvPr id="45067" name="文本框 45066"/>
          <p:cNvSpPr txBox="1"/>
          <p:nvPr/>
        </p:nvSpPr>
        <p:spPr>
          <a:xfrm>
            <a:off x="5013325" y="5440363"/>
            <a:ext cx="6019800" cy="522287"/>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en-US" sz="2800" b="1">
                <a:solidFill>
                  <a:srgbClr val="000000"/>
                </a:solidFill>
                <a:latin typeface="微软雅黑" panose="020B0503020204020204" charset="-122"/>
                <a:ea typeface="微软雅黑" panose="020B0503020204020204" charset="-122"/>
              </a:rPr>
              <a:t>天下响应，并起亡秦</a:t>
            </a:r>
          </a:p>
        </p:txBody>
      </p:sp>
      <p:sp>
        <p:nvSpPr>
          <p:cNvPr id="54281" name="文本框 45067"/>
          <p:cNvSpPr txBox="1"/>
          <p:nvPr/>
        </p:nvSpPr>
        <p:spPr>
          <a:xfrm>
            <a:off x="-12700" y="63500"/>
            <a:ext cx="5207000" cy="768350"/>
          </a:xfrm>
          <a:prstGeom prst="rect">
            <a:avLst/>
          </a:prstGeom>
          <a:solidFill>
            <a:srgbClr val="FFFF99"/>
          </a:solidFill>
          <a:ln w="9525" cap="flat" cmpd="sng">
            <a:solidFill>
              <a:schemeClr val="tx2"/>
            </a:solidFill>
            <a:prstDash val="solid"/>
            <a:miter/>
            <a:headEnd type="none" w="med" len="med"/>
            <a:tailEnd type="none" w="med" len="med"/>
          </a:ln>
        </p:spPr>
        <p:txBody>
          <a:bodyPr wrap="none" lIns="90000" tIns="46800" rIns="90000" bIns="46800" anchor="t">
            <a:spAutoFit/>
          </a:bodyPr>
          <a:lstStyle/>
          <a:p>
            <a:r>
              <a:rPr lang="zh-CN" altLang="en-US" sz="4400" b="1">
                <a:solidFill>
                  <a:srgbClr val="FF0000"/>
                </a:solidFill>
                <a:latin typeface="微软雅黑" panose="020B0503020204020204" charset="-122"/>
                <a:ea typeface="微软雅黑" panose="020B0503020204020204" charset="-122"/>
              </a:rPr>
              <a:t>概括第四段主要内容</a:t>
            </a:r>
          </a:p>
        </p:txBody>
      </p:sp>
      <p:sp>
        <p:nvSpPr>
          <p:cNvPr id="45069" name="左大括号 45068"/>
          <p:cNvSpPr/>
          <p:nvPr/>
        </p:nvSpPr>
        <p:spPr>
          <a:xfrm>
            <a:off x="1844675" y="1716088"/>
            <a:ext cx="196850" cy="3927475"/>
          </a:xfrm>
          <a:prstGeom prst="leftBrace">
            <a:avLst>
              <a:gd name="adj1" fmla="val 65396"/>
              <a:gd name="adj2" fmla="val 50000"/>
            </a:avLst>
          </a:prstGeom>
          <a:noFill/>
          <a:ln w="25400" cap="flat" cmpd="sng">
            <a:solidFill>
              <a:schemeClr val="tx1"/>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checkerboard(across)">
                                      <p:cBhvr>
                                        <p:cTn id="7" dur="500"/>
                                        <p:tgtEl>
                                          <p:spTgt spid="4505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499"/>
                                          </p:stCondLst>
                                        </p:cTn>
                                        <p:tgtEl>
                                          <p:spTgt spid="45069"/>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23" presetClass="entr" presetSubtype="16" fill="hold" grpId="1" nodeType="clickEffect">
                                  <p:stCondLst>
                                    <p:cond delay="0"/>
                                  </p:stCondLst>
                                  <p:childTnLst>
                                    <p:set>
                                      <p:cBhvr>
                                        <p:cTn id="17" dur="1" fill="hold">
                                          <p:stCondLst>
                                            <p:cond delay="0"/>
                                          </p:stCondLst>
                                        </p:cTn>
                                        <p:tgtEl>
                                          <p:spTgt spid="45059"/>
                                        </p:tgtEl>
                                        <p:attrNameLst>
                                          <p:attrName>style.visibility</p:attrName>
                                        </p:attrNameLst>
                                      </p:cBhvr>
                                      <p:to>
                                        <p:strVal val="visible"/>
                                      </p:to>
                                    </p:set>
                                    <p:anim calcmode="lin" valueType="num">
                                      <p:cBhvr>
                                        <p:cTn id="18" dur="500" fill="hold"/>
                                        <p:tgtEl>
                                          <p:spTgt spid="45059"/>
                                        </p:tgtEl>
                                        <p:attrNameLst>
                                          <p:attrName>ppt_w</p:attrName>
                                        </p:attrNameLst>
                                      </p:cBhvr>
                                      <p:tavLst>
                                        <p:tav tm="0">
                                          <p:val>
                                            <p:fltVal val="0"/>
                                          </p:val>
                                        </p:tav>
                                        <p:tav tm="100000">
                                          <p:val>
                                            <p:strVal val="#ppt_w"/>
                                          </p:val>
                                        </p:tav>
                                      </p:tavLst>
                                    </p:anim>
                                    <p:anim calcmode="lin" valueType="num">
                                      <p:cBhvr>
                                        <p:cTn id="19" dur="500" fill="hold"/>
                                        <p:tgtEl>
                                          <p:spTgt spid="45059"/>
                                        </p:tgtEl>
                                        <p:attrNameLst>
                                          <p:attrName>ppt_h</p:attrName>
                                        </p:attrNameLst>
                                      </p:cBhvr>
                                      <p:tavLst>
                                        <p:tav tm="0">
                                          <p:val>
                                            <p:fltVal val="0"/>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 presetClass="entr" presetSubtype="0" fill="hold" grpId="5" nodeType="clickEffect">
                                  <p:stCondLst>
                                    <p:cond delay="0"/>
                                  </p:stCondLst>
                                  <p:iterate type="lt">
                                    <p:tmAbs val="75"/>
                                  </p:iterate>
                                  <p:childTnLst>
                                    <p:set>
                                      <p:cBhvr>
                                        <p:cTn id="24" dur="1" fill="hold">
                                          <p:stCondLst>
                                            <p:cond delay="74"/>
                                          </p:stCondLst>
                                        </p:cTn>
                                        <p:tgtEl>
                                          <p:spTgt spid="45066"/>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3" presetClass="entr" presetSubtype="16" fill="hold" grpId="2" nodeType="clickEffect">
                                  <p:stCondLst>
                                    <p:cond delay="0"/>
                                  </p:stCondLst>
                                  <p:childTnLst>
                                    <p:set>
                                      <p:cBhvr>
                                        <p:cTn id="29" dur="1" fill="hold">
                                          <p:stCondLst>
                                            <p:cond delay="0"/>
                                          </p:stCondLst>
                                        </p:cTn>
                                        <p:tgtEl>
                                          <p:spTgt spid="45060"/>
                                        </p:tgtEl>
                                        <p:attrNameLst>
                                          <p:attrName>style.visibility</p:attrName>
                                        </p:attrNameLst>
                                      </p:cBhvr>
                                      <p:to>
                                        <p:strVal val="visible"/>
                                      </p:to>
                                    </p:set>
                                    <p:anim calcmode="lin" valueType="num">
                                      <p:cBhvr>
                                        <p:cTn id="30" dur="500" fill="hold"/>
                                        <p:tgtEl>
                                          <p:spTgt spid="45060"/>
                                        </p:tgtEl>
                                        <p:attrNameLst>
                                          <p:attrName>ppt_w</p:attrName>
                                        </p:attrNameLst>
                                      </p:cBhvr>
                                      <p:tavLst>
                                        <p:tav tm="0">
                                          <p:val>
                                            <p:fltVal val="0"/>
                                          </p:val>
                                        </p:tav>
                                        <p:tav tm="100000">
                                          <p:val>
                                            <p:strVal val="#ppt_w"/>
                                          </p:val>
                                        </p:tav>
                                      </p:tavLst>
                                    </p:anim>
                                    <p:anim calcmode="lin" valueType="num">
                                      <p:cBhvr>
                                        <p:cTn id="31" dur="500" fill="hold"/>
                                        <p:tgtEl>
                                          <p:spTgt spid="45060"/>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3" presetClass="entr" presetSubtype="16" fill="hold" nodeType="clickEffect">
                                  <p:stCondLst>
                                    <p:cond delay="0"/>
                                  </p:stCondLst>
                                  <p:childTnLst>
                                    <p:set>
                                      <p:cBhvr>
                                        <p:cTn id="36" dur="1" fill="hold">
                                          <p:stCondLst>
                                            <p:cond delay="0"/>
                                          </p:stCondLst>
                                        </p:cTn>
                                        <p:tgtEl>
                                          <p:spTgt spid="45063"/>
                                        </p:tgtEl>
                                        <p:attrNameLst>
                                          <p:attrName>style.visibility</p:attrName>
                                        </p:attrNameLst>
                                      </p:cBhvr>
                                      <p:to>
                                        <p:strVal val="visible"/>
                                      </p:to>
                                    </p:set>
                                    <p:anim calcmode="lin" valueType="num">
                                      <p:cBhvr>
                                        <p:cTn id="37" dur="500" fill="hold"/>
                                        <p:tgtEl>
                                          <p:spTgt spid="45063"/>
                                        </p:tgtEl>
                                        <p:attrNameLst>
                                          <p:attrName>ppt_w</p:attrName>
                                        </p:attrNameLst>
                                      </p:cBhvr>
                                      <p:tavLst>
                                        <p:tav tm="0">
                                          <p:val>
                                            <p:fltVal val="0"/>
                                          </p:val>
                                        </p:tav>
                                        <p:tav tm="100000">
                                          <p:val>
                                            <p:strVal val="#ppt_w"/>
                                          </p:val>
                                        </p:tav>
                                      </p:tavLst>
                                    </p:anim>
                                    <p:anim calcmode="lin" valueType="num">
                                      <p:cBhvr>
                                        <p:cTn id="38" dur="500" fill="hold"/>
                                        <p:tgtEl>
                                          <p:spTgt spid="45063"/>
                                        </p:tgtEl>
                                        <p:attrNameLst>
                                          <p:attrName>ppt_h</p:attrName>
                                        </p:attrNameLst>
                                      </p:cBhvr>
                                      <p:tavLst>
                                        <p:tav tm="0">
                                          <p:val>
                                            <p:fltVal val="0"/>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1" presetClass="entr" presetSubtype="0" fill="hold" grpId="3" nodeType="clickEffect">
                                  <p:stCondLst>
                                    <p:cond delay="0"/>
                                  </p:stCondLst>
                                  <p:iterate type="lt">
                                    <p:tmAbs val="75"/>
                                  </p:iterate>
                                  <p:childTnLst>
                                    <p:set>
                                      <p:cBhvr>
                                        <p:cTn id="43" dur="1" fill="hold">
                                          <p:stCondLst>
                                            <p:cond delay="74"/>
                                          </p:stCondLst>
                                        </p:cTn>
                                        <p:tgtEl>
                                          <p:spTgt spid="45061"/>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3" presetClass="entr" presetSubtype="16" fill="hold" grpId="4" nodeType="clickEffect">
                                  <p:stCondLst>
                                    <p:cond delay="0"/>
                                  </p:stCondLst>
                                  <p:childTnLst>
                                    <p:set>
                                      <p:cBhvr>
                                        <p:cTn id="48" dur="1" fill="hold">
                                          <p:stCondLst>
                                            <p:cond delay="0"/>
                                          </p:stCondLst>
                                        </p:cTn>
                                        <p:tgtEl>
                                          <p:spTgt spid="45062"/>
                                        </p:tgtEl>
                                        <p:attrNameLst>
                                          <p:attrName>style.visibility</p:attrName>
                                        </p:attrNameLst>
                                      </p:cBhvr>
                                      <p:to>
                                        <p:strVal val="visible"/>
                                      </p:to>
                                    </p:set>
                                    <p:anim calcmode="lin" valueType="num">
                                      <p:cBhvr>
                                        <p:cTn id="49" dur="500" fill="hold"/>
                                        <p:tgtEl>
                                          <p:spTgt spid="45062"/>
                                        </p:tgtEl>
                                        <p:attrNameLst>
                                          <p:attrName>ppt_w</p:attrName>
                                        </p:attrNameLst>
                                      </p:cBhvr>
                                      <p:tavLst>
                                        <p:tav tm="0">
                                          <p:val>
                                            <p:fltVal val="0"/>
                                          </p:val>
                                        </p:tav>
                                        <p:tav tm="100000">
                                          <p:val>
                                            <p:strVal val="#ppt_w"/>
                                          </p:val>
                                        </p:tav>
                                      </p:tavLst>
                                    </p:anim>
                                    <p:anim calcmode="lin" valueType="num">
                                      <p:cBhvr>
                                        <p:cTn id="50" dur="500" fill="hold"/>
                                        <p:tgtEl>
                                          <p:spTgt spid="45062"/>
                                        </p:tgtEl>
                                        <p:attrNameLst>
                                          <p:attrName>ppt_h</p:attrName>
                                        </p:attrNameLst>
                                      </p:cBhvr>
                                      <p:tavLst>
                                        <p:tav tm="0">
                                          <p:val>
                                            <p:fltVal val="0"/>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1" presetClass="entr" presetSubtype="0" fill="hold" grpId="6" nodeType="clickEffect">
                                  <p:stCondLst>
                                    <p:cond delay="0"/>
                                  </p:stCondLst>
                                  <p:iterate type="lt">
                                    <p:tmAbs val="75"/>
                                  </p:iterate>
                                  <p:childTnLst>
                                    <p:set>
                                      <p:cBhvr>
                                        <p:cTn id="55" dur="1" fill="hold">
                                          <p:stCondLst>
                                            <p:cond delay="74"/>
                                          </p:stCondLst>
                                        </p:cTn>
                                        <p:tgtEl>
                                          <p:spTgt spid="450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animBg="1"/>
      <p:bldP spid="45059" grpId="1" animBg="1"/>
      <p:bldP spid="45060" grpId="2" animBg="1"/>
      <p:bldP spid="45061" grpId="3" animBg="1"/>
      <p:bldP spid="45062" grpId="4" animBg="1"/>
      <p:bldP spid="45066" grpId="5" animBg="1"/>
      <p:bldP spid="45067" grpId="6"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矩形 8198"/>
          <p:cNvSpPr/>
          <p:nvPr/>
        </p:nvSpPr>
        <p:spPr>
          <a:xfrm>
            <a:off x="4248150" y="962025"/>
            <a:ext cx="7707313" cy="2428875"/>
          </a:xfrm>
          <a:prstGeom prst="rect">
            <a:avLst/>
          </a:prstGeom>
          <a:noFill/>
          <a:ln w="28575" cap="flat" cmpd="sng">
            <a:solidFill>
              <a:schemeClr val="tx1"/>
            </a:solidFill>
            <a:prstDash val="solid"/>
            <a:miter/>
            <a:headEnd type="none" w="med" len="med"/>
            <a:tailEnd type="none" w="med" len="med"/>
          </a:ln>
        </p:spPr>
        <p:txBody>
          <a:bodyPr wrap="square" anchor="ctr">
            <a:spAutoFit/>
          </a:bodyPr>
          <a:lstStyle/>
          <a:p>
            <a:pPr>
              <a:lnSpc>
                <a:spcPts val="4565"/>
              </a:lnSpc>
            </a:pPr>
            <a:r>
              <a:rPr lang="zh-CN" altLang="en-US" sz="2800" b="1">
                <a:latin typeface="华文新魏" pitchFamily="2" charset="-122"/>
                <a:ea typeface="华文新魏" pitchFamily="2" charset="-122"/>
              </a:rPr>
              <a:t>    </a:t>
            </a:r>
            <a:r>
              <a:rPr lang="zh-CN" altLang="en-US" sz="2800" b="1">
                <a:latin typeface="方正兰亭特黑扁简体" charset="-122"/>
                <a:ea typeface="方正兰亭特黑扁简体" charset="-122"/>
              </a:rPr>
              <a:t>贾谊主要文学成就是政论文，代表作</a:t>
            </a:r>
            <a:r>
              <a:rPr lang="en-US" altLang="zh-CN" sz="2800" b="1">
                <a:latin typeface="方正兰亭特黑扁简体" charset="-122"/>
                <a:ea typeface="方正兰亭特黑扁简体" charset="-122"/>
              </a:rPr>
              <a:t>《</a:t>
            </a:r>
            <a:r>
              <a:rPr lang="zh-CN" altLang="en-US" sz="2800" b="1">
                <a:latin typeface="方正兰亭特黑扁简体" charset="-122"/>
                <a:ea typeface="方正兰亭特黑扁简体" charset="-122"/>
              </a:rPr>
              <a:t>论积贮疏</a:t>
            </a:r>
            <a:r>
              <a:rPr lang="en-US" altLang="zh-CN" sz="2800" b="1">
                <a:latin typeface="方正兰亭特黑扁简体" charset="-122"/>
                <a:ea typeface="方正兰亭特黑扁简体" charset="-122"/>
              </a:rPr>
              <a:t>》《</a:t>
            </a:r>
            <a:r>
              <a:rPr lang="zh-CN" altLang="en-US" sz="2800" b="1">
                <a:latin typeface="方正兰亭特黑扁简体" charset="-122"/>
                <a:ea typeface="方正兰亭特黑扁简体" charset="-122"/>
              </a:rPr>
              <a:t>陈政事疏</a:t>
            </a:r>
            <a:r>
              <a:rPr lang="en-US" altLang="zh-CN" sz="2800" b="1">
                <a:latin typeface="方正兰亭特黑扁简体" charset="-122"/>
                <a:ea typeface="方正兰亭特黑扁简体" charset="-122"/>
              </a:rPr>
              <a:t>》《</a:t>
            </a:r>
            <a:r>
              <a:rPr lang="zh-CN" altLang="en-US" sz="2800" b="1">
                <a:latin typeface="方正兰亭特黑扁简体" charset="-122"/>
                <a:ea typeface="方正兰亭特黑扁简体" charset="-122"/>
              </a:rPr>
              <a:t>过秦论</a:t>
            </a:r>
            <a:r>
              <a:rPr lang="en-US" altLang="zh-CN" sz="2800" b="1">
                <a:latin typeface="方正兰亭特黑扁简体" charset="-122"/>
                <a:ea typeface="方正兰亭特黑扁简体" charset="-122"/>
              </a:rPr>
              <a:t>》</a:t>
            </a:r>
            <a:r>
              <a:rPr lang="zh-CN" altLang="en-US" sz="2800" b="1">
                <a:latin typeface="方正兰亭特黑扁简体" charset="-122"/>
                <a:ea typeface="方正兰亭特黑扁简体" charset="-122"/>
              </a:rPr>
              <a:t>上、中、下三篇 。其中</a:t>
            </a:r>
            <a:r>
              <a:rPr lang="en-US" altLang="zh-CN" sz="2800" b="1">
                <a:solidFill>
                  <a:srgbClr val="FF0000"/>
                </a:solidFill>
                <a:latin typeface="方正兰亭特黑扁简体" charset="-122"/>
                <a:ea typeface="方正兰亭特黑扁简体" charset="-122"/>
              </a:rPr>
              <a:t>《</a:t>
            </a:r>
            <a:r>
              <a:rPr lang="zh-CN" altLang="en-US" sz="2800" b="1">
                <a:solidFill>
                  <a:srgbClr val="FF0000"/>
                </a:solidFill>
                <a:latin typeface="方正兰亭特黑扁简体" charset="-122"/>
                <a:ea typeface="方正兰亭特黑扁简体" charset="-122"/>
              </a:rPr>
              <a:t>过秦论</a:t>
            </a:r>
            <a:r>
              <a:rPr lang="en-US" altLang="zh-CN" sz="2800" b="1">
                <a:solidFill>
                  <a:srgbClr val="FF0000"/>
                </a:solidFill>
                <a:latin typeface="方正兰亭特黑扁简体" charset="-122"/>
                <a:ea typeface="方正兰亭特黑扁简体" charset="-122"/>
              </a:rPr>
              <a:t>》</a:t>
            </a:r>
            <a:r>
              <a:rPr lang="zh-CN" altLang="en-US" sz="2800" b="1">
                <a:solidFill>
                  <a:srgbClr val="0000FF"/>
                </a:solidFill>
                <a:latin typeface="方正兰亭特黑扁简体" charset="-122"/>
                <a:ea typeface="方正兰亭特黑扁简体" charset="-122"/>
              </a:rPr>
              <a:t>总结了秦代兴亡的教</a:t>
            </a:r>
          </a:p>
          <a:p>
            <a:pPr>
              <a:lnSpc>
                <a:spcPts val="4565"/>
              </a:lnSpc>
            </a:pPr>
            <a:r>
              <a:rPr lang="zh-CN" altLang="en-US" sz="2800" b="1">
                <a:solidFill>
                  <a:srgbClr val="0000FF"/>
                </a:solidFill>
                <a:latin typeface="方正兰亭特黑扁简体" charset="-122"/>
                <a:ea typeface="方正兰亭特黑扁简体" charset="-122"/>
              </a:rPr>
              <a:t>训，实则昭汉之过</a:t>
            </a:r>
            <a:r>
              <a:rPr lang="zh-CN" altLang="en-US" sz="2800" b="1">
                <a:latin typeface="方正兰亭特黑扁简体" charset="-122"/>
                <a:ea typeface="方正兰亭特黑扁简体" charset="-122"/>
              </a:rPr>
              <a:t>。</a:t>
            </a:r>
          </a:p>
        </p:txBody>
      </p:sp>
      <p:sp>
        <p:nvSpPr>
          <p:cNvPr id="8200" name="矩形 8199"/>
          <p:cNvSpPr/>
          <p:nvPr/>
        </p:nvSpPr>
        <p:spPr>
          <a:xfrm>
            <a:off x="4248150" y="3560763"/>
            <a:ext cx="7707313" cy="3014662"/>
          </a:xfrm>
          <a:prstGeom prst="rect">
            <a:avLst/>
          </a:prstGeom>
          <a:noFill/>
          <a:ln w="28575" cap="flat" cmpd="sng">
            <a:solidFill>
              <a:schemeClr val="tx1"/>
            </a:solidFill>
            <a:prstDash val="solid"/>
            <a:miter/>
            <a:headEnd type="none" w="med" len="med"/>
            <a:tailEnd type="none" w="med" len="med"/>
          </a:ln>
        </p:spPr>
        <p:txBody>
          <a:bodyPr wrap="square" anchor="ctr">
            <a:spAutoFit/>
          </a:bodyPr>
          <a:lstStyle/>
          <a:p>
            <a:pPr>
              <a:lnSpc>
                <a:spcPts val="4565"/>
              </a:lnSpc>
            </a:pPr>
            <a:r>
              <a:rPr lang="zh-CN" altLang="en-US" sz="2800" b="1">
                <a:latin typeface="华文新魏" pitchFamily="2" charset="-122"/>
                <a:ea typeface="华文新魏" pitchFamily="2" charset="-122"/>
              </a:rPr>
              <a:t>    </a:t>
            </a:r>
            <a:r>
              <a:rPr lang="zh-CN" altLang="en-US" sz="2800" b="1">
                <a:latin typeface="方正兰亭特黑扁简体" charset="-122"/>
                <a:ea typeface="方正兰亭特黑扁简体" charset="-122"/>
              </a:rPr>
              <a:t>贾谊在贬居长沙途中，渡湘水时作</a:t>
            </a:r>
            <a:r>
              <a:rPr lang="en-US" altLang="zh-CN" sz="2800" b="1">
                <a:solidFill>
                  <a:srgbClr val="0000FF"/>
                </a:solidFill>
                <a:latin typeface="方正兰亭特黑扁简体" charset="-122"/>
                <a:ea typeface="方正兰亭特黑扁简体" charset="-122"/>
              </a:rPr>
              <a:t>《</a:t>
            </a:r>
            <a:r>
              <a:rPr lang="zh-CN" altLang="en-US" sz="2800" b="1">
                <a:solidFill>
                  <a:srgbClr val="0000FF"/>
                </a:solidFill>
                <a:latin typeface="方正兰亭特黑扁简体" charset="-122"/>
                <a:ea typeface="方正兰亭特黑扁简体" charset="-122"/>
              </a:rPr>
              <a:t>吊屈原赋</a:t>
            </a:r>
            <a:r>
              <a:rPr lang="en-US" altLang="zh-CN" sz="2800" b="1">
                <a:solidFill>
                  <a:srgbClr val="0000FF"/>
                </a:solidFill>
                <a:latin typeface="方正兰亭特黑扁简体" charset="-122"/>
                <a:ea typeface="方正兰亭特黑扁简体" charset="-122"/>
              </a:rPr>
              <a:t>》</a:t>
            </a:r>
            <a:r>
              <a:rPr lang="zh-CN" altLang="en-US" sz="2800" b="1">
                <a:latin typeface="方正兰亭特黑扁简体" charset="-122"/>
                <a:ea typeface="方正兰亭特黑扁简体" charset="-122"/>
              </a:rPr>
              <a:t>以自谕，亦有</a:t>
            </a:r>
            <a:r>
              <a:rPr lang="en-US" altLang="zh-CN" sz="2800" b="1">
                <a:solidFill>
                  <a:srgbClr val="0000FF"/>
                </a:solidFill>
                <a:latin typeface="方正兰亭特黑扁简体" charset="-122"/>
                <a:ea typeface="方正兰亭特黑扁简体" charset="-122"/>
              </a:rPr>
              <a:t>《</a:t>
            </a:r>
            <a:r>
              <a:rPr lang="zh-CN" altLang="en-US" sz="2800" b="1">
                <a:solidFill>
                  <a:srgbClr val="0000FF"/>
                </a:solidFill>
                <a:latin typeface="方正兰亭特黑扁简体" charset="-122"/>
                <a:ea typeface="方正兰亭特黑扁简体" charset="-122"/>
              </a:rPr>
              <a:t>鹏鸟赋</a:t>
            </a:r>
            <a:r>
              <a:rPr lang="en-US" altLang="zh-CN" sz="2800" b="1">
                <a:solidFill>
                  <a:srgbClr val="0000FF"/>
                </a:solidFill>
                <a:latin typeface="方正兰亭特黑扁简体" charset="-122"/>
                <a:ea typeface="方正兰亭特黑扁简体" charset="-122"/>
              </a:rPr>
              <a:t>》</a:t>
            </a:r>
            <a:r>
              <a:rPr lang="zh-CN" altLang="en-US" sz="2800" b="1">
                <a:latin typeface="方正兰亭特黑扁简体" charset="-122"/>
                <a:ea typeface="方正兰亭特黑扁简体" charset="-122"/>
              </a:rPr>
              <a:t>（亦作鵩鸟赋</a:t>
            </a:r>
            <a:r>
              <a:rPr lang="zh-CN" altLang="en-US" b="1">
                <a:latin typeface="方正兰亭特黑扁简体" charset="-122"/>
                <a:ea typeface="方正兰亭特黑扁简体" charset="-122"/>
              </a:rPr>
              <a:t> </a:t>
            </a:r>
            <a:r>
              <a:rPr lang="zh-CN" altLang="en-US" sz="2800" b="1">
                <a:latin typeface="方正兰亭特黑扁简体" charset="-122"/>
                <a:ea typeface="方正兰亭特黑扁简体" charset="-122"/>
              </a:rPr>
              <a:t>）等作品。文帝七年召回长安。为梁怀王太傅，后为梁怀王因坠马而亡，自伤失职，抑郁而终，卒年仅三十三岁。</a:t>
            </a:r>
            <a:r>
              <a:rPr lang="zh-CN" altLang="en-US" sz="2800" b="1">
                <a:latin typeface="华文新魏" pitchFamily="2" charset="-122"/>
                <a:ea typeface="华文新魏" pitchFamily="2" charset="-122"/>
              </a:rPr>
              <a:t> </a:t>
            </a:r>
          </a:p>
        </p:txBody>
      </p:sp>
      <p:sp>
        <p:nvSpPr>
          <p:cNvPr id="17411" name="文本框 4098"/>
          <p:cNvSpPr txBox="1"/>
          <p:nvPr/>
        </p:nvSpPr>
        <p:spPr>
          <a:xfrm>
            <a:off x="0" y="-9525"/>
            <a:ext cx="4044950" cy="1014413"/>
          </a:xfrm>
          <a:prstGeom prst="rect">
            <a:avLst/>
          </a:prstGeom>
          <a:solidFill>
            <a:srgbClr val="66FF33"/>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走 近 作 者</a:t>
            </a:r>
          </a:p>
        </p:txBody>
      </p:sp>
      <p:pic>
        <p:nvPicPr>
          <p:cNvPr id="17412" name="图片 1"/>
          <p:cNvPicPr>
            <a:picLocks noChangeAspect="1"/>
          </p:cNvPicPr>
          <p:nvPr/>
        </p:nvPicPr>
        <p:blipFill>
          <a:blip r:embed="rId3"/>
          <a:stretch>
            <a:fillRect/>
          </a:stretch>
        </p:blipFill>
        <p:spPr>
          <a:xfrm>
            <a:off x="66675" y="1004888"/>
            <a:ext cx="4035425" cy="55705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wedge">
                                      <p:cBhvr>
                                        <p:cTn id="7" dur="2000"/>
                                        <p:tgtEl>
                                          <p:spTgt spid="174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8199"/>
                                        </p:tgtEl>
                                        <p:attrNameLst>
                                          <p:attrName>style.visibility</p:attrName>
                                        </p:attrNameLst>
                                      </p:cBhvr>
                                      <p:to>
                                        <p:strVal val="visible"/>
                                      </p:to>
                                    </p:set>
                                    <p:anim by="(-#ppt_w*2)" calcmode="lin" valueType="num">
                                      <p:cBhvr rctx="PPT">
                                        <p:cTn id="13" dur="500" autoRev="1"/>
                                        <p:tgtEl>
                                          <p:spTgt spid="8199"/>
                                        </p:tgtEl>
                                        <p:attrNameLst>
                                          <p:attrName>ppt_w</p:attrName>
                                        </p:attrNameLst>
                                      </p:cBhvr>
                                    </p:anim>
                                    <p:anim by="(#ppt_w*0.50)" calcmode="lin" valueType="num">
                                      <p:cBhvr>
                                        <p:cTn id="14" dur="500" decel="50000" autoRev="1" fill="hold"/>
                                        <p:tgtEl>
                                          <p:spTgt spid="8199"/>
                                        </p:tgtEl>
                                        <p:attrNameLst>
                                          <p:attrName>ppt_x</p:attrName>
                                        </p:attrNameLst>
                                      </p:cBhvr>
                                    </p:anim>
                                    <p:anim from="(-#ppt_h/2)" to="(#ppt_y)" calcmode="lin" valueType="num">
                                      <p:cBhvr>
                                        <p:cTn id="15" dur="1000" fill="hold"/>
                                        <p:tgtEl>
                                          <p:spTgt spid="8199"/>
                                        </p:tgtEl>
                                        <p:attrNameLst>
                                          <p:attrName>ppt_y</p:attrName>
                                        </p:attrNameLst>
                                      </p:cBhvr>
                                    </p:anim>
                                    <p:animRot by="21600000">
                                      <p:cBhvr>
                                        <p:cTn id="16" dur="1000">
                                          <p:stCondLst>
                                            <p:cond delay="0"/>
                                          </p:stCondLst>
                                        </p:cTn>
                                        <p:tgtEl>
                                          <p:spTgt spid="8199"/>
                                        </p:tgtEl>
                                        <p:attrNameLst>
                                          <p:attrName>r</p:attrName>
                                        </p:attrNameLst>
                                      </p:cBhvr>
                                    </p:animRo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53" presetClass="entr" presetSubtype="0" fill="hold" grpId="1" nodeType="clickEffect">
                                  <p:stCondLst>
                                    <p:cond delay="0"/>
                                  </p:stCondLst>
                                  <p:childTnLst>
                                    <p:set>
                                      <p:cBhvr>
                                        <p:cTn id="21" dur="1" fill="hold">
                                          <p:stCondLst>
                                            <p:cond delay="0"/>
                                          </p:stCondLst>
                                        </p:cTn>
                                        <p:tgtEl>
                                          <p:spTgt spid="8200"/>
                                        </p:tgtEl>
                                        <p:attrNameLst>
                                          <p:attrName>style.visibility</p:attrName>
                                        </p:attrNameLst>
                                      </p:cBhvr>
                                      <p:to>
                                        <p:strVal val="visible"/>
                                      </p:to>
                                    </p:set>
                                    <p:anim calcmode="lin" valueType="num">
                                      <p:cBhvr>
                                        <p:cTn id="22" dur="500" fill="hold"/>
                                        <p:tgtEl>
                                          <p:spTgt spid="8200"/>
                                        </p:tgtEl>
                                        <p:attrNameLst>
                                          <p:attrName>ppt_w</p:attrName>
                                        </p:attrNameLst>
                                      </p:cBhvr>
                                      <p:tavLst>
                                        <p:tav tm="0">
                                          <p:val>
                                            <p:fltVal val="0"/>
                                          </p:val>
                                        </p:tav>
                                        <p:tav tm="100000">
                                          <p:val>
                                            <p:strVal val="#ppt_w"/>
                                          </p:val>
                                        </p:tav>
                                      </p:tavLst>
                                    </p:anim>
                                    <p:anim calcmode="lin" valueType="num">
                                      <p:cBhvr>
                                        <p:cTn id="23" dur="500" fill="hold"/>
                                        <p:tgtEl>
                                          <p:spTgt spid="8200"/>
                                        </p:tgtEl>
                                        <p:attrNameLst>
                                          <p:attrName>ppt_h</p:attrName>
                                        </p:attrNameLst>
                                      </p:cBhvr>
                                      <p:tavLst>
                                        <p:tav tm="0">
                                          <p:val>
                                            <p:fltVal val="0"/>
                                          </p:val>
                                        </p:tav>
                                        <p:tav tm="100000">
                                          <p:val>
                                            <p:strVal val="#ppt_h"/>
                                          </p:val>
                                        </p:tav>
                                      </p:tavLst>
                                    </p:anim>
                                    <p:animEffect transition="in" filter="fade">
                                      <p:cBhvr>
                                        <p:cTn id="24" dur="500"/>
                                        <p:tgtEl>
                                          <p:spTgt spid="8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animBg="1"/>
      <p:bldP spid="8200"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图片 1"/>
          <p:cNvPicPr>
            <a:picLocks noChangeAspect="1"/>
          </p:cNvPicPr>
          <p:nvPr/>
        </p:nvPicPr>
        <p:blipFill>
          <a:blip r:embed="rId2"/>
          <a:stretch>
            <a:fillRect/>
          </a:stretch>
        </p:blipFill>
        <p:spPr>
          <a:xfrm>
            <a:off x="-1587" y="0"/>
            <a:ext cx="12176125" cy="6848475"/>
          </a:xfrm>
          <a:prstGeom prst="rect">
            <a:avLst/>
          </a:prstGeom>
          <a:noFill/>
          <a:ln w="9525">
            <a:noFill/>
          </a:ln>
        </p:spPr>
      </p:pic>
      <p:sp>
        <p:nvSpPr>
          <p:cNvPr id="55298" name="椭圆 17409"/>
          <p:cNvSpPr/>
          <p:nvPr/>
        </p:nvSpPr>
        <p:spPr>
          <a:xfrm>
            <a:off x="5334000" y="3429000"/>
            <a:ext cx="762000" cy="1143000"/>
          </a:xfrm>
          <a:prstGeom prst="ellipse">
            <a:avLst/>
          </a:prstGeom>
          <a:noFill/>
          <a:ln w="9525">
            <a:noFill/>
          </a:ln>
        </p:spPr>
        <p:txBody>
          <a:bodyPr anchor="t"/>
          <a:lstStyle/>
          <a:p>
            <a:endParaRPr lang="zh-CN" altLang="en-US">
              <a:latin typeface="Arial" pitchFamily="34" charset="0"/>
              <a:ea typeface="宋体" panose="02010600030101010101" pitchFamily="2" charset="-122"/>
            </a:endParaRPr>
          </a:p>
        </p:txBody>
      </p:sp>
      <p:sp>
        <p:nvSpPr>
          <p:cNvPr id="19459" name="文本框 4098"/>
          <p:cNvSpPr/>
          <p:nvPr/>
        </p:nvSpPr>
        <p:spPr>
          <a:xfrm>
            <a:off x="5634038" y="5127625"/>
            <a:ext cx="6540500" cy="1738313"/>
          </a:xfrm>
          <a:prstGeom prst="roundRect">
            <a:avLst>
              <a:gd name="adj" fmla="val 16667"/>
            </a:avLst>
          </a:prstGeom>
          <a:solidFill>
            <a:srgbClr val="66FF33"/>
          </a:solidFill>
          <a:ln w="9525">
            <a:noFill/>
          </a:ln>
        </p:spPr>
        <p:txBody>
          <a:bodyPr wrap="square" anchor="t">
            <a:spAutoFit/>
          </a:bodyPr>
          <a:lstStyle/>
          <a:p>
            <a:r>
              <a:rPr lang="zh-CN" altLang="en-US" sz="9600" b="1">
                <a:solidFill>
                  <a:srgbClr val="FF0000"/>
                </a:solidFill>
                <a:latin typeface="微软雅黑" panose="020B0503020204020204" charset="-122"/>
                <a:ea typeface="微软雅黑" panose="020B0503020204020204" charset="-122"/>
              </a:rPr>
              <a:t>研读第五段</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770" decel="100000"/>
                                        <p:tgtEl>
                                          <p:spTgt spid="19459"/>
                                        </p:tgtEl>
                                      </p:cBhvr>
                                    </p:animEffect>
                                    <p:animScale>
                                      <p:cBhvr>
                                        <p:cTn id="8" dur="770" decel="100000"/>
                                        <p:tgtEl>
                                          <p:spTgt spid="19459"/>
                                        </p:tgtEl>
                                      </p:cBhvr>
                                      <p:from x="10000" y="10000"/>
                                      <p:to x="200000" y="450000"/>
                                    </p:animScale>
                                    <p:animScale>
                                      <p:cBhvr>
                                        <p:cTn id="9" dur="1230" accel="100000" fill="hold">
                                          <p:stCondLst>
                                            <p:cond delay="770"/>
                                          </p:stCondLst>
                                        </p:cTn>
                                        <p:tgtEl>
                                          <p:spTgt spid="19459"/>
                                        </p:tgtEl>
                                      </p:cBhvr>
                                      <p:from x="200000" y="450000"/>
                                      <p:to x="100000" y="100000"/>
                                    </p:animScale>
                                    <p:set>
                                      <p:cBhvr>
                                        <p:cTn id="10" dur="770" fill="hold"/>
                                        <p:tgtEl>
                                          <p:spTgt spid="19459"/>
                                        </p:tgtEl>
                                        <p:attrNameLst>
                                          <p:attrName>ppt_x</p:attrName>
                                        </p:attrNameLst>
                                      </p:cBhvr>
                                      <p:to>
                                        <p:strVal val="(0.5)"/>
                                      </p:to>
                                    </p:set>
                                    <p:anim from="(0.5)" to="(#ppt_x)" calcmode="lin" valueType="num">
                                      <p:cBhvr>
                                        <p:cTn id="11" dur="1230" accel="100000" fill="hold">
                                          <p:stCondLst>
                                            <p:cond delay="770"/>
                                          </p:stCondLst>
                                        </p:cTn>
                                        <p:tgtEl>
                                          <p:spTgt spid="19459"/>
                                        </p:tgtEl>
                                        <p:attrNameLst>
                                          <p:attrName>ppt_x</p:attrName>
                                        </p:attrNameLst>
                                      </p:cBhvr>
                                    </p:anim>
                                    <p:set>
                                      <p:cBhvr>
                                        <p:cTn id="12" dur="770" fill="hold"/>
                                        <p:tgtEl>
                                          <p:spTgt spid="19459"/>
                                        </p:tgtEl>
                                        <p:attrNameLst>
                                          <p:attrName>ppt_y</p:attrName>
                                        </p:attrNameLst>
                                      </p:cBhvr>
                                      <p:to>
                                        <p:strVal val="(#ppt_y+0.4)"/>
                                      </p:to>
                                    </p:set>
                                    <p:anim from="(#ppt_y+0.4)" to="(#ppt_y)" calcmode="lin" valueType="num">
                                      <p:cBhvr>
                                        <p:cTn id="13" dur="1230" accel="100000" fill="hold">
                                          <p:stCondLst>
                                            <p:cond delay="770"/>
                                          </p:stCondLst>
                                        </p:cTn>
                                        <p:tgtEl>
                                          <p:spTgt spid="1945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矩形 48129"/>
          <p:cNvSpPr/>
          <p:nvPr/>
        </p:nvSpPr>
        <p:spPr>
          <a:xfrm>
            <a:off x="113665" y="173038"/>
            <a:ext cx="9144000" cy="3426460"/>
          </a:xfrm>
          <a:prstGeom prst="rect">
            <a:avLst/>
          </a:prstGeom>
          <a:noFill/>
          <a:ln w="28575">
            <a:solidFill>
              <a:schemeClr val="tx1"/>
            </a:solidFill>
          </a:ln>
          <a:effectLst>
            <a:glow rad="63500">
              <a:schemeClr val="accent1">
                <a:satMod val="175000"/>
                <a:alpha val="40000"/>
              </a:schemeClr>
            </a:glow>
          </a:effectLst>
        </p:spPr>
        <p:txBody>
          <a:bodyPr lIns="90000" tIns="46800" rIns="90000" bIns="46800" anchor="t">
            <a:spAutoFit/>
          </a:bodyPr>
          <a:lstStyle/>
          <a:p>
            <a:pPr fontAlgn="base">
              <a:lnSpc>
                <a:spcPct val="80000"/>
              </a:lnSpc>
            </a:pPr>
            <a:r>
              <a:rPr lang="zh-CN" altLang="en-US" sz="3200" b="1" strike="noStrike" noProof="1">
                <a:latin typeface="宋体" panose="02010600030101010101" pitchFamily="2" charset="-122"/>
                <a:ea typeface="华文新魏" pitchFamily="2" charset="-122"/>
                <a:cs typeface="+mn-cs"/>
              </a:rPr>
              <a:t>  </a:t>
            </a:r>
            <a:r>
              <a:rPr lang="zh-CN" altLang="en-US" sz="3200" b="1" strike="noStrike" noProof="1">
                <a:latin typeface="微软雅黑" panose="020B0503020204020204" charset="-122"/>
                <a:ea typeface="微软雅黑" panose="020B0503020204020204" charset="-122"/>
                <a:cs typeface="+mn-cs"/>
              </a:rPr>
              <a:t>且夫天下非</a:t>
            </a:r>
            <a:r>
              <a:rPr lang="zh-CN" altLang="en-US" sz="3200" b="1" u="sng" strike="noStrike" noProof="1">
                <a:solidFill>
                  <a:srgbClr val="CC0000"/>
                </a:solidFill>
                <a:latin typeface="微软雅黑" panose="020B0503020204020204" charset="-122"/>
                <a:ea typeface="微软雅黑" panose="020B0503020204020204" charset="-122"/>
                <a:cs typeface="+mn-cs"/>
              </a:rPr>
              <a:t>小弱</a:t>
            </a:r>
            <a:r>
              <a:rPr lang="zh-CN" altLang="en-US" sz="3200" b="1" strike="noStrike" noProof="1">
                <a:latin typeface="微软雅黑" panose="020B0503020204020204" charset="-122"/>
                <a:ea typeface="微软雅黑" panose="020B0503020204020204" charset="-122"/>
                <a:cs typeface="+mn-cs"/>
              </a:rPr>
              <a:t>也，雍州之地</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崤函之固</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自若</a:t>
            </a:r>
            <a:r>
              <a:rPr lang="zh-CN" altLang="en-US" sz="3200" b="1" strike="noStrike" noProof="1">
                <a:latin typeface="微软雅黑" panose="020B0503020204020204" charset="-122"/>
                <a:ea typeface="微软雅黑" panose="020B0503020204020204" charset="-122"/>
                <a:cs typeface="+mn-cs"/>
              </a:rPr>
              <a:t>也。</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5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陈涉之</a:t>
            </a:r>
            <a:r>
              <a:rPr lang="zh-CN" altLang="en-US" sz="3200" b="1" u="sng" strike="noStrike" noProof="1">
                <a:solidFill>
                  <a:srgbClr val="CC0000"/>
                </a:solidFill>
                <a:latin typeface="微软雅黑" panose="020B0503020204020204" charset="-122"/>
                <a:ea typeface="微软雅黑" panose="020B0503020204020204" charset="-122"/>
                <a:cs typeface="+mn-cs"/>
              </a:rPr>
              <a:t>位</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非</a:t>
            </a:r>
            <a:r>
              <a:rPr lang="zh-CN" altLang="en-US" sz="3200" b="1" u="sng" strike="noStrike" noProof="1">
                <a:solidFill>
                  <a:srgbClr val="CC0000"/>
                </a:solidFill>
                <a:latin typeface="微软雅黑" panose="020B0503020204020204" charset="-122"/>
                <a:ea typeface="微软雅黑" panose="020B0503020204020204" charset="-122"/>
                <a:cs typeface="+mn-cs"/>
              </a:rPr>
              <a:t>尊于</a:t>
            </a:r>
            <a:r>
              <a:rPr lang="zh-CN" altLang="en-US" sz="3200" b="1" strike="noStrike" noProof="1">
                <a:latin typeface="微软雅黑" panose="020B0503020204020204" charset="-122"/>
                <a:ea typeface="微软雅黑" panose="020B0503020204020204" charset="-122"/>
                <a:cs typeface="+mn-cs"/>
              </a:rPr>
              <a:t>齐、楚、燕、赵、韩、魏、宋、</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1000" b="1" strike="noStrike" noProof="1">
              <a:latin typeface="微软雅黑" panose="020B0503020204020204" charset="-122"/>
              <a:ea typeface="微软雅黑" panose="020B0503020204020204" charset="-122"/>
            </a:endParaRPr>
          </a:p>
          <a:p>
            <a:pPr fontAlgn="base">
              <a:lnSpc>
                <a:spcPct val="80000"/>
              </a:lnSpc>
            </a:pPr>
            <a:r>
              <a:rPr lang="zh-CN" altLang="en-US" sz="3200" b="1" strike="noStrike" noProof="1">
                <a:latin typeface="微软雅黑" panose="020B0503020204020204" charset="-122"/>
                <a:ea typeface="微软雅黑" panose="020B0503020204020204" charset="-122"/>
                <a:cs typeface="+mn-cs"/>
              </a:rPr>
              <a:t>卫、中山之君也</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锄耰棘矜</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非</a:t>
            </a:r>
            <a:r>
              <a:rPr lang="zh-CN" altLang="en-US" sz="3200" b="1" u="sng" strike="noStrike" noProof="1">
                <a:solidFill>
                  <a:srgbClr val="CC0000"/>
                </a:solidFill>
                <a:latin typeface="微软雅黑" panose="020B0503020204020204" charset="-122"/>
                <a:ea typeface="微软雅黑" panose="020B0503020204020204" charset="-122"/>
                <a:cs typeface="+mn-cs"/>
              </a:rPr>
              <a:t>铦</a:t>
            </a:r>
            <a:r>
              <a:rPr lang="zh-CN" altLang="en-US" sz="3200" b="1" strike="noStrike" noProof="1">
                <a:latin typeface="微软雅黑" panose="020B0503020204020204" charset="-122"/>
                <a:ea typeface="微软雅黑" panose="020B0503020204020204" charset="-122"/>
                <a:cs typeface="+mn-cs"/>
              </a:rPr>
              <a:t>于钩戟长铩也；</a:t>
            </a: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a:p>
            <a:pPr fontAlgn="base">
              <a:lnSpc>
                <a:spcPct val="80000"/>
              </a:lnSpc>
            </a:pPr>
            <a:endParaRPr lang="zh-CN" altLang="en-US" sz="3200" b="1" strike="noStrike" noProof="1">
              <a:latin typeface="微软雅黑" panose="020B0503020204020204" charset="-122"/>
              <a:ea typeface="微软雅黑" panose="020B0503020204020204" charset="-122"/>
            </a:endParaRPr>
          </a:p>
        </p:txBody>
      </p:sp>
      <p:sp>
        <p:nvSpPr>
          <p:cNvPr id="48131" name="圆角矩形标注 48130"/>
          <p:cNvSpPr/>
          <p:nvPr/>
        </p:nvSpPr>
        <p:spPr>
          <a:xfrm>
            <a:off x="2125663" y="874713"/>
            <a:ext cx="3673475" cy="503237"/>
          </a:xfrm>
          <a:prstGeom prst="wedgeRoundRectCallout">
            <a:avLst>
              <a:gd name="adj1" fmla="val -35005"/>
              <a:gd name="adj2" fmla="val -108676"/>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形作动，变小变弱</a:t>
            </a:r>
          </a:p>
        </p:txBody>
      </p:sp>
      <p:sp>
        <p:nvSpPr>
          <p:cNvPr id="48132" name="圆角矩形标注 48131"/>
          <p:cNvSpPr/>
          <p:nvPr/>
        </p:nvSpPr>
        <p:spPr>
          <a:xfrm>
            <a:off x="6608763" y="873125"/>
            <a:ext cx="2339975" cy="504825"/>
          </a:xfrm>
          <a:prstGeom prst="wedgeRoundRectCallout">
            <a:avLst>
              <a:gd name="adj1" fmla="val 8616"/>
              <a:gd name="adj2" fmla="val -105662"/>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像以前一样</a:t>
            </a:r>
          </a:p>
        </p:txBody>
      </p:sp>
      <p:sp>
        <p:nvSpPr>
          <p:cNvPr id="48133" name="圆角矩形标注 48132"/>
          <p:cNvSpPr/>
          <p:nvPr/>
        </p:nvSpPr>
        <p:spPr>
          <a:xfrm>
            <a:off x="476250" y="1901825"/>
            <a:ext cx="1225550" cy="433388"/>
          </a:xfrm>
          <a:prstGeom prst="wedgeRoundRectCallout">
            <a:avLst>
              <a:gd name="adj1" fmla="val 36269"/>
              <a:gd name="adj2" fmla="val -81500"/>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地位</a:t>
            </a:r>
          </a:p>
        </p:txBody>
      </p:sp>
      <p:sp>
        <p:nvSpPr>
          <p:cNvPr id="48134" name="圆角矩形标注 48133"/>
          <p:cNvSpPr/>
          <p:nvPr/>
        </p:nvSpPr>
        <p:spPr>
          <a:xfrm>
            <a:off x="1847850" y="1901825"/>
            <a:ext cx="1223963" cy="433388"/>
          </a:xfrm>
          <a:prstGeom prst="wedgeRoundRectCallout">
            <a:avLst>
              <a:gd name="adj1" fmla="val 14981"/>
              <a:gd name="adj2" fmla="val -91028"/>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尊贵</a:t>
            </a:r>
          </a:p>
        </p:txBody>
      </p:sp>
      <p:sp>
        <p:nvSpPr>
          <p:cNvPr id="48135" name="圆角矩形标注 48134"/>
          <p:cNvSpPr/>
          <p:nvPr/>
        </p:nvSpPr>
        <p:spPr>
          <a:xfrm>
            <a:off x="3133725" y="1958975"/>
            <a:ext cx="1871663" cy="433388"/>
          </a:xfrm>
          <a:prstGeom prst="wedgeRoundRectCallout">
            <a:avLst>
              <a:gd name="adj1" fmla="val -51611"/>
              <a:gd name="adj2" fmla="val -84796"/>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介词，比</a:t>
            </a:r>
          </a:p>
        </p:txBody>
      </p:sp>
      <p:sp>
        <p:nvSpPr>
          <p:cNvPr id="48136" name="圆角矩形标注 48135"/>
          <p:cNvSpPr/>
          <p:nvPr/>
        </p:nvSpPr>
        <p:spPr>
          <a:xfrm>
            <a:off x="2260600" y="2871788"/>
            <a:ext cx="2160588" cy="433387"/>
          </a:xfrm>
          <a:prstGeom prst="wedgeRoundRectCallout">
            <a:avLst>
              <a:gd name="adj1" fmla="val 30162"/>
              <a:gd name="adj2" fmla="val -89194"/>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锄头棍子</a:t>
            </a:r>
          </a:p>
        </p:txBody>
      </p:sp>
      <p:sp>
        <p:nvSpPr>
          <p:cNvPr id="48137" name="圆角矩形标注 48136"/>
          <p:cNvSpPr/>
          <p:nvPr/>
        </p:nvSpPr>
        <p:spPr>
          <a:xfrm>
            <a:off x="4808538" y="2811463"/>
            <a:ext cx="1223962" cy="433387"/>
          </a:xfrm>
          <a:prstGeom prst="wedgeRoundRectCallout">
            <a:avLst>
              <a:gd name="adj1" fmla="val -4866"/>
              <a:gd name="adj2" fmla="val -87361"/>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锋利</a:t>
            </a:r>
          </a:p>
        </p:txBody>
      </p:sp>
      <p:sp>
        <p:nvSpPr>
          <p:cNvPr id="48138" name="文本框 48137"/>
          <p:cNvSpPr txBox="1"/>
          <p:nvPr/>
        </p:nvSpPr>
        <p:spPr>
          <a:xfrm>
            <a:off x="114300" y="4221163"/>
            <a:ext cx="11945938" cy="2030412"/>
          </a:xfrm>
          <a:prstGeom prst="rect">
            <a:avLst/>
          </a:prstGeom>
          <a:solidFill>
            <a:schemeClr val="accent1">
              <a:alpha val="18999"/>
            </a:schemeClr>
          </a:solidFill>
          <a:ln w="28575" cap="flat" cmpd="sng">
            <a:solidFill>
              <a:schemeClr val="tx1"/>
            </a:solidFill>
            <a:prstDash val="sysDash"/>
            <a:miter/>
            <a:headEnd type="none" w="med" len="med"/>
            <a:tailEnd type="none" w="med" len="med"/>
          </a:ln>
        </p:spPr>
        <p:txBody>
          <a:bodyPr wrap="square" anchor="t">
            <a:spAutoFit/>
          </a:bodyPr>
          <a:lstStyle/>
          <a:p>
            <a:pPr>
              <a:lnSpc>
                <a:spcPct val="150000"/>
              </a:lnSpc>
            </a:pP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译文</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：秦朝的天下并没有变小变弱，雍州的地势，崤山和函谷关的险固，还是从前那样。陈涉的地位，并不比齐、楚、燕、赵、韩、魏、宋、卫、中山的国君尊贵；农具和木棍并不比钩戟长矛锋利；</a:t>
            </a:r>
          </a:p>
        </p:txBody>
      </p:sp>
      <p:pic>
        <p:nvPicPr>
          <p:cNvPr id="56330"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8131"/>
                                        </p:tgtEl>
                                        <p:attrNameLst>
                                          <p:attrName>style.visibility</p:attrName>
                                        </p:attrNameLst>
                                      </p:cBhvr>
                                      <p:to>
                                        <p:strVal val="visible"/>
                                      </p:to>
                                    </p:set>
                                    <p:anim calcmode="lin" valueType="num">
                                      <p:cBhvr>
                                        <p:cTn id="7" dur="1" fill="hold"/>
                                        <p:tgtEl>
                                          <p:spTgt spid="48131"/>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 nodeType="clickEffect">
                                  <p:stCondLst>
                                    <p:cond delay="0"/>
                                  </p:stCondLst>
                                  <p:childTnLst>
                                    <p:set>
                                      <p:cBhvr>
                                        <p:cTn id="12" dur="1" fill="hold">
                                          <p:stCondLst>
                                            <p:cond delay="499"/>
                                          </p:stCondLst>
                                        </p:cTn>
                                        <p:tgtEl>
                                          <p:spTgt spid="48132"/>
                                        </p:tgtEl>
                                        <p:attrNameLst>
                                          <p:attrName>style.visibility</p:attrName>
                                        </p:attrNameLst>
                                      </p:cBhvr>
                                      <p:to>
                                        <p:strVal val="visible"/>
                                      </p:to>
                                    </p:set>
                                    <p:anim calcmode="lin" valueType="num">
                                      <p:cBhvr>
                                        <p:cTn id="13" dur="1" fill="hold"/>
                                        <p:tgtEl>
                                          <p:spTgt spid="48132"/>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2" nodeType="clickEffect">
                                  <p:stCondLst>
                                    <p:cond delay="0"/>
                                  </p:stCondLst>
                                  <p:childTnLst>
                                    <p:set>
                                      <p:cBhvr>
                                        <p:cTn id="18" dur="1" fill="hold">
                                          <p:stCondLst>
                                            <p:cond delay="499"/>
                                          </p:stCondLst>
                                        </p:cTn>
                                        <p:tgtEl>
                                          <p:spTgt spid="48133"/>
                                        </p:tgtEl>
                                        <p:attrNameLst>
                                          <p:attrName>style.visibility</p:attrName>
                                        </p:attrNameLst>
                                      </p:cBhvr>
                                      <p:to>
                                        <p:strVal val="visible"/>
                                      </p:to>
                                    </p:set>
                                    <p:anim calcmode="lin" valueType="num">
                                      <p:cBhvr>
                                        <p:cTn id="19" dur="1" fill="hold"/>
                                        <p:tgtEl>
                                          <p:spTgt spid="48133"/>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3" nodeType="clickEffect">
                                  <p:stCondLst>
                                    <p:cond delay="0"/>
                                  </p:stCondLst>
                                  <p:childTnLst>
                                    <p:set>
                                      <p:cBhvr>
                                        <p:cTn id="24" dur="1" fill="hold">
                                          <p:stCondLst>
                                            <p:cond delay="499"/>
                                          </p:stCondLst>
                                        </p:cTn>
                                        <p:tgtEl>
                                          <p:spTgt spid="48134"/>
                                        </p:tgtEl>
                                        <p:attrNameLst>
                                          <p:attrName>style.visibility</p:attrName>
                                        </p:attrNameLst>
                                      </p:cBhvr>
                                      <p:to>
                                        <p:strVal val="visible"/>
                                      </p:to>
                                    </p:set>
                                    <p:anim calcmode="lin" valueType="num">
                                      <p:cBhvr>
                                        <p:cTn id="25" dur="1" fill="hold"/>
                                        <p:tgtEl>
                                          <p:spTgt spid="48134"/>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4" nodeType="clickEffect">
                                  <p:stCondLst>
                                    <p:cond delay="0"/>
                                  </p:stCondLst>
                                  <p:childTnLst>
                                    <p:set>
                                      <p:cBhvr>
                                        <p:cTn id="30" dur="1" fill="hold">
                                          <p:stCondLst>
                                            <p:cond delay="499"/>
                                          </p:stCondLst>
                                        </p:cTn>
                                        <p:tgtEl>
                                          <p:spTgt spid="48135"/>
                                        </p:tgtEl>
                                        <p:attrNameLst>
                                          <p:attrName>style.visibility</p:attrName>
                                        </p:attrNameLst>
                                      </p:cBhvr>
                                      <p:to>
                                        <p:strVal val="visible"/>
                                      </p:to>
                                    </p:set>
                                    <p:anim calcmode="lin" valueType="num">
                                      <p:cBhvr>
                                        <p:cTn id="31" dur="1" fill="hold"/>
                                        <p:tgtEl>
                                          <p:spTgt spid="48135"/>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5" nodeType="clickEffect">
                                  <p:stCondLst>
                                    <p:cond delay="0"/>
                                  </p:stCondLst>
                                  <p:childTnLst>
                                    <p:set>
                                      <p:cBhvr>
                                        <p:cTn id="36" dur="1" fill="hold">
                                          <p:stCondLst>
                                            <p:cond delay="499"/>
                                          </p:stCondLst>
                                        </p:cTn>
                                        <p:tgtEl>
                                          <p:spTgt spid="48136"/>
                                        </p:tgtEl>
                                        <p:attrNameLst>
                                          <p:attrName>style.visibility</p:attrName>
                                        </p:attrNameLst>
                                      </p:cBhvr>
                                      <p:to>
                                        <p:strVal val="visible"/>
                                      </p:to>
                                    </p:set>
                                    <p:anim calcmode="lin" valueType="num">
                                      <p:cBhvr>
                                        <p:cTn id="37" dur="1" fill="hold"/>
                                        <p:tgtEl>
                                          <p:spTgt spid="48136"/>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6" nodeType="clickEffect">
                                  <p:stCondLst>
                                    <p:cond delay="0"/>
                                  </p:stCondLst>
                                  <p:childTnLst>
                                    <p:set>
                                      <p:cBhvr>
                                        <p:cTn id="42" dur="1" fill="hold">
                                          <p:stCondLst>
                                            <p:cond delay="499"/>
                                          </p:stCondLst>
                                        </p:cTn>
                                        <p:tgtEl>
                                          <p:spTgt spid="48137"/>
                                        </p:tgtEl>
                                        <p:attrNameLst>
                                          <p:attrName>style.visibility</p:attrName>
                                        </p:attrNameLst>
                                      </p:cBhvr>
                                      <p:to>
                                        <p:strVal val="visible"/>
                                      </p:to>
                                    </p:set>
                                    <p:anim calcmode="lin" valueType="num">
                                      <p:cBhvr>
                                        <p:cTn id="43" dur="1" fill="hold"/>
                                        <p:tgtEl>
                                          <p:spTgt spid="48137"/>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1" presetClass="entr" presetSubtype="0" fill="hold" grpId="7" nodeType="clickEffect">
                                  <p:stCondLst>
                                    <p:cond delay="0"/>
                                  </p:stCondLst>
                                  <p:childTnLst>
                                    <p:set>
                                      <p:cBhvr>
                                        <p:cTn id="48" dur="1" fill="hold">
                                          <p:stCondLst>
                                            <p:cond delay="499"/>
                                          </p:stCondLst>
                                        </p:cTn>
                                        <p:tgtEl>
                                          <p:spTgt spid="481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nimBg="1"/>
      <p:bldP spid="48132" grpId="1" animBg="1"/>
      <p:bldP spid="48133" grpId="2" animBg="1"/>
      <p:bldP spid="48134" grpId="3" animBg="1"/>
      <p:bldP spid="48135" grpId="4" animBg="1"/>
      <p:bldP spid="48136" grpId="5" animBg="1"/>
      <p:bldP spid="48137" grpId="6" animBg="1"/>
      <p:bldP spid="48138" grpId="7"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矩形 49153"/>
          <p:cNvSpPr/>
          <p:nvPr/>
        </p:nvSpPr>
        <p:spPr>
          <a:xfrm>
            <a:off x="131445" y="162243"/>
            <a:ext cx="9121775" cy="4001135"/>
          </a:xfrm>
          <a:prstGeom prst="rect">
            <a:avLst/>
          </a:prstGeom>
          <a:noFill/>
          <a:ln w="28575">
            <a:solidFill>
              <a:schemeClr val="tx1"/>
            </a:solidFill>
          </a:ln>
          <a:effectLst>
            <a:glow rad="63500">
              <a:schemeClr val="accent1">
                <a:satMod val="175000"/>
                <a:alpha val="40000"/>
              </a:schemeClr>
            </a:glow>
          </a:effectLst>
        </p:spPr>
        <p:txBody>
          <a:bodyPr lIns="90000" tIns="46800" rIns="90000" bIns="46800" anchor="t">
            <a:spAutoFit/>
          </a:bodyPr>
          <a:lstStyle/>
          <a:p>
            <a:pPr fontAlgn="base"/>
            <a:r>
              <a:rPr lang="zh-CN" altLang="en-US" sz="3200" b="1" strike="noStrike" noProof="1">
                <a:latin typeface="微软雅黑" panose="020B0503020204020204" charset="-122"/>
                <a:ea typeface="微软雅黑" panose="020B0503020204020204" charset="-122"/>
                <a:cs typeface="+mn-cs"/>
              </a:rPr>
              <a:t>谪戍之众</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非</a:t>
            </a:r>
            <a:r>
              <a:rPr lang="zh-CN" altLang="en-US" sz="3200" b="1" u="sng" strike="noStrike" noProof="1">
                <a:solidFill>
                  <a:srgbClr val="CC0000"/>
                </a:solidFill>
                <a:latin typeface="微软雅黑" panose="020B0503020204020204" charset="-122"/>
                <a:ea typeface="微软雅黑" panose="020B0503020204020204" charset="-122"/>
                <a:cs typeface="+mn-cs"/>
              </a:rPr>
              <a:t>抗于</a:t>
            </a:r>
            <a:r>
              <a:rPr lang="zh-CN" altLang="en-US" sz="3200" b="1" strike="noStrike" noProof="1">
                <a:latin typeface="微软雅黑" panose="020B0503020204020204" charset="-122"/>
                <a:ea typeface="微软雅黑" panose="020B0503020204020204" charset="-122"/>
                <a:cs typeface="+mn-cs"/>
              </a:rPr>
              <a:t>九国之师也</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深谋远虑</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行军用兵</a:t>
            </a:r>
            <a:endParaRPr lang="zh-CN" altLang="en-US" sz="3200" b="1" strike="noStrike" noProof="1">
              <a:latin typeface="微软雅黑" panose="020B0503020204020204" charset="-122"/>
              <a:ea typeface="微软雅黑" panose="020B0503020204020204" charset="-122"/>
            </a:endParaRPr>
          </a:p>
          <a:p>
            <a:pPr fontAlgn="base"/>
            <a:endParaRPr lang="zh-CN" altLang="en-US" sz="1000" b="1" strike="noStrike" noProof="1">
              <a:latin typeface="微软雅黑" panose="020B0503020204020204" charset="-122"/>
              <a:ea typeface="微软雅黑" panose="020B0503020204020204" charset="-122"/>
            </a:endParaRPr>
          </a:p>
          <a:p>
            <a:pPr fontAlgn="base"/>
            <a:endParaRPr lang="zh-CN" altLang="en-US" sz="1000" b="1" strike="noStrike" noProof="1">
              <a:latin typeface="微软雅黑" panose="020B0503020204020204" charset="-122"/>
              <a:ea typeface="微软雅黑" panose="020B0503020204020204" charset="-122"/>
            </a:endParaRPr>
          </a:p>
          <a:p>
            <a:pPr fontAlgn="base"/>
            <a:endParaRPr lang="zh-CN" altLang="en-US" sz="1000" b="1" strike="noStrike" noProof="1">
              <a:latin typeface="微软雅黑" panose="020B0503020204020204" charset="-122"/>
              <a:ea typeface="微软雅黑" panose="020B0503020204020204" charset="-122"/>
            </a:endParaRPr>
          </a:p>
          <a:p>
            <a:pPr fontAlgn="base"/>
            <a:r>
              <a:rPr lang="zh-CN" altLang="en-US" sz="3200" b="1" strike="noStrike" noProof="1">
                <a:latin typeface="微软雅黑" panose="020B0503020204020204" charset="-122"/>
                <a:ea typeface="微软雅黑" panose="020B0503020204020204" charset="-122"/>
                <a:cs typeface="+mn-cs"/>
              </a:rPr>
              <a:t>之</a:t>
            </a:r>
            <a:r>
              <a:rPr lang="zh-CN" altLang="en-US" sz="3200" b="1" u="sng" strike="noStrike" noProof="1">
                <a:solidFill>
                  <a:srgbClr val="CC0000"/>
                </a:solidFill>
                <a:latin typeface="微软雅黑" panose="020B0503020204020204" charset="-122"/>
                <a:ea typeface="微软雅黑" panose="020B0503020204020204" charset="-122"/>
                <a:cs typeface="+mn-cs"/>
              </a:rPr>
              <a:t>道</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非</a:t>
            </a:r>
            <a:r>
              <a:rPr lang="zh-CN" altLang="en-US" sz="3200" b="1" u="sng" strike="noStrike" noProof="1">
                <a:solidFill>
                  <a:srgbClr val="CC0000"/>
                </a:solidFill>
                <a:latin typeface="微软雅黑" panose="020B0503020204020204" charset="-122"/>
                <a:ea typeface="微软雅黑" panose="020B0503020204020204" charset="-122"/>
                <a:cs typeface="+mn-cs"/>
              </a:rPr>
              <a:t>及向时</a:t>
            </a:r>
            <a:r>
              <a:rPr lang="zh-CN" altLang="en-US" sz="3200" b="1" strike="noStrike" noProof="1">
                <a:latin typeface="微软雅黑" panose="020B0503020204020204" charset="-122"/>
                <a:ea typeface="微软雅黑" panose="020B0503020204020204" charset="-122"/>
                <a:cs typeface="+mn-cs"/>
              </a:rPr>
              <a:t>之士也</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然而</a:t>
            </a:r>
            <a:r>
              <a:rPr lang="zh-CN" altLang="en-US" sz="3200" b="1" u="sng" strike="noStrike" noProof="1">
                <a:solidFill>
                  <a:srgbClr val="CC0000"/>
                </a:solidFill>
                <a:latin typeface="微软雅黑" panose="020B0503020204020204" charset="-122"/>
                <a:ea typeface="微软雅黑" panose="020B0503020204020204" charset="-122"/>
                <a:cs typeface="+mn-cs"/>
              </a:rPr>
              <a:t>成败异变</a:t>
            </a:r>
            <a:r>
              <a:rPr lang="en-US" altLang="zh-CN" sz="3200" b="1" strike="noStrike" noProof="1">
                <a:latin typeface="微软雅黑" panose="020B0503020204020204" charset="-122"/>
                <a:ea typeface="微软雅黑" panose="020B0503020204020204" charset="-122"/>
                <a:cs typeface="+mn-cs"/>
              </a:rPr>
              <a:t>,</a:t>
            </a:r>
            <a:r>
              <a:rPr lang="zh-CN" altLang="en-US" sz="3200" b="1" strike="noStrike" noProof="1">
                <a:latin typeface="微软雅黑" panose="020B0503020204020204" charset="-122"/>
                <a:ea typeface="微软雅黑" panose="020B0503020204020204" charset="-122"/>
                <a:cs typeface="+mn-cs"/>
              </a:rPr>
              <a:t>功业相反，</a:t>
            </a:r>
            <a:endParaRPr lang="zh-CN" altLang="en-US" sz="3200" b="1" strike="noStrike" noProof="1">
              <a:latin typeface="微软雅黑" panose="020B0503020204020204" charset="-122"/>
              <a:ea typeface="微软雅黑" panose="020B0503020204020204" charset="-122"/>
            </a:endParaRPr>
          </a:p>
          <a:p>
            <a:pPr fontAlgn="base"/>
            <a:endParaRPr lang="zh-CN" altLang="en-US" sz="3200" b="1" strike="noStrike" noProof="1">
              <a:latin typeface="微软雅黑" panose="020B0503020204020204" charset="-122"/>
              <a:ea typeface="微软雅黑" panose="020B0503020204020204" charset="-122"/>
            </a:endParaRPr>
          </a:p>
          <a:p>
            <a:pPr fontAlgn="base"/>
            <a:r>
              <a:rPr lang="zh-CN" altLang="en-US" sz="3200" b="1" strike="noStrike" noProof="1">
                <a:latin typeface="微软雅黑" panose="020B0503020204020204" charset="-122"/>
                <a:ea typeface="微软雅黑" panose="020B0503020204020204" charset="-122"/>
                <a:cs typeface="+mn-cs"/>
              </a:rPr>
              <a:t>何也？试使</a:t>
            </a:r>
            <a:r>
              <a:rPr lang="zh-CN" altLang="en-US" sz="3200" b="1" u="sng" strike="noStrike" noProof="1">
                <a:solidFill>
                  <a:srgbClr val="CC0000"/>
                </a:solidFill>
                <a:latin typeface="微软雅黑" panose="020B0503020204020204" charset="-122"/>
                <a:ea typeface="微软雅黑" panose="020B0503020204020204" charset="-122"/>
                <a:cs typeface="+mn-cs"/>
              </a:rPr>
              <a:t>山东</a:t>
            </a:r>
            <a:r>
              <a:rPr lang="zh-CN" altLang="en-US" sz="3200" b="1" strike="noStrike" noProof="1">
                <a:latin typeface="微软雅黑" panose="020B0503020204020204" charset="-122"/>
                <a:ea typeface="微软雅黑" panose="020B0503020204020204" charset="-122"/>
                <a:cs typeface="+mn-cs"/>
              </a:rPr>
              <a:t>之国与陈涉</a:t>
            </a:r>
            <a:r>
              <a:rPr lang="zh-CN" altLang="en-US" sz="3200" b="1" u="sng" strike="noStrike" noProof="1">
                <a:solidFill>
                  <a:srgbClr val="CC0000"/>
                </a:solidFill>
                <a:latin typeface="微软雅黑" panose="020B0503020204020204" charset="-122"/>
                <a:ea typeface="微软雅黑" panose="020B0503020204020204" charset="-122"/>
                <a:cs typeface="+mn-cs"/>
              </a:rPr>
              <a:t>度</a:t>
            </a:r>
            <a:r>
              <a:rPr lang="zh-CN" altLang="en-US" sz="3200" b="1" strike="noStrike" noProof="1">
                <a:latin typeface="微软雅黑" panose="020B0503020204020204" charset="-122"/>
                <a:ea typeface="微软雅黑" panose="020B0503020204020204" charset="-122"/>
                <a:cs typeface="+mn-cs"/>
              </a:rPr>
              <a:t>长</a:t>
            </a:r>
            <a:r>
              <a:rPr lang="zh-CN" altLang="en-US" sz="3200" b="1" u="sng" strike="noStrike" noProof="1">
                <a:solidFill>
                  <a:srgbClr val="CC0000"/>
                </a:solidFill>
                <a:latin typeface="微软雅黑" panose="020B0503020204020204" charset="-122"/>
                <a:ea typeface="微软雅黑" panose="020B0503020204020204" charset="-122"/>
                <a:cs typeface="+mn-cs"/>
              </a:rPr>
              <a:t>絜</a:t>
            </a:r>
            <a:r>
              <a:rPr lang="zh-CN" altLang="en-US" sz="3200" b="1" strike="noStrike" noProof="1">
                <a:latin typeface="微软雅黑" panose="020B0503020204020204" charset="-122"/>
                <a:ea typeface="微软雅黑" panose="020B0503020204020204" charset="-122"/>
                <a:cs typeface="+mn-cs"/>
              </a:rPr>
              <a:t>大</a:t>
            </a:r>
            <a:r>
              <a:rPr lang="en-US" altLang="zh-CN"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比</a:t>
            </a:r>
            <a:r>
              <a:rPr lang="zh-CN" altLang="en-US" sz="3200" b="1" strike="noStrike" noProof="1">
                <a:latin typeface="微软雅黑" panose="020B0503020204020204" charset="-122"/>
                <a:ea typeface="微软雅黑" panose="020B0503020204020204" charset="-122"/>
                <a:cs typeface="+mn-cs"/>
              </a:rPr>
              <a:t>权</a:t>
            </a:r>
            <a:r>
              <a:rPr lang="zh-CN" altLang="en-US" sz="3200" b="1" u="sng" strike="noStrike" noProof="1">
                <a:solidFill>
                  <a:srgbClr val="CC0000"/>
                </a:solidFill>
                <a:latin typeface="微软雅黑" panose="020B0503020204020204" charset="-122"/>
                <a:ea typeface="微软雅黑" panose="020B0503020204020204" charset="-122"/>
                <a:cs typeface="+mn-cs"/>
              </a:rPr>
              <a:t>量</a:t>
            </a:r>
            <a:r>
              <a:rPr lang="zh-CN" altLang="en-US" sz="3200" b="1" strike="noStrike" noProof="1">
                <a:latin typeface="微软雅黑" panose="020B0503020204020204" charset="-122"/>
                <a:ea typeface="微软雅黑" panose="020B0503020204020204" charset="-122"/>
                <a:cs typeface="+mn-cs"/>
              </a:rPr>
              <a:t>力</a:t>
            </a:r>
            <a:r>
              <a:rPr lang="en-US" altLang="zh-CN" sz="3200" b="1" strike="noStrike" noProof="1">
                <a:latin typeface="微软雅黑" panose="020B0503020204020204" charset="-122"/>
                <a:ea typeface="微软雅黑" panose="020B0503020204020204" charset="-122"/>
                <a:cs typeface="+mn-cs"/>
              </a:rPr>
              <a:t>,</a:t>
            </a:r>
            <a:endParaRPr lang="en-US" altLang="zh-CN" sz="3200" b="1" strike="noStrike" noProof="1">
              <a:latin typeface="微软雅黑" panose="020B0503020204020204" charset="-122"/>
              <a:ea typeface="微软雅黑" panose="020B0503020204020204" charset="-122"/>
            </a:endParaRPr>
          </a:p>
          <a:p>
            <a:pPr fontAlgn="base"/>
            <a:endParaRPr lang="en-US" altLang="zh-CN" sz="3200" b="1" strike="noStrike" noProof="1">
              <a:latin typeface="微软雅黑" panose="020B0503020204020204" charset="-122"/>
              <a:ea typeface="微软雅黑" panose="020B0503020204020204" charset="-122"/>
            </a:endParaRPr>
          </a:p>
          <a:p>
            <a:pPr fontAlgn="base"/>
            <a:r>
              <a:rPr lang="zh-CN" altLang="en-US" sz="3200" b="1" strike="noStrike" noProof="1">
                <a:latin typeface="微软雅黑" panose="020B0503020204020204" charset="-122"/>
                <a:ea typeface="微软雅黑" panose="020B0503020204020204" charset="-122"/>
                <a:cs typeface="+mn-cs"/>
              </a:rPr>
              <a:t>则不可</a:t>
            </a:r>
            <a:r>
              <a:rPr lang="zh-CN" altLang="en-US" sz="3200" b="1" u="sng" strike="noStrike" noProof="1">
                <a:solidFill>
                  <a:srgbClr val="CC0000"/>
                </a:solidFill>
                <a:latin typeface="微软雅黑" panose="020B0503020204020204" charset="-122"/>
                <a:ea typeface="微软雅黑" panose="020B0503020204020204" charset="-122"/>
                <a:cs typeface="+mn-cs"/>
              </a:rPr>
              <a:t>同年而语</a:t>
            </a:r>
            <a:r>
              <a:rPr lang="zh-CN" altLang="en-US" sz="3200" b="1" strike="noStrike" noProof="1">
                <a:latin typeface="微软雅黑" panose="020B0503020204020204" charset="-122"/>
                <a:ea typeface="微软雅黑" panose="020B0503020204020204" charset="-122"/>
                <a:cs typeface="+mn-cs"/>
              </a:rPr>
              <a:t>矣。</a:t>
            </a:r>
            <a:endParaRPr lang="zh-CN" altLang="en-US" sz="3200" b="1" strike="noStrike" noProof="1">
              <a:latin typeface="微软雅黑" panose="020B0503020204020204" charset="-122"/>
              <a:ea typeface="微软雅黑" panose="020B0503020204020204" charset="-122"/>
            </a:endParaRPr>
          </a:p>
          <a:p>
            <a:pPr fontAlgn="base"/>
            <a:endParaRPr lang="zh-CN" altLang="en-US" sz="3200" b="1" strike="noStrike" noProof="1">
              <a:latin typeface="微软雅黑" panose="020B0503020204020204" charset="-122"/>
              <a:ea typeface="微软雅黑" panose="020B0503020204020204" charset="-122"/>
            </a:endParaRPr>
          </a:p>
        </p:txBody>
      </p:sp>
      <p:sp>
        <p:nvSpPr>
          <p:cNvPr id="49155" name="圆角矩形标注 49154"/>
          <p:cNvSpPr/>
          <p:nvPr/>
        </p:nvSpPr>
        <p:spPr>
          <a:xfrm>
            <a:off x="1524000" y="687388"/>
            <a:ext cx="1223963" cy="433387"/>
          </a:xfrm>
          <a:prstGeom prst="wedgeRoundRectCallout">
            <a:avLst>
              <a:gd name="adj1" fmla="val 28338"/>
              <a:gd name="adj2" fmla="val -67218"/>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2800" b="1">
                <a:latin typeface="Times New Roman" panose="02020603050405020304" pitchFamily="18" charset="0"/>
                <a:ea typeface="黑体" pitchFamily="49" charset="-122"/>
              </a:rPr>
              <a:t>高</a:t>
            </a:r>
            <a:r>
              <a:rPr lang="en-US" altLang="zh-CN" sz="2800" b="1">
                <a:latin typeface="Times New Roman" panose="02020603050405020304" pitchFamily="18" charset="0"/>
                <a:ea typeface="黑体" pitchFamily="49" charset="-122"/>
              </a:rPr>
              <a:t>,</a:t>
            </a:r>
            <a:r>
              <a:rPr lang="zh-CN" altLang="en-US" sz="2800" b="1">
                <a:latin typeface="Times New Roman" panose="02020603050405020304" pitchFamily="18" charset="0"/>
                <a:ea typeface="黑体" pitchFamily="49" charset="-122"/>
              </a:rPr>
              <a:t>强</a:t>
            </a:r>
          </a:p>
        </p:txBody>
      </p:sp>
      <p:sp>
        <p:nvSpPr>
          <p:cNvPr id="49156" name="圆角矩形标注 49155"/>
          <p:cNvSpPr/>
          <p:nvPr/>
        </p:nvSpPr>
        <p:spPr>
          <a:xfrm>
            <a:off x="2927350" y="687388"/>
            <a:ext cx="1223963" cy="433387"/>
          </a:xfrm>
          <a:prstGeom prst="wedgeRoundRectCallout">
            <a:avLst>
              <a:gd name="adj1" fmla="val -36898"/>
              <a:gd name="adj2" fmla="val -64287"/>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比</a:t>
            </a:r>
          </a:p>
        </p:txBody>
      </p:sp>
      <p:sp>
        <p:nvSpPr>
          <p:cNvPr id="49157" name="圆角矩形标注 49156"/>
          <p:cNvSpPr/>
          <p:nvPr/>
        </p:nvSpPr>
        <p:spPr>
          <a:xfrm>
            <a:off x="268288" y="1700213"/>
            <a:ext cx="1042987" cy="433387"/>
          </a:xfrm>
          <a:prstGeom prst="wedgeRoundRectCallout">
            <a:avLst>
              <a:gd name="adj1" fmla="val 24731"/>
              <a:gd name="adj2" fmla="val -67583"/>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策略</a:t>
            </a:r>
          </a:p>
        </p:txBody>
      </p:sp>
      <p:sp>
        <p:nvSpPr>
          <p:cNvPr id="49158" name="圆角矩形标注 49157"/>
          <p:cNvSpPr/>
          <p:nvPr/>
        </p:nvSpPr>
        <p:spPr>
          <a:xfrm>
            <a:off x="1416050" y="1700213"/>
            <a:ext cx="1439863" cy="433387"/>
          </a:xfrm>
          <a:prstGeom prst="wedgeRoundRectCallout">
            <a:avLst>
              <a:gd name="adj1" fmla="val -5676"/>
              <a:gd name="adj2" fmla="val -67583"/>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比得上</a:t>
            </a:r>
          </a:p>
        </p:txBody>
      </p:sp>
      <p:sp>
        <p:nvSpPr>
          <p:cNvPr id="49159" name="圆角矩形标注 49158"/>
          <p:cNvSpPr/>
          <p:nvPr/>
        </p:nvSpPr>
        <p:spPr>
          <a:xfrm>
            <a:off x="2855913" y="1700213"/>
            <a:ext cx="1081087" cy="433387"/>
          </a:xfrm>
          <a:prstGeom prst="wedgeRoundRectCallout">
            <a:avLst>
              <a:gd name="adj1" fmla="val -51616"/>
              <a:gd name="adj2" fmla="val -67583"/>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先前</a:t>
            </a:r>
          </a:p>
        </p:txBody>
      </p:sp>
      <p:sp>
        <p:nvSpPr>
          <p:cNvPr id="49160" name="圆角矩形标注 49159"/>
          <p:cNvSpPr/>
          <p:nvPr/>
        </p:nvSpPr>
        <p:spPr>
          <a:xfrm>
            <a:off x="3748088" y="1700213"/>
            <a:ext cx="5364162" cy="433387"/>
          </a:xfrm>
          <a:prstGeom prst="wedgeRoundRectCallout">
            <a:avLst>
              <a:gd name="adj1" fmla="val -19458"/>
              <a:gd name="adj2" fmla="val -67583"/>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条件好的失败</a:t>
            </a:r>
            <a:r>
              <a:rPr lang="en-US" altLang="zh-CN" sz="3000" b="1">
                <a:latin typeface="Times New Roman" panose="02020603050405020304" pitchFamily="18" charset="0"/>
                <a:ea typeface="黑体" pitchFamily="49" charset="-122"/>
              </a:rPr>
              <a:t>,</a:t>
            </a:r>
            <a:r>
              <a:rPr lang="zh-CN" altLang="en-US" sz="3000" b="1">
                <a:latin typeface="Times New Roman" panose="02020603050405020304" pitchFamily="18" charset="0"/>
                <a:ea typeface="黑体" pitchFamily="49" charset="-122"/>
              </a:rPr>
              <a:t>条件差的成功</a:t>
            </a:r>
          </a:p>
        </p:txBody>
      </p:sp>
      <p:sp>
        <p:nvSpPr>
          <p:cNvPr id="49161" name="文本框 49160"/>
          <p:cNvSpPr txBox="1"/>
          <p:nvPr/>
        </p:nvSpPr>
        <p:spPr>
          <a:xfrm>
            <a:off x="131763" y="4419600"/>
            <a:ext cx="11830050" cy="1985963"/>
          </a:xfrm>
          <a:prstGeom prst="rect">
            <a:avLst/>
          </a:prstGeom>
          <a:solidFill>
            <a:schemeClr val="accent1">
              <a:alpha val="10999"/>
            </a:schemeClr>
          </a:solidFill>
          <a:ln w="28575" cap="flat" cmpd="sng">
            <a:solidFill>
              <a:schemeClr val="tx1"/>
            </a:solidFill>
            <a:prstDash val="sysDash"/>
            <a:miter/>
            <a:headEnd type="none" w="med" len="med"/>
            <a:tailEnd type="none" w="med" len="med"/>
          </a:ln>
        </p:spPr>
        <p:txBody>
          <a:bodyPr wrap="square" anchor="t">
            <a:spAutoFit/>
          </a:bodyPr>
          <a:lstStyle/>
          <a:p>
            <a:pPr>
              <a:lnSpc>
                <a:spcPct val="110000"/>
              </a:lnSpc>
              <a:spcBef>
                <a:spcPct val="50000"/>
              </a:spcBef>
            </a:pP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译文</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被征发戍边的士卒</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并不比九国的军队强大</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深谋远虑</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行军用兵的策略</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也比不上先前九国的谋士。但是</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成功与失败大不相同</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功业也完全相反</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这是为什么呢？假使让崤山以东的各诸侯国跟陈涉量量长短、比比大小，比量彼此的权势力量，那简直是不能相提并论的了。</a:t>
            </a:r>
          </a:p>
        </p:txBody>
      </p:sp>
      <p:sp>
        <p:nvSpPr>
          <p:cNvPr id="49162" name="圆角矩形标注 49161"/>
          <p:cNvSpPr/>
          <p:nvPr/>
        </p:nvSpPr>
        <p:spPr>
          <a:xfrm>
            <a:off x="1677988" y="2708275"/>
            <a:ext cx="1979612" cy="433388"/>
          </a:xfrm>
          <a:prstGeom prst="wedgeRoundRectCallout">
            <a:avLst>
              <a:gd name="adj1" fmla="val -7579"/>
              <a:gd name="adj2" fmla="val -64653"/>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崤山以东</a:t>
            </a:r>
          </a:p>
        </p:txBody>
      </p:sp>
      <p:sp>
        <p:nvSpPr>
          <p:cNvPr id="49163" name="圆角矩形标注 49162"/>
          <p:cNvSpPr/>
          <p:nvPr/>
        </p:nvSpPr>
        <p:spPr>
          <a:xfrm>
            <a:off x="4344988" y="2708275"/>
            <a:ext cx="1511300" cy="433388"/>
          </a:xfrm>
          <a:prstGeom prst="wedgeRoundRectCallout">
            <a:avLst>
              <a:gd name="adj1" fmla="val 8931"/>
              <a:gd name="adj2" fmla="val -67583"/>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量长短</a:t>
            </a:r>
          </a:p>
        </p:txBody>
      </p:sp>
      <p:sp>
        <p:nvSpPr>
          <p:cNvPr id="49164" name="圆角矩形标注 49163"/>
          <p:cNvSpPr/>
          <p:nvPr/>
        </p:nvSpPr>
        <p:spPr>
          <a:xfrm>
            <a:off x="6038850" y="2708275"/>
            <a:ext cx="1439863" cy="433388"/>
          </a:xfrm>
          <a:prstGeom prst="wedgeRoundRectCallout">
            <a:avLst>
              <a:gd name="adj1" fmla="val -42722"/>
              <a:gd name="adj2" fmla="val -73444"/>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比大小</a:t>
            </a:r>
          </a:p>
        </p:txBody>
      </p:sp>
      <p:sp>
        <p:nvSpPr>
          <p:cNvPr id="49165" name="圆角矩形标注 49164"/>
          <p:cNvSpPr/>
          <p:nvPr/>
        </p:nvSpPr>
        <p:spPr>
          <a:xfrm>
            <a:off x="7813675" y="2651125"/>
            <a:ext cx="1439863" cy="433388"/>
          </a:xfrm>
          <a:prstGeom prst="wedgeRoundRectCallout">
            <a:avLst>
              <a:gd name="adj1" fmla="val -42722"/>
              <a:gd name="adj2" fmla="val -70514"/>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比量</a:t>
            </a:r>
          </a:p>
        </p:txBody>
      </p:sp>
      <p:sp>
        <p:nvSpPr>
          <p:cNvPr id="49166" name="圆角矩形标注 49165"/>
          <p:cNvSpPr/>
          <p:nvPr/>
        </p:nvSpPr>
        <p:spPr>
          <a:xfrm>
            <a:off x="2549525" y="3565525"/>
            <a:ext cx="1979613" cy="431800"/>
          </a:xfrm>
          <a:prstGeom prst="wedgeRoundRectCallout">
            <a:avLst>
              <a:gd name="adj1" fmla="val -46394"/>
              <a:gd name="adj2" fmla="val -98528"/>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相提并论</a:t>
            </a:r>
          </a:p>
        </p:txBody>
      </p:sp>
      <p:pic>
        <p:nvPicPr>
          <p:cNvPr id="57358"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9155"/>
                                        </p:tgtEl>
                                        <p:attrNameLst>
                                          <p:attrName>style.visibility</p:attrName>
                                        </p:attrNameLst>
                                      </p:cBhvr>
                                      <p:to>
                                        <p:strVal val="visible"/>
                                      </p:to>
                                    </p:set>
                                    <p:anim calcmode="lin" valueType="num">
                                      <p:cBhvr>
                                        <p:cTn id="7" dur="1" fill="hold"/>
                                        <p:tgtEl>
                                          <p:spTgt spid="49155"/>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 nodeType="clickEffect">
                                  <p:stCondLst>
                                    <p:cond delay="0"/>
                                  </p:stCondLst>
                                  <p:childTnLst>
                                    <p:set>
                                      <p:cBhvr>
                                        <p:cTn id="12" dur="1" fill="hold">
                                          <p:stCondLst>
                                            <p:cond delay="499"/>
                                          </p:stCondLst>
                                        </p:cTn>
                                        <p:tgtEl>
                                          <p:spTgt spid="49156"/>
                                        </p:tgtEl>
                                        <p:attrNameLst>
                                          <p:attrName>style.visibility</p:attrName>
                                        </p:attrNameLst>
                                      </p:cBhvr>
                                      <p:to>
                                        <p:strVal val="visible"/>
                                      </p:to>
                                    </p:set>
                                    <p:anim calcmode="lin" valueType="num">
                                      <p:cBhvr>
                                        <p:cTn id="13" dur="1" fill="hold"/>
                                        <p:tgtEl>
                                          <p:spTgt spid="49156"/>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2" nodeType="clickEffect">
                                  <p:stCondLst>
                                    <p:cond delay="0"/>
                                  </p:stCondLst>
                                  <p:childTnLst>
                                    <p:set>
                                      <p:cBhvr>
                                        <p:cTn id="18" dur="1" fill="hold">
                                          <p:stCondLst>
                                            <p:cond delay="499"/>
                                          </p:stCondLst>
                                        </p:cTn>
                                        <p:tgtEl>
                                          <p:spTgt spid="49157"/>
                                        </p:tgtEl>
                                        <p:attrNameLst>
                                          <p:attrName>style.visibility</p:attrName>
                                        </p:attrNameLst>
                                      </p:cBhvr>
                                      <p:to>
                                        <p:strVal val="visible"/>
                                      </p:to>
                                    </p:set>
                                    <p:anim calcmode="lin" valueType="num">
                                      <p:cBhvr>
                                        <p:cTn id="19" dur="1" fill="hold"/>
                                        <p:tgtEl>
                                          <p:spTgt spid="49157"/>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3" nodeType="clickEffect">
                                  <p:stCondLst>
                                    <p:cond delay="0"/>
                                  </p:stCondLst>
                                  <p:childTnLst>
                                    <p:set>
                                      <p:cBhvr>
                                        <p:cTn id="24" dur="1" fill="hold">
                                          <p:stCondLst>
                                            <p:cond delay="499"/>
                                          </p:stCondLst>
                                        </p:cTn>
                                        <p:tgtEl>
                                          <p:spTgt spid="49158"/>
                                        </p:tgtEl>
                                        <p:attrNameLst>
                                          <p:attrName>style.visibility</p:attrName>
                                        </p:attrNameLst>
                                      </p:cBhvr>
                                      <p:to>
                                        <p:strVal val="visible"/>
                                      </p:to>
                                    </p:set>
                                    <p:anim calcmode="lin" valueType="num">
                                      <p:cBhvr>
                                        <p:cTn id="25" dur="1" fill="hold"/>
                                        <p:tgtEl>
                                          <p:spTgt spid="49158"/>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4" nodeType="clickEffect">
                                  <p:stCondLst>
                                    <p:cond delay="0"/>
                                  </p:stCondLst>
                                  <p:childTnLst>
                                    <p:set>
                                      <p:cBhvr>
                                        <p:cTn id="30" dur="1" fill="hold">
                                          <p:stCondLst>
                                            <p:cond delay="499"/>
                                          </p:stCondLst>
                                        </p:cTn>
                                        <p:tgtEl>
                                          <p:spTgt spid="49159"/>
                                        </p:tgtEl>
                                        <p:attrNameLst>
                                          <p:attrName>style.visibility</p:attrName>
                                        </p:attrNameLst>
                                      </p:cBhvr>
                                      <p:to>
                                        <p:strVal val="visible"/>
                                      </p:to>
                                    </p:set>
                                    <p:anim calcmode="lin" valueType="num">
                                      <p:cBhvr>
                                        <p:cTn id="31" dur="1" fill="hold"/>
                                        <p:tgtEl>
                                          <p:spTgt spid="49159"/>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5" nodeType="clickEffect">
                                  <p:stCondLst>
                                    <p:cond delay="0"/>
                                  </p:stCondLst>
                                  <p:childTnLst>
                                    <p:set>
                                      <p:cBhvr>
                                        <p:cTn id="36" dur="1" fill="hold">
                                          <p:stCondLst>
                                            <p:cond delay="499"/>
                                          </p:stCondLst>
                                        </p:cTn>
                                        <p:tgtEl>
                                          <p:spTgt spid="49160"/>
                                        </p:tgtEl>
                                        <p:attrNameLst>
                                          <p:attrName>style.visibility</p:attrName>
                                        </p:attrNameLst>
                                      </p:cBhvr>
                                      <p:to>
                                        <p:strVal val="visible"/>
                                      </p:to>
                                    </p:set>
                                    <p:anim calcmode="lin" valueType="num">
                                      <p:cBhvr>
                                        <p:cTn id="37" dur="1" fill="hold"/>
                                        <p:tgtEl>
                                          <p:spTgt spid="49160"/>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7" nodeType="clickEffect">
                                  <p:stCondLst>
                                    <p:cond delay="0"/>
                                  </p:stCondLst>
                                  <p:childTnLst>
                                    <p:set>
                                      <p:cBhvr>
                                        <p:cTn id="42" dur="1" fill="hold">
                                          <p:stCondLst>
                                            <p:cond delay="499"/>
                                          </p:stCondLst>
                                        </p:cTn>
                                        <p:tgtEl>
                                          <p:spTgt spid="49162"/>
                                        </p:tgtEl>
                                        <p:attrNameLst>
                                          <p:attrName>style.visibility</p:attrName>
                                        </p:attrNameLst>
                                      </p:cBhvr>
                                      <p:to>
                                        <p:strVal val="visible"/>
                                      </p:to>
                                    </p:set>
                                    <p:anim calcmode="lin" valueType="num">
                                      <p:cBhvr>
                                        <p:cTn id="43" dur="1" fill="hold"/>
                                        <p:tgtEl>
                                          <p:spTgt spid="49162"/>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8" nodeType="clickEffect">
                                  <p:stCondLst>
                                    <p:cond delay="0"/>
                                  </p:stCondLst>
                                  <p:childTnLst>
                                    <p:set>
                                      <p:cBhvr>
                                        <p:cTn id="48" dur="1" fill="hold">
                                          <p:stCondLst>
                                            <p:cond delay="499"/>
                                          </p:stCondLst>
                                        </p:cTn>
                                        <p:tgtEl>
                                          <p:spTgt spid="49163"/>
                                        </p:tgtEl>
                                        <p:attrNameLst>
                                          <p:attrName>style.visibility</p:attrName>
                                        </p:attrNameLst>
                                      </p:cBhvr>
                                      <p:to>
                                        <p:strVal val="visible"/>
                                      </p:to>
                                    </p:set>
                                    <p:anim calcmode="lin" valueType="num">
                                      <p:cBhvr>
                                        <p:cTn id="49" dur="1" fill="hold"/>
                                        <p:tgtEl>
                                          <p:spTgt spid="49163"/>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9" nodeType="clickEffect">
                                  <p:stCondLst>
                                    <p:cond delay="0"/>
                                  </p:stCondLst>
                                  <p:childTnLst>
                                    <p:set>
                                      <p:cBhvr>
                                        <p:cTn id="54" dur="1" fill="hold">
                                          <p:stCondLst>
                                            <p:cond delay="499"/>
                                          </p:stCondLst>
                                        </p:cTn>
                                        <p:tgtEl>
                                          <p:spTgt spid="49164"/>
                                        </p:tgtEl>
                                        <p:attrNameLst>
                                          <p:attrName>style.visibility</p:attrName>
                                        </p:attrNameLst>
                                      </p:cBhvr>
                                      <p:to>
                                        <p:strVal val="visible"/>
                                      </p:to>
                                    </p:set>
                                    <p:anim calcmode="lin" valueType="num">
                                      <p:cBhvr>
                                        <p:cTn id="55" dur="1" fill="hold"/>
                                        <p:tgtEl>
                                          <p:spTgt spid="49164"/>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4" presetClass="entr" presetSubtype="0" fill="hold" grpId="10" nodeType="clickEffect">
                                  <p:stCondLst>
                                    <p:cond delay="0"/>
                                  </p:stCondLst>
                                  <p:childTnLst>
                                    <p:set>
                                      <p:cBhvr>
                                        <p:cTn id="60" dur="1" fill="hold">
                                          <p:stCondLst>
                                            <p:cond delay="499"/>
                                          </p:stCondLst>
                                        </p:cTn>
                                        <p:tgtEl>
                                          <p:spTgt spid="49165"/>
                                        </p:tgtEl>
                                        <p:attrNameLst>
                                          <p:attrName>style.visibility</p:attrName>
                                        </p:attrNameLst>
                                      </p:cBhvr>
                                      <p:to>
                                        <p:strVal val="visible"/>
                                      </p:to>
                                    </p:set>
                                    <p:anim calcmode="lin" valueType="num">
                                      <p:cBhvr>
                                        <p:cTn id="61" dur="1" fill="hold"/>
                                        <p:tgtEl>
                                          <p:spTgt spid="49165"/>
                                        </p:tgtEl>
                                      </p:cBhvr>
                                    </p:anim>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4" presetClass="entr" presetSubtype="0" fill="hold" grpId="11" nodeType="clickEffect">
                                  <p:stCondLst>
                                    <p:cond delay="0"/>
                                  </p:stCondLst>
                                  <p:childTnLst>
                                    <p:set>
                                      <p:cBhvr>
                                        <p:cTn id="66" dur="1" fill="hold">
                                          <p:stCondLst>
                                            <p:cond delay="499"/>
                                          </p:stCondLst>
                                        </p:cTn>
                                        <p:tgtEl>
                                          <p:spTgt spid="49166"/>
                                        </p:tgtEl>
                                        <p:attrNameLst>
                                          <p:attrName>style.visibility</p:attrName>
                                        </p:attrNameLst>
                                      </p:cBhvr>
                                      <p:to>
                                        <p:strVal val="visible"/>
                                      </p:to>
                                    </p:set>
                                    <p:anim calcmode="lin" valueType="num">
                                      <p:cBhvr>
                                        <p:cTn id="67" dur="1" fill="hold"/>
                                        <p:tgtEl>
                                          <p:spTgt spid="49166"/>
                                        </p:tgtEl>
                                      </p:cBhvr>
                                    </p:anim>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1" presetClass="entr" presetSubtype="0" fill="hold" grpId="6" nodeType="clickEffect">
                                  <p:stCondLst>
                                    <p:cond delay="0"/>
                                  </p:stCondLst>
                                  <p:childTnLst>
                                    <p:set>
                                      <p:cBhvr>
                                        <p:cTn id="72" dur="1" fill="hold">
                                          <p:stCondLst>
                                            <p:cond delay="499"/>
                                          </p:stCondLst>
                                        </p:cTn>
                                        <p:tgtEl>
                                          <p:spTgt spid="491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animBg="1"/>
      <p:bldP spid="49156" grpId="1" animBg="1"/>
      <p:bldP spid="49157" grpId="2" animBg="1"/>
      <p:bldP spid="49158" grpId="3" animBg="1"/>
      <p:bldP spid="49159" grpId="4" animBg="1"/>
      <p:bldP spid="49160" grpId="5" animBg="1"/>
      <p:bldP spid="49161" grpId="6" animBg="1"/>
      <p:bldP spid="49162" grpId="7" animBg="1"/>
      <p:bldP spid="49163" grpId="8" animBg="1"/>
      <p:bldP spid="49164" grpId="9" animBg="1"/>
      <p:bldP spid="49165" grpId="10" animBg="1"/>
      <p:bldP spid="49166" grpId="1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矩形 50177"/>
          <p:cNvSpPr/>
          <p:nvPr/>
        </p:nvSpPr>
        <p:spPr>
          <a:xfrm>
            <a:off x="297180" y="66040"/>
            <a:ext cx="9144000" cy="4032250"/>
          </a:xfrm>
          <a:prstGeom prst="rect">
            <a:avLst/>
          </a:prstGeom>
          <a:noFill/>
          <a:ln w="28575">
            <a:solidFill>
              <a:schemeClr val="tx1"/>
            </a:solidFill>
          </a:ln>
          <a:effectLst>
            <a:glow rad="63500">
              <a:schemeClr val="accent1">
                <a:satMod val="175000"/>
                <a:alpha val="40000"/>
              </a:schemeClr>
            </a:glow>
          </a:effectLst>
        </p:spPr>
        <p:txBody>
          <a:bodyPr lIns="90000" tIns="46800" rIns="90000" bIns="46800" anchor="t">
            <a:spAutoFit/>
          </a:bodyPr>
          <a:lstStyle/>
          <a:p>
            <a:pPr fontAlgn="base"/>
            <a:r>
              <a:rPr lang="zh-CN" altLang="en-US" sz="3200" b="1" strike="noStrike" noProof="1">
                <a:latin typeface="宋体" panose="02010600030101010101" pitchFamily="2" charset="-122"/>
                <a:ea typeface="华文新魏" pitchFamily="2" charset="-122"/>
                <a:cs typeface="+mn-cs"/>
              </a:rPr>
              <a:t>   </a:t>
            </a:r>
            <a:r>
              <a:rPr lang="zh-CN" altLang="en-US" sz="3200" b="1" strike="noStrike" noProof="1">
                <a:latin typeface="微软雅黑" panose="020B0503020204020204" charset="-122"/>
                <a:ea typeface="微软雅黑" panose="020B0503020204020204" charset="-122"/>
                <a:cs typeface="+mn-cs"/>
              </a:rPr>
              <a:t>然秦</a:t>
            </a:r>
            <a:r>
              <a:rPr lang="zh-CN" altLang="en-US" sz="3200" b="1" u="sng" strike="noStrike" noProof="1">
                <a:solidFill>
                  <a:srgbClr val="CC0000"/>
                </a:solidFill>
                <a:latin typeface="微软雅黑" panose="020B0503020204020204" charset="-122"/>
                <a:ea typeface="微软雅黑" panose="020B0503020204020204" charset="-122"/>
                <a:cs typeface="+mn-cs"/>
              </a:rPr>
              <a:t>以区区</a:t>
            </a:r>
            <a:r>
              <a:rPr lang="zh-CN" altLang="en-US" sz="3200" b="1" strike="noStrike" noProof="1">
                <a:latin typeface="微软雅黑" panose="020B0503020204020204" charset="-122"/>
                <a:ea typeface="微软雅黑" panose="020B0503020204020204" charset="-122"/>
                <a:cs typeface="+mn-cs"/>
              </a:rPr>
              <a:t>之地，</a:t>
            </a:r>
            <a:r>
              <a:rPr lang="zh-CN" altLang="en-US" sz="3200" b="1" u="sng" strike="noStrike" noProof="1">
                <a:solidFill>
                  <a:srgbClr val="CC0000"/>
                </a:solidFill>
                <a:latin typeface="微软雅黑" panose="020B0503020204020204" charset="-122"/>
                <a:ea typeface="微软雅黑" panose="020B0503020204020204" charset="-122"/>
                <a:cs typeface="+mn-cs"/>
              </a:rPr>
              <a:t>致万乘</a:t>
            </a:r>
            <a:r>
              <a:rPr lang="zh-CN" altLang="en-US" sz="3200" b="1" strike="noStrike" noProof="1">
                <a:latin typeface="微软雅黑" panose="020B0503020204020204" charset="-122"/>
                <a:ea typeface="微软雅黑" panose="020B0503020204020204" charset="-122"/>
                <a:cs typeface="+mn-cs"/>
              </a:rPr>
              <a:t>之势，</a:t>
            </a:r>
            <a:r>
              <a:rPr lang="zh-CN" altLang="en-US" sz="3200" b="1" u="sng" strike="noStrike" noProof="1">
                <a:solidFill>
                  <a:srgbClr val="CC0000"/>
                </a:solidFill>
                <a:latin typeface="微软雅黑" panose="020B0503020204020204" charset="-122"/>
                <a:ea typeface="微软雅黑" panose="020B0503020204020204" charset="-122"/>
                <a:cs typeface="+mn-cs"/>
              </a:rPr>
              <a:t>序</a:t>
            </a:r>
            <a:r>
              <a:rPr lang="zh-CN" altLang="en-US" sz="3200" b="1" strike="noStrike" noProof="1">
                <a:latin typeface="微软雅黑" panose="020B0503020204020204" charset="-122"/>
                <a:ea typeface="微软雅黑" panose="020B0503020204020204" charset="-122"/>
                <a:cs typeface="+mn-cs"/>
              </a:rPr>
              <a:t>八州而</a:t>
            </a:r>
            <a:endParaRPr lang="zh-CN" altLang="en-US" sz="3200" b="1" strike="noStrike" noProof="1">
              <a:latin typeface="微软雅黑" panose="020B0503020204020204" charset="-122"/>
              <a:ea typeface="微软雅黑" panose="020B0503020204020204" charset="-122"/>
            </a:endParaRPr>
          </a:p>
          <a:p>
            <a:pPr fontAlgn="base"/>
            <a:endParaRPr lang="zh-CN" altLang="en-US" sz="3200" b="1" strike="noStrike" noProof="1">
              <a:latin typeface="微软雅黑" panose="020B0503020204020204" charset="-122"/>
              <a:ea typeface="微软雅黑" panose="020B0503020204020204" charset="-122"/>
            </a:endParaRPr>
          </a:p>
          <a:p>
            <a:pPr fontAlgn="base"/>
            <a:endParaRPr lang="zh-CN" altLang="en-US" sz="3200" b="1" strike="noStrike" noProof="1">
              <a:latin typeface="微软雅黑" panose="020B0503020204020204" charset="-122"/>
              <a:ea typeface="微软雅黑" panose="020B0503020204020204" charset="-122"/>
            </a:endParaRPr>
          </a:p>
          <a:p>
            <a:pPr fontAlgn="base"/>
            <a:endParaRPr lang="zh-CN" altLang="en-US" sz="3200" b="1" strike="noStrike" noProof="1">
              <a:latin typeface="微软雅黑" panose="020B0503020204020204" charset="-122"/>
              <a:ea typeface="微软雅黑" panose="020B0503020204020204" charset="-122"/>
            </a:endParaRPr>
          </a:p>
          <a:p>
            <a:pPr fontAlgn="base"/>
            <a:r>
              <a:rPr lang="zh-CN" altLang="en-US" sz="3200" b="1" u="sng" strike="noStrike" noProof="1">
                <a:solidFill>
                  <a:srgbClr val="CC0000"/>
                </a:solidFill>
                <a:latin typeface="微软雅黑" panose="020B0503020204020204" charset="-122"/>
                <a:ea typeface="微软雅黑" panose="020B0503020204020204" charset="-122"/>
                <a:cs typeface="+mn-cs"/>
              </a:rPr>
              <a:t>朝同列</a:t>
            </a:r>
            <a:r>
              <a:rPr lang="zh-CN" altLang="en-US" sz="3200" b="1" strike="noStrike" noProof="1">
                <a:latin typeface="微软雅黑" panose="020B0503020204020204" charset="-122"/>
                <a:ea typeface="微软雅黑" panose="020B0503020204020204" charset="-122"/>
                <a:cs typeface="+mn-cs"/>
              </a:rPr>
              <a:t>，</a:t>
            </a:r>
            <a:r>
              <a:rPr lang="zh-CN" altLang="en-US" sz="3200" b="1" u="sng" strike="noStrike" noProof="1">
                <a:solidFill>
                  <a:srgbClr val="CC0000"/>
                </a:solidFill>
                <a:latin typeface="微软雅黑" panose="020B0503020204020204" charset="-122"/>
                <a:ea typeface="微软雅黑" panose="020B0503020204020204" charset="-122"/>
                <a:cs typeface="+mn-cs"/>
              </a:rPr>
              <a:t>百有余年</a:t>
            </a:r>
            <a:r>
              <a:rPr lang="zh-CN" altLang="en-US" sz="3200" b="1" strike="noStrike" noProof="1">
                <a:latin typeface="微软雅黑" panose="020B0503020204020204" charset="-122"/>
                <a:ea typeface="微软雅黑" panose="020B0503020204020204" charset="-122"/>
                <a:cs typeface="+mn-cs"/>
              </a:rPr>
              <a:t>矣；</a:t>
            </a:r>
            <a:endParaRPr lang="zh-CN" altLang="en-US" sz="3200" b="1" strike="noStrike" noProof="1">
              <a:latin typeface="微软雅黑" panose="020B0503020204020204" charset="-122"/>
              <a:ea typeface="微软雅黑" panose="020B0503020204020204" charset="-122"/>
            </a:endParaRPr>
          </a:p>
          <a:p>
            <a:pPr fontAlgn="base"/>
            <a:endParaRPr lang="zh-CN" altLang="en-US" sz="3200" b="1" strike="noStrike" noProof="1">
              <a:latin typeface="微软雅黑" panose="020B0503020204020204" charset="-122"/>
              <a:ea typeface="微软雅黑" panose="020B0503020204020204" charset="-122"/>
            </a:endParaRPr>
          </a:p>
          <a:p>
            <a:pPr fontAlgn="base"/>
            <a:endParaRPr lang="zh-CN" altLang="en-US" sz="3200" b="1" strike="noStrike" noProof="1">
              <a:latin typeface="微软雅黑" panose="020B0503020204020204" charset="-122"/>
              <a:ea typeface="微软雅黑" panose="020B0503020204020204" charset="-122"/>
            </a:endParaRPr>
          </a:p>
          <a:p>
            <a:pPr fontAlgn="base"/>
            <a:endParaRPr lang="zh-CN" altLang="en-US" sz="3200" b="1" strike="noStrike" noProof="1">
              <a:latin typeface="微软雅黑" panose="020B0503020204020204" charset="-122"/>
              <a:ea typeface="微软雅黑" panose="020B0503020204020204" charset="-122"/>
            </a:endParaRPr>
          </a:p>
        </p:txBody>
      </p:sp>
      <p:sp>
        <p:nvSpPr>
          <p:cNvPr id="50179" name="圆角矩形标注 50178"/>
          <p:cNvSpPr/>
          <p:nvPr/>
        </p:nvSpPr>
        <p:spPr>
          <a:xfrm>
            <a:off x="1014413" y="939800"/>
            <a:ext cx="1150937" cy="431800"/>
          </a:xfrm>
          <a:prstGeom prst="wedgeRoundRectCallout">
            <a:avLst>
              <a:gd name="adj1" fmla="val 41032"/>
              <a:gd name="adj2" fmla="val -133454"/>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凭借</a:t>
            </a:r>
          </a:p>
        </p:txBody>
      </p:sp>
      <p:sp>
        <p:nvSpPr>
          <p:cNvPr id="50180" name="圆角矩形标注 50179"/>
          <p:cNvSpPr/>
          <p:nvPr/>
        </p:nvSpPr>
        <p:spPr>
          <a:xfrm>
            <a:off x="2165350" y="1127125"/>
            <a:ext cx="1439863" cy="431800"/>
          </a:xfrm>
          <a:prstGeom prst="wedgeRoundRectCallout">
            <a:avLst>
              <a:gd name="adj1" fmla="val -12954"/>
              <a:gd name="adj2" fmla="val -126102"/>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形容小</a:t>
            </a:r>
          </a:p>
        </p:txBody>
      </p:sp>
      <p:sp>
        <p:nvSpPr>
          <p:cNvPr id="50181" name="圆角矩形标注 50180"/>
          <p:cNvSpPr/>
          <p:nvPr/>
        </p:nvSpPr>
        <p:spPr>
          <a:xfrm>
            <a:off x="3605213" y="787400"/>
            <a:ext cx="2438400" cy="431800"/>
          </a:xfrm>
          <a:prstGeom prst="wedgeRoundRectCallout">
            <a:avLst>
              <a:gd name="adj1" fmla="val -19727"/>
              <a:gd name="adj2" fmla="val -116912"/>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招致、达到</a:t>
            </a:r>
          </a:p>
        </p:txBody>
      </p:sp>
      <p:sp>
        <p:nvSpPr>
          <p:cNvPr id="50182" name="圆角矩形标注 50181"/>
          <p:cNvSpPr/>
          <p:nvPr/>
        </p:nvSpPr>
        <p:spPr>
          <a:xfrm>
            <a:off x="6251575" y="787400"/>
            <a:ext cx="1081088" cy="792163"/>
          </a:xfrm>
          <a:prstGeom prst="wedgeRoundRectCallout">
            <a:avLst>
              <a:gd name="adj1" fmla="val -146037"/>
              <a:gd name="adj2" fmla="val -76255"/>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万辆兵车</a:t>
            </a:r>
          </a:p>
        </p:txBody>
      </p:sp>
      <p:sp>
        <p:nvSpPr>
          <p:cNvPr id="50183" name="圆角矩形标注 50182"/>
          <p:cNvSpPr/>
          <p:nvPr/>
        </p:nvSpPr>
        <p:spPr>
          <a:xfrm>
            <a:off x="7546975" y="939800"/>
            <a:ext cx="1150938" cy="431800"/>
          </a:xfrm>
          <a:prstGeom prst="wedgeRoundRectCallout">
            <a:avLst>
              <a:gd name="adj1" fmla="val -87519"/>
              <a:gd name="adj2" fmla="val -118014"/>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统治</a:t>
            </a:r>
          </a:p>
        </p:txBody>
      </p:sp>
      <p:sp>
        <p:nvSpPr>
          <p:cNvPr id="50184" name="圆角矩形标注 50183"/>
          <p:cNvSpPr/>
          <p:nvPr/>
        </p:nvSpPr>
        <p:spPr>
          <a:xfrm>
            <a:off x="365125" y="2714625"/>
            <a:ext cx="2447925" cy="792163"/>
          </a:xfrm>
          <a:prstGeom prst="wedgeRoundRectCallout">
            <a:avLst>
              <a:gd name="adj1" fmla="val -36574"/>
              <a:gd name="adj2" fmla="val -104708"/>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朝</a:t>
            </a:r>
            <a:r>
              <a:rPr lang="en-US" altLang="zh-CN" sz="3000" b="1">
                <a:latin typeface="Times New Roman" panose="02020603050405020304" pitchFamily="18" charset="0"/>
                <a:ea typeface="黑体" pitchFamily="49" charset="-122"/>
              </a:rPr>
              <a:t>,</a:t>
            </a:r>
            <a:r>
              <a:rPr lang="zh-CN" altLang="en-US" sz="3000" b="1">
                <a:latin typeface="Times New Roman" panose="02020603050405020304" pitchFamily="18" charset="0"/>
                <a:ea typeface="黑体" pitchFamily="49" charset="-122"/>
              </a:rPr>
              <a:t>动词使动</a:t>
            </a:r>
            <a:r>
              <a:rPr lang="en-US" altLang="zh-CN" sz="3000" b="1">
                <a:latin typeface="Times New Roman" panose="02020603050405020304" pitchFamily="18" charset="0"/>
                <a:ea typeface="黑体" pitchFamily="49" charset="-122"/>
              </a:rPr>
              <a:t>,</a:t>
            </a:r>
            <a:r>
              <a:rPr lang="zh-CN" altLang="en-US" sz="3000" b="1">
                <a:latin typeface="Times New Roman" panose="02020603050405020304" pitchFamily="18" charset="0"/>
                <a:ea typeface="黑体" pitchFamily="49" charset="-122"/>
              </a:rPr>
              <a:t>使</a:t>
            </a:r>
            <a:r>
              <a:rPr lang="en-US" altLang="zh-CN" sz="3000" b="1">
                <a:latin typeface="Times New Roman" panose="02020603050405020304" pitchFamily="18" charset="0"/>
                <a:ea typeface="黑体" pitchFamily="49" charset="-122"/>
              </a:rPr>
              <a:t>…</a:t>
            </a:r>
            <a:r>
              <a:rPr lang="zh-CN" altLang="en-US" sz="3000" b="1">
                <a:latin typeface="Times New Roman" panose="02020603050405020304" pitchFamily="18" charset="0"/>
                <a:ea typeface="黑体" pitchFamily="49" charset="-122"/>
              </a:rPr>
              <a:t>朝见</a:t>
            </a:r>
          </a:p>
        </p:txBody>
      </p:sp>
      <p:sp>
        <p:nvSpPr>
          <p:cNvPr id="50185" name="圆角矩形标注 50184"/>
          <p:cNvSpPr/>
          <p:nvPr/>
        </p:nvSpPr>
        <p:spPr>
          <a:xfrm>
            <a:off x="3352800" y="2836863"/>
            <a:ext cx="1295400" cy="792162"/>
          </a:xfrm>
          <a:prstGeom prst="wedgeRoundRectCallout">
            <a:avLst>
              <a:gd name="adj1" fmla="val -198898"/>
              <a:gd name="adj2" fmla="val -122944"/>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六国诸侯</a:t>
            </a:r>
          </a:p>
        </p:txBody>
      </p:sp>
      <p:sp>
        <p:nvSpPr>
          <p:cNvPr id="50186" name="圆角矩形标注 50185"/>
          <p:cNvSpPr/>
          <p:nvPr/>
        </p:nvSpPr>
        <p:spPr>
          <a:xfrm>
            <a:off x="3721100" y="2332038"/>
            <a:ext cx="2438400" cy="504825"/>
          </a:xfrm>
          <a:prstGeom prst="wedgeRoundRectCallout">
            <a:avLst>
              <a:gd name="adj1" fmla="val -78449"/>
              <a:gd name="adj2" fmla="val -46856"/>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“有”通“又”</a:t>
            </a:r>
          </a:p>
        </p:txBody>
      </p:sp>
      <p:sp>
        <p:nvSpPr>
          <p:cNvPr id="50187" name="文本框 50186"/>
          <p:cNvSpPr txBox="1"/>
          <p:nvPr/>
        </p:nvSpPr>
        <p:spPr>
          <a:xfrm>
            <a:off x="292100" y="4475163"/>
            <a:ext cx="11606213" cy="1814512"/>
          </a:xfrm>
          <a:prstGeom prst="rect">
            <a:avLst/>
          </a:prstGeom>
          <a:solidFill>
            <a:schemeClr val="accent1">
              <a:alpha val="14000"/>
            </a:schemeClr>
          </a:solidFill>
          <a:ln w="28575" cap="rnd" cmpd="sng">
            <a:solidFill>
              <a:schemeClr val="accent2"/>
            </a:solidFill>
            <a:prstDash val="sysDash"/>
            <a:miter/>
            <a:headEnd type="none" w="med" len="med"/>
            <a:tailEnd type="none" w="med" len="med"/>
          </a:ln>
        </p:spPr>
        <p:txBody>
          <a:bodyPr wrap="square" anchor="t">
            <a:spAutoFit/>
          </a:bodyPr>
          <a:lstStyle/>
          <a:p>
            <a:pPr>
              <a:lnSpc>
                <a:spcPct val="200000"/>
              </a:lnSpc>
            </a:pP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译文</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：然而秦国凭借狭小的地盘，发展到拥有万辆兵车的国势，统治八州，使本来跟自己地位相同的各国诸候都来朝见，已有一百多年了；</a:t>
            </a:r>
          </a:p>
        </p:txBody>
      </p:sp>
      <p:sp>
        <p:nvSpPr>
          <p:cNvPr id="50188" name="圆角矩形标注 50187"/>
          <p:cNvSpPr/>
          <p:nvPr/>
        </p:nvSpPr>
        <p:spPr>
          <a:xfrm>
            <a:off x="5603875" y="1703388"/>
            <a:ext cx="2376488" cy="504825"/>
          </a:xfrm>
          <a:prstGeom prst="wedgeRoundRectCallout">
            <a:avLst>
              <a:gd name="adj1" fmla="val -159083"/>
              <a:gd name="adj2" fmla="val 89620"/>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有一百多年</a:t>
            </a:r>
          </a:p>
        </p:txBody>
      </p:sp>
      <p:pic>
        <p:nvPicPr>
          <p:cNvPr id="58380" name="图片 2" descr="图片1"/>
          <p:cNvPicPr>
            <a:picLocks noChangeAspect="1"/>
          </p:cNvPicPr>
          <p:nvPr/>
        </p:nvPicPr>
        <p:blipFill>
          <a:blip r:embed="rId2"/>
          <a:stretch>
            <a:fillRect/>
          </a:stretch>
        </p:blipFill>
        <p:spPr>
          <a:xfrm>
            <a:off x="9790113" y="568325"/>
            <a:ext cx="2105025" cy="3876675"/>
          </a:xfrm>
          <a:prstGeom prst="rect">
            <a:avLst/>
          </a:prstGeom>
          <a:noFill/>
          <a:ln w="9525">
            <a:noFill/>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0179"/>
                                        </p:tgtEl>
                                        <p:attrNameLst>
                                          <p:attrName>style.visibility</p:attrName>
                                        </p:attrNameLst>
                                      </p:cBhvr>
                                      <p:to>
                                        <p:strVal val="visible"/>
                                      </p:to>
                                    </p:set>
                                    <p:anim calcmode="lin" valueType="num">
                                      <p:cBhvr>
                                        <p:cTn id="7" dur="1" fill="hold"/>
                                        <p:tgtEl>
                                          <p:spTgt spid="50179"/>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 nodeType="clickEffect">
                                  <p:stCondLst>
                                    <p:cond delay="0"/>
                                  </p:stCondLst>
                                  <p:childTnLst>
                                    <p:set>
                                      <p:cBhvr>
                                        <p:cTn id="12" dur="1" fill="hold">
                                          <p:stCondLst>
                                            <p:cond delay="499"/>
                                          </p:stCondLst>
                                        </p:cTn>
                                        <p:tgtEl>
                                          <p:spTgt spid="50180"/>
                                        </p:tgtEl>
                                        <p:attrNameLst>
                                          <p:attrName>style.visibility</p:attrName>
                                        </p:attrNameLst>
                                      </p:cBhvr>
                                      <p:to>
                                        <p:strVal val="visible"/>
                                      </p:to>
                                    </p:set>
                                    <p:anim calcmode="lin" valueType="num">
                                      <p:cBhvr>
                                        <p:cTn id="13" dur="1" fill="hold"/>
                                        <p:tgtEl>
                                          <p:spTgt spid="50180"/>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2" nodeType="clickEffect">
                                  <p:stCondLst>
                                    <p:cond delay="0"/>
                                  </p:stCondLst>
                                  <p:childTnLst>
                                    <p:set>
                                      <p:cBhvr>
                                        <p:cTn id="18" dur="1" fill="hold">
                                          <p:stCondLst>
                                            <p:cond delay="499"/>
                                          </p:stCondLst>
                                        </p:cTn>
                                        <p:tgtEl>
                                          <p:spTgt spid="50181"/>
                                        </p:tgtEl>
                                        <p:attrNameLst>
                                          <p:attrName>style.visibility</p:attrName>
                                        </p:attrNameLst>
                                      </p:cBhvr>
                                      <p:to>
                                        <p:strVal val="visible"/>
                                      </p:to>
                                    </p:set>
                                    <p:anim calcmode="lin" valueType="num">
                                      <p:cBhvr>
                                        <p:cTn id="19" dur="1" fill="hold"/>
                                        <p:tgtEl>
                                          <p:spTgt spid="50181"/>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3" nodeType="clickEffect">
                                  <p:stCondLst>
                                    <p:cond delay="0"/>
                                  </p:stCondLst>
                                  <p:childTnLst>
                                    <p:set>
                                      <p:cBhvr>
                                        <p:cTn id="24" dur="1" fill="hold">
                                          <p:stCondLst>
                                            <p:cond delay="499"/>
                                          </p:stCondLst>
                                        </p:cTn>
                                        <p:tgtEl>
                                          <p:spTgt spid="50182"/>
                                        </p:tgtEl>
                                        <p:attrNameLst>
                                          <p:attrName>style.visibility</p:attrName>
                                        </p:attrNameLst>
                                      </p:cBhvr>
                                      <p:to>
                                        <p:strVal val="visible"/>
                                      </p:to>
                                    </p:set>
                                    <p:anim calcmode="lin" valueType="num">
                                      <p:cBhvr>
                                        <p:cTn id="25" dur="1" fill="hold"/>
                                        <p:tgtEl>
                                          <p:spTgt spid="50182"/>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grpId="4" nodeType="clickEffect">
                                  <p:stCondLst>
                                    <p:cond delay="0"/>
                                  </p:stCondLst>
                                  <p:childTnLst>
                                    <p:set>
                                      <p:cBhvr>
                                        <p:cTn id="30" dur="1" fill="hold">
                                          <p:stCondLst>
                                            <p:cond delay="499"/>
                                          </p:stCondLst>
                                        </p:cTn>
                                        <p:tgtEl>
                                          <p:spTgt spid="50183"/>
                                        </p:tgtEl>
                                        <p:attrNameLst>
                                          <p:attrName>style.visibility</p:attrName>
                                        </p:attrNameLst>
                                      </p:cBhvr>
                                      <p:to>
                                        <p:strVal val="visible"/>
                                      </p:to>
                                    </p:set>
                                    <p:anim calcmode="lin" valueType="num">
                                      <p:cBhvr>
                                        <p:cTn id="31" dur="1" fill="hold"/>
                                        <p:tgtEl>
                                          <p:spTgt spid="50183"/>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5" nodeType="clickEffect">
                                  <p:stCondLst>
                                    <p:cond delay="0"/>
                                  </p:stCondLst>
                                  <p:childTnLst>
                                    <p:set>
                                      <p:cBhvr>
                                        <p:cTn id="36" dur="1" fill="hold">
                                          <p:stCondLst>
                                            <p:cond delay="499"/>
                                          </p:stCondLst>
                                        </p:cTn>
                                        <p:tgtEl>
                                          <p:spTgt spid="50184"/>
                                        </p:tgtEl>
                                        <p:attrNameLst>
                                          <p:attrName>style.visibility</p:attrName>
                                        </p:attrNameLst>
                                      </p:cBhvr>
                                      <p:to>
                                        <p:strVal val="visible"/>
                                      </p:to>
                                    </p:set>
                                    <p:anim calcmode="lin" valueType="num">
                                      <p:cBhvr>
                                        <p:cTn id="37" dur="1" fill="hold"/>
                                        <p:tgtEl>
                                          <p:spTgt spid="50184"/>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grpId="6" nodeType="clickEffect">
                                  <p:stCondLst>
                                    <p:cond delay="0"/>
                                  </p:stCondLst>
                                  <p:childTnLst>
                                    <p:set>
                                      <p:cBhvr>
                                        <p:cTn id="42" dur="1" fill="hold">
                                          <p:stCondLst>
                                            <p:cond delay="499"/>
                                          </p:stCondLst>
                                        </p:cTn>
                                        <p:tgtEl>
                                          <p:spTgt spid="50185"/>
                                        </p:tgtEl>
                                        <p:attrNameLst>
                                          <p:attrName>style.visibility</p:attrName>
                                        </p:attrNameLst>
                                      </p:cBhvr>
                                      <p:to>
                                        <p:strVal val="visible"/>
                                      </p:to>
                                    </p:set>
                                    <p:anim calcmode="lin" valueType="num">
                                      <p:cBhvr>
                                        <p:cTn id="43" dur="1" fill="hold"/>
                                        <p:tgtEl>
                                          <p:spTgt spid="50185"/>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grpId="7" nodeType="clickEffect">
                                  <p:stCondLst>
                                    <p:cond delay="0"/>
                                  </p:stCondLst>
                                  <p:childTnLst>
                                    <p:set>
                                      <p:cBhvr>
                                        <p:cTn id="48" dur="1" fill="hold">
                                          <p:stCondLst>
                                            <p:cond delay="499"/>
                                          </p:stCondLst>
                                        </p:cTn>
                                        <p:tgtEl>
                                          <p:spTgt spid="50186"/>
                                        </p:tgtEl>
                                        <p:attrNameLst>
                                          <p:attrName>style.visibility</p:attrName>
                                        </p:attrNameLst>
                                      </p:cBhvr>
                                      <p:to>
                                        <p:strVal val="visible"/>
                                      </p:to>
                                    </p:set>
                                    <p:anim calcmode="lin" valueType="num">
                                      <p:cBhvr>
                                        <p:cTn id="49" dur="1" fill="hold"/>
                                        <p:tgtEl>
                                          <p:spTgt spid="50186"/>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grpId="9" nodeType="clickEffect">
                                  <p:stCondLst>
                                    <p:cond delay="0"/>
                                  </p:stCondLst>
                                  <p:childTnLst>
                                    <p:set>
                                      <p:cBhvr>
                                        <p:cTn id="54" dur="1" fill="hold">
                                          <p:stCondLst>
                                            <p:cond delay="499"/>
                                          </p:stCondLst>
                                        </p:cTn>
                                        <p:tgtEl>
                                          <p:spTgt spid="50188"/>
                                        </p:tgtEl>
                                        <p:attrNameLst>
                                          <p:attrName>style.visibility</p:attrName>
                                        </p:attrNameLst>
                                      </p:cBhvr>
                                      <p:to>
                                        <p:strVal val="visible"/>
                                      </p:to>
                                    </p:set>
                                    <p:anim calcmode="lin" valueType="num">
                                      <p:cBhvr>
                                        <p:cTn id="55" dur="1" fill="hold"/>
                                        <p:tgtEl>
                                          <p:spTgt spid="50188"/>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3" presetClass="entr" presetSubtype="16" fill="hold" grpId="8" nodeType="clickEffect">
                                  <p:stCondLst>
                                    <p:cond delay="0"/>
                                  </p:stCondLst>
                                  <p:childTnLst>
                                    <p:set>
                                      <p:cBhvr>
                                        <p:cTn id="60" dur="1" fill="hold">
                                          <p:stCondLst>
                                            <p:cond delay="0"/>
                                          </p:stCondLst>
                                        </p:cTn>
                                        <p:tgtEl>
                                          <p:spTgt spid="50187"/>
                                        </p:tgtEl>
                                        <p:attrNameLst>
                                          <p:attrName>style.visibility</p:attrName>
                                        </p:attrNameLst>
                                      </p:cBhvr>
                                      <p:to>
                                        <p:strVal val="visible"/>
                                      </p:to>
                                    </p:set>
                                    <p:anim calcmode="lin" valueType="num">
                                      <p:cBhvr>
                                        <p:cTn id="61" dur="500" fill="hold"/>
                                        <p:tgtEl>
                                          <p:spTgt spid="50187"/>
                                        </p:tgtEl>
                                        <p:attrNameLst>
                                          <p:attrName>ppt_w</p:attrName>
                                        </p:attrNameLst>
                                      </p:cBhvr>
                                      <p:tavLst>
                                        <p:tav tm="0">
                                          <p:val>
                                            <p:fltVal val="0"/>
                                          </p:val>
                                        </p:tav>
                                        <p:tav tm="100000">
                                          <p:val>
                                            <p:strVal val="#ppt_w"/>
                                          </p:val>
                                        </p:tav>
                                      </p:tavLst>
                                    </p:anim>
                                    <p:anim calcmode="lin" valueType="num">
                                      <p:cBhvr>
                                        <p:cTn id="62" dur="500" fill="hold"/>
                                        <p:tgtEl>
                                          <p:spTgt spid="5018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nimBg="1"/>
      <p:bldP spid="50180" grpId="1" animBg="1"/>
      <p:bldP spid="50181" grpId="2" animBg="1"/>
      <p:bldP spid="50182" grpId="3" animBg="1"/>
      <p:bldP spid="50183" grpId="4" animBg="1"/>
      <p:bldP spid="50184" grpId="5" animBg="1"/>
      <p:bldP spid="50185" grpId="6" animBg="1"/>
      <p:bldP spid="50186" grpId="7" animBg="1"/>
      <p:bldP spid="50187" grpId="8" animBg="1"/>
      <p:bldP spid="50188" grpId="9"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51201"/>
          <p:cNvSpPr/>
          <p:nvPr/>
        </p:nvSpPr>
        <p:spPr>
          <a:xfrm>
            <a:off x="374644" y="359728"/>
            <a:ext cx="9144000" cy="3016250"/>
          </a:xfrm>
          <a:prstGeom prst="rect">
            <a:avLst/>
          </a:prstGeom>
          <a:noFill/>
          <a:ln w="28575">
            <a:solidFill>
              <a:schemeClr val="tx1"/>
            </a:solidFill>
          </a:ln>
          <a:effectLst>
            <a:glow rad="63500">
              <a:schemeClr val="accent1">
                <a:satMod val="175000"/>
                <a:alpha val="40000"/>
              </a:schemeClr>
            </a:glow>
          </a:effectLst>
        </p:spPr>
        <p:txBody>
          <a:bodyPr lIns="90000" tIns="46800" rIns="90000" bIns="46800" anchor="t">
            <a:spAutoFit/>
          </a:bodyPr>
          <a:lstStyle/>
          <a:p>
            <a:pPr fontAlgn="base"/>
            <a:r>
              <a:rPr lang="zh-CN" altLang="en-US" sz="3000" b="1" strike="noStrike" noProof="1">
                <a:latin typeface="微软雅黑" panose="020B0503020204020204" charset="-122"/>
                <a:ea typeface="微软雅黑" panose="020B0503020204020204" charset="-122"/>
                <a:cs typeface="+mn-cs"/>
              </a:rPr>
              <a:t>然后</a:t>
            </a:r>
            <a:r>
              <a:rPr lang="zh-CN" altLang="en-US" sz="3000" b="1" u="sng" strike="noStrike" noProof="1">
                <a:solidFill>
                  <a:srgbClr val="CC0000"/>
                </a:solidFill>
                <a:latin typeface="微软雅黑" panose="020B0503020204020204" charset="-122"/>
                <a:ea typeface="微软雅黑" panose="020B0503020204020204" charset="-122"/>
                <a:cs typeface="+mn-cs"/>
              </a:rPr>
              <a:t>以</a:t>
            </a:r>
            <a:r>
              <a:rPr lang="zh-CN" altLang="en-US" sz="3000" b="1" strike="noStrike" noProof="1">
                <a:latin typeface="微软雅黑" panose="020B0503020204020204" charset="-122"/>
                <a:ea typeface="微软雅黑" panose="020B0503020204020204" charset="-122"/>
                <a:cs typeface="+mn-cs"/>
              </a:rPr>
              <a:t>六合为家</a:t>
            </a:r>
            <a:r>
              <a:rPr lang="en-US" altLang="zh-CN" sz="3000" b="1" strike="noStrike" noProof="1">
                <a:latin typeface="微软雅黑" panose="020B0503020204020204" charset="-122"/>
                <a:ea typeface="微软雅黑" panose="020B0503020204020204" charset="-122"/>
                <a:cs typeface="+mn-cs"/>
              </a:rPr>
              <a:t>,</a:t>
            </a:r>
            <a:r>
              <a:rPr lang="zh-CN" altLang="en-US" sz="3000" b="1" strike="noStrike" noProof="1">
                <a:latin typeface="微软雅黑" panose="020B0503020204020204" charset="-122"/>
                <a:ea typeface="微软雅黑" panose="020B0503020204020204" charset="-122"/>
                <a:cs typeface="+mn-cs"/>
              </a:rPr>
              <a:t>崤函为宫</a:t>
            </a:r>
            <a:r>
              <a:rPr lang="en-US" altLang="zh-CN" sz="3000" b="1" strike="noStrike" noProof="1">
                <a:latin typeface="微软雅黑" panose="020B0503020204020204" charset="-122"/>
                <a:ea typeface="微软雅黑" panose="020B0503020204020204" charset="-122"/>
                <a:cs typeface="+mn-cs"/>
              </a:rPr>
              <a:t>;</a:t>
            </a:r>
            <a:r>
              <a:rPr lang="zh-CN" altLang="en-US" sz="3000" b="1" strike="noStrike" noProof="1">
                <a:latin typeface="微软雅黑" panose="020B0503020204020204" charset="-122"/>
                <a:ea typeface="微软雅黑" panose="020B0503020204020204" charset="-122"/>
                <a:cs typeface="+mn-cs"/>
              </a:rPr>
              <a:t>一夫作难而七庙</a:t>
            </a:r>
            <a:r>
              <a:rPr lang="zh-CN" altLang="en-US" sz="3000" b="1" u="sng" strike="noStrike" noProof="1">
                <a:solidFill>
                  <a:srgbClr val="CC0000"/>
                </a:solidFill>
                <a:latin typeface="微软雅黑" panose="020B0503020204020204" charset="-122"/>
                <a:ea typeface="微软雅黑" panose="020B0503020204020204" charset="-122"/>
                <a:cs typeface="+mn-cs"/>
              </a:rPr>
              <a:t>隳</a:t>
            </a:r>
            <a:r>
              <a:rPr lang="en-US" altLang="zh-CN" sz="3000" b="1" strike="noStrike" noProof="1">
                <a:latin typeface="微软雅黑" panose="020B0503020204020204" charset="-122"/>
                <a:ea typeface="微软雅黑" panose="020B0503020204020204" charset="-122"/>
                <a:cs typeface="+mn-cs"/>
              </a:rPr>
              <a:t>,</a:t>
            </a:r>
            <a:r>
              <a:rPr lang="zh-CN" altLang="en-US" sz="3000" b="1" strike="noStrike" noProof="1">
                <a:latin typeface="微软雅黑" panose="020B0503020204020204" charset="-122"/>
                <a:ea typeface="微软雅黑" panose="020B0503020204020204" charset="-122"/>
                <a:cs typeface="+mn-cs"/>
              </a:rPr>
              <a:t>身死人</a:t>
            </a:r>
            <a:endParaRPr lang="zh-CN" altLang="en-US" sz="3000" b="1" strike="noStrike" noProof="1">
              <a:latin typeface="微软雅黑" panose="020B0503020204020204" charset="-122"/>
              <a:ea typeface="微软雅黑" panose="020B0503020204020204" charset="-122"/>
            </a:endParaRPr>
          </a:p>
          <a:p>
            <a:pPr fontAlgn="base"/>
            <a:endParaRPr lang="zh-CN" altLang="en-US" sz="3000" b="1" strike="noStrike" noProof="1">
              <a:latin typeface="微软雅黑" panose="020B0503020204020204" charset="-122"/>
              <a:ea typeface="微软雅黑" panose="020B0503020204020204" charset="-122"/>
            </a:endParaRPr>
          </a:p>
          <a:p>
            <a:pPr fontAlgn="base"/>
            <a:endParaRPr lang="zh-CN" altLang="en-US" sz="1000" b="1" strike="noStrike" noProof="1">
              <a:latin typeface="微软雅黑" panose="020B0503020204020204" charset="-122"/>
              <a:ea typeface="微软雅黑" panose="020B0503020204020204" charset="-122"/>
            </a:endParaRPr>
          </a:p>
          <a:p>
            <a:pPr fontAlgn="base"/>
            <a:r>
              <a:rPr lang="zh-CN" altLang="en-US" sz="3000" b="1" strike="noStrike" noProof="1">
                <a:latin typeface="微软雅黑" panose="020B0503020204020204" charset="-122"/>
                <a:ea typeface="微软雅黑" panose="020B0503020204020204" charset="-122"/>
                <a:cs typeface="+mn-cs"/>
              </a:rPr>
              <a:t>手</a:t>
            </a:r>
            <a:r>
              <a:rPr lang="en-US" altLang="zh-CN" sz="3000" b="1" strike="noStrike" noProof="1">
                <a:latin typeface="微软雅黑" panose="020B0503020204020204" charset="-122"/>
                <a:ea typeface="微软雅黑" panose="020B0503020204020204" charset="-122"/>
                <a:cs typeface="+mn-cs"/>
              </a:rPr>
              <a:t>,</a:t>
            </a:r>
            <a:r>
              <a:rPr lang="zh-CN" altLang="en-US" sz="3000" b="1" u="sng" strike="noStrike" noProof="1">
                <a:solidFill>
                  <a:srgbClr val="CC0000"/>
                </a:solidFill>
                <a:latin typeface="微软雅黑" panose="020B0503020204020204" charset="-122"/>
                <a:ea typeface="微软雅黑" panose="020B0503020204020204" charset="-122"/>
                <a:cs typeface="+mn-cs"/>
              </a:rPr>
              <a:t>为</a:t>
            </a:r>
            <a:r>
              <a:rPr lang="zh-CN" altLang="en-US" sz="3000" b="1" strike="noStrike" noProof="1">
                <a:latin typeface="微软雅黑" panose="020B0503020204020204" charset="-122"/>
                <a:ea typeface="微软雅黑" panose="020B0503020204020204" charset="-122"/>
                <a:cs typeface="+mn-cs"/>
              </a:rPr>
              <a:t>天下笑者</a:t>
            </a:r>
            <a:r>
              <a:rPr lang="en-US" altLang="zh-CN" sz="3000" b="1" strike="noStrike" noProof="1">
                <a:latin typeface="微软雅黑" panose="020B0503020204020204" charset="-122"/>
                <a:ea typeface="微软雅黑" panose="020B0503020204020204" charset="-122"/>
                <a:cs typeface="+mn-cs"/>
              </a:rPr>
              <a:t>,</a:t>
            </a:r>
            <a:r>
              <a:rPr lang="zh-CN" altLang="en-US" sz="3000" b="1" strike="noStrike" noProof="1">
                <a:latin typeface="微软雅黑" panose="020B0503020204020204" charset="-122"/>
                <a:ea typeface="微软雅黑" panose="020B0503020204020204" charset="-122"/>
                <a:cs typeface="+mn-cs"/>
              </a:rPr>
              <a:t>何也</a:t>
            </a:r>
            <a:r>
              <a:rPr lang="en-US" altLang="zh-CN" sz="3000" b="1" strike="noStrike" noProof="1">
                <a:latin typeface="微软雅黑" panose="020B0503020204020204" charset="-122"/>
                <a:ea typeface="微软雅黑" panose="020B0503020204020204" charset="-122"/>
                <a:cs typeface="+mn-cs"/>
              </a:rPr>
              <a:t>?</a:t>
            </a:r>
            <a:r>
              <a:rPr lang="zh-CN" altLang="en-US" sz="3000" b="1" u="sng" strike="noStrike" noProof="1">
                <a:solidFill>
                  <a:srgbClr val="CC0000"/>
                </a:solidFill>
                <a:latin typeface="微软雅黑" panose="020B0503020204020204" charset="-122"/>
                <a:ea typeface="微软雅黑" panose="020B0503020204020204" charset="-122"/>
                <a:cs typeface="+mn-cs"/>
              </a:rPr>
              <a:t>仁义不施而攻守之</a:t>
            </a:r>
            <a:r>
              <a:rPr lang="zh-CN" altLang="en-US" sz="3000" b="1" u="sng" strike="noStrike" noProof="1">
                <a:solidFill>
                  <a:srgbClr val="CC0000"/>
                </a:solidFill>
                <a:latin typeface="宋体" panose="02010600030101010101" pitchFamily="2" charset="-122"/>
                <a:ea typeface="华文新魏" pitchFamily="2" charset="-122"/>
                <a:cs typeface="+mn-cs"/>
              </a:rPr>
              <a:t>势异也</a:t>
            </a:r>
            <a:r>
              <a:rPr lang="zh-CN" altLang="en-US" sz="3000" b="1" strike="noStrike" noProof="1">
                <a:latin typeface="宋体" panose="02010600030101010101" pitchFamily="2" charset="-122"/>
                <a:ea typeface="华文新魏" pitchFamily="2" charset="-122"/>
                <a:cs typeface="+mn-cs"/>
              </a:rPr>
              <a:t>。</a:t>
            </a:r>
            <a:endParaRPr lang="zh-CN" altLang="en-US" sz="3000" b="1" strike="noStrike" noProof="1">
              <a:latin typeface="宋体" panose="02010600030101010101" pitchFamily="2" charset="-122"/>
              <a:ea typeface="华文新魏" pitchFamily="2" charset="-122"/>
            </a:endParaRPr>
          </a:p>
          <a:p>
            <a:pPr fontAlgn="base"/>
            <a:endParaRPr lang="zh-CN" altLang="en-US" sz="3000" b="1" strike="noStrike" noProof="1">
              <a:latin typeface="宋体" panose="02010600030101010101" pitchFamily="2" charset="-122"/>
              <a:ea typeface="华文新魏" pitchFamily="2" charset="-122"/>
            </a:endParaRPr>
          </a:p>
          <a:p>
            <a:pPr fontAlgn="base"/>
            <a:endParaRPr lang="zh-CN" altLang="en-US" sz="3000" b="1" strike="noStrike" noProof="1">
              <a:latin typeface="宋体" panose="02010600030101010101" pitchFamily="2" charset="-122"/>
              <a:ea typeface="华文新魏" pitchFamily="2" charset="-122"/>
            </a:endParaRPr>
          </a:p>
          <a:p>
            <a:pPr fontAlgn="base"/>
            <a:endParaRPr lang="zh-CN" altLang="en-US" sz="3000" b="1" strike="noStrike" noProof="1">
              <a:latin typeface="宋体" panose="02010600030101010101" pitchFamily="2" charset="-122"/>
              <a:ea typeface="华文新魏" pitchFamily="2" charset="-122"/>
            </a:endParaRPr>
          </a:p>
        </p:txBody>
      </p:sp>
      <p:sp>
        <p:nvSpPr>
          <p:cNvPr id="51203" name="圆角矩形标注 51202"/>
          <p:cNvSpPr/>
          <p:nvPr/>
        </p:nvSpPr>
        <p:spPr>
          <a:xfrm>
            <a:off x="1439863" y="923925"/>
            <a:ext cx="1547812" cy="503238"/>
          </a:xfrm>
          <a:prstGeom prst="wedgeRoundRectCallout">
            <a:avLst>
              <a:gd name="adj1" fmla="val -56972"/>
              <a:gd name="adj2" fmla="val -91009"/>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介词</a:t>
            </a:r>
            <a:r>
              <a:rPr lang="en-US" altLang="zh-CN" sz="3000" b="1">
                <a:latin typeface="Times New Roman" panose="02020603050405020304" pitchFamily="18" charset="0"/>
                <a:ea typeface="黑体" pitchFamily="49" charset="-122"/>
              </a:rPr>
              <a:t>,</a:t>
            </a:r>
            <a:r>
              <a:rPr lang="zh-CN" altLang="en-US" sz="3000" b="1">
                <a:latin typeface="Times New Roman" panose="02020603050405020304" pitchFamily="18" charset="0"/>
                <a:ea typeface="黑体" pitchFamily="49" charset="-122"/>
              </a:rPr>
              <a:t>把</a:t>
            </a:r>
          </a:p>
        </p:txBody>
      </p:sp>
      <p:sp>
        <p:nvSpPr>
          <p:cNvPr id="51204" name="圆角矩形标注 51203"/>
          <p:cNvSpPr/>
          <p:nvPr/>
        </p:nvSpPr>
        <p:spPr>
          <a:xfrm>
            <a:off x="6640513" y="923925"/>
            <a:ext cx="1547812" cy="503238"/>
          </a:xfrm>
          <a:prstGeom prst="wedgeRoundRectCallout">
            <a:avLst>
              <a:gd name="adj1" fmla="val 12565"/>
              <a:gd name="adj2" fmla="val -88486"/>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使毁灭</a:t>
            </a:r>
          </a:p>
        </p:txBody>
      </p:sp>
      <p:sp>
        <p:nvSpPr>
          <p:cNvPr id="51205" name="圆角矩形标注 51204"/>
          <p:cNvSpPr/>
          <p:nvPr/>
        </p:nvSpPr>
        <p:spPr>
          <a:xfrm>
            <a:off x="601663" y="2193925"/>
            <a:ext cx="1547812" cy="503238"/>
          </a:xfrm>
          <a:prstGeom prst="wedgeRoundRectCallout">
            <a:avLst>
              <a:gd name="adj1" fmla="val -14102"/>
              <a:gd name="adj2" fmla="val -117824"/>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gn="ctr">
              <a:lnSpc>
                <a:spcPct val="80000"/>
              </a:lnSpc>
            </a:pPr>
            <a:r>
              <a:rPr lang="zh-CN" altLang="en-US" sz="3000" b="1">
                <a:latin typeface="Times New Roman" panose="02020603050405020304" pitchFamily="18" charset="0"/>
                <a:ea typeface="黑体" pitchFamily="49" charset="-122"/>
              </a:rPr>
              <a:t>介词</a:t>
            </a:r>
            <a:r>
              <a:rPr lang="en-US" altLang="zh-CN" sz="3000" b="1">
                <a:latin typeface="Times New Roman" panose="02020603050405020304" pitchFamily="18" charset="0"/>
                <a:ea typeface="黑体" pitchFamily="49" charset="-122"/>
              </a:rPr>
              <a:t>,</a:t>
            </a:r>
            <a:r>
              <a:rPr lang="zh-CN" altLang="en-US" sz="3000" b="1">
                <a:latin typeface="Times New Roman" panose="02020603050405020304" pitchFamily="18" charset="0"/>
                <a:ea typeface="黑体" pitchFamily="49" charset="-122"/>
              </a:rPr>
              <a:t>被</a:t>
            </a:r>
          </a:p>
        </p:txBody>
      </p:sp>
      <p:sp>
        <p:nvSpPr>
          <p:cNvPr id="51206" name="圆角矩形标注 51205"/>
          <p:cNvSpPr/>
          <p:nvPr/>
        </p:nvSpPr>
        <p:spPr>
          <a:xfrm>
            <a:off x="2574925" y="1992313"/>
            <a:ext cx="6610350" cy="863600"/>
          </a:xfrm>
          <a:prstGeom prst="wedgeRoundRectCallout">
            <a:avLst>
              <a:gd name="adj1" fmla="val 5162"/>
              <a:gd name="adj2" fmla="val -82537"/>
              <a:gd name="adj3" fmla="val 16667"/>
            </a:avLst>
          </a:prstGeom>
          <a:solidFill>
            <a:srgbClr val="FF9900"/>
          </a:solidFill>
          <a:ln w="9525" cap="flat" cmpd="sng">
            <a:solidFill>
              <a:schemeClr val="tx1"/>
            </a:solidFill>
            <a:prstDash val="solid"/>
            <a:miter/>
            <a:headEnd type="none" w="med" len="med"/>
            <a:tailEnd type="none" w="med" len="med"/>
          </a:ln>
        </p:spPr>
        <p:txBody>
          <a:bodyPr anchor="t"/>
          <a:lstStyle/>
          <a:p>
            <a:pPr>
              <a:lnSpc>
                <a:spcPct val="80000"/>
              </a:lnSpc>
            </a:pPr>
            <a:r>
              <a:rPr lang="zh-CN" altLang="en-US" sz="3000" b="1">
                <a:latin typeface="Times New Roman" panose="02020603050405020304" pitchFamily="18" charset="0"/>
                <a:ea typeface="黑体" pitchFamily="49" charset="-122"/>
              </a:rPr>
              <a:t>（就是因为）不施行仁义，而攻守的形势截然不同啊。</a:t>
            </a:r>
          </a:p>
        </p:txBody>
      </p:sp>
      <p:sp>
        <p:nvSpPr>
          <p:cNvPr id="51207" name="文本框 51206"/>
          <p:cNvSpPr txBox="1"/>
          <p:nvPr/>
        </p:nvSpPr>
        <p:spPr>
          <a:xfrm>
            <a:off x="300038" y="3944938"/>
            <a:ext cx="11591925" cy="2030412"/>
          </a:xfrm>
          <a:prstGeom prst="rect">
            <a:avLst/>
          </a:prstGeom>
          <a:solidFill>
            <a:srgbClr val="AAF0F4">
              <a:alpha val="20000"/>
            </a:srgbClr>
          </a:solidFill>
          <a:ln w="31750" cap="rnd" cmpd="sng">
            <a:solidFill>
              <a:schemeClr val="accent2"/>
            </a:solidFill>
            <a:prstDash val="sysDot"/>
            <a:miter/>
            <a:headEnd type="none" w="med" len="med"/>
            <a:tailEnd type="none" w="med" len="med"/>
          </a:ln>
        </p:spPr>
        <p:txBody>
          <a:bodyPr wrap="square" anchor="t">
            <a:spAutoFit/>
          </a:bodyPr>
          <a:lstStyle/>
          <a:p>
            <a:pPr>
              <a:lnSpc>
                <a:spcPct val="150000"/>
              </a:lnSpc>
            </a:pPr>
            <a:r>
              <a:rPr lang="zh-CN" altLang="en-US" sz="2800" b="1">
                <a:solidFill>
                  <a:srgbClr val="FF0000"/>
                </a:solidFill>
                <a:latin typeface="微软雅黑" panose="020B0503020204020204" charset="-122"/>
                <a:ea typeface="微软雅黑" panose="020B0503020204020204" charset="-122"/>
              </a:rPr>
              <a:t>此后才将天下作为一家私产，把崤山、函谷关作为宫墙；而陈涉一人发难就使秦朝灭亡，连秦王本人都死在人家手里，被天下人耻笑，这是什么缘故呢？就是因为不施行仁义，攻取与保有天下的形势截然不同啊。</a:t>
            </a:r>
          </a:p>
        </p:txBody>
      </p:sp>
      <p:pic>
        <p:nvPicPr>
          <p:cNvPr id="59399" name="图片 2" descr="图片1"/>
          <p:cNvPicPr>
            <a:picLocks noChangeAspect="1"/>
          </p:cNvPicPr>
          <p:nvPr/>
        </p:nvPicPr>
        <p:blipFill>
          <a:blip r:embed="rId2"/>
          <a:stretch>
            <a:fillRect/>
          </a:stretch>
        </p:blipFill>
        <p:spPr>
          <a:xfrm>
            <a:off x="9786938" y="152400"/>
            <a:ext cx="2105025" cy="3876675"/>
          </a:xfrm>
          <a:prstGeom prst="rect">
            <a:avLst/>
          </a:prstGeom>
          <a:noFill/>
          <a:ln w="9525">
            <a:noFill/>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1203"/>
                                        </p:tgtEl>
                                        <p:attrNameLst>
                                          <p:attrName>style.visibility</p:attrName>
                                        </p:attrNameLst>
                                      </p:cBhvr>
                                      <p:to>
                                        <p:strVal val="visible"/>
                                      </p:to>
                                    </p:set>
                                    <p:anim calcmode="lin" valueType="num">
                                      <p:cBhvr>
                                        <p:cTn id="7" dur="1" fill="hold"/>
                                        <p:tgtEl>
                                          <p:spTgt spid="51203"/>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grpId="1" nodeType="clickEffect">
                                  <p:stCondLst>
                                    <p:cond delay="0"/>
                                  </p:stCondLst>
                                  <p:childTnLst>
                                    <p:set>
                                      <p:cBhvr>
                                        <p:cTn id="12" dur="1" fill="hold">
                                          <p:stCondLst>
                                            <p:cond delay="499"/>
                                          </p:stCondLst>
                                        </p:cTn>
                                        <p:tgtEl>
                                          <p:spTgt spid="51204"/>
                                        </p:tgtEl>
                                        <p:attrNameLst>
                                          <p:attrName>style.visibility</p:attrName>
                                        </p:attrNameLst>
                                      </p:cBhvr>
                                      <p:to>
                                        <p:strVal val="visible"/>
                                      </p:to>
                                    </p:set>
                                    <p:anim calcmode="lin" valueType="num">
                                      <p:cBhvr>
                                        <p:cTn id="13" dur="1" fill="hold"/>
                                        <p:tgtEl>
                                          <p:spTgt spid="51204"/>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grpId="2" nodeType="clickEffect">
                                  <p:stCondLst>
                                    <p:cond delay="0"/>
                                  </p:stCondLst>
                                  <p:childTnLst>
                                    <p:set>
                                      <p:cBhvr>
                                        <p:cTn id="18" dur="1" fill="hold">
                                          <p:stCondLst>
                                            <p:cond delay="499"/>
                                          </p:stCondLst>
                                        </p:cTn>
                                        <p:tgtEl>
                                          <p:spTgt spid="51205"/>
                                        </p:tgtEl>
                                        <p:attrNameLst>
                                          <p:attrName>style.visibility</p:attrName>
                                        </p:attrNameLst>
                                      </p:cBhvr>
                                      <p:to>
                                        <p:strVal val="visible"/>
                                      </p:to>
                                    </p:set>
                                    <p:anim calcmode="lin" valueType="num">
                                      <p:cBhvr>
                                        <p:cTn id="19" dur="1" fill="hold"/>
                                        <p:tgtEl>
                                          <p:spTgt spid="51205"/>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grpId="3" nodeType="clickEffect">
                                  <p:stCondLst>
                                    <p:cond delay="0"/>
                                  </p:stCondLst>
                                  <p:childTnLst>
                                    <p:set>
                                      <p:cBhvr>
                                        <p:cTn id="24" dur="1" fill="hold">
                                          <p:stCondLst>
                                            <p:cond delay="499"/>
                                          </p:stCondLst>
                                        </p:cTn>
                                        <p:tgtEl>
                                          <p:spTgt spid="51206"/>
                                        </p:tgtEl>
                                        <p:attrNameLst>
                                          <p:attrName>style.visibility</p:attrName>
                                        </p:attrNameLst>
                                      </p:cBhvr>
                                      <p:to>
                                        <p:strVal val="visible"/>
                                      </p:to>
                                    </p:set>
                                    <p:anim calcmode="lin" valueType="num">
                                      <p:cBhvr>
                                        <p:cTn id="25" dur="1" fill="hold"/>
                                        <p:tgtEl>
                                          <p:spTgt spid="51206"/>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6" presetClass="entr" presetSubtype="26" fill="hold" grpId="4" nodeType="clickEffect">
                                  <p:stCondLst>
                                    <p:cond delay="0"/>
                                  </p:stCondLst>
                                  <p:childTnLst>
                                    <p:set>
                                      <p:cBhvr>
                                        <p:cTn id="30" dur="1" fill="hold">
                                          <p:stCondLst>
                                            <p:cond delay="0"/>
                                          </p:stCondLst>
                                        </p:cTn>
                                        <p:tgtEl>
                                          <p:spTgt spid="51207"/>
                                        </p:tgtEl>
                                        <p:attrNameLst>
                                          <p:attrName>style.visibility</p:attrName>
                                        </p:attrNameLst>
                                      </p:cBhvr>
                                      <p:to>
                                        <p:strVal val="visible"/>
                                      </p:to>
                                    </p:set>
                                    <p:animEffect transition="in" filter="barn(inHorizontal)">
                                      <p:cBhvr>
                                        <p:cTn id="31" dur="500"/>
                                        <p:tgtEl>
                                          <p:spTgt spid="51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animBg="1"/>
      <p:bldP spid="51204" grpId="1" animBg="1"/>
      <p:bldP spid="51205" grpId="2" animBg="1"/>
      <p:bldP spid="51206" grpId="3" animBg="1"/>
      <p:bldP spid="51207" grpId="4"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文本框 37892"/>
          <p:cNvSpPr txBox="1"/>
          <p:nvPr/>
        </p:nvSpPr>
        <p:spPr>
          <a:xfrm>
            <a:off x="98425" y="1130300"/>
            <a:ext cx="11826875" cy="520700"/>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zh-CN" sz="2800" b="1">
                <a:solidFill>
                  <a:srgbClr val="FF0000"/>
                </a:solidFill>
                <a:latin typeface="微软雅黑" panose="020B0503020204020204" charset="-122"/>
                <a:ea typeface="微软雅黑" panose="020B0503020204020204" charset="-122"/>
              </a:rPr>
              <a:t>四种力量的对比</a:t>
            </a:r>
            <a:r>
              <a:rPr lang="zh-CN" altLang="zh-CN" sz="2800" b="1">
                <a:latin typeface="微软雅黑" panose="020B0503020204020204" charset="-122"/>
                <a:ea typeface="微软雅黑" panose="020B0503020204020204" charset="-122"/>
              </a:rPr>
              <a:t>：陈涉＜九国＜秦国＜秦朝。</a:t>
            </a:r>
          </a:p>
        </p:txBody>
      </p:sp>
      <p:sp>
        <p:nvSpPr>
          <p:cNvPr id="37894" name="文本框 37893"/>
          <p:cNvSpPr txBox="1"/>
          <p:nvPr/>
        </p:nvSpPr>
        <p:spPr>
          <a:xfrm>
            <a:off x="98425" y="2136775"/>
            <a:ext cx="11826875" cy="2159000"/>
          </a:xfrm>
          <a:prstGeom prst="rect">
            <a:avLst/>
          </a:prstGeom>
          <a:noFill/>
          <a:ln w="28575" cap="flat" cmpd="sng">
            <a:solidFill>
              <a:schemeClr val="tx1"/>
            </a:solidFill>
            <a:prstDash val="sysDash"/>
            <a:round/>
            <a:headEnd type="none" w="med" len="med"/>
            <a:tailEnd type="none" w="med" len="med"/>
          </a:ln>
        </p:spPr>
        <p:txBody>
          <a:bodyPr wrap="square" anchor="t">
            <a:spAutoFit/>
          </a:bodyPr>
          <a:lstStyle/>
          <a:p>
            <a:pPr>
              <a:lnSpc>
                <a:spcPct val="120000"/>
              </a:lnSpc>
              <a:spcBef>
                <a:spcPct val="50000"/>
              </a:spcBef>
            </a:pPr>
            <a:r>
              <a:rPr lang="zh-CN" altLang="en-US" sz="2800" b="1">
                <a:latin typeface="微软雅黑" panose="020B0503020204020204" charset="-122"/>
                <a:ea typeface="微软雅黑" panose="020B0503020204020204" charset="-122"/>
              </a:rPr>
              <a:t>“山东之国与陈涉度长挈大……不可同年而语矣。”这是</a:t>
            </a:r>
            <a:r>
              <a:rPr lang="zh-CN" altLang="en-US" sz="2800" b="1">
                <a:solidFill>
                  <a:srgbClr val="FF0000"/>
                </a:solidFill>
                <a:latin typeface="微软雅黑" panose="020B0503020204020204" charset="-122"/>
                <a:ea typeface="微软雅黑" panose="020B0503020204020204" charset="-122"/>
              </a:rPr>
              <a:t>山东九国之师与陈涉相比</a:t>
            </a:r>
            <a:r>
              <a:rPr lang="zh-CN" altLang="en-US" sz="2800" b="1">
                <a:latin typeface="微软雅黑" panose="020B0503020204020204" charset="-122"/>
                <a:ea typeface="微软雅黑" panose="020B0503020204020204" charset="-122"/>
              </a:rPr>
              <a:t>；“秦以区区之地……而朝同列。”这是</a:t>
            </a:r>
            <a:r>
              <a:rPr lang="zh-CN" altLang="en-US" sz="2800" b="1">
                <a:solidFill>
                  <a:srgbClr val="FF0000"/>
                </a:solidFill>
                <a:latin typeface="微软雅黑" panose="020B0503020204020204" charset="-122"/>
                <a:ea typeface="微软雅黑" panose="020B0503020204020204" charset="-122"/>
              </a:rPr>
              <a:t>秦国与统一天下的秦朝相比</a:t>
            </a:r>
            <a:r>
              <a:rPr lang="zh-CN" altLang="en-US" sz="2800" b="1">
                <a:latin typeface="微软雅黑" panose="020B0503020204020204" charset="-122"/>
                <a:ea typeface="微软雅黑" panose="020B0503020204020204" charset="-122"/>
              </a:rPr>
              <a:t>；“然后六合为家……何也？”这是</a:t>
            </a:r>
            <a:r>
              <a:rPr lang="zh-CN" altLang="en-US" sz="2800" b="1">
                <a:solidFill>
                  <a:srgbClr val="FF0000"/>
                </a:solidFill>
                <a:latin typeface="微软雅黑" panose="020B0503020204020204" charset="-122"/>
                <a:ea typeface="微软雅黑" panose="020B0503020204020204" charset="-122"/>
              </a:rPr>
              <a:t>最强大的秦朝与最弱小的陈涉相比</a:t>
            </a:r>
            <a:r>
              <a:rPr lang="zh-CN" altLang="en-US" sz="2800" b="1">
                <a:latin typeface="微软雅黑" panose="020B0503020204020204" charset="-122"/>
                <a:ea typeface="微软雅黑" panose="020B0503020204020204" charset="-122"/>
              </a:rPr>
              <a:t>。 </a:t>
            </a:r>
          </a:p>
        </p:txBody>
      </p:sp>
      <p:sp>
        <p:nvSpPr>
          <p:cNvPr id="49155" name="文本框 37894"/>
          <p:cNvSpPr txBox="1"/>
          <p:nvPr/>
        </p:nvSpPr>
        <p:spPr>
          <a:xfrm>
            <a:off x="82550" y="100013"/>
            <a:ext cx="6189663" cy="769937"/>
          </a:xfrm>
          <a:prstGeom prst="rect">
            <a:avLst/>
          </a:prstGeom>
          <a:solidFill>
            <a:srgbClr val="FFFF99"/>
          </a:solidFill>
          <a:ln w="9525" cap="flat" cmpd="sng">
            <a:solidFill>
              <a:schemeClr val="tx2"/>
            </a:solidFill>
            <a:prstDash val="solid"/>
            <a:miter/>
            <a:headEnd type="none" w="med" len="med"/>
            <a:tailEnd type="none" w="med" len="med"/>
          </a:ln>
        </p:spPr>
        <p:txBody>
          <a:bodyPr wrap="square" lIns="90000" tIns="46800" rIns="90000" bIns="46800" anchor="t">
            <a:spAutoFit/>
          </a:bodyPr>
          <a:lstStyle/>
          <a:p>
            <a:r>
              <a:rPr lang="zh-CN" altLang="en-US" sz="4400" b="1">
                <a:solidFill>
                  <a:srgbClr val="FF0000"/>
                </a:solidFill>
                <a:latin typeface="微软雅黑" panose="020B0503020204020204" charset="-122"/>
                <a:ea typeface="微软雅黑" panose="020B0503020204020204" charset="-122"/>
              </a:rPr>
              <a:t>本段中的几组对比 </a:t>
            </a:r>
          </a:p>
        </p:txBody>
      </p:sp>
      <p:sp>
        <p:nvSpPr>
          <p:cNvPr id="49156" name="文本框 37894"/>
          <p:cNvSpPr txBox="1"/>
          <p:nvPr/>
        </p:nvSpPr>
        <p:spPr>
          <a:xfrm>
            <a:off x="82550" y="4645025"/>
            <a:ext cx="6189663" cy="708025"/>
          </a:xfrm>
          <a:prstGeom prst="rect">
            <a:avLst/>
          </a:prstGeom>
          <a:solidFill>
            <a:srgbClr val="FFFF99"/>
          </a:solidFill>
          <a:ln w="9525" cap="flat" cmpd="sng">
            <a:solidFill>
              <a:schemeClr val="tx2"/>
            </a:solidFill>
            <a:prstDash val="solid"/>
            <a:miter/>
            <a:headEnd type="none" w="med" len="med"/>
            <a:tailEnd type="none" w="med" len="med"/>
          </a:ln>
        </p:spPr>
        <p:txBody>
          <a:bodyPr wrap="square" lIns="90000" tIns="46800" rIns="90000" bIns="46800" anchor="t">
            <a:spAutoFit/>
          </a:bodyPr>
          <a:lstStyle/>
          <a:p>
            <a:r>
              <a:rPr lang="zh-CN" altLang="en-US" sz="4000" b="1">
                <a:solidFill>
                  <a:srgbClr val="FF0000"/>
                </a:solidFill>
                <a:latin typeface="微软雅黑" panose="020B0503020204020204" charset="-122"/>
                <a:ea typeface="微软雅黑" panose="020B0503020204020204" charset="-122"/>
              </a:rPr>
              <a:t>层层对比的目的是什么？</a:t>
            </a:r>
          </a:p>
        </p:txBody>
      </p:sp>
      <p:sp>
        <p:nvSpPr>
          <p:cNvPr id="3" name="文本框 2"/>
          <p:cNvSpPr txBox="1"/>
          <p:nvPr/>
        </p:nvSpPr>
        <p:spPr>
          <a:xfrm>
            <a:off x="98425" y="5726113"/>
            <a:ext cx="11826875" cy="608012"/>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lnSpc>
                <a:spcPct val="120000"/>
              </a:lnSpc>
              <a:spcBef>
                <a:spcPct val="50000"/>
              </a:spcBef>
            </a:pPr>
            <a:r>
              <a:rPr lang="zh-CN" altLang="en-US" sz="2800" b="1">
                <a:latin typeface="微软雅黑" panose="020B0503020204020204" charset="-122"/>
                <a:ea typeface="微软雅黑" panose="020B0503020204020204" charset="-122"/>
              </a:rPr>
              <a:t>水到渠成，把焦点逼示出来：</a:t>
            </a:r>
            <a:r>
              <a:rPr lang="zh-CN" altLang="en-US" sz="2800" b="1">
                <a:solidFill>
                  <a:srgbClr val="FF0000"/>
                </a:solidFill>
                <a:latin typeface="微软雅黑" panose="020B0503020204020204" charset="-122"/>
                <a:ea typeface="微软雅黑" panose="020B0503020204020204" charset="-122"/>
              </a:rPr>
              <a:t>“仁义不施而攻守之势异也。” </a:t>
            </a:r>
          </a:p>
        </p:txBody>
      </p:sp>
    </p:spTree>
  </p:cSld>
  <p:clrMapOvr>
    <a:masterClrMapping/>
  </p:clrMapOvr>
  <p:transition spd="slow">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3" nodeType="clickEffect">
                                  <p:stCondLst>
                                    <p:cond delay="0"/>
                                  </p:stCondLst>
                                  <p:childTnLst>
                                    <p:set>
                                      <p:cBhvr>
                                        <p:cTn id="6" dur="1" fill="hold">
                                          <p:stCondLst>
                                            <p:cond delay="0"/>
                                          </p:stCondLst>
                                        </p:cTn>
                                        <p:tgtEl>
                                          <p:spTgt spid="49155"/>
                                        </p:tgtEl>
                                        <p:attrNameLst>
                                          <p:attrName>style.visibility</p:attrName>
                                        </p:attrNameLst>
                                      </p:cBhvr>
                                      <p:to>
                                        <p:strVal val="visible"/>
                                      </p:to>
                                    </p:set>
                                    <p:anim calcmode="lin" valueType="num">
                                      <p:cBhvr>
                                        <p:cTn id="7" dur="500" fill="hold"/>
                                        <p:tgtEl>
                                          <p:spTgt spid="49155"/>
                                        </p:tgtEl>
                                        <p:attrNameLst>
                                          <p:attrName>ppt_x</p:attrName>
                                        </p:attrNameLst>
                                      </p:cBhvr>
                                      <p:tavLst>
                                        <p:tav tm="0">
                                          <p:val>
                                            <p:strVal val="#ppt_x"/>
                                          </p:val>
                                        </p:tav>
                                        <p:tav tm="100000">
                                          <p:val>
                                            <p:strVal val="#ppt_x"/>
                                          </p:val>
                                        </p:tav>
                                      </p:tavLst>
                                    </p:anim>
                                    <p:anim calcmode="lin" valueType="num">
                                      <p:cBhvr>
                                        <p:cTn id="8" dur="500" fill="hold"/>
                                        <p:tgtEl>
                                          <p:spTgt spid="4915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37893"/>
                                        </p:tgtEl>
                                        <p:attrNameLst>
                                          <p:attrName>style.visibility</p:attrName>
                                        </p:attrNameLst>
                                      </p:cBhvr>
                                      <p:to>
                                        <p:strVal val="visible"/>
                                      </p:to>
                                    </p:set>
                                    <p:animEffect transition="in" filter="blinds(horizontal)">
                                      <p:cBhvr>
                                        <p:cTn id="14" dur="500"/>
                                        <p:tgtEl>
                                          <p:spTgt spid="37893"/>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 presetClass="entr" presetSubtype="0" fill="hold" grpId="1" nodeType="clickEffect">
                                  <p:stCondLst>
                                    <p:cond delay="0"/>
                                  </p:stCondLst>
                                  <p:iterate type="lt">
                                    <p:tmAbs val="75"/>
                                  </p:iterate>
                                  <p:childTnLst>
                                    <p:set>
                                      <p:cBhvr>
                                        <p:cTn id="19" dur="1" fill="hold">
                                          <p:stCondLst>
                                            <p:cond delay="74"/>
                                          </p:stCondLst>
                                        </p:cTn>
                                        <p:tgtEl>
                                          <p:spTgt spid="37894"/>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4" fill="hold" grpId="4" nodeType="clickEffect">
                                  <p:stCondLst>
                                    <p:cond delay="0"/>
                                  </p:stCondLst>
                                  <p:childTnLst>
                                    <p:set>
                                      <p:cBhvr>
                                        <p:cTn id="24" dur="1" fill="hold">
                                          <p:stCondLst>
                                            <p:cond delay="0"/>
                                          </p:stCondLst>
                                        </p:cTn>
                                        <p:tgtEl>
                                          <p:spTgt spid="49156"/>
                                        </p:tgtEl>
                                        <p:attrNameLst>
                                          <p:attrName>style.visibility</p:attrName>
                                        </p:attrNameLst>
                                      </p:cBhvr>
                                      <p:to>
                                        <p:strVal val="visible"/>
                                      </p:to>
                                    </p:set>
                                    <p:anim calcmode="lin" valueType="num">
                                      <p:cBhvr>
                                        <p:cTn id="25" dur="500" fill="hold"/>
                                        <p:tgtEl>
                                          <p:spTgt spid="49156"/>
                                        </p:tgtEl>
                                        <p:attrNameLst>
                                          <p:attrName>ppt_x</p:attrName>
                                        </p:attrNameLst>
                                      </p:cBhvr>
                                      <p:tavLst>
                                        <p:tav tm="0">
                                          <p:val>
                                            <p:strVal val="#ppt_x"/>
                                          </p:val>
                                        </p:tav>
                                        <p:tav tm="100000">
                                          <p:val>
                                            <p:strVal val="#ppt_x"/>
                                          </p:val>
                                        </p:tav>
                                      </p:tavLst>
                                    </p:anim>
                                    <p:anim calcmode="lin" valueType="num">
                                      <p:cBhvr>
                                        <p:cTn id="26" dur="500" fill="hold"/>
                                        <p:tgtEl>
                                          <p:spTgt spid="4915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1" presetClass="entr" presetSubtype="0" fill="hold" grpId="2" nodeType="clickEffect">
                                  <p:stCondLst>
                                    <p:cond delay="0"/>
                                  </p:stCondLst>
                                  <p:iterate type="lt">
                                    <p:tmAbs val="75"/>
                                  </p:iterate>
                                  <p:childTnLst>
                                    <p:set>
                                      <p:cBhvr>
                                        <p:cTn id="31" dur="1" fill="hold">
                                          <p:stCondLst>
                                            <p:cond delay="74"/>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animBg="1"/>
      <p:bldP spid="37894" grpId="1" animBg="1"/>
      <p:bldP spid="49155" grpId="3" animBg="1"/>
      <p:bldP spid="49156" grpId="4" animBg="1"/>
      <p:bldP spid="3" grpId="2"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文本框 52225"/>
          <p:cNvSpPr txBox="1"/>
          <p:nvPr/>
        </p:nvSpPr>
        <p:spPr>
          <a:xfrm>
            <a:off x="620713" y="1217613"/>
            <a:ext cx="685800" cy="5262562"/>
          </a:xfrm>
          <a:prstGeom prst="rect">
            <a:avLst/>
          </a:prstGeom>
          <a:solidFill>
            <a:srgbClr val="00CC99"/>
          </a:solidFill>
          <a:ln w="9525" cap="flat" cmpd="sng">
            <a:solidFill>
              <a:schemeClr val="tx1"/>
            </a:solidFill>
            <a:prstDash val="solid"/>
            <a:miter/>
            <a:headEnd type="none" w="med" len="med"/>
            <a:tailEnd type="none" w="med" len="med"/>
          </a:ln>
        </p:spPr>
        <p:txBody>
          <a:bodyPr anchor="t">
            <a:spAutoFit/>
          </a:bodyPr>
          <a:lstStyle/>
          <a:p>
            <a:pPr>
              <a:spcBef>
                <a:spcPct val="50000"/>
              </a:spcBef>
            </a:pPr>
            <a:r>
              <a:rPr lang="zh-CN" altLang="en-US" sz="2800" b="1">
                <a:latin typeface="微软雅黑" panose="020B0503020204020204" charset="-122"/>
                <a:ea typeface="微软雅黑" panose="020B0503020204020204" charset="-122"/>
              </a:rPr>
              <a:t>阐述秦王朝迅速灭亡的原因</a:t>
            </a:r>
          </a:p>
        </p:txBody>
      </p:sp>
      <p:sp>
        <p:nvSpPr>
          <p:cNvPr id="52227" name="文本框 52226"/>
          <p:cNvSpPr txBox="1"/>
          <p:nvPr/>
        </p:nvSpPr>
        <p:spPr>
          <a:xfrm>
            <a:off x="2138363" y="1539875"/>
            <a:ext cx="1371600" cy="830263"/>
          </a:xfrm>
          <a:prstGeom prst="rect">
            <a:avLst/>
          </a:prstGeom>
          <a:noFill/>
          <a:ln w="28575" cap="flat" cmpd="sng">
            <a:solidFill>
              <a:schemeClr val="tx1"/>
            </a:solidFill>
            <a:prstDash val="solid"/>
            <a:round/>
            <a:headEnd type="none" w="med" len="med"/>
            <a:tailEnd type="none" w="med" len="med"/>
          </a:ln>
        </p:spPr>
        <p:txBody>
          <a:bodyPr anchor="t">
            <a:spAutoFit/>
          </a:bodyPr>
          <a:lstStyle/>
          <a:p>
            <a:pPr>
              <a:spcBef>
                <a:spcPct val="50000"/>
              </a:spcBef>
            </a:pPr>
            <a:r>
              <a:rPr lang="zh-CN" altLang="en-US" sz="4800" b="1">
                <a:solidFill>
                  <a:srgbClr val="0000FF"/>
                </a:solidFill>
                <a:latin typeface="隶书" charset="-122"/>
                <a:ea typeface="隶书" charset="-122"/>
              </a:rPr>
              <a:t>秦</a:t>
            </a:r>
          </a:p>
        </p:txBody>
      </p:sp>
      <p:sp>
        <p:nvSpPr>
          <p:cNvPr id="52228" name="文本框 52227"/>
          <p:cNvSpPr txBox="1"/>
          <p:nvPr/>
        </p:nvSpPr>
        <p:spPr>
          <a:xfrm>
            <a:off x="2138363" y="2971800"/>
            <a:ext cx="1431925" cy="768350"/>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en-US" sz="4400" b="1">
                <a:solidFill>
                  <a:srgbClr val="0000FF"/>
                </a:solidFill>
                <a:latin typeface="隶书" charset="-122"/>
                <a:ea typeface="隶书" charset="-122"/>
              </a:rPr>
              <a:t>陈涉</a:t>
            </a:r>
          </a:p>
        </p:txBody>
      </p:sp>
      <p:sp>
        <p:nvSpPr>
          <p:cNvPr id="61444" name="文本框 52228"/>
          <p:cNvSpPr txBox="1"/>
          <p:nvPr/>
        </p:nvSpPr>
        <p:spPr>
          <a:xfrm>
            <a:off x="3048000" y="4648200"/>
            <a:ext cx="1752600" cy="584200"/>
          </a:xfrm>
          <a:prstGeom prst="rect">
            <a:avLst/>
          </a:prstGeom>
          <a:noFill/>
          <a:ln w="9525">
            <a:noFill/>
          </a:ln>
        </p:spPr>
        <p:txBody>
          <a:bodyPr anchor="t">
            <a:spAutoFit/>
          </a:bodyPr>
          <a:lstStyle/>
          <a:p>
            <a:pPr>
              <a:spcBef>
                <a:spcPct val="50000"/>
              </a:spcBef>
            </a:pPr>
            <a:endParaRPr lang="zh-CN" altLang="en-US" sz="3200">
              <a:latin typeface="隶书" charset="-122"/>
              <a:ea typeface="隶书" charset="-122"/>
            </a:endParaRPr>
          </a:p>
        </p:txBody>
      </p:sp>
      <p:sp>
        <p:nvSpPr>
          <p:cNvPr id="52230" name="文本框 52229"/>
          <p:cNvSpPr txBox="1"/>
          <p:nvPr/>
        </p:nvSpPr>
        <p:spPr>
          <a:xfrm>
            <a:off x="2138363" y="5489575"/>
            <a:ext cx="1431925" cy="830263"/>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en-US" sz="4800" b="1">
                <a:solidFill>
                  <a:srgbClr val="3333FF"/>
                </a:solidFill>
                <a:latin typeface="隶书" charset="-122"/>
                <a:ea typeface="隶书" charset="-122"/>
              </a:rPr>
              <a:t>秦朝</a:t>
            </a:r>
          </a:p>
        </p:txBody>
      </p:sp>
      <p:sp>
        <p:nvSpPr>
          <p:cNvPr id="61446" name="文本框 52230"/>
          <p:cNvSpPr txBox="1"/>
          <p:nvPr/>
        </p:nvSpPr>
        <p:spPr>
          <a:xfrm>
            <a:off x="5105400" y="1981200"/>
            <a:ext cx="2590800" cy="584200"/>
          </a:xfrm>
          <a:prstGeom prst="rect">
            <a:avLst/>
          </a:prstGeom>
          <a:noFill/>
          <a:ln w="9525">
            <a:noFill/>
          </a:ln>
        </p:spPr>
        <p:txBody>
          <a:bodyPr anchor="t">
            <a:spAutoFit/>
          </a:bodyPr>
          <a:lstStyle/>
          <a:p>
            <a:pPr>
              <a:spcBef>
                <a:spcPct val="50000"/>
              </a:spcBef>
            </a:pPr>
            <a:r>
              <a:rPr lang="zh-CN" altLang="en-US" sz="3200">
                <a:latin typeface="隶书" charset="-122"/>
                <a:ea typeface="隶书" charset="-122"/>
              </a:rPr>
              <a:t>   </a:t>
            </a:r>
          </a:p>
        </p:txBody>
      </p:sp>
      <p:sp>
        <p:nvSpPr>
          <p:cNvPr id="52232" name="文本框 52231"/>
          <p:cNvSpPr txBox="1"/>
          <p:nvPr/>
        </p:nvSpPr>
        <p:spPr>
          <a:xfrm>
            <a:off x="8610600" y="4302125"/>
            <a:ext cx="1450975" cy="1630363"/>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en-US" sz="4000" b="1">
                <a:solidFill>
                  <a:srgbClr val="FF3300"/>
                </a:solidFill>
                <a:latin typeface="隶书" charset="-122"/>
                <a:ea typeface="隶书" charset="-122"/>
              </a:rPr>
              <a:t>功业</a:t>
            </a:r>
          </a:p>
          <a:p>
            <a:pPr>
              <a:spcBef>
                <a:spcPct val="50000"/>
              </a:spcBef>
            </a:pPr>
            <a:r>
              <a:rPr lang="zh-CN" altLang="en-US" sz="4000" b="1">
                <a:solidFill>
                  <a:srgbClr val="FF3300"/>
                </a:solidFill>
                <a:latin typeface="隶书" charset="-122"/>
                <a:ea typeface="隶书" charset="-122"/>
              </a:rPr>
              <a:t>相反</a:t>
            </a:r>
          </a:p>
        </p:txBody>
      </p:sp>
      <p:sp>
        <p:nvSpPr>
          <p:cNvPr id="61448" name="文本框 52232"/>
          <p:cNvSpPr txBox="1"/>
          <p:nvPr/>
        </p:nvSpPr>
        <p:spPr>
          <a:xfrm>
            <a:off x="8991600" y="2971800"/>
            <a:ext cx="1447800" cy="584200"/>
          </a:xfrm>
          <a:prstGeom prst="rect">
            <a:avLst/>
          </a:prstGeom>
          <a:noFill/>
          <a:ln w="9525">
            <a:noFill/>
          </a:ln>
        </p:spPr>
        <p:txBody>
          <a:bodyPr anchor="t">
            <a:spAutoFit/>
          </a:bodyPr>
          <a:lstStyle/>
          <a:p>
            <a:pPr>
              <a:spcBef>
                <a:spcPct val="50000"/>
              </a:spcBef>
            </a:pPr>
            <a:endParaRPr lang="zh-CN" altLang="en-US" sz="3200">
              <a:latin typeface="隶书" charset="-122"/>
              <a:ea typeface="隶书" charset="-122"/>
            </a:endParaRPr>
          </a:p>
        </p:txBody>
      </p:sp>
      <p:sp>
        <p:nvSpPr>
          <p:cNvPr id="52234" name="左中括号 52233"/>
          <p:cNvSpPr/>
          <p:nvPr/>
        </p:nvSpPr>
        <p:spPr>
          <a:xfrm>
            <a:off x="1931988" y="1371600"/>
            <a:ext cx="80962" cy="4859338"/>
          </a:xfrm>
          <a:prstGeom prst="leftBracket">
            <a:avLst>
              <a:gd name="adj" fmla="val 484605"/>
            </a:avLst>
          </a:prstGeom>
          <a:solidFill>
            <a:srgbClr val="CC00FF"/>
          </a:solidFill>
          <a:ln w="9525" cap="flat" cmpd="sng">
            <a:solidFill>
              <a:srgbClr val="CC00FF"/>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52235" name="左中括号 52234"/>
          <p:cNvSpPr/>
          <p:nvPr/>
        </p:nvSpPr>
        <p:spPr>
          <a:xfrm>
            <a:off x="3619500" y="2787650"/>
            <a:ext cx="76200" cy="990600"/>
          </a:xfrm>
          <a:prstGeom prst="leftBracket">
            <a:avLst>
              <a:gd name="adj" fmla="val 108273"/>
            </a:avLst>
          </a:prstGeom>
          <a:solidFill>
            <a:srgbClr val="CC00FF"/>
          </a:solidFill>
          <a:ln w="9525" cap="flat" cmpd="sng">
            <a:solidFill>
              <a:srgbClr val="CC00FF"/>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52236" name="右箭头 52235"/>
          <p:cNvSpPr/>
          <p:nvPr/>
        </p:nvSpPr>
        <p:spPr>
          <a:xfrm>
            <a:off x="7467600" y="1981200"/>
            <a:ext cx="1063625" cy="1028700"/>
          </a:xfrm>
          <a:prstGeom prst="rightArrow">
            <a:avLst>
              <a:gd name="adj1" fmla="val 50000"/>
              <a:gd name="adj2" fmla="val 24963"/>
            </a:avLst>
          </a:prstGeom>
          <a:solidFill>
            <a:srgbClr val="66FF33"/>
          </a:solidFill>
          <a:ln w="9525" cap="flat" cmpd="sng">
            <a:solidFill>
              <a:srgbClr val="9900FF"/>
            </a:solidFill>
            <a:prstDash val="solid"/>
            <a:miter/>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52237" name="文本框 52236"/>
          <p:cNvSpPr txBox="1"/>
          <p:nvPr/>
        </p:nvSpPr>
        <p:spPr>
          <a:xfrm>
            <a:off x="3886200" y="1371600"/>
            <a:ext cx="3810000" cy="1168400"/>
          </a:xfrm>
          <a:prstGeom prst="rect">
            <a:avLst/>
          </a:prstGeom>
          <a:noFill/>
          <a:ln w="9525">
            <a:noFill/>
          </a:ln>
        </p:spPr>
        <p:txBody>
          <a:bodyPr anchor="t">
            <a:spAutoFit/>
          </a:bodyPr>
          <a:lstStyle/>
          <a:p>
            <a:pPr>
              <a:spcBef>
                <a:spcPct val="50000"/>
              </a:spcBef>
            </a:pPr>
            <a:r>
              <a:rPr lang="zh-CN" altLang="en-US" sz="2800" b="1">
                <a:latin typeface="微软雅黑" panose="020B0503020204020204" charset="-122"/>
                <a:ea typeface="微软雅黑" panose="020B0503020204020204" charset="-122"/>
              </a:rPr>
              <a:t>国力，天下非小弱</a:t>
            </a:r>
          </a:p>
          <a:p>
            <a:pPr>
              <a:spcBef>
                <a:spcPct val="50000"/>
              </a:spcBef>
            </a:pPr>
            <a:r>
              <a:rPr lang="zh-CN" altLang="en-US" sz="2800" b="1">
                <a:latin typeface="微软雅黑" panose="020B0503020204020204" charset="-122"/>
                <a:ea typeface="微软雅黑" panose="020B0503020204020204" charset="-122"/>
              </a:rPr>
              <a:t>地利，崤函自若也</a:t>
            </a:r>
          </a:p>
        </p:txBody>
      </p:sp>
      <p:sp>
        <p:nvSpPr>
          <p:cNvPr id="52238" name="文本框 52237"/>
          <p:cNvSpPr txBox="1"/>
          <p:nvPr/>
        </p:nvSpPr>
        <p:spPr>
          <a:xfrm>
            <a:off x="3886200" y="2667000"/>
            <a:ext cx="4114800" cy="1168400"/>
          </a:xfrm>
          <a:prstGeom prst="rect">
            <a:avLst/>
          </a:prstGeom>
          <a:noFill/>
          <a:ln w="9525">
            <a:noFill/>
          </a:ln>
        </p:spPr>
        <p:txBody>
          <a:bodyPr anchor="t">
            <a:spAutoFit/>
          </a:bodyPr>
          <a:lstStyle/>
          <a:p>
            <a:pPr>
              <a:spcBef>
                <a:spcPct val="50000"/>
              </a:spcBef>
            </a:pPr>
            <a:r>
              <a:rPr lang="zh-CN" altLang="en-US" sz="2800" b="1">
                <a:latin typeface="微软雅黑" panose="020B0503020204020204" charset="-122"/>
                <a:ea typeface="微软雅黑" panose="020B0503020204020204" charset="-122"/>
              </a:rPr>
              <a:t>地位非尊，武器非銛</a:t>
            </a:r>
          </a:p>
          <a:p>
            <a:pPr>
              <a:spcBef>
                <a:spcPct val="50000"/>
              </a:spcBef>
            </a:pPr>
            <a:r>
              <a:rPr lang="zh-CN" altLang="en-US" sz="2800" b="1">
                <a:latin typeface="微软雅黑" panose="020B0503020204020204" charset="-122"/>
                <a:ea typeface="微软雅黑" panose="020B0503020204020204" charset="-122"/>
              </a:rPr>
              <a:t>兵力非抗，战术非及</a:t>
            </a:r>
          </a:p>
        </p:txBody>
      </p:sp>
      <p:sp>
        <p:nvSpPr>
          <p:cNvPr id="52239" name="文本框 52238"/>
          <p:cNvSpPr txBox="1"/>
          <p:nvPr/>
        </p:nvSpPr>
        <p:spPr>
          <a:xfrm>
            <a:off x="2138363" y="4302125"/>
            <a:ext cx="1431925" cy="768350"/>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en-US" sz="4400" b="1">
                <a:solidFill>
                  <a:srgbClr val="3333FF"/>
                </a:solidFill>
                <a:latin typeface="隶书" charset="-122"/>
                <a:ea typeface="隶书" charset="-122"/>
              </a:rPr>
              <a:t>秦国</a:t>
            </a:r>
          </a:p>
        </p:txBody>
      </p:sp>
      <p:sp>
        <p:nvSpPr>
          <p:cNvPr id="52240" name="文本框 52239"/>
          <p:cNvSpPr txBox="1"/>
          <p:nvPr/>
        </p:nvSpPr>
        <p:spPr>
          <a:xfrm>
            <a:off x="3810000" y="4038600"/>
            <a:ext cx="4800600" cy="1168400"/>
          </a:xfrm>
          <a:prstGeom prst="rect">
            <a:avLst/>
          </a:prstGeom>
          <a:noFill/>
          <a:ln w="9525">
            <a:noFill/>
          </a:ln>
        </p:spPr>
        <p:txBody>
          <a:bodyPr anchor="t">
            <a:spAutoFit/>
          </a:bodyPr>
          <a:lstStyle/>
          <a:p>
            <a:pPr>
              <a:spcBef>
                <a:spcPct val="50000"/>
              </a:spcBef>
            </a:pPr>
            <a:r>
              <a:rPr lang="zh-CN" altLang="en-US" sz="2800" b="1">
                <a:latin typeface="微软雅黑" panose="020B0503020204020204" charset="-122"/>
                <a:ea typeface="微软雅黑" panose="020B0503020204020204" charset="-122"/>
              </a:rPr>
              <a:t>致万乘势，百又余年</a:t>
            </a:r>
          </a:p>
          <a:p>
            <a:pPr>
              <a:spcBef>
                <a:spcPct val="50000"/>
              </a:spcBef>
            </a:pPr>
            <a:r>
              <a:rPr lang="zh-CN" altLang="en-US" sz="2800" b="1">
                <a:latin typeface="微软雅黑" panose="020B0503020204020204" charset="-122"/>
                <a:ea typeface="微软雅黑" panose="020B0503020204020204" charset="-122"/>
              </a:rPr>
              <a:t>六合为家，崤函为宫</a:t>
            </a:r>
          </a:p>
        </p:txBody>
      </p:sp>
      <p:sp>
        <p:nvSpPr>
          <p:cNvPr id="52241" name="文本框 52240"/>
          <p:cNvSpPr txBox="1"/>
          <p:nvPr/>
        </p:nvSpPr>
        <p:spPr>
          <a:xfrm>
            <a:off x="3810000" y="5334000"/>
            <a:ext cx="4319588" cy="1168400"/>
          </a:xfrm>
          <a:prstGeom prst="rect">
            <a:avLst/>
          </a:prstGeom>
          <a:noFill/>
          <a:ln w="9525">
            <a:noFill/>
          </a:ln>
        </p:spPr>
        <p:txBody>
          <a:bodyPr anchor="t">
            <a:spAutoFit/>
          </a:bodyPr>
          <a:lstStyle/>
          <a:p>
            <a:pPr>
              <a:spcBef>
                <a:spcPct val="50000"/>
              </a:spcBef>
            </a:pPr>
            <a:r>
              <a:rPr lang="zh-CN" altLang="en-US" sz="2800" b="1">
                <a:latin typeface="微软雅黑" panose="020B0503020204020204" charset="-122"/>
                <a:ea typeface="微软雅黑" panose="020B0503020204020204" charset="-122"/>
              </a:rPr>
              <a:t>一夫作难，而七庙隳</a:t>
            </a:r>
          </a:p>
          <a:p>
            <a:pPr>
              <a:spcBef>
                <a:spcPct val="50000"/>
              </a:spcBef>
            </a:pPr>
            <a:r>
              <a:rPr lang="zh-CN" altLang="en-US" sz="2800" b="1">
                <a:latin typeface="微软雅黑" panose="020B0503020204020204" charset="-122"/>
                <a:ea typeface="微软雅黑" panose="020B0503020204020204" charset="-122"/>
              </a:rPr>
              <a:t>身死人手，为天下笑</a:t>
            </a:r>
          </a:p>
        </p:txBody>
      </p:sp>
      <p:sp>
        <p:nvSpPr>
          <p:cNvPr id="52242" name="左中括号 52241"/>
          <p:cNvSpPr/>
          <p:nvPr/>
        </p:nvSpPr>
        <p:spPr>
          <a:xfrm>
            <a:off x="3619500" y="1330325"/>
            <a:ext cx="76200" cy="1066800"/>
          </a:xfrm>
          <a:prstGeom prst="leftBracket">
            <a:avLst>
              <a:gd name="adj" fmla="val 116601"/>
            </a:avLst>
          </a:prstGeom>
          <a:solidFill>
            <a:srgbClr val="CC00FF"/>
          </a:solidFill>
          <a:ln w="9525" cap="flat" cmpd="sng">
            <a:solidFill>
              <a:srgbClr val="CC00FF"/>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52243" name="左中括号 52242"/>
          <p:cNvSpPr/>
          <p:nvPr/>
        </p:nvSpPr>
        <p:spPr>
          <a:xfrm>
            <a:off x="3619500" y="4241800"/>
            <a:ext cx="76200" cy="990600"/>
          </a:xfrm>
          <a:prstGeom prst="leftBracket">
            <a:avLst>
              <a:gd name="adj" fmla="val 108273"/>
            </a:avLst>
          </a:prstGeom>
          <a:solidFill>
            <a:srgbClr val="CC00FF"/>
          </a:solidFill>
          <a:ln w="9525" cap="flat" cmpd="sng">
            <a:solidFill>
              <a:srgbClr val="CC00FF"/>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52244" name="左中括号 52243"/>
          <p:cNvSpPr/>
          <p:nvPr/>
        </p:nvSpPr>
        <p:spPr>
          <a:xfrm>
            <a:off x="3646488" y="5489575"/>
            <a:ext cx="76200" cy="990600"/>
          </a:xfrm>
          <a:prstGeom prst="leftBracket">
            <a:avLst>
              <a:gd name="adj" fmla="val 108273"/>
            </a:avLst>
          </a:prstGeom>
          <a:solidFill>
            <a:srgbClr val="CC00FF"/>
          </a:solidFill>
          <a:ln w="9525" cap="flat" cmpd="sng">
            <a:solidFill>
              <a:srgbClr val="CC00FF"/>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52245" name="右中括号 52244"/>
          <p:cNvSpPr/>
          <p:nvPr/>
        </p:nvSpPr>
        <p:spPr>
          <a:xfrm>
            <a:off x="7315200" y="1447800"/>
            <a:ext cx="76200" cy="2209800"/>
          </a:xfrm>
          <a:prstGeom prst="rightBracket">
            <a:avLst>
              <a:gd name="adj" fmla="val 241532"/>
            </a:avLst>
          </a:prstGeom>
          <a:solidFill>
            <a:srgbClr val="FF00FF"/>
          </a:solidFill>
          <a:ln w="9525" cap="flat" cmpd="sng">
            <a:solidFill>
              <a:srgbClr val="FF00FF"/>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52246" name="右中括号 52245"/>
          <p:cNvSpPr/>
          <p:nvPr/>
        </p:nvSpPr>
        <p:spPr>
          <a:xfrm>
            <a:off x="7315200" y="4038600"/>
            <a:ext cx="73025" cy="2520950"/>
          </a:xfrm>
          <a:prstGeom prst="rightBracket">
            <a:avLst>
              <a:gd name="adj" fmla="val 287201"/>
            </a:avLst>
          </a:prstGeom>
          <a:solidFill>
            <a:srgbClr val="FF00FF"/>
          </a:solidFill>
          <a:ln w="9525" cap="flat" cmpd="sng">
            <a:solidFill>
              <a:srgbClr val="FF00FF"/>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52247" name="文本框 52246"/>
          <p:cNvSpPr txBox="1"/>
          <p:nvPr/>
        </p:nvSpPr>
        <p:spPr>
          <a:xfrm>
            <a:off x="8610600" y="1590675"/>
            <a:ext cx="1450975" cy="1630363"/>
          </a:xfrm>
          <a:prstGeom prst="rect">
            <a:avLst/>
          </a:prstGeom>
          <a:noFill/>
          <a:ln w="28575" cap="flat" cmpd="sng">
            <a:solidFill>
              <a:schemeClr val="tx1"/>
            </a:solidFill>
            <a:prstDash val="solid"/>
            <a:round/>
            <a:headEnd type="none" w="med" len="med"/>
            <a:tailEnd type="none" w="med" len="med"/>
          </a:ln>
        </p:spPr>
        <p:txBody>
          <a:bodyPr wrap="square" anchor="t">
            <a:spAutoFit/>
          </a:bodyPr>
          <a:lstStyle/>
          <a:p>
            <a:pPr>
              <a:spcBef>
                <a:spcPct val="50000"/>
              </a:spcBef>
            </a:pPr>
            <a:r>
              <a:rPr lang="zh-CN" altLang="en-US" sz="4000" b="1">
                <a:solidFill>
                  <a:srgbClr val="FF3300"/>
                </a:solidFill>
                <a:latin typeface="隶书" charset="-122"/>
                <a:ea typeface="隶书" charset="-122"/>
              </a:rPr>
              <a:t>成败</a:t>
            </a:r>
          </a:p>
          <a:p>
            <a:pPr>
              <a:spcBef>
                <a:spcPct val="50000"/>
              </a:spcBef>
            </a:pPr>
            <a:r>
              <a:rPr lang="zh-CN" altLang="en-US" sz="4000" b="1">
                <a:solidFill>
                  <a:srgbClr val="FF3300"/>
                </a:solidFill>
                <a:latin typeface="隶书" charset="-122"/>
                <a:ea typeface="隶书" charset="-122"/>
              </a:rPr>
              <a:t>异变</a:t>
            </a:r>
          </a:p>
        </p:txBody>
      </p:sp>
      <p:sp>
        <p:nvSpPr>
          <p:cNvPr id="52248" name="右中括号 52247"/>
          <p:cNvSpPr/>
          <p:nvPr/>
        </p:nvSpPr>
        <p:spPr>
          <a:xfrm>
            <a:off x="10367963" y="1671638"/>
            <a:ext cx="76200" cy="4424362"/>
          </a:xfrm>
          <a:prstGeom prst="rightBracket">
            <a:avLst>
              <a:gd name="adj" fmla="val 444876"/>
            </a:avLst>
          </a:prstGeom>
          <a:solidFill>
            <a:srgbClr val="9900FF"/>
          </a:solidFill>
          <a:ln w="9525" cap="flat" cmpd="sng">
            <a:solidFill>
              <a:srgbClr val="9900FF"/>
            </a:solidFill>
            <a:prstDash val="solid"/>
            <a:round/>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52249" name="矩形 52248"/>
          <p:cNvSpPr/>
          <p:nvPr/>
        </p:nvSpPr>
        <p:spPr>
          <a:xfrm rot="5400000">
            <a:off x="9142413" y="3160713"/>
            <a:ext cx="4419600" cy="1279525"/>
          </a:xfrm>
          <a:prstGeom prst="rect">
            <a:avLst/>
          </a:prstGeom>
        </p:spPr>
        <p:txBody>
          <a:bodyPr vert="eaVert" wrap="none" fromWordArt="1">
            <a:prstTxWarp prst="textPlain">
              <a:avLst>
                <a:gd name="adj" fmla="val 50000"/>
              </a:avLst>
            </a:prstTxWarp>
            <a:normAutofit/>
          </a:bodyPr>
          <a:lstStyle/>
          <a:p>
            <a:pPr algn="ctr"/>
            <a:r>
              <a:rPr lang="zh-CN" altLang="en-US" sz="3600" b="1">
                <a:ln w="12700" cap="flat" cmpd="sng">
                  <a:solidFill>
                    <a:srgbClr val="FF00FF"/>
                  </a:solidFill>
                  <a:prstDash val="solid"/>
                  <a:round/>
                  <a:headEnd type="none" w="med" len="med"/>
                  <a:tailEnd type="none" w="med" len="med"/>
                </a:ln>
                <a:solidFill>
                  <a:srgbClr val="FF0000">
                    <a:alpha val="98997"/>
                  </a:srgbClr>
                </a:solidFill>
                <a:effectLst>
                  <a:outerShdw dist="35921" dir="2699999" algn="ctr" rotWithShape="0">
                    <a:srgbClr val="C0C0C0"/>
                  </a:outerShdw>
                </a:effectLst>
                <a:latin typeface="宋体" panose="02010600030101010101" pitchFamily="2" charset="-122"/>
                <a:ea typeface="宋体" panose="02010600030101010101" pitchFamily="2" charset="-122"/>
              </a:rPr>
              <a:t>仁义不施而攻守之势异也</a:t>
            </a:r>
          </a:p>
        </p:txBody>
      </p:sp>
      <p:sp>
        <p:nvSpPr>
          <p:cNvPr id="52250" name="右箭头 52249"/>
          <p:cNvSpPr/>
          <p:nvPr/>
        </p:nvSpPr>
        <p:spPr>
          <a:xfrm>
            <a:off x="7467600" y="4543425"/>
            <a:ext cx="1063625" cy="1133475"/>
          </a:xfrm>
          <a:prstGeom prst="rightArrow">
            <a:avLst>
              <a:gd name="adj1" fmla="val 50000"/>
              <a:gd name="adj2" fmla="val 25000"/>
            </a:avLst>
          </a:prstGeom>
          <a:solidFill>
            <a:srgbClr val="66FF33"/>
          </a:solidFill>
          <a:ln w="9525" cap="flat" cmpd="sng">
            <a:solidFill>
              <a:srgbClr val="9900FF"/>
            </a:solidFill>
            <a:prstDash val="solid"/>
            <a:miter/>
            <a:headEnd type="none" w="med" len="med"/>
            <a:tailEnd type="none" w="med" len="med"/>
          </a:ln>
        </p:spPr>
        <p:txBody>
          <a:bodyPr anchor="t"/>
          <a:lstStyle/>
          <a:p>
            <a:endParaRPr lang="zh-CN" altLang="en-US">
              <a:latin typeface="Arial" pitchFamily="34" charset="0"/>
              <a:ea typeface="宋体" panose="02010600030101010101" pitchFamily="2" charset="-122"/>
            </a:endParaRPr>
          </a:p>
        </p:txBody>
      </p:sp>
      <p:sp>
        <p:nvSpPr>
          <p:cNvPr id="61466" name="文本框 52250"/>
          <p:cNvSpPr txBox="1"/>
          <p:nvPr/>
        </p:nvSpPr>
        <p:spPr>
          <a:xfrm>
            <a:off x="-22225" y="14288"/>
            <a:ext cx="4751388" cy="708025"/>
          </a:xfrm>
          <a:prstGeom prst="rect">
            <a:avLst/>
          </a:prstGeom>
          <a:solidFill>
            <a:srgbClr val="FFFF99"/>
          </a:solidFill>
          <a:ln w="9525" cap="flat" cmpd="sng">
            <a:solidFill>
              <a:schemeClr val="tx2"/>
            </a:solidFill>
            <a:prstDash val="solid"/>
            <a:miter/>
            <a:headEnd type="none" w="med" len="med"/>
            <a:tailEnd type="none" w="med" len="med"/>
          </a:ln>
        </p:spPr>
        <p:txBody>
          <a:bodyPr wrap="none" lIns="90000" tIns="46800" rIns="90000" bIns="46800" anchor="t">
            <a:spAutoFit/>
          </a:bodyPr>
          <a:lstStyle/>
          <a:p>
            <a:r>
              <a:rPr lang="zh-CN" altLang="en-US" sz="4000" b="1">
                <a:solidFill>
                  <a:srgbClr val="FF0000"/>
                </a:solidFill>
                <a:latin typeface="微软雅黑" panose="020B0503020204020204" charset="-122"/>
                <a:ea typeface="微软雅黑" panose="020B0503020204020204" charset="-122"/>
              </a:rPr>
              <a:t>概括第五段主要内容</a:t>
            </a: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slide(fromBottom)">
                                      <p:cBhvr>
                                        <p:cTn id="7" dur="500"/>
                                        <p:tgtEl>
                                          <p:spTgt spid="5222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499"/>
                                          </p:stCondLst>
                                        </p:cTn>
                                        <p:tgtEl>
                                          <p:spTgt spid="5223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23" presetClass="entr" presetSubtype="16" fill="hold" grpId="1" nodeType="clickEffect">
                                  <p:stCondLst>
                                    <p:cond delay="0"/>
                                  </p:stCondLst>
                                  <p:childTnLst>
                                    <p:set>
                                      <p:cBhvr>
                                        <p:cTn id="17" dur="1" fill="hold">
                                          <p:stCondLst>
                                            <p:cond delay="0"/>
                                          </p:stCondLst>
                                        </p:cTn>
                                        <p:tgtEl>
                                          <p:spTgt spid="52227"/>
                                        </p:tgtEl>
                                        <p:attrNameLst>
                                          <p:attrName>style.visibility</p:attrName>
                                        </p:attrNameLst>
                                      </p:cBhvr>
                                      <p:to>
                                        <p:strVal val="visible"/>
                                      </p:to>
                                    </p:set>
                                    <p:anim calcmode="lin" valueType="num">
                                      <p:cBhvr>
                                        <p:cTn id="18" dur="500" fill="hold"/>
                                        <p:tgtEl>
                                          <p:spTgt spid="52227"/>
                                        </p:tgtEl>
                                        <p:attrNameLst>
                                          <p:attrName>ppt_w</p:attrName>
                                        </p:attrNameLst>
                                      </p:cBhvr>
                                      <p:tavLst>
                                        <p:tav tm="0">
                                          <p:val>
                                            <p:fltVal val="0"/>
                                          </p:val>
                                        </p:tav>
                                        <p:tav tm="100000">
                                          <p:val>
                                            <p:strVal val="#ppt_w"/>
                                          </p:val>
                                        </p:tav>
                                      </p:tavLst>
                                    </p:anim>
                                    <p:anim calcmode="lin" valueType="num">
                                      <p:cBhvr>
                                        <p:cTn id="19" dur="500" fill="hold"/>
                                        <p:tgtEl>
                                          <p:spTgt spid="52227"/>
                                        </p:tgtEl>
                                        <p:attrNameLst>
                                          <p:attrName>ppt_h</p:attrName>
                                        </p:attrNameLst>
                                      </p:cBhvr>
                                      <p:tavLst>
                                        <p:tav tm="0">
                                          <p:val>
                                            <p:fltVal val="0"/>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499"/>
                                          </p:stCondLst>
                                        </p:cTn>
                                        <p:tgtEl>
                                          <p:spTgt spid="5224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12" presetClass="entr" presetSubtype="4" fill="hold" grpId="5" nodeType="clickEffect">
                                  <p:stCondLst>
                                    <p:cond delay="0"/>
                                  </p:stCondLst>
                                  <p:childTnLst>
                                    <p:set>
                                      <p:cBhvr>
                                        <p:cTn id="29" dur="1" fill="hold">
                                          <p:stCondLst>
                                            <p:cond delay="0"/>
                                          </p:stCondLst>
                                        </p:cTn>
                                        <p:tgtEl>
                                          <p:spTgt spid="52237"/>
                                        </p:tgtEl>
                                        <p:attrNameLst>
                                          <p:attrName>style.visibility</p:attrName>
                                        </p:attrNameLst>
                                      </p:cBhvr>
                                      <p:to>
                                        <p:strVal val="visible"/>
                                      </p:to>
                                    </p:set>
                                    <p:animEffect transition="in" filter="slide(fromBottom)">
                                      <p:cBhvr>
                                        <p:cTn id="30" dur="500"/>
                                        <p:tgtEl>
                                          <p:spTgt spid="52237"/>
                                        </p:tgtEl>
                                      </p:cBhvr>
                                    </p:animEffect>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23" presetClass="entr" presetSubtype="16" fill="hold" grpId="2" nodeType="clickEffect">
                                  <p:stCondLst>
                                    <p:cond delay="0"/>
                                  </p:stCondLst>
                                  <p:childTnLst>
                                    <p:set>
                                      <p:cBhvr>
                                        <p:cTn id="35" dur="1" fill="hold">
                                          <p:stCondLst>
                                            <p:cond delay="0"/>
                                          </p:stCondLst>
                                        </p:cTn>
                                        <p:tgtEl>
                                          <p:spTgt spid="52228"/>
                                        </p:tgtEl>
                                        <p:attrNameLst>
                                          <p:attrName>style.visibility</p:attrName>
                                        </p:attrNameLst>
                                      </p:cBhvr>
                                      <p:to>
                                        <p:strVal val="visible"/>
                                      </p:to>
                                    </p:set>
                                    <p:anim calcmode="lin" valueType="num">
                                      <p:cBhvr>
                                        <p:cTn id="36" dur="500" fill="hold"/>
                                        <p:tgtEl>
                                          <p:spTgt spid="52228"/>
                                        </p:tgtEl>
                                        <p:attrNameLst>
                                          <p:attrName>ppt_w</p:attrName>
                                        </p:attrNameLst>
                                      </p:cBhvr>
                                      <p:tavLst>
                                        <p:tav tm="0">
                                          <p:val>
                                            <p:fltVal val="0"/>
                                          </p:val>
                                        </p:tav>
                                        <p:tav tm="100000">
                                          <p:val>
                                            <p:strVal val="#ppt_w"/>
                                          </p:val>
                                        </p:tav>
                                      </p:tavLst>
                                    </p:anim>
                                    <p:anim calcmode="lin" valueType="num">
                                      <p:cBhvr>
                                        <p:cTn id="37" dur="500" fill="hold"/>
                                        <p:tgtEl>
                                          <p:spTgt spid="52228"/>
                                        </p:tgtEl>
                                        <p:attrNameLst>
                                          <p:attrName>ppt_h</p:attrName>
                                        </p:attrNameLst>
                                      </p:cBhvr>
                                      <p:tavLst>
                                        <p:tav tm="0">
                                          <p:val>
                                            <p:fltVal val="0"/>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499"/>
                                          </p:stCondLst>
                                        </p:cTn>
                                        <p:tgtEl>
                                          <p:spTgt spid="5223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2" presetClass="entr" presetSubtype="1" fill="hold" grpId="6" nodeType="clickEffect">
                                  <p:stCondLst>
                                    <p:cond delay="0"/>
                                  </p:stCondLst>
                                  <p:childTnLst>
                                    <p:set>
                                      <p:cBhvr>
                                        <p:cTn id="47" dur="1" fill="hold">
                                          <p:stCondLst>
                                            <p:cond delay="0"/>
                                          </p:stCondLst>
                                        </p:cTn>
                                        <p:tgtEl>
                                          <p:spTgt spid="52238"/>
                                        </p:tgtEl>
                                        <p:attrNameLst>
                                          <p:attrName>style.visibility</p:attrName>
                                        </p:attrNameLst>
                                      </p:cBhvr>
                                      <p:to>
                                        <p:strVal val="visible"/>
                                      </p:to>
                                    </p:set>
                                    <p:animEffect transition="in" filter="wipe(up)">
                                      <p:cBhvr>
                                        <p:cTn id="48" dur="500"/>
                                        <p:tgtEl>
                                          <p:spTgt spid="52238"/>
                                        </p:tgtEl>
                                      </p:cBhvr>
                                    </p:animEffect>
                                  </p:childTnLst>
                                </p:cTn>
                              </p:par>
                            </p:childTnLst>
                          </p:cTn>
                        </p:par>
                      </p:childTnLst>
                    </p:cTn>
                  </p:par>
                  <p:par>
                    <p:cTn id="49" fill="hold" nodeType="clickPar">
                      <p:stCondLst>
                        <p:cond delay="indefinite"/>
                      </p:stCondLst>
                      <p:childTnLst>
                        <p:par>
                          <p:cTn id="50" fill="hold" nodeType="withGroup">
                            <p:stCondLst>
                              <p:cond delay="indefinite"/>
                            </p:stCondLst>
                          </p:cTn>
                        </p:par>
                        <p:par>
                          <p:cTn id="51" fill="hold" nodeType="afterGroup">
                            <p:stCondLst>
                              <p:cond delay="0"/>
                            </p:stCondLst>
                            <p:childTnLst>
                              <p:par>
                                <p:cTn id="52" presetID="23" presetClass="entr" presetSubtype="16" fill="hold" grpId="7" nodeType="clickEffect">
                                  <p:stCondLst>
                                    <p:cond delay="0"/>
                                  </p:stCondLst>
                                  <p:childTnLst>
                                    <p:set>
                                      <p:cBhvr>
                                        <p:cTn id="53" dur="1" fill="hold">
                                          <p:stCondLst>
                                            <p:cond delay="0"/>
                                          </p:stCondLst>
                                        </p:cTn>
                                        <p:tgtEl>
                                          <p:spTgt spid="52239"/>
                                        </p:tgtEl>
                                        <p:attrNameLst>
                                          <p:attrName>style.visibility</p:attrName>
                                        </p:attrNameLst>
                                      </p:cBhvr>
                                      <p:to>
                                        <p:strVal val="visible"/>
                                      </p:to>
                                    </p:set>
                                    <p:anim calcmode="lin" valueType="num">
                                      <p:cBhvr>
                                        <p:cTn id="54" dur="500" fill="hold"/>
                                        <p:tgtEl>
                                          <p:spTgt spid="52239"/>
                                        </p:tgtEl>
                                        <p:attrNameLst>
                                          <p:attrName>ppt_w</p:attrName>
                                        </p:attrNameLst>
                                      </p:cBhvr>
                                      <p:tavLst>
                                        <p:tav tm="0">
                                          <p:val>
                                            <p:fltVal val="0"/>
                                          </p:val>
                                        </p:tav>
                                        <p:tav tm="100000">
                                          <p:val>
                                            <p:strVal val="#ppt_w"/>
                                          </p:val>
                                        </p:tav>
                                      </p:tavLst>
                                    </p:anim>
                                    <p:anim calcmode="lin" valueType="num">
                                      <p:cBhvr>
                                        <p:cTn id="55" dur="500" fill="hold"/>
                                        <p:tgtEl>
                                          <p:spTgt spid="52239"/>
                                        </p:tgtEl>
                                        <p:attrNameLst>
                                          <p:attrName>ppt_h</p:attrName>
                                        </p:attrNameLst>
                                      </p:cBhvr>
                                      <p:tavLst>
                                        <p:tav tm="0">
                                          <p:val>
                                            <p:fltVal val="0"/>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1" presetClass="entr" presetSubtype="0" fill="hold" nodeType="clickEffect">
                                  <p:stCondLst>
                                    <p:cond delay="0"/>
                                  </p:stCondLst>
                                  <p:childTnLst>
                                    <p:set>
                                      <p:cBhvr>
                                        <p:cTn id="60" dur="1" fill="hold">
                                          <p:stCondLst>
                                            <p:cond delay="499"/>
                                          </p:stCondLst>
                                        </p:cTn>
                                        <p:tgtEl>
                                          <p:spTgt spid="52243"/>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indefinite"/>
                            </p:stCondLst>
                          </p:cTn>
                        </p:par>
                        <p:par>
                          <p:cTn id="63" fill="hold" nodeType="afterGroup">
                            <p:stCondLst>
                              <p:cond delay="0"/>
                            </p:stCondLst>
                            <p:childTnLst>
                              <p:par>
                                <p:cTn id="64" presetID="12" presetClass="entr" presetSubtype="4" fill="hold" grpId="8" nodeType="clickEffect">
                                  <p:stCondLst>
                                    <p:cond delay="0"/>
                                  </p:stCondLst>
                                  <p:childTnLst>
                                    <p:set>
                                      <p:cBhvr>
                                        <p:cTn id="65" dur="1" fill="hold">
                                          <p:stCondLst>
                                            <p:cond delay="0"/>
                                          </p:stCondLst>
                                        </p:cTn>
                                        <p:tgtEl>
                                          <p:spTgt spid="52240"/>
                                        </p:tgtEl>
                                        <p:attrNameLst>
                                          <p:attrName>style.visibility</p:attrName>
                                        </p:attrNameLst>
                                      </p:cBhvr>
                                      <p:to>
                                        <p:strVal val="visible"/>
                                      </p:to>
                                    </p:set>
                                    <p:animEffect transition="in" filter="slide(fromBottom)">
                                      <p:cBhvr>
                                        <p:cTn id="66" dur="500"/>
                                        <p:tgtEl>
                                          <p:spTgt spid="52240"/>
                                        </p:tgtEl>
                                      </p:cBhvr>
                                    </p:animEffect>
                                  </p:childTnLst>
                                </p:cTn>
                              </p:par>
                            </p:childTnLst>
                          </p:cTn>
                        </p:par>
                      </p:childTnLst>
                    </p:cTn>
                  </p:par>
                  <p:par>
                    <p:cTn id="67" fill="hold" nodeType="clickPar">
                      <p:stCondLst>
                        <p:cond delay="indefinite"/>
                      </p:stCondLst>
                      <p:childTnLst>
                        <p:par>
                          <p:cTn id="68" fill="hold" nodeType="withGroup">
                            <p:stCondLst>
                              <p:cond delay="indefinite"/>
                            </p:stCondLst>
                          </p:cTn>
                        </p:par>
                        <p:par>
                          <p:cTn id="69" fill="hold" nodeType="afterGroup">
                            <p:stCondLst>
                              <p:cond delay="0"/>
                            </p:stCondLst>
                            <p:childTnLst>
                              <p:par>
                                <p:cTn id="70" presetID="12" presetClass="entr" presetSubtype="4" fill="hold" grpId="3" nodeType="clickEffect">
                                  <p:stCondLst>
                                    <p:cond delay="0"/>
                                  </p:stCondLst>
                                  <p:childTnLst>
                                    <p:set>
                                      <p:cBhvr>
                                        <p:cTn id="71" dur="1" fill="hold">
                                          <p:stCondLst>
                                            <p:cond delay="0"/>
                                          </p:stCondLst>
                                        </p:cTn>
                                        <p:tgtEl>
                                          <p:spTgt spid="52230"/>
                                        </p:tgtEl>
                                        <p:attrNameLst>
                                          <p:attrName>style.visibility</p:attrName>
                                        </p:attrNameLst>
                                      </p:cBhvr>
                                      <p:to>
                                        <p:strVal val="visible"/>
                                      </p:to>
                                    </p:set>
                                    <p:animEffect transition="in" filter="slide(fromBottom)">
                                      <p:cBhvr>
                                        <p:cTn id="72" dur="500"/>
                                        <p:tgtEl>
                                          <p:spTgt spid="52230"/>
                                        </p:tgtEl>
                                      </p:cBhvr>
                                    </p:animEffect>
                                  </p:childTnLst>
                                </p:cTn>
                              </p:par>
                            </p:childTnLst>
                          </p:cTn>
                        </p:par>
                      </p:childTnLst>
                    </p:cTn>
                  </p:par>
                  <p:par>
                    <p:cTn id="73" fill="hold" nodeType="clickPar">
                      <p:stCondLst>
                        <p:cond delay="indefinite"/>
                      </p:stCondLst>
                      <p:childTnLst>
                        <p:par>
                          <p:cTn id="74" fill="hold" nodeType="withGroup">
                            <p:stCondLst>
                              <p:cond delay="indefinite"/>
                            </p:stCondLst>
                          </p:cTn>
                        </p:par>
                        <p:par>
                          <p:cTn id="75" fill="hold" nodeType="afterGroup">
                            <p:stCondLst>
                              <p:cond delay="0"/>
                            </p:stCondLst>
                            <p:childTnLst>
                              <p:par>
                                <p:cTn id="76" presetID="1" presetClass="entr" presetSubtype="0" fill="hold" nodeType="clickEffect">
                                  <p:stCondLst>
                                    <p:cond delay="0"/>
                                  </p:stCondLst>
                                  <p:childTnLst>
                                    <p:set>
                                      <p:cBhvr>
                                        <p:cTn id="77" dur="1" fill="hold">
                                          <p:stCondLst>
                                            <p:cond delay="499"/>
                                          </p:stCondLst>
                                        </p:cTn>
                                        <p:tgtEl>
                                          <p:spTgt spid="52244"/>
                                        </p:tgtEl>
                                        <p:attrNameLst>
                                          <p:attrName>style.visibility</p:attrName>
                                        </p:attrNameLst>
                                      </p:cBhvr>
                                      <p:to>
                                        <p:strVal val="visible"/>
                                      </p:to>
                                    </p:set>
                                  </p:childTnLst>
                                </p:cTn>
                              </p:par>
                            </p:childTnLst>
                          </p:cTn>
                        </p:par>
                      </p:childTnLst>
                    </p:cTn>
                  </p:par>
                  <p:par>
                    <p:cTn id="78" fill="hold" nodeType="clickPar">
                      <p:stCondLst>
                        <p:cond delay="indefinite"/>
                      </p:stCondLst>
                      <p:childTnLst>
                        <p:par>
                          <p:cTn id="79" fill="hold" nodeType="withGroup">
                            <p:stCondLst>
                              <p:cond delay="indefinite"/>
                            </p:stCondLst>
                          </p:cTn>
                        </p:par>
                        <p:par>
                          <p:cTn id="80" fill="hold" nodeType="afterGroup">
                            <p:stCondLst>
                              <p:cond delay="0"/>
                            </p:stCondLst>
                            <p:childTnLst>
                              <p:par>
                                <p:cTn id="81" presetID="23" presetClass="entr" presetSubtype="16" fill="hold" grpId="9" nodeType="clickEffect">
                                  <p:stCondLst>
                                    <p:cond delay="0"/>
                                  </p:stCondLst>
                                  <p:childTnLst>
                                    <p:set>
                                      <p:cBhvr>
                                        <p:cTn id="82" dur="1" fill="hold">
                                          <p:stCondLst>
                                            <p:cond delay="0"/>
                                          </p:stCondLst>
                                        </p:cTn>
                                        <p:tgtEl>
                                          <p:spTgt spid="52241"/>
                                        </p:tgtEl>
                                        <p:attrNameLst>
                                          <p:attrName>style.visibility</p:attrName>
                                        </p:attrNameLst>
                                      </p:cBhvr>
                                      <p:to>
                                        <p:strVal val="visible"/>
                                      </p:to>
                                    </p:set>
                                    <p:anim calcmode="lin" valueType="num">
                                      <p:cBhvr>
                                        <p:cTn id="83" dur="500" fill="hold"/>
                                        <p:tgtEl>
                                          <p:spTgt spid="52241"/>
                                        </p:tgtEl>
                                        <p:attrNameLst>
                                          <p:attrName>ppt_w</p:attrName>
                                        </p:attrNameLst>
                                      </p:cBhvr>
                                      <p:tavLst>
                                        <p:tav tm="0">
                                          <p:val>
                                            <p:fltVal val="0"/>
                                          </p:val>
                                        </p:tav>
                                        <p:tav tm="100000">
                                          <p:val>
                                            <p:strVal val="#ppt_w"/>
                                          </p:val>
                                        </p:tav>
                                      </p:tavLst>
                                    </p:anim>
                                    <p:anim calcmode="lin" valueType="num">
                                      <p:cBhvr>
                                        <p:cTn id="84" dur="500" fill="hold"/>
                                        <p:tgtEl>
                                          <p:spTgt spid="52241"/>
                                        </p:tgtEl>
                                        <p:attrNameLst>
                                          <p:attrName>ppt_h</p:attrName>
                                        </p:attrNameLst>
                                      </p:cBhvr>
                                      <p:tavLst>
                                        <p:tav tm="0">
                                          <p:val>
                                            <p:fltVal val="0"/>
                                          </p:val>
                                        </p:tav>
                                        <p:tav tm="100000">
                                          <p:val>
                                            <p:strVal val="#ppt_h"/>
                                          </p:val>
                                        </p:tav>
                                      </p:tavLst>
                                    </p:anim>
                                  </p:childTnLst>
                                </p:cTn>
                              </p:par>
                            </p:childTnLst>
                          </p:cTn>
                        </p:par>
                      </p:childTnLst>
                    </p:cTn>
                  </p:par>
                  <p:par>
                    <p:cTn id="85" fill="hold" nodeType="clickPar">
                      <p:stCondLst>
                        <p:cond delay="indefinite"/>
                      </p:stCondLst>
                      <p:childTnLst>
                        <p:par>
                          <p:cTn id="86" fill="hold" nodeType="withGroup">
                            <p:stCondLst>
                              <p:cond delay="indefinite"/>
                            </p:stCondLst>
                          </p:cTn>
                        </p:par>
                        <p:par>
                          <p:cTn id="87" fill="hold" nodeType="afterGroup">
                            <p:stCondLst>
                              <p:cond delay="0"/>
                            </p:stCondLst>
                            <p:childTnLst>
                              <p:par>
                                <p:cTn id="88" presetID="1" presetClass="entr" presetSubtype="0" fill="hold" nodeType="clickEffect">
                                  <p:stCondLst>
                                    <p:cond delay="0"/>
                                  </p:stCondLst>
                                  <p:childTnLst>
                                    <p:set>
                                      <p:cBhvr>
                                        <p:cTn id="89" dur="1" fill="hold">
                                          <p:stCondLst>
                                            <p:cond delay="499"/>
                                          </p:stCondLst>
                                        </p:cTn>
                                        <p:tgtEl>
                                          <p:spTgt spid="52245"/>
                                        </p:tgtEl>
                                        <p:attrNameLst>
                                          <p:attrName>style.visibility</p:attrName>
                                        </p:attrNameLst>
                                      </p:cBhvr>
                                      <p:to>
                                        <p:strVal val="visible"/>
                                      </p:to>
                                    </p:set>
                                  </p:childTnLst>
                                </p:cTn>
                              </p:par>
                            </p:childTnLst>
                          </p:cTn>
                        </p:par>
                      </p:childTnLst>
                    </p:cTn>
                  </p:par>
                  <p:par>
                    <p:cTn id="90" fill="hold" nodeType="clickPar">
                      <p:stCondLst>
                        <p:cond delay="indefinite"/>
                      </p:stCondLst>
                      <p:childTnLst>
                        <p:par>
                          <p:cTn id="91" fill="hold" nodeType="withGroup">
                            <p:stCondLst>
                              <p:cond delay="indefinite"/>
                            </p:stCondLst>
                          </p:cTn>
                        </p:par>
                        <p:par>
                          <p:cTn id="92" fill="hold" nodeType="afterGroup">
                            <p:stCondLst>
                              <p:cond delay="0"/>
                            </p:stCondLst>
                            <p:childTnLst>
                              <p:par>
                                <p:cTn id="93" presetID="1" presetClass="entr" presetSubtype="0" fill="hold" nodeType="clickEffect">
                                  <p:stCondLst>
                                    <p:cond delay="0"/>
                                  </p:stCondLst>
                                  <p:childTnLst>
                                    <p:set>
                                      <p:cBhvr>
                                        <p:cTn id="94" dur="1" fill="hold">
                                          <p:stCondLst>
                                            <p:cond delay="499"/>
                                          </p:stCondLst>
                                        </p:cTn>
                                        <p:tgtEl>
                                          <p:spTgt spid="52236"/>
                                        </p:tgtEl>
                                        <p:attrNameLst>
                                          <p:attrName>style.visibility</p:attrName>
                                        </p:attrNameLst>
                                      </p:cBhvr>
                                      <p:to>
                                        <p:strVal val="visible"/>
                                      </p:to>
                                    </p:set>
                                  </p:childTnLst>
                                </p:cTn>
                              </p:par>
                            </p:childTnLst>
                          </p:cTn>
                        </p:par>
                      </p:childTnLst>
                    </p:cTn>
                  </p:par>
                  <p:par>
                    <p:cTn id="95" fill="hold" nodeType="clickPar">
                      <p:stCondLst>
                        <p:cond delay="indefinite"/>
                      </p:stCondLst>
                      <p:childTnLst>
                        <p:par>
                          <p:cTn id="96" fill="hold" nodeType="withGroup">
                            <p:stCondLst>
                              <p:cond delay="indefinite"/>
                            </p:stCondLst>
                          </p:cTn>
                        </p:par>
                        <p:par>
                          <p:cTn id="97" fill="hold" nodeType="afterGroup">
                            <p:stCondLst>
                              <p:cond delay="0"/>
                            </p:stCondLst>
                            <p:childTnLst>
                              <p:par>
                                <p:cTn id="98" presetID="23" presetClass="entr" presetSubtype="16" fill="hold" grpId="10" nodeType="clickEffect">
                                  <p:stCondLst>
                                    <p:cond delay="0"/>
                                  </p:stCondLst>
                                  <p:childTnLst>
                                    <p:set>
                                      <p:cBhvr>
                                        <p:cTn id="99" dur="1" fill="hold">
                                          <p:stCondLst>
                                            <p:cond delay="0"/>
                                          </p:stCondLst>
                                        </p:cTn>
                                        <p:tgtEl>
                                          <p:spTgt spid="52247"/>
                                        </p:tgtEl>
                                        <p:attrNameLst>
                                          <p:attrName>style.visibility</p:attrName>
                                        </p:attrNameLst>
                                      </p:cBhvr>
                                      <p:to>
                                        <p:strVal val="visible"/>
                                      </p:to>
                                    </p:set>
                                    <p:anim calcmode="lin" valueType="num">
                                      <p:cBhvr>
                                        <p:cTn id="100" dur="500" fill="hold"/>
                                        <p:tgtEl>
                                          <p:spTgt spid="52247"/>
                                        </p:tgtEl>
                                        <p:attrNameLst>
                                          <p:attrName>ppt_w</p:attrName>
                                        </p:attrNameLst>
                                      </p:cBhvr>
                                      <p:tavLst>
                                        <p:tav tm="0">
                                          <p:val>
                                            <p:fltVal val="0"/>
                                          </p:val>
                                        </p:tav>
                                        <p:tav tm="100000">
                                          <p:val>
                                            <p:strVal val="#ppt_w"/>
                                          </p:val>
                                        </p:tav>
                                      </p:tavLst>
                                    </p:anim>
                                    <p:anim calcmode="lin" valueType="num">
                                      <p:cBhvr>
                                        <p:cTn id="101" dur="500" fill="hold"/>
                                        <p:tgtEl>
                                          <p:spTgt spid="52247"/>
                                        </p:tgtEl>
                                        <p:attrNameLst>
                                          <p:attrName>ppt_h</p:attrName>
                                        </p:attrNameLst>
                                      </p:cBhvr>
                                      <p:tavLst>
                                        <p:tav tm="0">
                                          <p:val>
                                            <p:fltVal val="0"/>
                                          </p:val>
                                        </p:tav>
                                        <p:tav tm="100000">
                                          <p:val>
                                            <p:strVal val="#ppt_h"/>
                                          </p:val>
                                        </p:tav>
                                      </p:tavLst>
                                    </p:anim>
                                  </p:childTnLst>
                                </p:cTn>
                              </p:par>
                            </p:childTnLst>
                          </p:cTn>
                        </p:par>
                      </p:childTnLst>
                    </p:cTn>
                  </p:par>
                  <p:par>
                    <p:cTn id="102" fill="hold" nodeType="clickPar">
                      <p:stCondLst>
                        <p:cond delay="indefinite"/>
                      </p:stCondLst>
                      <p:childTnLst>
                        <p:par>
                          <p:cTn id="103" fill="hold" nodeType="withGroup">
                            <p:stCondLst>
                              <p:cond delay="indefinite"/>
                            </p:stCondLst>
                          </p:cTn>
                        </p:par>
                        <p:par>
                          <p:cTn id="104" fill="hold" nodeType="afterGroup">
                            <p:stCondLst>
                              <p:cond delay="0"/>
                            </p:stCondLst>
                            <p:childTnLst>
                              <p:par>
                                <p:cTn id="105" presetID="1" presetClass="entr" presetSubtype="0" fill="hold" nodeType="clickEffect">
                                  <p:stCondLst>
                                    <p:cond delay="0"/>
                                  </p:stCondLst>
                                  <p:childTnLst>
                                    <p:set>
                                      <p:cBhvr>
                                        <p:cTn id="106" dur="1" fill="hold">
                                          <p:stCondLst>
                                            <p:cond delay="499"/>
                                          </p:stCondLst>
                                        </p:cTn>
                                        <p:tgtEl>
                                          <p:spTgt spid="52246"/>
                                        </p:tgtEl>
                                        <p:attrNameLst>
                                          <p:attrName>style.visibility</p:attrName>
                                        </p:attrNameLst>
                                      </p:cBhvr>
                                      <p:to>
                                        <p:strVal val="visible"/>
                                      </p:to>
                                    </p:set>
                                  </p:childTnLst>
                                </p:cTn>
                              </p:par>
                            </p:childTnLst>
                          </p:cTn>
                        </p:par>
                      </p:childTnLst>
                    </p:cTn>
                  </p:par>
                  <p:par>
                    <p:cTn id="107" fill="hold" nodeType="clickPar">
                      <p:stCondLst>
                        <p:cond delay="indefinite"/>
                      </p:stCondLst>
                      <p:childTnLst>
                        <p:par>
                          <p:cTn id="108" fill="hold" nodeType="withGroup">
                            <p:stCondLst>
                              <p:cond delay="indefinite"/>
                            </p:stCondLst>
                          </p:cTn>
                        </p:par>
                        <p:par>
                          <p:cTn id="109" fill="hold" nodeType="afterGroup">
                            <p:stCondLst>
                              <p:cond delay="0"/>
                            </p:stCondLst>
                            <p:childTnLst>
                              <p:par>
                                <p:cTn id="110" presetID="1" presetClass="entr" presetSubtype="0" fill="hold" nodeType="clickEffect">
                                  <p:stCondLst>
                                    <p:cond delay="0"/>
                                  </p:stCondLst>
                                  <p:childTnLst>
                                    <p:set>
                                      <p:cBhvr>
                                        <p:cTn id="111" dur="1" fill="hold">
                                          <p:stCondLst>
                                            <p:cond delay="499"/>
                                          </p:stCondLst>
                                        </p:cTn>
                                        <p:tgtEl>
                                          <p:spTgt spid="52250"/>
                                        </p:tgtEl>
                                        <p:attrNameLst>
                                          <p:attrName>style.visibility</p:attrName>
                                        </p:attrNameLst>
                                      </p:cBhvr>
                                      <p:to>
                                        <p:strVal val="visible"/>
                                      </p:to>
                                    </p:set>
                                  </p:childTnLst>
                                </p:cTn>
                              </p:par>
                            </p:childTnLst>
                          </p:cTn>
                        </p:par>
                      </p:childTnLst>
                    </p:cTn>
                  </p:par>
                  <p:par>
                    <p:cTn id="112" fill="hold" nodeType="clickPar">
                      <p:stCondLst>
                        <p:cond delay="indefinite"/>
                      </p:stCondLst>
                      <p:childTnLst>
                        <p:par>
                          <p:cTn id="113" fill="hold" nodeType="withGroup">
                            <p:stCondLst>
                              <p:cond delay="indefinite"/>
                            </p:stCondLst>
                          </p:cTn>
                        </p:par>
                        <p:par>
                          <p:cTn id="114" fill="hold" nodeType="afterGroup">
                            <p:stCondLst>
                              <p:cond delay="0"/>
                            </p:stCondLst>
                            <p:childTnLst>
                              <p:par>
                                <p:cTn id="115" presetID="16" presetClass="entr" presetSubtype="26" fill="hold" grpId="4" nodeType="clickEffect">
                                  <p:stCondLst>
                                    <p:cond delay="0"/>
                                  </p:stCondLst>
                                  <p:childTnLst>
                                    <p:set>
                                      <p:cBhvr>
                                        <p:cTn id="116" dur="1" fill="hold">
                                          <p:stCondLst>
                                            <p:cond delay="0"/>
                                          </p:stCondLst>
                                        </p:cTn>
                                        <p:tgtEl>
                                          <p:spTgt spid="52232"/>
                                        </p:tgtEl>
                                        <p:attrNameLst>
                                          <p:attrName>style.visibility</p:attrName>
                                        </p:attrNameLst>
                                      </p:cBhvr>
                                      <p:to>
                                        <p:strVal val="visible"/>
                                      </p:to>
                                    </p:set>
                                    <p:animEffect transition="in" filter="barn(inHorizontal)">
                                      <p:cBhvr>
                                        <p:cTn id="117" dur="500"/>
                                        <p:tgtEl>
                                          <p:spTgt spid="52232"/>
                                        </p:tgtEl>
                                      </p:cBhvr>
                                    </p:animEffect>
                                  </p:childTnLst>
                                </p:cTn>
                              </p:par>
                            </p:childTnLst>
                          </p:cTn>
                        </p:par>
                      </p:childTnLst>
                    </p:cTn>
                  </p:par>
                  <p:par>
                    <p:cTn id="118" fill="hold" nodeType="clickPar">
                      <p:stCondLst>
                        <p:cond delay="indefinite"/>
                      </p:stCondLst>
                      <p:childTnLst>
                        <p:par>
                          <p:cTn id="119" fill="hold" nodeType="withGroup">
                            <p:stCondLst>
                              <p:cond delay="indefinite"/>
                            </p:stCondLst>
                          </p:cTn>
                        </p:par>
                        <p:par>
                          <p:cTn id="120" fill="hold" nodeType="afterGroup">
                            <p:stCondLst>
                              <p:cond delay="0"/>
                            </p:stCondLst>
                            <p:childTnLst>
                              <p:par>
                                <p:cTn id="121" presetID="1" presetClass="entr" presetSubtype="0" fill="hold" nodeType="clickEffect">
                                  <p:stCondLst>
                                    <p:cond delay="0"/>
                                  </p:stCondLst>
                                  <p:childTnLst>
                                    <p:set>
                                      <p:cBhvr>
                                        <p:cTn id="122" dur="1" fill="hold">
                                          <p:stCondLst>
                                            <p:cond delay="499"/>
                                          </p:stCondLst>
                                        </p:cTn>
                                        <p:tgtEl>
                                          <p:spTgt spid="52248"/>
                                        </p:tgtEl>
                                        <p:attrNameLst>
                                          <p:attrName>style.visibility</p:attrName>
                                        </p:attrNameLst>
                                      </p:cBhvr>
                                      <p:to>
                                        <p:strVal val="visible"/>
                                      </p:to>
                                    </p:set>
                                  </p:childTnLst>
                                </p:cTn>
                              </p:par>
                            </p:childTnLst>
                          </p:cTn>
                        </p:par>
                      </p:childTnLst>
                    </p:cTn>
                  </p:par>
                  <p:par>
                    <p:cTn id="123" fill="hold" nodeType="clickPar">
                      <p:stCondLst>
                        <p:cond delay="indefinite"/>
                      </p:stCondLst>
                      <p:childTnLst>
                        <p:par>
                          <p:cTn id="124" fill="hold" nodeType="withGroup">
                            <p:stCondLst>
                              <p:cond delay="indefinite"/>
                            </p:stCondLst>
                          </p:cTn>
                        </p:par>
                        <p:par>
                          <p:cTn id="125" fill="hold" nodeType="afterGroup">
                            <p:stCondLst>
                              <p:cond delay="0"/>
                            </p:stCondLst>
                            <p:childTnLst>
                              <p:par>
                                <p:cTn id="126" presetID="23" presetClass="entr" presetSubtype="288" fill="hold" nodeType="clickEffect">
                                  <p:stCondLst>
                                    <p:cond delay="0"/>
                                  </p:stCondLst>
                                  <p:childTnLst>
                                    <p:set>
                                      <p:cBhvr>
                                        <p:cTn id="127" dur="1" fill="hold">
                                          <p:stCondLst>
                                            <p:cond delay="0"/>
                                          </p:stCondLst>
                                        </p:cTn>
                                        <p:tgtEl>
                                          <p:spTgt spid="52249"/>
                                        </p:tgtEl>
                                        <p:attrNameLst>
                                          <p:attrName>style.visibility</p:attrName>
                                        </p:attrNameLst>
                                      </p:cBhvr>
                                      <p:to>
                                        <p:strVal val="visible"/>
                                      </p:to>
                                    </p:set>
                                    <p:anim calcmode="lin" valueType="num">
                                      <p:cBhvr>
                                        <p:cTn id="128" dur="500" fill="hold"/>
                                        <p:tgtEl>
                                          <p:spTgt spid="52249"/>
                                        </p:tgtEl>
                                        <p:attrNameLst>
                                          <p:attrName>ppt_w</p:attrName>
                                        </p:attrNameLst>
                                      </p:cBhvr>
                                      <p:tavLst>
                                        <p:tav tm="0">
                                          <p:val>
                                            <p:strVal val="4/3*#ppt_w"/>
                                          </p:val>
                                        </p:tav>
                                        <p:tav tm="100000">
                                          <p:val>
                                            <p:strVal val="#ppt_w"/>
                                          </p:val>
                                        </p:tav>
                                      </p:tavLst>
                                    </p:anim>
                                    <p:anim calcmode="lin" valueType="num">
                                      <p:cBhvr>
                                        <p:cTn id="129" dur="500" fill="hold"/>
                                        <p:tgtEl>
                                          <p:spTgt spid="5224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animBg="1"/>
      <p:bldP spid="52227" grpId="1" animBg="1"/>
      <p:bldP spid="52228" grpId="2" animBg="1"/>
      <p:bldP spid="52230" grpId="3" animBg="1"/>
      <p:bldP spid="52232" grpId="4" animBg="1"/>
      <p:bldP spid="52237" grpId="5"/>
      <p:bldP spid="52238" grpId="6"/>
      <p:bldP spid="52239" grpId="7" animBg="1"/>
      <p:bldP spid="52240" grpId="8"/>
      <p:bldP spid="52241" grpId="9"/>
      <p:bldP spid="52247" grpId="1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矩形 7173"/>
          <p:cNvSpPr/>
          <p:nvPr/>
        </p:nvSpPr>
        <p:spPr>
          <a:xfrm>
            <a:off x="111125" y="2217738"/>
            <a:ext cx="11984038" cy="2460625"/>
          </a:xfrm>
          <a:prstGeom prst="rect">
            <a:avLst/>
          </a:prstGeom>
          <a:noFill/>
          <a:ln w="28575" cap="flat" cmpd="sng">
            <a:solidFill>
              <a:schemeClr val="tx1"/>
            </a:solidFill>
            <a:prstDash val="solid"/>
            <a:miter/>
            <a:headEnd type="none" w="med" len="med"/>
            <a:tailEnd type="none" w="med" len="med"/>
          </a:ln>
        </p:spPr>
        <p:txBody>
          <a:bodyPr wrap="square" anchor="t">
            <a:spAutoFit/>
          </a:bodyPr>
          <a:lstStyle/>
          <a:p>
            <a:pPr>
              <a:lnSpc>
                <a:spcPct val="110000"/>
              </a:lnSpc>
            </a:pPr>
            <a:r>
              <a:rPr lang="zh-CN" altLang="en-US" sz="2800" b="1">
                <a:solidFill>
                  <a:srgbClr val="FF0000"/>
                </a:solidFill>
                <a:latin typeface="方正兰亭特黑扁简体" charset="-122"/>
                <a:ea typeface="方正兰亭特黑扁简体" charset="-122"/>
              </a:rPr>
              <a:t>时代背景：</a:t>
            </a:r>
            <a:r>
              <a:rPr lang="zh-CN" altLang="en-US" sz="2800" b="1">
                <a:latin typeface="方正兰亭特黑扁简体" charset="-122"/>
                <a:ea typeface="方正兰亭特黑扁简体" charset="-122"/>
              </a:rPr>
              <a:t>贾谊生活在汉文帝统治时期。其时，社会经济已渐渐恢复，人民生活也较安定，但是阶级矛盾却在不断地潜滋暗长，统治阶级日益滋长“淫侈之俗”，并横征暴敛，加重人民负担，以至逼迫农民卖地鬻子。贾谊担心“大命将泛，莫之振救”，于是借此文，要求汉文帝以秦亡为警示，施行仁政，免蹈秦亡覆辙。</a:t>
            </a:r>
          </a:p>
        </p:txBody>
      </p:sp>
      <p:sp>
        <p:nvSpPr>
          <p:cNvPr id="5126" name="文本框 4098"/>
          <p:cNvSpPr txBox="1"/>
          <p:nvPr/>
        </p:nvSpPr>
        <p:spPr>
          <a:xfrm>
            <a:off x="28575" y="-11112"/>
            <a:ext cx="4219575" cy="1014412"/>
          </a:xfrm>
          <a:prstGeom prst="rect">
            <a:avLst/>
          </a:prstGeom>
          <a:solidFill>
            <a:srgbClr val="66FF33"/>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合 作 探 究</a:t>
            </a:r>
          </a:p>
        </p:txBody>
      </p:sp>
      <p:sp>
        <p:nvSpPr>
          <p:cNvPr id="53254" name="矩形 53253"/>
          <p:cNvSpPr/>
          <p:nvPr/>
        </p:nvSpPr>
        <p:spPr>
          <a:xfrm>
            <a:off x="28575" y="1131888"/>
            <a:ext cx="12066588" cy="706437"/>
          </a:xfrm>
          <a:prstGeom prst="rect">
            <a:avLst/>
          </a:prstGeom>
          <a:solidFill>
            <a:srgbClr val="FFFF99"/>
          </a:solidFill>
          <a:ln w="28575" cap="flat" cmpd="sng">
            <a:solidFill>
              <a:schemeClr val="tx1"/>
            </a:solidFill>
            <a:prstDash val="solid"/>
            <a:miter/>
            <a:headEnd type="none" w="med" len="med"/>
            <a:tailEnd type="none" w="med" len="med"/>
          </a:ln>
        </p:spPr>
        <p:txBody>
          <a:bodyPr wrap="square" anchor="ctr">
            <a:spAutoFit/>
          </a:bodyPr>
          <a:lstStyle/>
          <a:p>
            <a:r>
              <a:rPr lang="zh-CN" altLang="en-US" sz="4000" b="1">
                <a:latin typeface="微软雅黑" panose="020B0503020204020204" charset="-122"/>
                <a:ea typeface="微软雅黑" panose="020B0503020204020204" charset="-122"/>
              </a:rPr>
              <a:t>贾谊为什么要写这篇文章？</a:t>
            </a:r>
            <a:r>
              <a:rPr lang="zh-CN" altLang="en-US" sz="3200" b="1">
                <a:latin typeface="微软雅黑" panose="020B0503020204020204" charset="-122"/>
                <a:ea typeface="微软雅黑" panose="020B0503020204020204" charset="-122"/>
              </a:rPr>
              <a:t> </a:t>
            </a:r>
          </a:p>
        </p:txBody>
      </p:sp>
      <p:sp>
        <p:nvSpPr>
          <p:cNvPr id="2" name="矩形 1"/>
          <p:cNvSpPr/>
          <p:nvPr/>
        </p:nvSpPr>
        <p:spPr>
          <a:xfrm>
            <a:off x="134938" y="5256213"/>
            <a:ext cx="11960225" cy="1038225"/>
          </a:xfrm>
          <a:prstGeom prst="rect">
            <a:avLst/>
          </a:prstGeom>
          <a:noFill/>
          <a:ln w="28575" cap="flat" cmpd="sng">
            <a:solidFill>
              <a:schemeClr val="tx1"/>
            </a:solidFill>
            <a:prstDash val="solid"/>
            <a:miter/>
            <a:headEnd type="none" w="med" len="med"/>
            <a:tailEnd type="none" w="med" len="med"/>
          </a:ln>
        </p:spPr>
        <p:txBody>
          <a:bodyPr wrap="square" anchor="t">
            <a:spAutoFit/>
          </a:bodyPr>
          <a:lstStyle/>
          <a:p>
            <a:pPr>
              <a:lnSpc>
                <a:spcPct val="110000"/>
              </a:lnSpc>
            </a:pPr>
            <a:r>
              <a:rPr lang="zh-CN" altLang="en-US" sz="2800" b="1">
                <a:solidFill>
                  <a:srgbClr val="FF0000"/>
                </a:solidFill>
                <a:latin typeface="方正兰亭特黑扁简体" charset="-122"/>
                <a:ea typeface="方正兰亭特黑扁简体" charset="-122"/>
              </a:rPr>
              <a:t>个人方面：</a:t>
            </a:r>
            <a:r>
              <a:rPr lang="zh-CN" altLang="en-US" sz="2800" b="1">
                <a:latin typeface="方正兰亭特黑扁简体" charset="-122"/>
                <a:ea typeface="方正兰亭特黑扁简体" charset="-122"/>
              </a:rPr>
              <a:t>贾谊是个对政治功名有强烈愿望的人，他想通过这篇文章引起皇帝的注意，实现其政治抱负。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2"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fade">
                                      <p:cBhvr>
                                        <p:cTn id="7" dur="100"/>
                                        <p:tgtEl>
                                          <p:spTgt spid="5126"/>
                                        </p:tgtEl>
                                      </p:cBhvr>
                                    </p:animEffect>
                                    <p:anim calcmode="lin" valueType="num">
                                      <p:cBhvr>
                                        <p:cTn id="8" dur="400" fill="hold"/>
                                        <p:tgtEl>
                                          <p:spTgt spid="5126"/>
                                        </p:tgtEl>
                                        <p:attrNameLst>
                                          <p:attrName>ppt_x</p:attrName>
                                        </p:attrNameLst>
                                      </p:cBhvr>
                                      <p:tavLst>
                                        <p:tav tm="0">
                                          <p:val>
                                            <p:strVal val="#ppt_x"/>
                                          </p:val>
                                        </p:tav>
                                        <p:tav tm="100000">
                                          <p:val>
                                            <p:strVal val="#ppt_x"/>
                                          </p:val>
                                        </p:tav>
                                      </p:tavLst>
                                    </p:anim>
                                    <p:anim calcmode="lin" valueType="num">
                                      <p:cBhvr>
                                        <p:cTn id="9" dur="400" fill="hold"/>
                                        <p:tgtEl>
                                          <p:spTgt spid="51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1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1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3" nodeType="clickEffect">
                                  <p:stCondLst>
                                    <p:cond delay="0"/>
                                  </p:stCondLst>
                                  <p:childTnLst>
                                    <p:set>
                                      <p:cBhvr>
                                        <p:cTn id="16" dur="1" fill="hold">
                                          <p:stCondLst>
                                            <p:cond delay="499"/>
                                          </p:stCondLst>
                                        </p:cTn>
                                        <p:tgtEl>
                                          <p:spTgt spid="5325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9" presetClass="entr" presetSubtype="0" fill="hold" grpId="0" nodeType="clickEffect">
                                  <p:stCondLst>
                                    <p:cond delay="0"/>
                                  </p:stCondLst>
                                  <p:childTnLst>
                                    <p:set>
                                      <p:cBhvr>
                                        <p:cTn id="21" dur="1" fill="hold">
                                          <p:stCondLst>
                                            <p:cond delay="0"/>
                                          </p:stCondLst>
                                        </p:cTn>
                                        <p:tgtEl>
                                          <p:spTgt spid="7174"/>
                                        </p:tgtEl>
                                        <p:attrNameLst>
                                          <p:attrName>style.visibility</p:attrName>
                                        </p:attrNameLst>
                                      </p:cBhvr>
                                      <p:to>
                                        <p:strVal val="visible"/>
                                      </p:to>
                                    </p:set>
                                    <p:anim calcmode="lin" valueType="num">
                                      <p:cBhvr>
                                        <p:cTn id="22" dur="1000" fill="hold"/>
                                        <p:tgtEl>
                                          <p:spTgt spid="7174"/>
                                        </p:tgtEl>
                                        <p:attrNameLst>
                                          <p:attrName>ppt_x</p:attrName>
                                        </p:attrNameLst>
                                      </p:cBhvr>
                                      <p:tavLst>
                                        <p:tav tm="0">
                                          <p:val>
                                            <p:strVal val="#ppt_x-.2"/>
                                          </p:val>
                                        </p:tav>
                                        <p:tav tm="100000">
                                          <p:val>
                                            <p:strVal val="#ppt_x"/>
                                          </p:val>
                                        </p:tav>
                                      </p:tavLst>
                                    </p:anim>
                                    <p:anim calcmode="lin" valueType="num">
                                      <p:cBhvr>
                                        <p:cTn id="23" dur="1000" fill="hold"/>
                                        <p:tgtEl>
                                          <p:spTgt spid="717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7174"/>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9" presetClass="entr" presetSubtype="0" fill="hold" grpId="4"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ppt_x</p:attrName>
                                        </p:attrNameLst>
                                      </p:cBhvr>
                                      <p:tavLst>
                                        <p:tav tm="0">
                                          <p:val>
                                            <p:strVal val="#ppt_x-.2"/>
                                          </p:val>
                                        </p:tav>
                                        <p:tav tm="100000">
                                          <p:val>
                                            <p:strVal val="#ppt_x"/>
                                          </p:val>
                                        </p:tav>
                                      </p:tavLst>
                                    </p:anim>
                                    <p:anim calcmode="lin" valueType="num">
                                      <p:cBhvr>
                                        <p:cTn id="31"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animBg="1"/>
      <p:bldP spid="5126" grpId="1"/>
      <p:bldP spid="5126" grpId="2" animBg="1"/>
      <p:bldP spid="53254" grpId="3" animBg="1"/>
      <p:bldP spid="2" grpId="4"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矩形 7173"/>
          <p:cNvSpPr/>
          <p:nvPr/>
        </p:nvSpPr>
        <p:spPr>
          <a:xfrm>
            <a:off x="60325" y="2430463"/>
            <a:ext cx="11928475" cy="1512887"/>
          </a:xfrm>
          <a:prstGeom prst="rect">
            <a:avLst/>
          </a:prstGeom>
          <a:noFill/>
          <a:ln w="28575" cap="flat" cmpd="sng">
            <a:solidFill>
              <a:schemeClr val="tx1"/>
            </a:solidFill>
            <a:prstDash val="sysDash"/>
            <a:miter/>
            <a:headEnd type="none" w="med" len="med"/>
            <a:tailEnd type="none" w="med" len="med"/>
          </a:ln>
        </p:spPr>
        <p:txBody>
          <a:bodyPr wrap="square" anchor="t">
            <a:spAutoFit/>
          </a:bodyPr>
          <a:lstStyle/>
          <a:p>
            <a:pPr>
              <a:lnSpc>
                <a:spcPct val="110000"/>
              </a:lnSpc>
            </a:pPr>
            <a:r>
              <a:rPr lang="zh-CN" altLang="en-US" sz="2800" b="1">
                <a:solidFill>
                  <a:srgbClr val="FF0000"/>
                </a:solidFill>
                <a:latin typeface="方正兰亭特黑扁简体" charset="-122"/>
                <a:ea typeface="方正兰亭特黑扁简体" charset="-122"/>
              </a:rPr>
              <a:t>本文善于叙事，精于论断。</a:t>
            </a:r>
            <a:r>
              <a:rPr lang="zh-CN" altLang="en-US" sz="2800" b="1">
                <a:latin typeface="方正兰亭特黑扁简体" charset="-122"/>
                <a:ea typeface="方正兰亭特黑扁简体" charset="-122"/>
              </a:rPr>
              <a:t>本文叙事两大特点：其一是作者对秦由盛而衰、从攻到守、由兴到亡的叙述运用了“线”“点”结合法。其二是作者善于概括事实，善于从总的、大的方面把握事实。</a:t>
            </a:r>
          </a:p>
        </p:txBody>
      </p:sp>
      <p:sp>
        <p:nvSpPr>
          <p:cNvPr id="5126" name="文本框 4098"/>
          <p:cNvSpPr txBox="1"/>
          <p:nvPr/>
        </p:nvSpPr>
        <p:spPr>
          <a:xfrm>
            <a:off x="19050" y="7938"/>
            <a:ext cx="4219575" cy="1014412"/>
          </a:xfrm>
          <a:prstGeom prst="rect">
            <a:avLst/>
          </a:prstGeom>
          <a:solidFill>
            <a:srgbClr val="66FF33"/>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合 作 探 究</a:t>
            </a:r>
          </a:p>
        </p:txBody>
      </p:sp>
      <p:sp>
        <p:nvSpPr>
          <p:cNvPr id="53254" name="矩形 53253"/>
          <p:cNvSpPr/>
          <p:nvPr/>
        </p:nvSpPr>
        <p:spPr>
          <a:xfrm>
            <a:off x="19050" y="1022350"/>
            <a:ext cx="12011025" cy="1198563"/>
          </a:xfrm>
          <a:prstGeom prst="rect">
            <a:avLst/>
          </a:prstGeom>
          <a:solidFill>
            <a:srgbClr val="FFFF99"/>
          </a:solidFill>
          <a:ln w="28575" cap="flat" cmpd="sng">
            <a:solidFill>
              <a:schemeClr val="tx1"/>
            </a:solidFill>
            <a:prstDash val="solid"/>
            <a:miter/>
            <a:headEnd type="none" w="med" len="med"/>
            <a:tailEnd type="none" w="med" len="med"/>
          </a:ln>
        </p:spPr>
        <p:txBody>
          <a:bodyPr wrap="square" anchor="ctr">
            <a:spAutoFit/>
          </a:bodyPr>
          <a:lstStyle/>
          <a:p>
            <a:r>
              <a:rPr lang="zh-CN" altLang="en-US" sz="3600" b="1">
                <a:latin typeface="微软雅黑" panose="020B0503020204020204" charset="-122"/>
                <a:ea typeface="微软雅黑" panose="020B0503020204020204" charset="-122"/>
              </a:rPr>
              <a:t>你认为本文的叙事有何特点？它是如何在叙事的基础上做出论断的？</a:t>
            </a:r>
          </a:p>
        </p:txBody>
      </p:sp>
      <p:sp>
        <p:nvSpPr>
          <p:cNvPr id="2" name="矩形 1"/>
          <p:cNvSpPr/>
          <p:nvPr/>
        </p:nvSpPr>
        <p:spPr>
          <a:xfrm>
            <a:off x="60325" y="4368800"/>
            <a:ext cx="6103938" cy="2030413"/>
          </a:xfrm>
          <a:prstGeom prst="rect">
            <a:avLst/>
          </a:prstGeom>
          <a:noFill/>
          <a:ln w="28575" cap="flat" cmpd="sng">
            <a:solidFill>
              <a:schemeClr val="tx1"/>
            </a:solidFill>
            <a:prstDash val="sysDash"/>
            <a:miter/>
            <a:headEnd type="none" w="med" len="med"/>
            <a:tailEnd type="none" w="med" len="med"/>
          </a:ln>
        </p:spPr>
        <p:txBody>
          <a:bodyPr wrap="square" anchor="t">
            <a:spAutoFit/>
          </a:bodyPr>
          <a:lstStyle/>
          <a:p>
            <a:pPr>
              <a:lnSpc>
                <a:spcPct val="150000"/>
              </a:lnSpc>
            </a:pPr>
            <a:r>
              <a:rPr lang="zh-CN" altLang="en-US" sz="2800" b="1">
                <a:solidFill>
                  <a:srgbClr val="FF0000"/>
                </a:solidFill>
                <a:latin typeface="方正兰亭特黑扁简体" charset="-122"/>
                <a:ea typeface="方正兰亭特黑扁简体" charset="-122"/>
              </a:rPr>
              <a:t>叙事是说理的基础。</a:t>
            </a:r>
            <a:r>
              <a:rPr lang="zh-CN" altLang="en-US" sz="2800" b="1">
                <a:latin typeface="方正兰亭特黑扁简体" charset="-122"/>
                <a:ea typeface="方正兰亭特黑扁简体" charset="-122"/>
              </a:rPr>
              <a:t>论，是依据事实立论；断，是从大量无可辩驳的事实中，得出令人信服的结论。</a:t>
            </a:r>
          </a:p>
        </p:txBody>
      </p:sp>
      <p:sp>
        <p:nvSpPr>
          <p:cNvPr id="3" name="矩形 2"/>
          <p:cNvSpPr/>
          <p:nvPr/>
        </p:nvSpPr>
        <p:spPr>
          <a:xfrm>
            <a:off x="6367463" y="4368800"/>
            <a:ext cx="5662612" cy="2030413"/>
          </a:xfrm>
          <a:prstGeom prst="rect">
            <a:avLst/>
          </a:prstGeom>
          <a:noFill/>
          <a:ln w="28575" cap="flat" cmpd="sng">
            <a:solidFill>
              <a:schemeClr val="tx1"/>
            </a:solidFill>
            <a:prstDash val="sysDash"/>
            <a:miter/>
            <a:headEnd type="none" w="med" len="med"/>
            <a:tailEnd type="none" w="med" len="med"/>
          </a:ln>
        </p:spPr>
        <p:txBody>
          <a:bodyPr wrap="square" anchor="t">
            <a:spAutoFit/>
          </a:bodyPr>
          <a:lstStyle/>
          <a:p>
            <a:pPr>
              <a:lnSpc>
                <a:spcPct val="150000"/>
              </a:lnSpc>
            </a:pPr>
            <a:r>
              <a:rPr lang="zh-CN" altLang="en-US" sz="2800" b="1">
                <a:solidFill>
                  <a:srgbClr val="FF0000"/>
                </a:solidFill>
                <a:latin typeface="方正兰亭特黑扁简体" charset="-122"/>
                <a:ea typeface="方正兰亭特黑扁简体" charset="-122"/>
              </a:rPr>
              <a:t>金圣叹：</a:t>
            </a:r>
            <a:r>
              <a:rPr lang="zh-CN" altLang="en-US" sz="2800" b="1">
                <a:latin typeface="方正兰亭特黑扁简体" charset="-122"/>
                <a:ea typeface="方正兰亭特黑扁简体" charset="-122"/>
              </a:rPr>
              <a:t>“《过秦论》者，论秦之过也。秦过只是末句‘仁义不施’之语，便断尽此篇文字。”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2"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fade">
                                      <p:cBhvr>
                                        <p:cTn id="7" dur="100"/>
                                        <p:tgtEl>
                                          <p:spTgt spid="5126"/>
                                        </p:tgtEl>
                                      </p:cBhvr>
                                    </p:animEffect>
                                    <p:anim calcmode="lin" valueType="num">
                                      <p:cBhvr>
                                        <p:cTn id="8" dur="400" fill="hold"/>
                                        <p:tgtEl>
                                          <p:spTgt spid="5126"/>
                                        </p:tgtEl>
                                        <p:attrNameLst>
                                          <p:attrName>ppt_x</p:attrName>
                                        </p:attrNameLst>
                                      </p:cBhvr>
                                      <p:tavLst>
                                        <p:tav tm="0">
                                          <p:val>
                                            <p:strVal val="#ppt_x"/>
                                          </p:val>
                                        </p:tav>
                                        <p:tav tm="100000">
                                          <p:val>
                                            <p:strVal val="#ppt_x"/>
                                          </p:val>
                                        </p:tav>
                                      </p:tavLst>
                                    </p:anim>
                                    <p:anim calcmode="lin" valueType="num">
                                      <p:cBhvr>
                                        <p:cTn id="9" dur="400" fill="hold"/>
                                        <p:tgtEl>
                                          <p:spTgt spid="51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1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1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3" nodeType="clickEffect">
                                  <p:stCondLst>
                                    <p:cond delay="0"/>
                                  </p:stCondLst>
                                  <p:childTnLst>
                                    <p:set>
                                      <p:cBhvr>
                                        <p:cTn id="16" dur="1" fill="hold">
                                          <p:stCondLst>
                                            <p:cond delay="499"/>
                                          </p:stCondLst>
                                        </p:cTn>
                                        <p:tgtEl>
                                          <p:spTgt spid="5325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9" presetClass="entr" presetSubtype="0" fill="hold" grpId="0" nodeType="clickEffect">
                                  <p:stCondLst>
                                    <p:cond delay="0"/>
                                  </p:stCondLst>
                                  <p:childTnLst>
                                    <p:set>
                                      <p:cBhvr>
                                        <p:cTn id="21" dur="1" fill="hold">
                                          <p:stCondLst>
                                            <p:cond delay="0"/>
                                          </p:stCondLst>
                                        </p:cTn>
                                        <p:tgtEl>
                                          <p:spTgt spid="7174"/>
                                        </p:tgtEl>
                                        <p:attrNameLst>
                                          <p:attrName>style.visibility</p:attrName>
                                        </p:attrNameLst>
                                      </p:cBhvr>
                                      <p:to>
                                        <p:strVal val="visible"/>
                                      </p:to>
                                    </p:set>
                                    <p:anim calcmode="lin" valueType="num">
                                      <p:cBhvr>
                                        <p:cTn id="22" dur="1000" fill="hold"/>
                                        <p:tgtEl>
                                          <p:spTgt spid="7174"/>
                                        </p:tgtEl>
                                        <p:attrNameLst>
                                          <p:attrName>ppt_x</p:attrName>
                                        </p:attrNameLst>
                                      </p:cBhvr>
                                      <p:tavLst>
                                        <p:tav tm="0">
                                          <p:val>
                                            <p:strVal val="#ppt_x-.2"/>
                                          </p:val>
                                        </p:tav>
                                        <p:tav tm="100000">
                                          <p:val>
                                            <p:strVal val="#ppt_x"/>
                                          </p:val>
                                        </p:tav>
                                      </p:tavLst>
                                    </p:anim>
                                    <p:anim calcmode="lin" valueType="num">
                                      <p:cBhvr>
                                        <p:cTn id="23" dur="1000" fill="hold"/>
                                        <p:tgtEl>
                                          <p:spTgt spid="717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7174"/>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9" presetClass="entr" presetSubtype="0" fill="hold" grpId="4"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ppt_x</p:attrName>
                                        </p:attrNameLst>
                                      </p:cBhvr>
                                      <p:tavLst>
                                        <p:tav tm="0">
                                          <p:val>
                                            <p:strVal val="#ppt_x-.2"/>
                                          </p:val>
                                        </p:tav>
                                        <p:tav tm="100000">
                                          <p:val>
                                            <p:strVal val="#ppt_x"/>
                                          </p:val>
                                        </p:tav>
                                      </p:tavLst>
                                    </p:anim>
                                    <p:anim calcmode="lin" valueType="num">
                                      <p:cBhvr>
                                        <p:cTn id="31"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2"/>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9" presetClass="entr" presetSubtype="0" fill="hold" grpId="5"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1000" fill="hold"/>
                                        <p:tgtEl>
                                          <p:spTgt spid="3"/>
                                        </p:tgtEl>
                                        <p:attrNameLst>
                                          <p:attrName>ppt_x</p:attrName>
                                        </p:attrNameLst>
                                      </p:cBhvr>
                                      <p:tavLst>
                                        <p:tav tm="0">
                                          <p:val>
                                            <p:strVal val="#ppt_x-.2"/>
                                          </p:val>
                                        </p:tav>
                                        <p:tav tm="100000">
                                          <p:val>
                                            <p:strVal val="#ppt_x"/>
                                          </p:val>
                                        </p:tav>
                                      </p:tavLst>
                                    </p:anim>
                                    <p:anim calcmode="lin" valueType="num">
                                      <p:cBhvr>
                                        <p:cTn id="39"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animBg="1"/>
      <p:bldP spid="5126" grpId="1"/>
      <p:bldP spid="5126" grpId="2" animBg="1"/>
      <p:bldP spid="53254" grpId="3" animBg="1"/>
      <p:bldP spid="2" grpId="4" animBg="1"/>
      <p:bldP spid="3" grpId="5"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矩形 7173"/>
          <p:cNvSpPr/>
          <p:nvPr/>
        </p:nvSpPr>
        <p:spPr>
          <a:xfrm>
            <a:off x="38100" y="1928813"/>
            <a:ext cx="5376863" cy="565150"/>
          </a:xfrm>
          <a:prstGeom prst="rect">
            <a:avLst/>
          </a:prstGeom>
          <a:noFill/>
          <a:ln w="28575" cap="flat" cmpd="sng">
            <a:solidFill>
              <a:schemeClr val="tx1"/>
            </a:solidFill>
            <a:prstDash val="solid"/>
            <a:miter/>
            <a:headEnd type="none" w="med" len="med"/>
            <a:tailEnd type="none" w="med" len="med"/>
          </a:ln>
        </p:spPr>
        <p:txBody>
          <a:bodyPr wrap="square" anchor="t">
            <a:spAutoFit/>
          </a:bodyPr>
          <a:lstStyle/>
          <a:p>
            <a:pPr>
              <a:lnSpc>
                <a:spcPct val="110000"/>
              </a:lnSpc>
            </a:pPr>
            <a:r>
              <a:rPr lang="zh-CN" altLang="en-US" sz="2800" b="1">
                <a:solidFill>
                  <a:srgbClr val="FF0000"/>
                </a:solidFill>
                <a:latin typeface="方正兰亭特黑扁简体" charset="-122"/>
                <a:ea typeface="方正兰亭特黑扁简体" charset="-122"/>
              </a:rPr>
              <a:t>纵向对比和横向对比。</a:t>
            </a:r>
          </a:p>
        </p:txBody>
      </p:sp>
      <p:sp>
        <p:nvSpPr>
          <p:cNvPr id="5126" name="文本框 4098"/>
          <p:cNvSpPr txBox="1"/>
          <p:nvPr/>
        </p:nvSpPr>
        <p:spPr>
          <a:xfrm>
            <a:off x="38100" y="17463"/>
            <a:ext cx="4219575" cy="1014412"/>
          </a:xfrm>
          <a:prstGeom prst="rect">
            <a:avLst/>
          </a:prstGeom>
          <a:solidFill>
            <a:srgbClr val="66FF33"/>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合 作 探 究</a:t>
            </a:r>
          </a:p>
        </p:txBody>
      </p:sp>
      <p:sp>
        <p:nvSpPr>
          <p:cNvPr id="53254" name="矩形 53253"/>
          <p:cNvSpPr/>
          <p:nvPr/>
        </p:nvSpPr>
        <p:spPr>
          <a:xfrm>
            <a:off x="38100" y="1098550"/>
            <a:ext cx="12060238" cy="582613"/>
          </a:xfrm>
          <a:prstGeom prst="rect">
            <a:avLst/>
          </a:prstGeom>
          <a:solidFill>
            <a:srgbClr val="FFFF99"/>
          </a:solidFill>
          <a:ln w="28575" cap="flat" cmpd="sng">
            <a:solidFill>
              <a:schemeClr val="tx1"/>
            </a:solidFill>
            <a:prstDash val="solid"/>
            <a:miter/>
            <a:headEnd type="none" w="med" len="med"/>
            <a:tailEnd type="none" w="med" len="med"/>
          </a:ln>
        </p:spPr>
        <p:txBody>
          <a:bodyPr wrap="square" anchor="ctr">
            <a:spAutoFit/>
          </a:bodyPr>
          <a:lstStyle/>
          <a:p>
            <a:r>
              <a:rPr lang="zh-CN" altLang="en-US" sz="3200" b="1">
                <a:latin typeface="微软雅黑" panose="020B0503020204020204" charset="-122"/>
                <a:ea typeface="微软雅黑" panose="020B0503020204020204" charset="-122"/>
              </a:rPr>
              <a:t>本文是怎样使用对比的论证方法论证中心论点的?</a:t>
            </a:r>
          </a:p>
        </p:txBody>
      </p:sp>
      <p:sp>
        <p:nvSpPr>
          <p:cNvPr id="2" name="矩形 1"/>
          <p:cNvSpPr/>
          <p:nvPr/>
        </p:nvSpPr>
        <p:spPr>
          <a:xfrm>
            <a:off x="38100" y="3309938"/>
            <a:ext cx="5375275" cy="565150"/>
          </a:xfrm>
          <a:prstGeom prst="rect">
            <a:avLst/>
          </a:prstGeom>
          <a:noFill/>
          <a:ln w="28575" cap="flat" cmpd="sng">
            <a:solidFill>
              <a:schemeClr val="tx1"/>
            </a:solidFill>
            <a:prstDash val="solid"/>
            <a:miter/>
            <a:headEnd type="none" w="med" len="med"/>
            <a:tailEnd type="none" w="med" len="med"/>
          </a:ln>
        </p:spPr>
        <p:txBody>
          <a:bodyPr wrap="square" anchor="t">
            <a:spAutoFit/>
          </a:bodyPr>
          <a:lstStyle/>
          <a:p>
            <a:pPr>
              <a:lnSpc>
                <a:spcPct val="110000"/>
              </a:lnSpc>
            </a:pPr>
            <a:r>
              <a:rPr lang="zh-CN" altLang="en-US" sz="2800" b="1">
                <a:solidFill>
                  <a:srgbClr val="FF0000"/>
                </a:solidFill>
                <a:latin typeface="方正兰亭特黑扁简体" charset="-122"/>
                <a:ea typeface="方正兰亭特黑扁简体" charset="-122"/>
              </a:rPr>
              <a:t>纵向对比:</a:t>
            </a:r>
            <a:r>
              <a:rPr lang="zh-CN" altLang="en-US" sz="2800" b="1">
                <a:latin typeface="方正兰亭特黑扁简体" charset="-122"/>
                <a:ea typeface="方正兰亭特黑扁简体" charset="-122"/>
              </a:rPr>
              <a:t>秦国和秦王朝的对比。</a:t>
            </a:r>
          </a:p>
        </p:txBody>
      </p:sp>
      <p:sp>
        <p:nvSpPr>
          <p:cNvPr id="3" name="矩形 2"/>
          <p:cNvSpPr/>
          <p:nvPr/>
        </p:nvSpPr>
        <p:spPr>
          <a:xfrm>
            <a:off x="38100" y="4691063"/>
            <a:ext cx="5376863" cy="1512887"/>
          </a:xfrm>
          <a:prstGeom prst="rect">
            <a:avLst/>
          </a:prstGeom>
          <a:noFill/>
          <a:ln w="28575" cap="flat" cmpd="sng">
            <a:solidFill>
              <a:schemeClr val="tx1"/>
            </a:solidFill>
            <a:prstDash val="solid"/>
            <a:miter/>
            <a:headEnd type="none" w="med" len="med"/>
            <a:tailEnd type="none" w="med" len="med"/>
          </a:ln>
        </p:spPr>
        <p:txBody>
          <a:bodyPr wrap="square" anchor="t">
            <a:spAutoFit/>
          </a:bodyPr>
          <a:lstStyle/>
          <a:p>
            <a:pPr>
              <a:lnSpc>
                <a:spcPct val="110000"/>
              </a:lnSpc>
            </a:pPr>
            <a:r>
              <a:rPr lang="zh-CN" altLang="en-US" sz="2800" b="1">
                <a:solidFill>
                  <a:srgbClr val="FF0000"/>
                </a:solidFill>
                <a:latin typeface="方正兰亭特黑扁简体" charset="-122"/>
                <a:ea typeface="方正兰亭特黑扁简体" charset="-122"/>
              </a:rPr>
              <a:t>横向对比:</a:t>
            </a:r>
            <a:r>
              <a:rPr lang="zh-CN" altLang="en-US" sz="2800" b="1">
                <a:latin typeface="方正兰亭特黑扁简体" charset="-122"/>
                <a:ea typeface="方正兰亭特黑扁简体" charset="-122"/>
              </a:rPr>
              <a:t>秦国与六国进行对比；秦国和陈涉对比；陈涉和九国之师对比。</a:t>
            </a:r>
          </a:p>
        </p:txBody>
      </p:sp>
      <p:pic>
        <p:nvPicPr>
          <p:cNvPr id="5" name="图片 4"/>
          <p:cNvPicPr>
            <a:picLocks noChangeAspect="1"/>
          </p:cNvPicPr>
          <p:nvPr/>
        </p:nvPicPr>
        <p:blipFill>
          <a:blip r:embed="rId2"/>
          <a:stretch>
            <a:fillRect/>
          </a:stretch>
        </p:blipFill>
        <p:spPr>
          <a:xfrm>
            <a:off x="5708650" y="1929128"/>
            <a:ext cx="6390640" cy="4275456"/>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2"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fade">
                                      <p:cBhvr>
                                        <p:cTn id="7" dur="100"/>
                                        <p:tgtEl>
                                          <p:spTgt spid="5126"/>
                                        </p:tgtEl>
                                      </p:cBhvr>
                                    </p:animEffect>
                                    <p:anim calcmode="lin" valueType="num">
                                      <p:cBhvr>
                                        <p:cTn id="8" dur="400" fill="hold"/>
                                        <p:tgtEl>
                                          <p:spTgt spid="5126"/>
                                        </p:tgtEl>
                                        <p:attrNameLst>
                                          <p:attrName>ppt_x</p:attrName>
                                        </p:attrNameLst>
                                      </p:cBhvr>
                                      <p:tavLst>
                                        <p:tav tm="0">
                                          <p:val>
                                            <p:strVal val="#ppt_x"/>
                                          </p:val>
                                        </p:tav>
                                        <p:tav tm="100000">
                                          <p:val>
                                            <p:strVal val="#ppt_x"/>
                                          </p:val>
                                        </p:tav>
                                      </p:tavLst>
                                    </p:anim>
                                    <p:anim calcmode="lin" valueType="num">
                                      <p:cBhvr>
                                        <p:cTn id="9" dur="400" fill="hold"/>
                                        <p:tgtEl>
                                          <p:spTgt spid="51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1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1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3" nodeType="clickEffect">
                                  <p:stCondLst>
                                    <p:cond delay="0"/>
                                  </p:stCondLst>
                                  <p:childTnLst>
                                    <p:set>
                                      <p:cBhvr>
                                        <p:cTn id="16" dur="1" fill="hold">
                                          <p:stCondLst>
                                            <p:cond delay="499"/>
                                          </p:stCondLst>
                                        </p:cTn>
                                        <p:tgtEl>
                                          <p:spTgt spid="5325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9" presetClass="entr" presetSubtype="0" fill="hold" grpId="0" nodeType="clickEffect">
                                  <p:stCondLst>
                                    <p:cond delay="0"/>
                                  </p:stCondLst>
                                  <p:childTnLst>
                                    <p:set>
                                      <p:cBhvr>
                                        <p:cTn id="21" dur="1" fill="hold">
                                          <p:stCondLst>
                                            <p:cond delay="0"/>
                                          </p:stCondLst>
                                        </p:cTn>
                                        <p:tgtEl>
                                          <p:spTgt spid="7174"/>
                                        </p:tgtEl>
                                        <p:attrNameLst>
                                          <p:attrName>style.visibility</p:attrName>
                                        </p:attrNameLst>
                                      </p:cBhvr>
                                      <p:to>
                                        <p:strVal val="visible"/>
                                      </p:to>
                                    </p:set>
                                    <p:anim calcmode="lin" valueType="num">
                                      <p:cBhvr>
                                        <p:cTn id="22" dur="1000" fill="hold"/>
                                        <p:tgtEl>
                                          <p:spTgt spid="7174"/>
                                        </p:tgtEl>
                                        <p:attrNameLst>
                                          <p:attrName>ppt_x</p:attrName>
                                        </p:attrNameLst>
                                      </p:cBhvr>
                                      <p:tavLst>
                                        <p:tav tm="0">
                                          <p:val>
                                            <p:strVal val="#ppt_x-.2"/>
                                          </p:val>
                                        </p:tav>
                                        <p:tav tm="100000">
                                          <p:val>
                                            <p:strVal val="#ppt_x"/>
                                          </p:val>
                                        </p:tav>
                                      </p:tavLst>
                                    </p:anim>
                                    <p:anim calcmode="lin" valueType="num">
                                      <p:cBhvr>
                                        <p:cTn id="23" dur="1000" fill="hold"/>
                                        <p:tgtEl>
                                          <p:spTgt spid="717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7174"/>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9" presetClass="entr" presetSubtype="0" fill="hold" grpId="4"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ppt_x</p:attrName>
                                        </p:attrNameLst>
                                      </p:cBhvr>
                                      <p:tavLst>
                                        <p:tav tm="0">
                                          <p:val>
                                            <p:strVal val="#ppt_x-.2"/>
                                          </p:val>
                                        </p:tav>
                                        <p:tav tm="100000">
                                          <p:val>
                                            <p:strVal val="#ppt_x"/>
                                          </p:val>
                                        </p:tav>
                                      </p:tavLst>
                                    </p:anim>
                                    <p:anim calcmode="lin" valueType="num">
                                      <p:cBhvr>
                                        <p:cTn id="31"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2"/>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9" presetClass="entr" presetSubtype="0" fill="hold" grpId="5"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1000" fill="hold"/>
                                        <p:tgtEl>
                                          <p:spTgt spid="3"/>
                                        </p:tgtEl>
                                        <p:attrNameLst>
                                          <p:attrName>ppt_x</p:attrName>
                                        </p:attrNameLst>
                                      </p:cBhvr>
                                      <p:tavLst>
                                        <p:tav tm="0">
                                          <p:val>
                                            <p:strVal val="#ppt_x-.2"/>
                                          </p:val>
                                        </p:tav>
                                        <p:tav tm="100000">
                                          <p:val>
                                            <p:strVal val="#ppt_x"/>
                                          </p:val>
                                        </p:tav>
                                      </p:tavLst>
                                    </p:anim>
                                    <p:anim calcmode="lin" valueType="num">
                                      <p:cBhvr>
                                        <p:cTn id="39"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animBg="1"/>
      <p:bldP spid="5126" grpId="1"/>
      <p:bldP spid="5126" grpId="2" animBg="1"/>
      <p:bldP spid="53254" grpId="3" animBg="1"/>
      <p:bldP spid="2" grpId="4" animBg="1"/>
      <p:bldP spid="3" grpId="5"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4098"/>
          <p:cNvSpPr txBox="1"/>
          <p:nvPr/>
        </p:nvSpPr>
        <p:spPr>
          <a:xfrm>
            <a:off x="-9525" y="-11112"/>
            <a:ext cx="4373563" cy="1014412"/>
          </a:xfrm>
          <a:prstGeom prst="rect">
            <a:avLst/>
          </a:prstGeom>
          <a:solidFill>
            <a:srgbClr val="66FF33"/>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走 近 作 者</a:t>
            </a:r>
          </a:p>
        </p:txBody>
      </p:sp>
      <p:sp>
        <p:nvSpPr>
          <p:cNvPr id="2" name="矩形 1"/>
          <p:cNvSpPr/>
          <p:nvPr/>
        </p:nvSpPr>
        <p:spPr>
          <a:xfrm>
            <a:off x="25400" y="5259388"/>
            <a:ext cx="11880850" cy="1260475"/>
          </a:xfrm>
          <a:prstGeom prst="rect">
            <a:avLst/>
          </a:prstGeom>
          <a:noFill/>
          <a:ln w="28575" cap="flat" cmpd="sng">
            <a:solidFill>
              <a:schemeClr val="tx2"/>
            </a:solidFill>
            <a:prstDash val="solid"/>
            <a:miter/>
            <a:headEnd type="none" w="med" len="med"/>
            <a:tailEnd type="none" w="med" len="med"/>
          </a:ln>
        </p:spPr>
        <p:txBody>
          <a:bodyPr wrap="square" anchor="ctr">
            <a:spAutoFit/>
          </a:bodyPr>
          <a:lstStyle/>
          <a:p>
            <a:r>
              <a:rPr lang="zh-CN" altLang="en-US" sz="2800" b="1">
                <a:solidFill>
                  <a:srgbClr val="0000FF"/>
                </a:solidFill>
                <a:latin typeface="Arial" pitchFamily="34" charset="0"/>
                <a:ea typeface="楷体_GB2312" pitchFamily="49" charset="-122"/>
              </a:rPr>
              <a:t>      </a:t>
            </a:r>
            <a:r>
              <a:rPr lang="zh-CN" altLang="en-US" sz="2400" b="1">
                <a:solidFill>
                  <a:srgbClr val="0000FF"/>
                </a:solidFill>
                <a:latin typeface="隶书" charset="-122"/>
                <a:ea typeface="隶书" charset="-122"/>
              </a:rPr>
              <a:t>汉文帝渴求贤臣，坐在宣室里征求贾谊的意见，贾谊的</a:t>
            </a:r>
            <a:r>
              <a:rPr lang="zh-CN" altLang="en-US" sz="2400" b="1">
                <a:solidFill>
                  <a:srgbClr val="FF0000"/>
                </a:solidFill>
                <a:latin typeface="隶书" charset="-122"/>
                <a:ea typeface="隶书" charset="-122"/>
              </a:rPr>
              <a:t>政治才干无与伦比</a:t>
            </a:r>
            <a:r>
              <a:rPr lang="zh-CN" altLang="en-US" sz="2400" b="1">
                <a:solidFill>
                  <a:srgbClr val="0000FF"/>
                </a:solidFill>
                <a:latin typeface="隶书" charset="-122"/>
                <a:ea typeface="隶书" charset="-122"/>
              </a:rPr>
              <a:t>。可惜文帝空自夜半虚前席，不向贾谊征求社稷大计却问及鬼魅神仙。此诗选取</a:t>
            </a:r>
            <a:r>
              <a:rPr lang="zh-CN" altLang="en-US" sz="2400" b="1" u="sng">
                <a:solidFill>
                  <a:srgbClr val="FF0000"/>
                </a:solidFill>
                <a:latin typeface="隶书" charset="-122"/>
                <a:ea typeface="隶书" charset="-122"/>
              </a:rPr>
              <a:t>宣室召见</a:t>
            </a:r>
            <a:r>
              <a:rPr lang="zh-CN" altLang="en-US" sz="2400" b="1">
                <a:solidFill>
                  <a:srgbClr val="0000FF"/>
                </a:solidFill>
                <a:latin typeface="隶书" charset="-122"/>
                <a:ea typeface="隶书" charset="-122"/>
              </a:rPr>
              <a:t>、</a:t>
            </a:r>
            <a:r>
              <a:rPr lang="zh-CN" altLang="en-US" sz="2400" b="1" u="sng">
                <a:solidFill>
                  <a:srgbClr val="FF0000"/>
                </a:solidFill>
                <a:latin typeface="隶书" charset="-122"/>
                <a:ea typeface="隶书" charset="-122"/>
              </a:rPr>
              <a:t>夜半前席</a:t>
            </a:r>
            <a:r>
              <a:rPr lang="zh-CN" altLang="en-US" sz="2400" b="1">
                <a:solidFill>
                  <a:srgbClr val="0000FF"/>
                </a:solidFill>
                <a:latin typeface="隶书" charset="-122"/>
                <a:ea typeface="隶书" charset="-122"/>
              </a:rPr>
              <a:t>两个细节，揭示出贾谊</a:t>
            </a:r>
            <a:r>
              <a:rPr lang="zh-CN" altLang="en-US" sz="2400" b="1" u="sng">
                <a:solidFill>
                  <a:srgbClr val="FF0000"/>
                </a:solidFill>
                <a:latin typeface="隶书" charset="-122"/>
                <a:ea typeface="隶书" charset="-122"/>
              </a:rPr>
              <a:t>似受恩遇实则不遇</a:t>
            </a:r>
            <a:r>
              <a:rPr lang="zh-CN" altLang="en-US" sz="2400" b="1">
                <a:solidFill>
                  <a:srgbClr val="0000FF"/>
                </a:solidFill>
                <a:latin typeface="隶书" charset="-122"/>
                <a:ea typeface="隶书" charset="-122"/>
              </a:rPr>
              <a:t>的实质。</a:t>
            </a:r>
          </a:p>
        </p:txBody>
      </p:sp>
      <p:pic>
        <p:nvPicPr>
          <p:cNvPr id="19459" name="图片 2" descr="图片2"/>
          <p:cNvPicPr>
            <a:picLocks noChangeAspect="1"/>
          </p:cNvPicPr>
          <p:nvPr/>
        </p:nvPicPr>
        <p:blipFill>
          <a:blip r:embed="rId2"/>
          <a:stretch>
            <a:fillRect/>
          </a:stretch>
        </p:blipFill>
        <p:spPr>
          <a:xfrm>
            <a:off x="25400" y="1076325"/>
            <a:ext cx="4305300" cy="3875088"/>
          </a:xfrm>
          <a:prstGeom prst="rect">
            <a:avLst/>
          </a:prstGeom>
          <a:noFill/>
          <a:ln w="9525">
            <a:noFill/>
          </a:ln>
        </p:spPr>
      </p:pic>
      <p:pic>
        <p:nvPicPr>
          <p:cNvPr id="19460" name="图片 4"/>
          <p:cNvPicPr>
            <a:picLocks noChangeAspect="1"/>
          </p:cNvPicPr>
          <p:nvPr/>
        </p:nvPicPr>
        <p:blipFill>
          <a:blip r:embed="rId3"/>
          <a:stretch>
            <a:fillRect/>
          </a:stretch>
        </p:blipFill>
        <p:spPr>
          <a:xfrm>
            <a:off x="4529138" y="1074738"/>
            <a:ext cx="7377112" cy="38750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wedge">
                                      <p:cBhvr>
                                        <p:cTn id="7" dur="2000"/>
                                        <p:tgtEl>
                                          <p:spTgt spid="1946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19459"/>
                                        </p:tgtEl>
                                        <p:attrNameLst>
                                          <p:attrName>style.visibility</p:attrName>
                                        </p:attrNameLst>
                                      </p:cBhvr>
                                      <p:to>
                                        <p:strVal val="visible"/>
                                      </p:to>
                                    </p:set>
                                    <p:animEffect transition="in" filter="circle(in)">
                                      <p:cBhvr>
                                        <p:cTn id="13" dur="2000"/>
                                        <p:tgtEl>
                                          <p:spTgt spid="1945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2"/>
                                        </p:tgtEl>
                                        <p:attrNameLst>
                                          <p:attrName>style.visibility</p:attrName>
                                        </p:attrNameLst>
                                      </p:cBhvr>
                                      <p:to>
                                        <p:strVal val="visible"/>
                                      </p:to>
                                    </p:set>
                                    <p:anim by="(-#ppt_w*2)" calcmode="lin" valueType="num">
                                      <p:cBhvr rctx="PPT">
                                        <p:cTn id="19" dur="500" autoRev="1"/>
                                        <p:tgtEl>
                                          <p:spTgt spid="2"/>
                                        </p:tgtEl>
                                        <p:attrNameLst>
                                          <p:attrName>ppt_w</p:attrName>
                                        </p:attrNameLst>
                                      </p:cBhvr>
                                    </p:anim>
                                    <p:anim by="(#ppt_w*0.50)" calcmode="lin" valueType="num">
                                      <p:cBhvr>
                                        <p:cTn id="20" dur="500" decel="50000" autoRev="1" fill="hold"/>
                                        <p:tgtEl>
                                          <p:spTgt spid="2"/>
                                        </p:tgtEl>
                                        <p:attrNameLst>
                                          <p:attrName>ppt_x</p:attrName>
                                        </p:attrNameLst>
                                      </p:cBhvr>
                                    </p:anim>
                                    <p:anim from="(-#ppt_h/2)" to="(#ppt_y)" calcmode="lin" valueType="num">
                                      <p:cBhvr>
                                        <p:cTn id="21" dur="1000" fill="hold"/>
                                        <p:tgtEl>
                                          <p:spTgt spid="2"/>
                                        </p:tgtEl>
                                        <p:attrNameLst>
                                          <p:attrName>ppt_y</p:attrName>
                                        </p:attrNameLst>
                                      </p:cBhvr>
                                    </p:anim>
                                    <p:animRot by="21600000">
                                      <p:cBhvr>
                                        <p:cTn id="22" dur="1000">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矩形 7173"/>
          <p:cNvSpPr/>
          <p:nvPr/>
        </p:nvSpPr>
        <p:spPr>
          <a:xfrm>
            <a:off x="28575" y="1836738"/>
            <a:ext cx="11899900" cy="1384300"/>
          </a:xfrm>
          <a:prstGeom prst="rect">
            <a:avLst/>
          </a:prstGeom>
          <a:noFill/>
          <a:ln w="28575" cap="flat" cmpd="sng">
            <a:solidFill>
              <a:schemeClr val="tx1"/>
            </a:solidFill>
            <a:prstDash val="solid"/>
            <a:miter/>
            <a:headEnd type="none" w="med" len="med"/>
            <a:tailEnd type="none" w="med" len="med"/>
          </a:ln>
        </p:spPr>
        <p:txBody>
          <a:bodyPr wrap="square" anchor="t">
            <a:spAutoFit/>
          </a:bodyPr>
          <a:lstStyle/>
          <a:p>
            <a:pPr>
              <a:lnSpc>
                <a:spcPct val="150000"/>
              </a:lnSpc>
            </a:pPr>
            <a:r>
              <a:rPr lang="zh-CN" altLang="en-US" sz="2800" b="1">
                <a:solidFill>
                  <a:srgbClr val="FF0000"/>
                </a:solidFill>
                <a:latin typeface="方正兰亭特黑扁简体" charset="-122"/>
                <a:ea typeface="方正兰亭特黑扁简体" charset="-122"/>
              </a:rPr>
              <a:t>本文大量使用对偶句，排比句，</a:t>
            </a:r>
            <a:r>
              <a:rPr lang="zh-CN" altLang="en-US" sz="2800" b="1">
                <a:latin typeface="方正兰亭特黑扁简体" charset="-122"/>
                <a:ea typeface="方正兰亭特黑扁简体" charset="-122"/>
              </a:rPr>
              <a:t>形成一种自然流畅、明快而又错落有致的抒情节奏。</a:t>
            </a:r>
          </a:p>
        </p:txBody>
      </p:sp>
      <p:sp>
        <p:nvSpPr>
          <p:cNvPr id="5126" name="文本框 4098"/>
          <p:cNvSpPr txBox="1"/>
          <p:nvPr/>
        </p:nvSpPr>
        <p:spPr>
          <a:xfrm>
            <a:off x="28575" y="17463"/>
            <a:ext cx="4219575" cy="1016000"/>
          </a:xfrm>
          <a:prstGeom prst="rect">
            <a:avLst/>
          </a:prstGeom>
          <a:solidFill>
            <a:srgbClr val="66FF33"/>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合 作 探 究</a:t>
            </a:r>
          </a:p>
        </p:txBody>
      </p:sp>
      <p:sp>
        <p:nvSpPr>
          <p:cNvPr id="53254" name="矩形 53253"/>
          <p:cNvSpPr/>
          <p:nvPr/>
        </p:nvSpPr>
        <p:spPr>
          <a:xfrm>
            <a:off x="28575" y="1098550"/>
            <a:ext cx="11898313" cy="582613"/>
          </a:xfrm>
          <a:prstGeom prst="rect">
            <a:avLst/>
          </a:prstGeom>
          <a:solidFill>
            <a:srgbClr val="FFFF99"/>
          </a:solidFill>
          <a:ln w="28575" cap="flat" cmpd="sng">
            <a:solidFill>
              <a:schemeClr val="tx1"/>
            </a:solidFill>
            <a:prstDash val="solid"/>
            <a:miter/>
            <a:headEnd type="none" w="med" len="med"/>
            <a:tailEnd type="none" w="med" len="med"/>
          </a:ln>
        </p:spPr>
        <p:txBody>
          <a:bodyPr wrap="square" anchor="ctr">
            <a:spAutoFit/>
          </a:bodyPr>
          <a:lstStyle/>
          <a:p>
            <a:r>
              <a:rPr lang="zh-CN" altLang="en-US" sz="3200" b="1">
                <a:latin typeface="微软雅黑" panose="020B0503020204020204" charset="-122"/>
                <a:ea typeface="微软雅黑" panose="020B0503020204020204" charset="-122"/>
              </a:rPr>
              <a:t>你认为本文最突出的语言特色是什么？</a:t>
            </a:r>
          </a:p>
        </p:txBody>
      </p:sp>
      <p:sp>
        <p:nvSpPr>
          <p:cNvPr id="3" name="矩形 2"/>
          <p:cNvSpPr/>
          <p:nvPr/>
        </p:nvSpPr>
        <p:spPr>
          <a:xfrm>
            <a:off x="28575" y="3378200"/>
            <a:ext cx="11899900" cy="3324225"/>
          </a:xfrm>
          <a:prstGeom prst="rect">
            <a:avLst/>
          </a:prstGeom>
          <a:noFill/>
          <a:ln w="28575" cap="flat" cmpd="sng">
            <a:solidFill>
              <a:schemeClr val="tx1"/>
            </a:solidFill>
            <a:prstDash val="solid"/>
            <a:miter/>
            <a:headEnd type="none" w="med" len="med"/>
            <a:tailEnd type="none" w="med" len="med"/>
          </a:ln>
        </p:spPr>
        <p:txBody>
          <a:bodyPr wrap="square" anchor="t">
            <a:spAutoFit/>
          </a:bodyPr>
          <a:lstStyle/>
          <a:p>
            <a:pPr>
              <a:lnSpc>
                <a:spcPct val="150000"/>
              </a:lnSpc>
            </a:pPr>
            <a:r>
              <a:rPr lang="zh-CN" altLang="en-US" sz="2800" b="1">
                <a:latin typeface="方正兰亭特黑扁简体" charset="-122"/>
                <a:ea typeface="方正兰亭特黑扁简体" charset="-122"/>
              </a:rPr>
              <a:t>由对偶形成的排比，有两种类型：</a:t>
            </a:r>
            <a:r>
              <a:rPr lang="zh-CN" altLang="en-US" sz="2800" b="1">
                <a:solidFill>
                  <a:srgbClr val="FF0000"/>
                </a:solidFill>
                <a:latin typeface="方正兰亭特黑扁简体" charset="-122"/>
                <a:ea typeface="方正兰亭特黑扁简体" charset="-122"/>
              </a:rPr>
              <a:t>一是运用同义或近义的词语组成排比，</a:t>
            </a:r>
            <a:r>
              <a:rPr lang="zh-CN" altLang="en-US" sz="2800" b="1">
                <a:latin typeface="方正兰亭特黑扁简体" charset="-122"/>
                <a:ea typeface="方正兰亭特黑扁简体" charset="-122"/>
              </a:rPr>
              <a:t>如第1段中“席卷”“包举”“囊括”“并吞”都有“吞并”之意，却无板滞之感；</a:t>
            </a:r>
            <a:r>
              <a:rPr lang="zh-CN" altLang="en-US" sz="2800" b="1">
                <a:solidFill>
                  <a:srgbClr val="FF0000"/>
                </a:solidFill>
                <a:latin typeface="方正兰亭特黑扁简体" charset="-122"/>
                <a:ea typeface="方正兰亭特黑扁简体" charset="-122"/>
              </a:rPr>
              <a:t>二是用几个结构相似的短语或句子组成排比，</a:t>
            </a:r>
            <a:r>
              <a:rPr lang="zh-CN" altLang="en-US" sz="2800" b="1">
                <a:latin typeface="方正兰亭特黑扁简体" charset="-122"/>
                <a:ea typeface="方正兰亭特黑扁简体" charset="-122"/>
              </a:rPr>
              <a:t>如“南取汉中”“西举巴蜀”“东割膏腴之地”“北收要害之郡”四句，强调秦国国力日盛、疆域日广。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2"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fade">
                                      <p:cBhvr>
                                        <p:cTn id="7" dur="100"/>
                                        <p:tgtEl>
                                          <p:spTgt spid="5126"/>
                                        </p:tgtEl>
                                      </p:cBhvr>
                                    </p:animEffect>
                                    <p:anim calcmode="lin" valueType="num">
                                      <p:cBhvr>
                                        <p:cTn id="8" dur="400" fill="hold"/>
                                        <p:tgtEl>
                                          <p:spTgt spid="5126"/>
                                        </p:tgtEl>
                                        <p:attrNameLst>
                                          <p:attrName>ppt_x</p:attrName>
                                        </p:attrNameLst>
                                      </p:cBhvr>
                                      <p:tavLst>
                                        <p:tav tm="0">
                                          <p:val>
                                            <p:strVal val="#ppt_x"/>
                                          </p:val>
                                        </p:tav>
                                        <p:tav tm="100000">
                                          <p:val>
                                            <p:strVal val="#ppt_x"/>
                                          </p:val>
                                        </p:tav>
                                      </p:tavLst>
                                    </p:anim>
                                    <p:anim calcmode="lin" valueType="num">
                                      <p:cBhvr>
                                        <p:cTn id="9" dur="400" fill="hold"/>
                                        <p:tgtEl>
                                          <p:spTgt spid="51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1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1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3" nodeType="clickEffect">
                                  <p:stCondLst>
                                    <p:cond delay="0"/>
                                  </p:stCondLst>
                                  <p:childTnLst>
                                    <p:set>
                                      <p:cBhvr>
                                        <p:cTn id="16" dur="1" fill="hold">
                                          <p:stCondLst>
                                            <p:cond delay="499"/>
                                          </p:stCondLst>
                                        </p:cTn>
                                        <p:tgtEl>
                                          <p:spTgt spid="5325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9" presetClass="entr" presetSubtype="0" fill="hold" grpId="0" nodeType="clickEffect">
                                  <p:stCondLst>
                                    <p:cond delay="0"/>
                                  </p:stCondLst>
                                  <p:childTnLst>
                                    <p:set>
                                      <p:cBhvr>
                                        <p:cTn id="21" dur="1" fill="hold">
                                          <p:stCondLst>
                                            <p:cond delay="0"/>
                                          </p:stCondLst>
                                        </p:cTn>
                                        <p:tgtEl>
                                          <p:spTgt spid="7174"/>
                                        </p:tgtEl>
                                        <p:attrNameLst>
                                          <p:attrName>style.visibility</p:attrName>
                                        </p:attrNameLst>
                                      </p:cBhvr>
                                      <p:to>
                                        <p:strVal val="visible"/>
                                      </p:to>
                                    </p:set>
                                    <p:anim calcmode="lin" valueType="num">
                                      <p:cBhvr>
                                        <p:cTn id="22" dur="1000" fill="hold"/>
                                        <p:tgtEl>
                                          <p:spTgt spid="7174"/>
                                        </p:tgtEl>
                                        <p:attrNameLst>
                                          <p:attrName>ppt_x</p:attrName>
                                        </p:attrNameLst>
                                      </p:cBhvr>
                                      <p:tavLst>
                                        <p:tav tm="0">
                                          <p:val>
                                            <p:strVal val="#ppt_x-.2"/>
                                          </p:val>
                                        </p:tav>
                                        <p:tav tm="100000">
                                          <p:val>
                                            <p:strVal val="#ppt_x"/>
                                          </p:val>
                                        </p:tav>
                                      </p:tavLst>
                                    </p:anim>
                                    <p:anim calcmode="lin" valueType="num">
                                      <p:cBhvr>
                                        <p:cTn id="23" dur="1000" fill="hold"/>
                                        <p:tgtEl>
                                          <p:spTgt spid="717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7174"/>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9" presetClass="entr" presetSubtype="0" fill="hold" grpId="4"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ppt_x</p:attrName>
                                        </p:attrNameLst>
                                      </p:cBhvr>
                                      <p:tavLst>
                                        <p:tav tm="0">
                                          <p:val>
                                            <p:strVal val="#ppt_x-.2"/>
                                          </p:val>
                                        </p:tav>
                                        <p:tav tm="100000">
                                          <p:val>
                                            <p:strVal val="#ppt_x"/>
                                          </p:val>
                                        </p:tav>
                                      </p:tavLst>
                                    </p:anim>
                                    <p:anim calcmode="lin" valueType="num">
                                      <p:cBhvr>
                                        <p:cTn id="31"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animBg="1"/>
      <p:bldP spid="5126" grpId="1"/>
      <p:bldP spid="5126" grpId="2" animBg="1"/>
      <p:bldP spid="53254" grpId="3" animBg="1"/>
      <p:bldP spid="3" grpId="4"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矩形 7173"/>
          <p:cNvSpPr/>
          <p:nvPr/>
        </p:nvSpPr>
        <p:spPr>
          <a:xfrm>
            <a:off x="96838" y="1730375"/>
            <a:ext cx="11904662" cy="2676525"/>
          </a:xfrm>
          <a:prstGeom prst="rect">
            <a:avLst/>
          </a:prstGeom>
          <a:noFill/>
          <a:ln w="28575" cap="flat" cmpd="sng">
            <a:solidFill>
              <a:schemeClr val="tx1"/>
            </a:solidFill>
            <a:prstDash val="solid"/>
            <a:miter/>
            <a:headEnd type="none" w="med" len="med"/>
            <a:tailEnd type="none" w="med" len="med"/>
          </a:ln>
        </p:spPr>
        <p:txBody>
          <a:bodyPr wrap="square" anchor="t">
            <a:spAutoFit/>
          </a:bodyPr>
          <a:lstStyle/>
          <a:p>
            <a:pPr>
              <a:lnSpc>
                <a:spcPct val="150000"/>
              </a:lnSpc>
            </a:pPr>
            <a:r>
              <a:rPr lang="zh-CN" altLang="en-US" sz="2800" b="1">
                <a:latin typeface="方正兰亭特黑扁简体" charset="-122"/>
                <a:ea typeface="方正兰亭特黑扁简体" charset="-122"/>
              </a:rPr>
              <a:t>孟子的“仁政”思想在政治上提倡</a:t>
            </a:r>
            <a:r>
              <a:rPr lang="zh-CN" altLang="en-US" sz="2800" b="1">
                <a:solidFill>
                  <a:srgbClr val="FF0000"/>
                </a:solidFill>
                <a:latin typeface="方正兰亭特黑扁简体" charset="-122"/>
                <a:ea typeface="方正兰亭特黑扁简体" charset="-122"/>
              </a:rPr>
              <a:t>“以民为本”</a:t>
            </a:r>
            <a:r>
              <a:rPr lang="zh-CN" altLang="en-US" sz="2800" b="1">
                <a:latin typeface="方正兰亭特黑扁简体" charset="-122"/>
                <a:ea typeface="方正兰亭特黑扁简体" charset="-122"/>
              </a:rPr>
              <a:t>。孟子认为,对一个国家来说“民为贵,社稷次之,君为轻。”他还说:国君有过错,臣民可以规劝,规劝多次不听,就可以推翻他。孟子反对兼并战争,他认为战争太残酷,主张以“仁政”统一天下。</a:t>
            </a:r>
          </a:p>
        </p:txBody>
      </p:sp>
      <p:sp>
        <p:nvSpPr>
          <p:cNvPr id="5126" name="文本框 4098"/>
          <p:cNvSpPr txBox="1"/>
          <p:nvPr/>
        </p:nvSpPr>
        <p:spPr>
          <a:xfrm>
            <a:off x="9525" y="17463"/>
            <a:ext cx="4219575" cy="1016000"/>
          </a:xfrm>
          <a:prstGeom prst="rect">
            <a:avLst/>
          </a:prstGeom>
          <a:solidFill>
            <a:srgbClr val="66FF33"/>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延 伸 拓 展</a:t>
            </a:r>
          </a:p>
        </p:txBody>
      </p:sp>
      <p:sp>
        <p:nvSpPr>
          <p:cNvPr id="53254" name="矩形 53253"/>
          <p:cNvSpPr/>
          <p:nvPr/>
        </p:nvSpPr>
        <p:spPr>
          <a:xfrm>
            <a:off x="61913" y="1033463"/>
            <a:ext cx="11972925" cy="584200"/>
          </a:xfrm>
          <a:prstGeom prst="rect">
            <a:avLst/>
          </a:prstGeom>
          <a:solidFill>
            <a:srgbClr val="FFFF99"/>
          </a:solidFill>
          <a:ln w="9525" cap="flat" cmpd="sng">
            <a:solidFill>
              <a:schemeClr val="tx1"/>
            </a:solidFill>
            <a:prstDash val="solid"/>
            <a:miter/>
            <a:headEnd type="none" w="med" len="med"/>
            <a:tailEnd type="none" w="med" len="med"/>
          </a:ln>
        </p:spPr>
        <p:txBody>
          <a:bodyPr wrap="square" anchor="ctr">
            <a:spAutoFit/>
          </a:bodyPr>
          <a:lstStyle/>
          <a:p>
            <a:r>
              <a:rPr lang="zh-CN" altLang="en-US" sz="3200" b="1">
                <a:latin typeface="微软雅黑" panose="020B0503020204020204" charset="-122"/>
                <a:ea typeface="微软雅黑" panose="020B0503020204020204" charset="-122"/>
              </a:rPr>
              <a:t>比较贾谊的“仁义”与孟子的“仁政”。</a:t>
            </a:r>
          </a:p>
        </p:txBody>
      </p:sp>
      <p:sp>
        <p:nvSpPr>
          <p:cNvPr id="3" name="矩形 2"/>
          <p:cNvSpPr/>
          <p:nvPr/>
        </p:nvSpPr>
        <p:spPr>
          <a:xfrm>
            <a:off x="130175" y="4600575"/>
            <a:ext cx="11904663" cy="2030413"/>
          </a:xfrm>
          <a:prstGeom prst="rect">
            <a:avLst/>
          </a:prstGeom>
          <a:noFill/>
          <a:ln w="28575" cap="flat" cmpd="sng">
            <a:solidFill>
              <a:schemeClr val="tx1"/>
            </a:solidFill>
            <a:prstDash val="solid"/>
            <a:miter/>
            <a:headEnd type="none" w="med" len="med"/>
            <a:tailEnd type="none" w="med" len="med"/>
          </a:ln>
        </p:spPr>
        <p:txBody>
          <a:bodyPr wrap="square" anchor="t">
            <a:spAutoFit/>
          </a:bodyPr>
          <a:lstStyle/>
          <a:p>
            <a:pPr>
              <a:lnSpc>
                <a:spcPct val="150000"/>
              </a:lnSpc>
            </a:pPr>
            <a:r>
              <a:rPr lang="zh-CN" altLang="en-US" sz="2800" b="1">
                <a:latin typeface="方正兰亭特黑扁简体" charset="-122"/>
                <a:ea typeface="方正兰亭特黑扁简体" charset="-122"/>
              </a:rPr>
              <a:t>贾谊的“仁义”除了包含孟子的“以民为本”思想也外,还包含</a:t>
            </a:r>
            <a:r>
              <a:rPr lang="zh-CN" altLang="en-US" sz="2800" b="1">
                <a:solidFill>
                  <a:srgbClr val="FF0000"/>
                </a:solidFill>
                <a:latin typeface="方正兰亭特黑扁简体" charset="-122"/>
                <a:ea typeface="方正兰亭特黑扁简体" charset="-122"/>
              </a:rPr>
              <a:t>顺应时代发展趋势</a:t>
            </a:r>
            <a:r>
              <a:rPr lang="zh-CN" altLang="en-US" sz="2800" b="1">
                <a:latin typeface="方正兰亭特黑扁简体" charset="-122"/>
                <a:ea typeface="方正兰亭特黑扁简体" charset="-122"/>
              </a:rPr>
              <a:t>。战国时期诸侯割据,民不聊生,秦统一天下是顺应历史发展的潮流。当秦王朝建立之后,严刑峻法,暴政天下,这便背离了时代发展的趋势。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2"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fade">
                                      <p:cBhvr>
                                        <p:cTn id="7" dur="100"/>
                                        <p:tgtEl>
                                          <p:spTgt spid="5126"/>
                                        </p:tgtEl>
                                      </p:cBhvr>
                                    </p:animEffect>
                                    <p:anim calcmode="lin" valueType="num">
                                      <p:cBhvr>
                                        <p:cTn id="8" dur="400" fill="hold"/>
                                        <p:tgtEl>
                                          <p:spTgt spid="5126"/>
                                        </p:tgtEl>
                                        <p:attrNameLst>
                                          <p:attrName>ppt_x</p:attrName>
                                        </p:attrNameLst>
                                      </p:cBhvr>
                                      <p:tavLst>
                                        <p:tav tm="0">
                                          <p:val>
                                            <p:strVal val="#ppt_x"/>
                                          </p:val>
                                        </p:tav>
                                        <p:tav tm="100000">
                                          <p:val>
                                            <p:strVal val="#ppt_x"/>
                                          </p:val>
                                        </p:tav>
                                      </p:tavLst>
                                    </p:anim>
                                    <p:anim calcmode="lin" valueType="num">
                                      <p:cBhvr>
                                        <p:cTn id="9" dur="400" fill="hold"/>
                                        <p:tgtEl>
                                          <p:spTgt spid="51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1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1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3" nodeType="clickEffect">
                                  <p:stCondLst>
                                    <p:cond delay="0"/>
                                  </p:stCondLst>
                                  <p:childTnLst>
                                    <p:set>
                                      <p:cBhvr>
                                        <p:cTn id="16" dur="1" fill="hold">
                                          <p:stCondLst>
                                            <p:cond delay="499"/>
                                          </p:stCondLst>
                                        </p:cTn>
                                        <p:tgtEl>
                                          <p:spTgt spid="5325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9" presetClass="entr" presetSubtype="0" fill="hold" grpId="0" nodeType="clickEffect">
                                  <p:stCondLst>
                                    <p:cond delay="0"/>
                                  </p:stCondLst>
                                  <p:childTnLst>
                                    <p:set>
                                      <p:cBhvr>
                                        <p:cTn id="21" dur="1" fill="hold">
                                          <p:stCondLst>
                                            <p:cond delay="0"/>
                                          </p:stCondLst>
                                        </p:cTn>
                                        <p:tgtEl>
                                          <p:spTgt spid="7174"/>
                                        </p:tgtEl>
                                        <p:attrNameLst>
                                          <p:attrName>style.visibility</p:attrName>
                                        </p:attrNameLst>
                                      </p:cBhvr>
                                      <p:to>
                                        <p:strVal val="visible"/>
                                      </p:to>
                                    </p:set>
                                    <p:anim calcmode="lin" valueType="num">
                                      <p:cBhvr>
                                        <p:cTn id="22" dur="1000" fill="hold"/>
                                        <p:tgtEl>
                                          <p:spTgt spid="7174"/>
                                        </p:tgtEl>
                                        <p:attrNameLst>
                                          <p:attrName>ppt_x</p:attrName>
                                        </p:attrNameLst>
                                      </p:cBhvr>
                                      <p:tavLst>
                                        <p:tav tm="0">
                                          <p:val>
                                            <p:strVal val="#ppt_x-.2"/>
                                          </p:val>
                                        </p:tav>
                                        <p:tav tm="100000">
                                          <p:val>
                                            <p:strVal val="#ppt_x"/>
                                          </p:val>
                                        </p:tav>
                                      </p:tavLst>
                                    </p:anim>
                                    <p:anim calcmode="lin" valueType="num">
                                      <p:cBhvr>
                                        <p:cTn id="23" dur="1000" fill="hold"/>
                                        <p:tgtEl>
                                          <p:spTgt spid="717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7174"/>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9" presetClass="entr" presetSubtype="0" fill="hold" grpId="4"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ppt_x</p:attrName>
                                        </p:attrNameLst>
                                      </p:cBhvr>
                                      <p:tavLst>
                                        <p:tav tm="0">
                                          <p:val>
                                            <p:strVal val="#ppt_x-.2"/>
                                          </p:val>
                                        </p:tav>
                                        <p:tav tm="100000">
                                          <p:val>
                                            <p:strVal val="#ppt_x"/>
                                          </p:val>
                                        </p:tav>
                                      </p:tavLst>
                                    </p:anim>
                                    <p:anim calcmode="lin" valueType="num">
                                      <p:cBhvr>
                                        <p:cTn id="31"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animBg="1"/>
      <p:bldP spid="5126" grpId="1"/>
      <p:bldP spid="5126" grpId="2" animBg="1"/>
      <p:bldP spid="53254" grpId="3" animBg="1"/>
      <p:bldP spid="3" grpId="4"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矩形 7173"/>
          <p:cNvSpPr/>
          <p:nvPr/>
        </p:nvSpPr>
        <p:spPr>
          <a:xfrm>
            <a:off x="47625" y="1933575"/>
            <a:ext cx="12096750" cy="1038225"/>
          </a:xfrm>
          <a:prstGeom prst="rect">
            <a:avLst/>
          </a:prstGeom>
          <a:noFill/>
          <a:ln w="28575" cap="flat" cmpd="sng">
            <a:solidFill>
              <a:schemeClr val="tx1"/>
            </a:solidFill>
            <a:prstDash val="solid"/>
            <a:miter/>
            <a:headEnd type="none" w="med" len="med"/>
            <a:tailEnd type="none" w="med" len="med"/>
          </a:ln>
        </p:spPr>
        <p:txBody>
          <a:bodyPr wrap="square" anchor="t">
            <a:spAutoFit/>
          </a:bodyPr>
          <a:lstStyle/>
          <a:p>
            <a:pPr>
              <a:lnSpc>
                <a:spcPct val="110000"/>
              </a:lnSpc>
            </a:pPr>
            <a:r>
              <a:rPr lang="zh-CN" altLang="en-US" sz="2800" b="1">
                <a:latin typeface="方正兰亭特黑扁简体" charset="-122"/>
                <a:ea typeface="方正兰亭特黑扁简体" charset="-122"/>
              </a:rPr>
              <a:t>新的领导集体建立之后大力反腐倡廉,建立养老保险机制,深化改革开放,医疗体制改革等等,都是施“仁义”的表现。</a:t>
            </a:r>
          </a:p>
        </p:txBody>
      </p:sp>
      <p:sp>
        <p:nvSpPr>
          <p:cNvPr id="5126" name="文本框 4098"/>
          <p:cNvSpPr txBox="1"/>
          <p:nvPr/>
        </p:nvSpPr>
        <p:spPr>
          <a:xfrm>
            <a:off x="19050" y="-11112"/>
            <a:ext cx="4065588" cy="1014412"/>
          </a:xfrm>
          <a:prstGeom prst="rect">
            <a:avLst/>
          </a:prstGeom>
          <a:solidFill>
            <a:srgbClr val="66FF33"/>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延 伸 拓 展</a:t>
            </a:r>
          </a:p>
        </p:txBody>
      </p:sp>
      <p:sp>
        <p:nvSpPr>
          <p:cNvPr id="53254" name="矩形 53253"/>
          <p:cNvSpPr/>
          <p:nvPr/>
        </p:nvSpPr>
        <p:spPr>
          <a:xfrm>
            <a:off x="19050" y="1087438"/>
            <a:ext cx="12126913" cy="584200"/>
          </a:xfrm>
          <a:prstGeom prst="rect">
            <a:avLst/>
          </a:prstGeom>
          <a:solidFill>
            <a:srgbClr val="FFFF99"/>
          </a:solidFill>
          <a:ln w="28575" cap="flat" cmpd="sng">
            <a:solidFill>
              <a:schemeClr val="tx1"/>
            </a:solidFill>
            <a:prstDash val="solid"/>
            <a:miter/>
            <a:headEnd type="none" w="med" len="med"/>
            <a:tailEnd type="none" w="med" len="med"/>
          </a:ln>
        </p:spPr>
        <p:txBody>
          <a:bodyPr wrap="square" anchor="ctr">
            <a:spAutoFit/>
          </a:bodyPr>
          <a:lstStyle/>
          <a:p>
            <a:r>
              <a:rPr lang="zh-CN" altLang="en-US" sz="3200" b="1">
                <a:latin typeface="微软雅黑" panose="020B0503020204020204" charset="-122"/>
                <a:ea typeface="微软雅黑" panose="020B0503020204020204" charset="-122"/>
              </a:rPr>
              <a:t>我们的生活中有哪些地方体现了这种“仁义”?</a:t>
            </a:r>
          </a:p>
        </p:txBody>
      </p:sp>
      <p:pic>
        <p:nvPicPr>
          <p:cNvPr id="7172" name="图片 7171" descr="u=810860674,60576&amp;fm=21&amp;gp=0"/>
          <p:cNvPicPr>
            <a:picLocks noChangeAspect="1"/>
          </p:cNvPicPr>
          <p:nvPr/>
        </p:nvPicPr>
        <p:blipFill>
          <a:blip r:embed="rId2"/>
          <a:stretch>
            <a:fillRect/>
          </a:stretch>
        </p:blipFill>
        <p:spPr>
          <a:xfrm>
            <a:off x="6178550" y="3081338"/>
            <a:ext cx="5868988" cy="3656012"/>
          </a:xfrm>
          <a:prstGeom prst="rect">
            <a:avLst/>
          </a:prstGeom>
          <a:noFill/>
          <a:ln w="9525">
            <a:noFill/>
          </a:ln>
        </p:spPr>
      </p:pic>
      <p:pic>
        <p:nvPicPr>
          <p:cNvPr id="67591" name="图片 1"/>
          <p:cNvPicPr>
            <a:picLocks noChangeAspect="1"/>
          </p:cNvPicPr>
          <p:nvPr/>
        </p:nvPicPr>
        <p:blipFill>
          <a:blip r:embed="rId3"/>
          <a:stretch>
            <a:fillRect/>
          </a:stretch>
        </p:blipFill>
        <p:spPr>
          <a:xfrm>
            <a:off x="47625" y="3081338"/>
            <a:ext cx="6000750" cy="36560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2"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fade">
                                      <p:cBhvr>
                                        <p:cTn id="7" dur="100"/>
                                        <p:tgtEl>
                                          <p:spTgt spid="5126"/>
                                        </p:tgtEl>
                                      </p:cBhvr>
                                    </p:animEffect>
                                    <p:anim calcmode="lin" valueType="num">
                                      <p:cBhvr>
                                        <p:cTn id="8" dur="400" fill="hold"/>
                                        <p:tgtEl>
                                          <p:spTgt spid="5126"/>
                                        </p:tgtEl>
                                        <p:attrNameLst>
                                          <p:attrName>ppt_x</p:attrName>
                                        </p:attrNameLst>
                                      </p:cBhvr>
                                      <p:tavLst>
                                        <p:tav tm="0">
                                          <p:val>
                                            <p:strVal val="#ppt_x"/>
                                          </p:val>
                                        </p:tav>
                                        <p:tav tm="100000">
                                          <p:val>
                                            <p:strVal val="#ppt_x"/>
                                          </p:val>
                                        </p:tav>
                                      </p:tavLst>
                                    </p:anim>
                                    <p:anim calcmode="lin" valueType="num">
                                      <p:cBhvr>
                                        <p:cTn id="9" dur="400" fill="hold"/>
                                        <p:tgtEl>
                                          <p:spTgt spid="51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1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1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3" nodeType="clickEffect">
                                  <p:stCondLst>
                                    <p:cond delay="0"/>
                                  </p:stCondLst>
                                  <p:childTnLst>
                                    <p:set>
                                      <p:cBhvr>
                                        <p:cTn id="16" dur="1" fill="hold">
                                          <p:stCondLst>
                                            <p:cond delay="499"/>
                                          </p:stCondLst>
                                        </p:cTn>
                                        <p:tgtEl>
                                          <p:spTgt spid="5325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9" presetClass="entr" presetSubtype="0" fill="hold" grpId="0" nodeType="clickEffect">
                                  <p:stCondLst>
                                    <p:cond delay="0"/>
                                  </p:stCondLst>
                                  <p:childTnLst>
                                    <p:set>
                                      <p:cBhvr>
                                        <p:cTn id="21" dur="1" fill="hold">
                                          <p:stCondLst>
                                            <p:cond delay="0"/>
                                          </p:stCondLst>
                                        </p:cTn>
                                        <p:tgtEl>
                                          <p:spTgt spid="7174"/>
                                        </p:tgtEl>
                                        <p:attrNameLst>
                                          <p:attrName>style.visibility</p:attrName>
                                        </p:attrNameLst>
                                      </p:cBhvr>
                                      <p:to>
                                        <p:strVal val="visible"/>
                                      </p:to>
                                    </p:set>
                                    <p:anim calcmode="lin" valueType="num">
                                      <p:cBhvr>
                                        <p:cTn id="22" dur="1000" fill="hold"/>
                                        <p:tgtEl>
                                          <p:spTgt spid="7174"/>
                                        </p:tgtEl>
                                        <p:attrNameLst>
                                          <p:attrName>ppt_x</p:attrName>
                                        </p:attrNameLst>
                                      </p:cBhvr>
                                      <p:tavLst>
                                        <p:tav tm="0">
                                          <p:val>
                                            <p:strVal val="#ppt_x-.2"/>
                                          </p:val>
                                        </p:tav>
                                        <p:tav tm="100000">
                                          <p:val>
                                            <p:strVal val="#ppt_x"/>
                                          </p:val>
                                        </p:tav>
                                      </p:tavLst>
                                    </p:anim>
                                    <p:anim calcmode="lin" valueType="num">
                                      <p:cBhvr>
                                        <p:cTn id="23" dur="1000" fill="hold"/>
                                        <p:tgtEl>
                                          <p:spTgt spid="717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7174"/>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0" presetClass="entr" presetSubtype="0" fill="hold" nodeType="clickEffect">
                                  <p:stCondLst>
                                    <p:cond delay="0"/>
                                  </p:stCondLst>
                                  <p:childTnLst>
                                    <p:set>
                                      <p:cBhvr>
                                        <p:cTn id="29" dur="1" fill="hold">
                                          <p:stCondLst>
                                            <p:cond delay="0"/>
                                          </p:stCondLst>
                                        </p:cTn>
                                        <p:tgtEl>
                                          <p:spTgt spid="67591"/>
                                        </p:tgtEl>
                                        <p:attrNameLst>
                                          <p:attrName>style.visibility</p:attrName>
                                        </p:attrNameLst>
                                      </p:cBhvr>
                                      <p:to>
                                        <p:strVal val="visible"/>
                                      </p:to>
                                    </p:set>
                                    <p:animEffect transition="in" filter="wedge">
                                      <p:cBhvr>
                                        <p:cTn id="30" dur="2000"/>
                                        <p:tgtEl>
                                          <p:spTgt spid="67591"/>
                                        </p:tgtEl>
                                      </p:cBhvr>
                                    </p:animEffect>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5" presetClass="entr" presetSubtype="10" fill="hold" nodeType="clickEffect">
                                  <p:stCondLst>
                                    <p:cond delay="0"/>
                                  </p:stCondLst>
                                  <p:childTnLst>
                                    <p:set>
                                      <p:cBhvr>
                                        <p:cTn id="35" dur="1" fill="hold">
                                          <p:stCondLst>
                                            <p:cond delay="0"/>
                                          </p:stCondLst>
                                        </p:cTn>
                                        <p:tgtEl>
                                          <p:spTgt spid="7172"/>
                                        </p:tgtEl>
                                        <p:attrNameLst>
                                          <p:attrName>style.visibility</p:attrName>
                                        </p:attrNameLst>
                                      </p:cBhvr>
                                      <p:to>
                                        <p:strVal val="visible"/>
                                      </p:to>
                                    </p:set>
                                    <p:animEffect transition="in" filter="checkerboard(across)">
                                      <p:cBhvr>
                                        <p:cTn id="36"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animBg="1"/>
      <p:bldP spid="5126" grpId="1"/>
      <p:bldP spid="5126" grpId="2" animBg="1"/>
      <p:bldP spid="53254" grpId="3"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4098"/>
          <p:cNvSpPr txBox="1"/>
          <p:nvPr/>
        </p:nvSpPr>
        <p:spPr>
          <a:xfrm>
            <a:off x="19050" y="-23812"/>
            <a:ext cx="4219575" cy="1014412"/>
          </a:xfrm>
          <a:prstGeom prst="rect">
            <a:avLst/>
          </a:prstGeom>
          <a:solidFill>
            <a:srgbClr val="66FF33"/>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走 近 作 者</a:t>
            </a:r>
          </a:p>
        </p:txBody>
      </p:sp>
      <p:pic>
        <p:nvPicPr>
          <p:cNvPr id="20482" name="图片 1" descr="图片3"/>
          <p:cNvPicPr>
            <a:picLocks noChangeAspect="1"/>
          </p:cNvPicPr>
          <p:nvPr/>
        </p:nvPicPr>
        <p:blipFill>
          <a:blip r:embed="rId2"/>
          <a:stretch>
            <a:fillRect/>
          </a:stretch>
        </p:blipFill>
        <p:spPr>
          <a:xfrm>
            <a:off x="57150" y="1123950"/>
            <a:ext cx="4181475" cy="4965700"/>
          </a:xfrm>
          <a:prstGeom prst="rect">
            <a:avLst/>
          </a:prstGeom>
          <a:noFill/>
          <a:ln w="9525">
            <a:noFill/>
          </a:ln>
        </p:spPr>
      </p:pic>
      <p:pic>
        <p:nvPicPr>
          <p:cNvPr id="20483" name="图片 3"/>
          <p:cNvPicPr>
            <a:picLocks noChangeAspect="1"/>
          </p:cNvPicPr>
          <p:nvPr/>
        </p:nvPicPr>
        <p:blipFill>
          <a:blip r:embed="rId3"/>
          <a:stretch>
            <a:fillRect/>
          </a:stretch>
        </p:blipFill>
        <p:spPr>
          <a:xfrm>
            <a:off x="4519613" y="1076325"/>
            <a:ext cx="7439025" cy="50133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wedge">
                                      <p:cBhvr>
                                        <p:cTn id="7" dur="2000"/>
                                        <p:tgtEl>
                                          <p:spTgt spid="2048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20482"/>
                                        </p:tgtEl>
                                        <p:attrNameLst>
                                          <p:attrName>style.visibility</p:attrName>
                                        </p:attrNameLst>
                                      </p:cBhvr>
                                      <p:to>
                                        <p:strVal val="visible"/>
                                      </p:to>
                                    </p:set>
                                    <p:animEffect transition="in" filter="circle(in)">
                                      <p:cBhvr>
                                        <p:cTn id="13" dur="2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矩形 9218"/>
          <p:cNvSpPr/>
          <p:nvPr/>
        </p:nvSpPr>
        <p:spPr>
          <a:xfrm>
            <a:off x="9525" y="-11112"/>
            <a:ext cx="2857500" cy="1106487"/>
          </a:xfrm>
          <a:prstGeom prst="rect">
            <a:avLst/>
          </a:prstGeom>
          <a:solidFill>
            <a:srgbClr val="3399FF"/>
          </a:solidFill>
          <a:ln w="9525" cap="flat" cmpd="sng">
            <a:solidFill>
              <a:schemeClr val="tx1"/>
            </a:solidFill>
            <a:prstDash val="solid"/>
            <a:miter/>
            <a:headEnd type="none" w="med" len="med"/>
            <a:tailEnd type="none" w="med" len="med"/>
          </a:ln>
        </p:spPr>
        <p:txBody>
          <a:bodyPr wrap="none" anchor="ctr">
            <a:spAutoFit/>
          </a:bodyPr>
          <a:lstStyle/>
          <a:p>
            <a:r>
              <a:rPr lang="zh-CN" altLang="en-US" sz="6600" b="1">
                <a:solidFill>
                  <a:srgbClr val="FF0000"/>
                </a:solidFill>
                <a:latin typeface="微软雅黑" panose="020B0503020204020204" charset="-122"/>
                <a:ea typeface="微软雅黑" panose="020B0503020204020204" charset="-122"/>
              </a:rPr>
              <a:t>解    题</a:t>
            </a:r>
            <a:endParaRPr lang="en-US" altLang="zh-CN" sz="3600" u="sng">
              <a:latin typeface="微软雅黑" panose="020B0503020204020204" charset="-122"/>
              <a:ea typeface="微软雅黑" panose="020B0503020204020204" charset="-122"/>
            </a:endParaRPr>
          </a:p>
        </p:txBody>
      </p:sp>
      <p:sp>
        <p:nvSpPr>
          <p:cNvPr id="9220" name="圆角矩形 9219"/>
          <p:cNvSpPr/>
          <p:nvPr/>
        </p:nvSpPr>
        <p:spPr>
          <a:xfrm>
            <a:off x="239713" y="1214438"/>
            <a:ext cx="11495087" cy="4660900"/>
          </a:xfrm>
          <a:prstGeom prst="roundRect">
            <a:avLst>
              <a:gd name="adj" fmla="val 16667"/>
            </a:avLst>
          </a:prstGeom>
          <a:noFill/>
          <a:ln w="28575" cap="flat" cmpd="sng">
            <a:solidFill>
              <a:schemeClr val="tx1"/>
            </a:solidFill>
            <a:prstDash val="solid"/>
            <a:miter/>
            <a:headEnd type="none" w="med" len="med"/>
            <a:tailEnd type="none" w="med" len="med"/>
          </a:ln>
        </p:spPr>
        <p:txBody>
          <a:bodyPr wrap="square" anchor="ctr">
            <a:spAutoFit/>
          </a:bodyPr>
          <a:lstStyle/>
          <a:p>
            <a:pPr>
              <a:lnSpc>
                <a:spcPct val="150000"/>
              </a:lnSpc>
            </a:pPr>
            <a:r>
              <a:rPr lang="zh-CN" altLang="en-US" sz="3200" b="1">
                <a:latin typeface="楷体_GB2312" pitchFamily="49" charset="-122"/>
                <a:ea typeface="楷体_GB2312" pitchFamily="49" charset="-122"/>
              </a:rPr>
              <a:t>    </a:t>
            </a:r>
            <a:r>
              <a:rPr lang="en-US" altLang="zh-CN" sz="3600" b="1">
                <a:solidFill>
                  <a:srgbClr val="FF0000"/>
                </a:solidFill>
                <a:latin typeface="微软雅黑" panose="020B0503020204020204" charset="-122"/>
                <a:ea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rPr>
              <a:t>过秦论</a:t>
            </a:r>
            <a:r>
              <a:rPr lang="en-US" altLang="zh-CN" sz="3600" b="1">
                <a:solidFill>
                  <a:srgbClr val="FF0000"/>
                </a:solidFill>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，原文分为上、中、下三篇。全文着重</a:t>
            </a:r>
            <a:r>
              <a:rPr lang="zh-CN" altLang="en-US" sz="3600" b="1" u="sng">
                <a:solidFill>
                  <a:srgbClr val="0000CC"/>
                </a:solidFill>
                <a:latin typeface="微软雅黑" panose="020B0503020204020204" charset="-122"/>
                <a:ea typeface="微软雅黑" panose="020B0503020204020204" charset="-122"/>
              </a:rPr>
              <a:t>从各个方面分析秦王朝的过失</a:t>
            </a:r>
            <a:r>
              <a:rPr lang="zh-CN" altLang="en-US" sz="3600" b="1">
                <a:latin typeface="微软雅黑" panose="020B0503020204020204" charset="-122"/>
                <a:ea typeface="微软雅黑" panose="020B0503020204020204" charset="-122"/>
              </a:rPr>
              <a:t>，故名为</a:t>
            </a:r>
            <a:r>
              <a:rPr lang="en-US" altLang="zh-CN" sz="36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过秦论</a:t>
            </a:r>
            <a:r>
              <a:rPr lang="en-US" altLang="zh-CN" sz="36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（指责、批评秦的过失）。</a:t>
            </a:r>
            <a:r>
              <a:rPr lang="zh-CN" altLang="en-US" sz="3600">
                <a:latin typeface="微软雅黑" panose="020B0503020204020204" charset="-122"/>
                <a:ea typeface="微软雅黑" panose="020B0503020204020204" charset="-122"/>
              </a:rPr>
              <a:t> </a:t>
            </a:r>
            <a:r>
              <a:rPr lang="zh-CN" altLang="en-US" sz="3600" b="1">
                <a:latin typeface="微软雅黑" panose="020B0503020204020204" charset="-122"/>
                <a:ea typeface="微软雅黑" panose="020B0503020204020204" charset="-122"/>
              </a:rPr>
              <a:t>旨在</a:t>
            </a:r>
            <a:r>
              <a:rPr lang="zh-CN" altLang="en-US" sz="3600" b="1" u="sng">
                <a:solidFill>
                  <a:srgbClr val="FF0000"/>
                </a:solidFill>
                <a:latin typeface="微软雅黑" panose="020B0503020204020204" charset="-122"/>
                <a:ea typeface="微软雅黑" panose="020B0503020204020204" charset="-122"/>
              </a:rPr>
              <a:t>总结秦速亡的历史经验，以作为汉王朝建立制度，巩固统治的借鉴</a:t>
            </a:r>
            <a:r>
              <a:rPr lang="zh-CN" altLang="en-US" sz="3600" b="1">
                <a:solidFill>
                  <a:srgbClr val="FF0000"/>
                </a:solidFill>
                <a:latin typeface="微软雅黑" panose="020B0503020204020204" charset="-122"/>
                <a:ea typeface="微软雅黑" panose="020B0503020204020204" charset="-122"/>
              </a:rPr>
              <a:t>。</a:t>
            </a:r>
            <a:r>
              <a:rPr lang="zh-CN" altLang="en-US" sz="3600">
                <a:latin typeface="微软雅黑" panose="020B0503020204020204" charset="-122"/>
                <a:ea typeface="微软雅黑" panose="020B0503020204020204" charset="-122"/>
              </a:rPr>
              <a:t> </a:t>
            </a:r>
            <a:r>
              <a:rPr lang="en-US" altLang="zh-CN" sz="3600" b="1">
                <a:solidFill>
                  <a:srgbClr val="FF0000"/>
                </a:solidFill>
                <a:latin typeface="微软雅黑" panose="020B0503020204020204" charset="-122"/>
                <a:ea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rPr>
              <a:t>过秦论</a:t>
            </a:r>
            <a:r>
              <a:rPr lang="en-US" altLang="zh-CN" sz="3600" b="1">
                <a:solidFill>
                  <a:srgbClr val="FF0000"/>
                </a:solidFill>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被鲁迅誉为</a:t>
            </a:r>
            <a:r>
              <a:rPr lang="zh-CN" altLang="en-US" sz="3600" b="1">
                <a:solidFill>
                  <a:srgbClr val="FF0000"/>
                </a:solidFill>
                <a:latin typeface="微软雅黑" panose="020B0503020204020204" charset="-122"/>
                <a:ea typeface="微软雅黑" panose="020B0503020204020204" charset="-122"/>
              </a:rPr>
              <a:t>“西汉鸿文”。</a:t>
            </a:r>
            <a:endParaRPr lang="zh-CN" altLang="en-US" sz="36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wipe(down)">
                                      <p:cBhvr>
                                        <p:cTn id="7" dur="580" accel="50000"/>
                                        <p:tgtEl>
                                          <p:spTgt spid="9219"/>
                                        </p:tgtEl>
                                      </p:cBhvr>
                                    </p:animEffect>
                                    <p:anim calcmode="lin" valueType="num">
                                      <p:cBhvr>
                                        <p:cTn id="8" dur="1822" fill="hold" tmFilter="0,0; 0.14,0.36; 0.43,0.73; 0.71,0.91; 1.0,1.0"/>
                                        <p:tgtEl>
                                          <p:spTgt spid="9219"/>
                                        </p:tgtEl>
                                        <p:attrNameLst>
                                          <p:attrName>ppt_x</p:attrName>
                                        </p:attrNameLst>
                                      </p:cBhvr>
                                      <p:tavLst>
                                        <p:tav tm="0">
                                          <p:val>
                                            <p:strVal val="#ppt_x-0.25"/>
                                          </p:val>
                                        </p:tav>
                                        <p:tav tm="100000">
                                          <p:val>
                                            <p:strVal val="#ppt_x"/>
                                          </p:val>
                                        </p:tav>
                                      </p:tavLst>
                                    </p:anim>
                                    <p:anim calcmode="lin" valueType="num">
                                      <p:cBhvr>
                                        <p:cTn id="9" dur="664" fill="hold" tmFilter="0.0,0.0; 0.25,0.07; 0.50,0.2; 0.75,0.467; 1.0,1.0"/>
                                        <p:tgtEl>
                                          <p:spTgt spid="9219"/>
                                        </p:tgtEl>
                                        <p:attrNameLst>
                                          <p:attrName>ppt_y</p:attrName>
                                        </p:attrNameLst>
                                      </p:cBhvr>
                                      <p:tavLst>
                                        <p:tav tm="0" fmla="#ppt_y-sin(pi*$)/3">
                                          <p:val>
                                            <p:fltVal val="0.5"/>
                                          </p:val>
                                        </p:tav>
                                        <p:tav tm="100000">
                                          <p:val>
                                            <p:fltVal val="1"/>
                                          </p:val>
                                        </p:tav>
                                      </p:tavLst>
                                    </p:anim>
                                    <p:anim calcmode="lin" valueType="num">
                                      <p:cBhvr>
                                        <p:cTn id="10" dur="664" fill="hold" tmFilter="0, 0; 0.125,0.2665; 0.25,0.4; 0.375,0.465; 0.5,0.5;  0.625,0.535; 0.75,0.6; 0.875,0.7335; 1,1">
                                          <p:stCondLst>
                                            <p:cond delay="664"/>
                                          </p:stCondLst>
                                        </p:cTn>
                                        <p:tgtEl>
                                          <p:spTgt spid="9219"/>
                                        </p:tgtEl>
                                        <p:attrNameLst>
                                          <p:attrName>ppt_y</p:attrName>
                                        </p:attrNameLst>
                                      </p:cBhvr>
                                      <p:tavLst>
                                        <p:tav tm="0" fmla="#ppt_y-sin(pi*$)/9">
                                          <p:val>
                                            <p:fltVal val="0"/>
                                          </p:val>
                                        </p:tav>
                                        <p:tav tm="100000">
                                          <p:val>
                                            <p:fltVal val="1"/>
                                          </p:val>
                                        </p:tav>
                                      </p:tavLst>
                                    </p:anim>
                                    <p:anim calcmode="lin" valueType="num">
                                      <p:cBhvr>
                                        <p:cTn id="11" dur="332" fill="hold" tmFilter="0, 0; 0.125,0.2665; 0.25,0.4; 0.375,0.465; 0.5,0.5;  0.625,0.535; 0.75,0.6; 0.875,0.7335; 1,1">
                                          <p:stCondLst>
                                            <p:cond delay="1324"/>
                                          </p:stCondLst>
                                        </p:cTn>
                                        <p:tgtEl>
                                          <p:spTgt spid="9219"/>
                                        </p:tgtEl>
                                        <p:attrNameLst>
                                          <p:attrName>ppt_y</p:attrName>
                                        </p:attrNameLst>
                                      </p:cBhvr>
                                      <p:tavLst>
                                        <p:tav tm="0" fmla="#ppt_y-sin(pi*$)/27">
                                          <p:val>
                                            <p:fltVal val="0"/>
                                          </p:val>
                                        </p:tav>
                                        <p:tav tm="100000">
                                          <p:val>
                                            <p:fltVal val="1"/>
                                          </p:val>
                                        </p:tav>
                                      </p:tavLst>
                                    </p:anim>
                                    <p:anim calcmode="lin" valueType="num">
                                      <p:cBhvr>
                                        <p:cTn id="12" dur="164" fill="hold" tmFilter="0, 0; 0.125,0.2665; 0.25,0.4; 0.375,0.465; 0.5,0.5;  0.625,0.535; 0.75,0.6; 0.875,0.7335; 1,1">
                                          <p:stCondLst>
                                            <p:cond delay="1656"/>
                                          </p:stCondLst>
                                        </p:cTn>
                                        <p:tgtEl>
                                          <p:spTgt spid="9219"/>
                                        </p:tgtEl>
                                        <p:attrNameLst>
                                          <p:attrName>ppt_y</p:attrName>
                                        </p:attrNameLst>
                                      </p:cBhvr>
                                      <p:tavLst>
                                        <p:tav tm="0" fmla="#ppt_y-sin(pi*$)/81">
                                          <p:val>
                                            <p:fltVal val="0"/>
                                          </p:val>
                                        </p:tav>
                                        <p:tav tm="100000">
                                          <p:val>
                                            <p:fltVal val="1"/>
                                          </p:val>
                                        </p:tav>
                                      </p:tavLst>
                                    </p:anim>
                                    <p:animScale>
                                      <p:cBhvr>
                                        <p:cTn id="13" dur="26">
                                          <p:stCondLst>
                                            <p:cond delay="650"/>
                                          </p:stCondLst>
                                        </p:cTn>
                                        <p:tgtEl>
                                          <p:spTgt spid="9219"/>
                                        </p:tgtEl>
                                      </p:cBhvr>
                                      <p:to x="100000" y="60000"/>
                                    </p:animScale>
                                    <p:animScale>
                                      <p:cBhvr>
                                        <p:cTn id="14" dur="166" decel="50000">
                                          <p:stCondLst>
                                            <p:cond delay="676"/>
                                          </p:stCondLst>
                                        </p:cTn>
                                        <p:tgtEl>
                                          <p:spTgt spid="9219"/>
                                        </p:tgtEl>
                                      </p:cBhvr>
                                      <p:to x="100000" y="100000"/>
                                    </p:animScale>
                                    <p:animScale>
                                      <p:cBhvr>
                                        <p:cTn id="15" dur="26">
                                          <p:stCondLst>
                                            <p:cond delay="1312"/>
                                          </p:stCondLst>
                                        </p:cTn>
                                        <p:tgtEl>
                                          <p:spTgt spid="9219"/>
                                        </p:tgtEl>
                                      </p:cBhvr>
                                      <p:to x="100000" y="80000"/>
                                    </p:animScale>
                                    <p:animScale>
                                      <p:cBhvr>
                                        <p:cTn id="16" dur="166" decel="50000">
                                          <p:stCondLst>
                                            <p:cond delay="1338"/>
                                          </p:stCondLst>
                                        </p:cTn>
                                        <p:tgtEl>
                                          <p:spTgt spid="9219"/>
                                        </p:tgtEl>
                                      </p:cBhvr>
                                      <p:to x="100000" y="100000"/>
                                    </p:animScale>
                                    <p:animScale>
                                      <p:cBhvr>
                                        <p:cTn id="17" dur="26">
                                          <p:stCondLst>
                                            <p:cond delay="1642"/>
                                          </p:stCondLst>
                                        </p:cTn>
                                        <p:tgtEl>
                                          <p:spTgt spid="9219"/>
                                        </p:tgtEl>
                                      </p:cBhvr>
                                      <p:to x="100000" y="90000"/>
                                    </p:animScale>
                                    <p:animScale>
                                      <p:cBhvr>
                                        <p:cTn id="18" dur="166" decel="50000">
                                          <p:stCondLst>
                                            <p:cond delay="1668"/>
                                          </p:stCondLst>
                                        </p:cTn>
                                        <p:tgtEl>
                                          <p:spTgt spid="9219"/>
                                        </p:tgtEl>
                                      </p:cBhvr>
                                      <p:to x="100000" y="100000"/>
                                    </p:animScale>
                                    <p:animScale>
                                      <p:cBhvr>
                                        <p:cTn id="19" dur="26">
                                          <p:stCondLst>
                                            <p:cond delay="1808"/>
                                          </p:stCondLst>
                                        </p:cTn>
                                        <p:tgtEl>
                                          <p:spTgt spid="9219"/>
                                        </p:tgtEl>
                                      </p:cBhvr>
                                      <p:to x="100000" y="95000"/>
                                    </p:animScale>
                                    <p:animScale>
                                      <p:cBhvr>
                                        <p:cTn id="20" dur="166" decel="50000">
                                          <p:stCondLst>
                                            <p:cond delay="1834"/>
                                          </p:stCondLst>
                                        </p:cTn>
                                        <p:tgtEl>
                                          <p:spTgt spid="9219"/>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56" presetClass="entr" presetSubtype="0" fill="hold" grpId="1" nodeType="clickEffect">
                                  <p:stCondLst>
                                    <p:cond delay="0"/>
                                  </p:stCondLst>
                                  <p:iterate type="lt">
                                    <p:tmPct val="10000"/>
                                  </p:iterate>
                                  <p:childTnLst>
                                    <p:set>
                                      <p:cBhvr>
                                        <p:cTn id="25" dur="1" fill="hold">
                                          <p:stCondLst>
                                            <p:cond delay="0"/>
                                          </p:stCondLst>
                                        </p:cTn>
                                        <p:tgtEl>
                                          <p:spTgt spid="9220"/>
                                        </p:tgtEl>
                                        <p:attrNameLst>
                                          <p:attrName>style.visibility</p:attrName>
                                        </p:attrNameLst>
                                      </p:cBhvr>
                                      <p:to>
                                        <p:strVal val="visible"/>
                                      </p:to>
                                    </p:set>
                                    <p:anim by="(-#ppt_w*2)" calcmode="lin" valueType="num">
                                      <p:cBhvr rctx="PPT">
                                        <p:cTn id="26" dur="500" autoRev="1"/>
                                        <p:tgtEl>
                                          <p:spTgt spid="9220"/>
                                        </p:tgtEl>
                                        <p:attrNameLst>
                                          <p:attrName>ppt_w</p:attrName>
                                        </p:attrNameLst>
                                      </p:cBhvr>
                                    </p:anim>
                                    <p:anim by="(#ppt_w*0.50)" calcmode="lin" valueType="num">
                                      <p:cBhvr>
                                        <p:cTn id="27" dur="500" decel="50000" autoRev="1" fill="hold"/>
                                        <p:tgtEl>
                                          <p:spTgt spid="9220"/>
                                        </p:tgtEl>
                                        <p:attrNameLst>
                                          <p:attrName>ppt_x</p:attrName>
                                        </p:attrNameLst>
                                      </p:cBhvr>
                                    </p:anim>
                                    <p:anim from="(-#ppt_h/2)" to="(#ppt_y)" calcmode="lin" valueType="num">
                                      <p:cBhvr>
                                        <p:cTn id="28" dur="1000" fill="hold"/>
                                        <p:tgtEl>
                                          <p:spTgt spid="9220"/>
                                        </p:tgtEl>
                                        <p:attrNameLst>
                                          <p:attrName>ppt_y</p:attrName>
                                        </p:attrNameLst>
                                      </p:cBhvr>
                                    </p:anim>
                                    <p:animRot by="21600000">
                                      <p:cBhvr>
                                        <p:cTn id="29" dur="1000">
                                          <p:stCondLst>
                                            <p:cond delay="0"/>
                                          </p:stCondLst>
                                        </p:cTn>
                                        <p:tgtEl>
                                          <p:spTgt spid="92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圆角矩形 9219"/>
          <p:cNvSpPr/>
          <p:nvPr/>
        </p:nvSpPr>
        <p:spPr>
          <a:xfrm>
            <a:off x="385763" y="1295400"/>
            <a:ext cx="10987088" cy="1192213"/>
          </a:xfrm>
          <a:prstGeom prst="roundRect">
            <a:avLst/>
          </a:prstGeom>
          <a:noFill/>
          <a:ln w="28575" cap="flat" cmpd="sng">
            <a:solidFill>
              <a:schemeClr val="tx1"/>
            </a:solidFill>
            <a:prstDash val="solid"/>
            <a:miter/>
            <a:headEnd type="none" w="med" len="med"/>
            <a:tailEnd type="none" w="med" len="med"/>
          </a:ln>
        </p:spPr>
        <p:txBody>
          <a:bodyPr wrap="square" anchor="ctr">
            <a:spAutoFit/>
          </a:bodyPr>
          <a:lstStyle/>
          <a:p>
            <a:pPr fontAlgn="base"/>
            <a:r>
              <a:rPr lang="zh-CN" altLang="en-US" sz="3200" b="1" strike="noStrike" noProof="1">
                <a:latin typeface="楷体_GB2312" pitchFamily="49" charset="-122"/>
                <a:ea typeface="楷体_GB2312" pitchFamily="49" charset="-122"/>
                <a:cs typeface="+mn-cs"/>
              </a:rPr>
              <a:t> </a:t>
            </a:r>
            <a:r>
              <a:rPr lang="zh-CN" altLang="en-US" sz="2800" b="1" strike="noStrike" noProof="1">
                <a:latin typeface="楷体_GB2312" pitchFamily="49" charset="-122"/>
                <a:ea typeface="楷体_GB2312" pitchFamily="49" charset="-122"/>
                <a:cs typeface="+mn-cs"/>
              </a:rPr>
              <a:t> </a:t>
            </a:r>
            <a:r>
              <a:rPr lang="zh-CN" altLang="en-US" sz="3200" b="1" strike="noStrike" noProof="1">
                <a:latin typeface="楷体_GB2312" pitchFamily="49" charset="-122"/>
                <a:ea typeface="楷体_GB2312" pitchFamily="49" charset="-122"/>
                <a:cs typeface="+mn-cs"/>
              </a:rPr>
              <a:t> </a:t>
            </a:r>
            <a:r>
              <a:rPr sz="3200" b="1" strike="noStrike" noProof="1">
                <a:solidFill>
                  <a:srgbClr val="FF0000"/>
                </a:solidFill>
                <a:uFillTx/>
                <a:latin typeface="微软雅黑" panose="020B0503020204020204" charset="-122"/>
                <a:ea typeface="微软雅黑" panose="020B0503020204020204" charset="-122"/>
                <a:cs typeface="微软雅黑" panose="020B0503020204020204" charset="-122"/>
              </a:rPr>
              <a:t>过秦论:</a:t>
            </a:r>
            <a:r>
              <a:rPr sz="3200" b="1" strike="noStrike" noProof="1">
                <a:solidFill>
                  <a:schemeClr val="accent2"/>
                </a:solidFill>
                <a:uFillTx/>
                <a:latin typeface="微软雅黑" panose="020B0503020204020204" charset="-122"/>
                <a:ea typeface="微软雅黑" panose="020B0503020204020204" charset="-122"/>
                <a:cs typeface="微软雅黑" panose="020B0503020204020204" charset="-122"/>
              </a:rPr>
              <a:t>过</a:t>
            </a:r>
            <a:r>
              <a:rPr sz="3200" b="1" strike="noStrike" noProof="1">
                <a:solidFill>
                  <a:srgbClr val="FF0000"/>
                </a:solidFill>
                <a:uFillTx/>
                <a:latin typeface="微软雅黑" panose="020B0503020204020204" charset="-122"/>
                <a:ea typeface="微软雅黑" panose="020B0503020204020204" charset="-122"/>
                <a:cs typeface="微软雅黑" panose="020B0503020204020204" charset="-122"/>
              </a:rPr>
              <a:t>,(动词)指出秦的过失。</a:t>
            </a:r>
            <a:r>
              <a:rPr sz="3200" b="1" strike="noStrike" noProof="1">
                <a:solidFill>
                  <a:schemeClr val="accent2"/>
                </a:solidFill>
                <a:uFillTx/>
                <a:latin typeface="微软雅黑" panose="020B0503020204020204" charset="-122"/>
                <a:ea typeface="微软雅黑" panose="020B0503020204020204" charset="-122"/>
                <a:cs typeface="微软雅黑" panose="020B0503020204020204" charset="-122"/>
              </a:rPr>
              <a:t>论</a:t>
            </a:r>
            <a:r>
              <a:rPr sz="3200" b="1" strike="noStrike" noProof="1">
                <a:solidFill>
                  <a:srgbClr val="FF0000"/>
                </a:solidFill>
                <a:uFillTx/>
                <a:latin typeface="微软雅黑" panose="020B0503020204020204" charset="-122"/>
                <a:ea typeface="微软雅黑" panose="020B0503020204020204" charset="-122"/>
                <a:cs typeface="微软雅黑" panose="020B0503020204020204" charset="-122"/>
              </a:rPr>
              <a:t>:古代的一种文体。本文是一篇</a:t>
            </a:r>
            <a:r>
              <a:rPr sz="3200" b="1" strike="noStrike" noProof="1">
                <a:solidFill>
                  <a:schemeClr val="accent2"/>
                </a:solidFill>
                <a:uFillTx/>
                <a:latin typeface="微软雅黑" panose="020B0503020204020204" charset="-122"/>
                <a:ea typeface="微软雅黑" panose="020B0503020204020204" charset="-122"/>
                <a:cs typeface="微软雅黑" panose="020B0503020204020204" charset="-122"/>
              </a:rPr>
              <a:t>史论</a:t>
            </a:r>
            <a:r>
              <a:rPr sz="3200" b="1" strike="noStrike" noProof="1">
                <a:solidFill>
                  <a:srgbClr val="FF0000"/>
                </a:solidFill>
                <a:uFillTx/>
                <a:latin typeface="微软雅黑" panose="020B0503020204020204" charset="-122"/>
                <a:ea typeface="微软雅黑" panose="020B0503020204020204" charset="-122"/>
                <a:cs typeface="微软雅黑" panose="020B0503020204020204" charset="-122"/>
              </a:rPr>
              <a:t>。</a:t>
            </a:r>
          </a:p>
        </p:txBody>
      </p:sp>
      <p:sp>
        <p:nvSpPr>
          <p:cNvPr id="2" name="圆角矩形 1"/>
          <p:cNvSpPr/>
          <p:nvPr/>
        </p:nvSpPr>
        <p:spPr>
          <a:xfrm>
            <a:off x="387350" y="2892425"/>
            <a:ext cx="10985500" cy="3375025"/>
          </a:xfrm>
          <a:prstGeom prst="roundRect">
            <a:avLst/>
          </a:prstGeom>
          <a:noFill/>
          <a:ln w="28575" cap="flat" cmpd="sng">
            <a:solidFill>
              <a:schemeClr val="tx1"/>
            </a:solidFill>
            <a:prstDash val="solid"/>
            <a:miter/>
            <a:headEnd type="none" w="med" len="med"/>
            <a:tailEnd type="none" w="med" len="med"/>
          </a:ln>
        </p:spPr>
        <p:txBody>
          <a:bodyPr wrap="square" anchor="ctr">
            <a:spAutoFit/>
          </a:bodyPr>
          <a:lstStyle/>
          <a:p>
            <a:pPr fontAlgn="base"/>
            <a:r>
              <a:rPr sz="3200" b="1" strike="noStrike" noProof="1">
                <a:solidFill>
                  <a:schemeClr val="accent2">
                    <a:lumMod val="75000"/>
                  </a:schemeClr>
                </a:solidFill>
                <a:uFillTx/>
                <a:latin typeface="微软雅黑" panose="020B0503020204020204" charset="-122"/>
                <a:ea typeface="微软雅黑" panose="020B0503020204020204" charset="-122"/>
                <a:cs typeface="微软雅黑" panose="020B0503020204020204" charset="-122"/>
              </a:rPr>
              <a:t>论：</a:t>
            </a:r>
            <a:r>
              <a:rPr sz="3200" b="1" strike="noStrike" noProof="1">
                <a:solidFill>
                  <a:srgbClr val="FF0000"/>
                </a:solidFill>
                <a:uFillTx/>
                <a:latin typeface="微软雅黑" panose="020B0503020204020204" charset="-122"/>
                <a:ea typeface="微软雅黑" panose="020B0503020204020204" charset="-122"/>
                <a:cs typeface="微软雅黑" panose="020B0503020204020204" charset="-122"/>
              </a:rPr>
              <a:t>着重在是非，结果往往是作出判断，不一定要有许多人，作名词时，“论”是评论或议论。 </a:t>
            </a:r>
          </a:p>
          <a:p>
            <a:pPr fontAlgn="base"/>
            <a:r>
              <a:rPr sz="3200" b="1" strike="noStrike" noProof="1">
                <a:solidFill>
                  <a:schemeClr val="accent2">
                    <a:lumMod val="75000"/>
                  </a:schemeClr>
                </a:solidFill>
                <a:uFillTx/>
                <a:latin typeface="微软雅黑" panose="020B0503020204020204" charset="-122"/>
                <a:ea typeface="微软雅黑" panose="020B0503020204020204" charset="-122"/>
                <a:cs typeface="微软雅黑" panose="020B0503020204020204" charset="-122"/>
              </a:rPr>
              <a:t>说：</a:t>
            </a:r>
            <a:r>
              <a:rPr sz="3200" b="1" strike="noStrike" noProof="1">
                <a:solidFill>
                  <a:srgbClr val="FF0000"/>
                </a:solidFill>
                <a:uFillTx/>
                <a:latin typeface="微软雅黑" panose="020B0503020204020204" charset="-122"/>
                <a:ea typeface="微软雅黑" panose="020B0503020204020204" charset="-122"/>
                <a:cs typeface="微软雅黑" panose="020B0503020204020204" charset="-122"/>
              </a:rPr>
              <a:t>一种文体。可以叙事，也可以议论，目的都是为了说明一个道理。 </a:t>
            </a:r>
          </a:p>
          <a:p>
            <a:pPr fontAlgn="base"/>
            <a:r>
              <a:rPr sz="3200" b="1" strike="noStrike" noProof="1">
                <a:solidFill>
                  <a:schemeClr val="accent2">
                    <a:lumMod val="75000"/>
                  </a:schemeClr>
                </a:solidFill>
                <a:uFillTx/>
                <a:latin typeface="微软雅黑" panose="020B0503020204020204" charset="-122"/>
                <a:ea typeface="微软雅黑" panose="020B0503020204020204" charset="-122"/>
                <a:cs typeface="微软雅黑" panose="020B0503020204020204" charset="-122"/>
              </a:rPr>
              <a:t>议：</a:t>
            </a:r>
            <a:r>
              <a:rPr sz="3200" b="1" strike="noStrike" noProof="1">
                <a:solidFill>
                  <a:srgbClr val="FF0000"/>
                </a:solidFill>
                <a:uFillTx/>
                <a:latin typeface="微软雅黑" panose="020B0503020204020204" charset="-122"/>
                <a:ea typeface="微软雅黑" panose="020B0503020204020204" charset="-122"/>
                <a:cs typeface="微软雅黑" panose="020B0503020204020204" charset="-122"/>
              </a:rPr>
              <a:t>着重得失，结果往往是做出决议；往往是许多人一起交换意见。作名词时，“议”是建议。</a:t>
            </a:r>
          </a:p>
        </p:txBody>
      </p:sp>
      <p:sp>
        <p:nvSpPr>
          <p:cNvPr id="22531" name="矩形 2"/>
          <p:cNvSpPr/>
          <p:nvPr/>
        </p:nvSpPr>
        <p:spPr>
          <a:xfrm>
            <a:off x="28575" y="-1587"/>
            <a:ext cx="2857500" cy="1108075"/>
          </a:xfrm>
          <a:prstGeom prst="rect">
            <a:avLst/>
          </a:prstGeom>
          <a:solidFill>
            <a:srgbClr val="3399FF"/>
          </a:solidFill>
          <a:ln w="9525" cap="flat" cmpd="sng">
            <a:solidFill>
              <a:schemeClr val="tx1"/>
            </a:solidFill>
            <a:prstDash val="solid"/>
            <a:miter/>
            <a:headEnd type="none" w="med" len="med"/>
            <a:tailEnd type="none" w="med" len="med"/>
          </a:ln>
        </p:spPr>
        <p:txBody>
          <a:bodyPr wrap="none" anchor="ctr">
            <a:spAutoFit/>
          </a:bodyPr>
          <a:lstStyle/>
          <a:p>
            <a:r>
              <a:rPr lang="zh-CN" altLang="en-US" sz="6600" b="1">
                <a:solidFill>
                  <a:srgbClr val="FF0000"/>
                </a:solidFill>
                <a:latin typeface="微软雅黑" panose="020B0503020204020204" charset="-122"/>
                <a:ea typeface="微软雅黑" panose="020B0503020204020204" charset="-122"/>
              </a:rPr>
              <a:t>解    题</a:t>
            </a:r>
            <a:endParaRPr lang="en-US" altLang="zh-CN" sz="3600" u="sng">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9220"/>
                                        </p:tgtEl>
                                        <p:attrNameLst>
                                          <p:attrName>style.visibility</p:attrName>
                                        </p:attrNameLst>
                                      </p:cBhvr>
                                      <p:to>
                                        <p:strVal val="visible"/>
                                      </p:to>
                                    </p:set>
                                    <p:anim by="(-#ppt_w*2)" calcmode="lin" valueType="num">
                                      <p:cBhvr rctx="PPT">
                                        <p:cTn id="7" dur="500" autoRev="1"/>
                                        <p:tgtEl>
                                          <p:spTgt spid="9220"/>
                                        </p:tgtEl>
                                        <p:attrNameLst>
                                          <p:attrName>ppt_w</p:attrName>
                                        </p:attrNameLst>
                                      </p:cBhvr>
                                    </p:anim>
                                    <p:anim by="(#ppt_w*0.50)" calcmode="lin" valueType="num">
                                      <p:cBhvr>
                                        <p:cTn id="8" dur="500" decel="50000" autoRev="1" fill="hold"/>
                                        <p:tgtEl>
                                          <p:spTgt spid="9220"/>
                                        </p:tgtEl>
                                        <p:attrNameLst>
                                          <p:attrName>ppt_x</p:attrName>
                                        </p:attrNameLst>
                                      </p:cBhvr>
                                    </p:anim>
                                    <p:anim from="(-#ppt_h/2)" to="(#ppt_y)" calcmode="lin" valueType="num">
                                      <p:cBhvr>
                                        <p:cTn id="9" dur="1000" fill="hold"/>
                                        <p:tgtEl>
                                          <p:spTgt spid="9220"/>
                                        </p:tgtEl>
                                        <p:attrNameLst>
                                          <p:attrName>ppt_y</p:attrName>
                                        </p:attrNameLst>
                                      </p:cBhvr>
                                    </p:anim>
                                    <p:animRot by="21600000">
                                      <p:cBhvr>
                                        <p:cTn id="10" dur="1000">
                                          <p:stCondLst>
                                            <p:cond delay="0"/>
                                          </p:stCondLst>
                                        </p:cTn>
                                        <p:tgtEl>
                                          <p:spTgt spid="9220"/>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56" presetClass="entr" presetSubtype="0" fill="hold" grpId="1" nodeType="click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by="(-#ppt_w*2)" calcmode="lin" valueType="num">
                                      <p:cBhvr rctx="PPT">
                                        <p:cTn id="16" dur="500" autoRev="1"/>
                                        <p:tgtEl>
                                          <p:spTgt spid="2"/>
                                        </p:tgtEl>
                                        <p:attrNameLst>
                                          <p:attrName>ppt_w</p:attrName>
                                        </p:attrNameLst>
                                      </p:cBhvr>
                                    </p:anim>
                                    <p:anim by="(#ppt_w*0.50)" calcmode="lin" valueType="num">
                                      <p:cBhvr>
                                        <p:cTn id="17" dur="500" decel="50000" autoRev="1" fill="hold"/>
                                        <p:tgtEl>
                                          <p:spTgt spid="2"/>
                                        </p:tgtEl>
                                        <p:attrNameLst>
                                          <p:attrName>ppt_x</p:attrName>
                                        </p:attrNameLst>
                                      </p:cBhvr>
                                    </p:anim>
                                    <p:anim from="(-#ppt_h/2)" to="(#ppt_y)" calcmode="lin" valueType="num">
                                      <p:cBhvr>
                                        <p:cTn id="18" dur="1000" fill="hold"/>
                                        <p:tgtEl>
                                          <p:spTgt spid="2"/>
                                        </p:tgtEl>
                                        <p:attrNameLst>
                                          <p:attrName>ppt_y</p:attrName>
                                        </p:attrNameLst>
                                      </p:cBhvr>
                                    </p:anim>
                                    <p:animRot by="21600000">
                                      <p:cBhvr>
                                        <p:cTn id="19" dur="1000">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p:bldP spid="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文本框 13316"/>
          <p:cNvSpPr txBox="1"/>
          <p:nvPr/>
        </p:nvSpPr>
        <p:spPr>
          <a:xfrm>
            <a:off x="125413" y="1117600"/>
            <a:ext cx="6505575" cy="1014413"/>
          </a:xfrm>
          <a:prstGeom prst="rect">
            <a:avLst/>
          </a:prstGeom>
          <a:noFill/>
          <a:ln w="28575" cap="flat" cmpd="sng">
            <a:solidFill>
              <a:schemeClr val="tx1"/>
            </a:solidFill>
            <a:prstDash val="solid"/>
            <a:round/>
            <a:headEnd type="none" w="med" len="med"/>
            <a:tailEnd type="none" w="med" len="med"/>
          </a:ln>
        </p:spPr>
        <p:txBody>
          <a:bodyPr wrap="none" anchor="t">
            <a:spAutoFit/>
          </a:bodyPr>
          <a:lstStyle/>
          <a:p>
            <a:r>
              <a:rPr lang="zh-CN" altLang="en-US" sz="6000" b="1" u="sng">
                <a:solidFill>
                  <a:srgbClr val="FF0000"/>
                </a:solidFill>
                <a:latin typeface="微软雅黑" panose="020B0503020204020204" charset="-122"/>
                <a:ea typeface="微软雅黑" panose="020B0503020204020204" charset="-122"/>
              </a:rPr>
              <a:t>走进课文 整体感知</a:t>
            </a:r>
          </a:p>
        </p:txBody>
      </p:sp>
      <p:sp>
        <p:nvSpPr>
          <p:cNvPr id="13318" name="文本框 13317"/>
          <p:cNvSpPr/>
          <p:nvPr/>
        </p:nvSpPr>
        <p:spPr>
          <a:xfrm>
            <a:off x="274638" y="2382838"/>
            <a:ext cx="11033125" cy="2933700"/>
          </a:xfrm>
          <a:prstGeom prst="ellipse">
            <a:avLst/>
          </a:prstGeom>
          <a:solidFill>
            <a:srgbClr val="41B1FB"/>
          </a:solidFill>
          <a:ln w="9525">
            <a:noFill/>
          </a:ln>
        </p:spPr>
        <p:txBody>
          <a:bodyPr wrap="square" anchor="t">
            <a:spAutoFit/>
          </a:bodyPr>
          <a:lstStyle/>
          <a:p>
            <a:pPr>
              <a:lnSpc>
                <a:spcPct val="180000"/>
              </a:lnSpc>
            </a:pPr>
            <a:r>
              <a:rPr lang="zh-CN" altLang="en-US" sz="3200">
                <a:latin typeface="楷体_GB2312" pitchFamily="49" charset="-122"/>
                <a:ea typeface="楷体_GB2312" pitchFamily="49" charset="-122"/>
              </a:rPr>
              <a:t>　　</a:t>
            </a:r>
            <a:r>
              <a:rPr lang="zh-CN" altLang="en-US" sz="3600">
                <a:solidFill>
                  <a:schemeClr val="bg1"/>
                </a:solidFill>
                <a:latin typeface="隶书" charset="-122"/>
                <a:ea typeface="隶书" charset="-122"/>
              </a:rPr>
              <a:t>请同学们仔细倾听课文朗诵，注意生字、重点字词以及断句。</a:t>
            </a:r>
          </a:p>
        </p:txBody>
      </p:sp>
      <p:sp>
        <p:nvSpPr>
          <p:cNvPr id="14343" name="文本框 4098"/>
          <p:cNvSpPr txBox="1"/>
          <p:nvPr/>
        </p:nvSpPr>
        <p:spPr>
          <a:xfrm>
            <a:off x="9525" y="-30162"/>
            <a:ext cx="3957638" cy="1014412"/>
          </a:xfrm>
          <a:prstGeom prst="rect">
            <a:avLst/>
          </a:prstGeom>
          <a:solidFill>
            <a:srgbClr val="FFC000"/>
          </a:solidFill>
          <a:ln w="9525">
            <a:noFill/>
          </a:ln>
        </p:spPr>
        <p:txBody>
          <a:bodyPr wrap="square" anchor="t">
            <a:spAutoFit/>
          </a:bodyPr>
          <a:lstStyle/>
          <a:p>
            <a:r>
              <a:rPr lang="zh-CN" altLang="en-US" sz="6000" b="1">
                <a:solidFill>
                  <a:srgbClr val="FF0000"/>
                </a:solidFill>
                <a:latin typeface="微软雅黑" panose="020B0503020204020204" charset="-122"/>
                <a:ea typeface="微软雅黑" panose="020B0503020204020204" charset="-122"/>
              </a:rPr>
              <a:t>诵 读 感 知</a:t>
            </a:r>
          </a:p>
        </p:txBody>
      </p:sp>
      <p:pic>
        <p:nvPicPr>
          <p:cNvPr id="2" name="《过秦论》徐桂荣音频朗读">
            <a:hlinkClick r:id="" action="ppaction://media"/>
          </p:cNvPr>
          <p:cNvPicPr>
            <a:picLocks noRot="1" noChangeAspect="1"/>
          </p:cNvPicPr>
          <p:nvPr>
            <a:audioFile r:link="rId2"/>
            <p:extLst>
              <p:ext uri="{DAA4B4D4-6D71-4841-9C94-3DE7FCFB9230}">
                <p14:media xmlns:p14="http://schemas.microsoft.com/office/powerpoint/2010/main" r:link="rId1"/>
              </p:ext>
            </p:extLst>
          </p:nvPr>
        </p:nvPicPr>
        <p:blipFill>
          <a:blip r:embed="rId4"/>
          <a:stretch>
            <a:fillRect/>
          </a:stretch>
        </p:blipFill>
        <p:spPr>
          <a:xfrm>
            <a:off x="7886700" y="4889500"/>
            <a:ext cx="3971925" cy="17160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1" nodeType="clickEffect">
                                  <p:stCondLst>
                                    <p:cond delay="0"/>
                                  </p:stCondLst>
                                  <p:childTnLst>
                                    <p:set>
                                      <p:cBhvr>
                                        <p:cTn id="6" dur="1" fill="hold">
                                          <p:stCondLst>
                                            <p:cond delay="0"/>
                                          </p:stCondLst>
                                        </p:cTn>
                                        <p:tgtEl>
                                          <p:spTgt spid="14343"/>
                                        </p:tgtEl>
                                        <p:attrNameLst>
                                          <p:attrName>style.visibility</p:attrName>
                                        </p:attrNameLst>
                                      </p:cBhvr>
                                      <p:to>
                                        <p:strVal val="visible"/>
                                      </p:to>
                                    </p:set>
                                    <p:animEffect transition="in" filter="fade">
                                      <p:cBhvr>
                                        <p:cTn id="7" dur="770" decel="100000"/>
                                        <p:tgtEl>
                                          <p:spTgt spid="14343"/>
                                        </p:tgtEl>
                                      </p:cBhvr>
                                    </p:animEffect>
                                    <p:animScale>
                                      <p:cBhvr>
                                        <p:cTn id="8" dur="770" decel="100000"/>
                                        <p:tgtEl>
                                          <p:spTgt spid="14343"/>
                                        </p:tgtEl>
                                      </p:cBhvr>
                                      <p:from x="10000" y="10000"/>
                                      <p:to x="200000" y="450000"/>
                                    </p:animScale>
                                    <p:animScale>
                                      <p:cBhvr>
                                        <p:cTn id="9" dur="1230" accel="100000" fill="hold">
                                          <p:stCondLst>
                                            <p:cond delay="770"/>
                                          </p:stCondLst>
                                        </p:cTn>
                                        <p:tgtEl>
                                          <p:spTgt spid="14343"/>
                                        </p:tgtEl>
                                      </p:cBhvr>
                                      <p:from x="200000" y="450000"/>
                                      <p:to x="100000" y="100000"/>
                                    </p:animScale>
                                    <p:set>
                                      <p:cBhvr>
                                        <p:cTn id="10" dur="770" fill="hold"/>
                                        <p:tgtEl>
                                          <p:spTgt spid="14343"/>
                                        </p:tgtEl>
                                        <p:attrNameLst>
                                          <p:attrName>ppt_x</p:attrName>
                                        </p:attrNameLst>
                                      </p:cBhvr>
                                      <p:to>
                                        <p:strVal val="(0.5)"/>
                                      </p:to>
                                    </p:set>
                                    <p:anim from="(0.5)" to="(#ppt_x)" calcmode="lin" valueType="num">
                                      <p:cBhvr>
                                        <p:cTn id="11" dur="1230" accel="100000" fill="hold">
                                          <p:stCondLst>
                                            <p:cond delay="770"/>
                                          </p:stCondLst>
                                        </p:cTn>
                                        <p:tgtEl>
                                          <p:spTgt spid="14343"/>
                                        </p:tgtEl>
                                        <p:attrNameLst>
                                          <p:attrName>ppt_x</p:attrName>
                                        </p:attrNameLst>
                                      </p:cBhvr>
                                    </p:anim>
                                    <p:set>
                                      <p:cBhvr>
                                        <p:cTn id="12" dur="770" fill="hold"/>
                                        <p:tgtEl>
                                          <p:spTgt spid="14343"/>
                                        </p:tgtEl>
                                        <p:attrNameLst>
                                          <p:attrName>ppt_y</p:attrName>
                                        </p:attrNameLst>
                                      </p:cBhvr>
                                      <p:to>
                                        <p:strVal val="(#ppt_y+0.4)"/>
                                      </p:to>
                                    </p:set>
                                    <p:anim from="(#ppt_y+0.4)" to="(#ppt_y)" calcmode="lin" valueType="num">
                                      <p:cBhvr>
                                        <p:cTn id="13" dur="1230" accel="100000" fill="hold">
                                          <p:stCondLst>
                                            <p:cond delay="770"/>
                                          </p:stCondLst>
                                        </p:cTn>
                                        <p:tgtEl>
                                          <p:spTgt spid="14343"/>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13317"/>
                                        </p:tgtEl>
                                        <p:attrNameLst>
                                          <p:attrName>style.visibility</p:attrName>
                                        </p:attrNameLst>
                                      </p:cBhvr>
                                      <p:to>
                                        <p:strVal val="visible"/>
                                      </p:to>
                                    </p:set>
                                    <p:anim calcmode="lin" valueType="num">
                                      <p:cBhvr>
                                        <p:cTn id="19" dur="500" fill="hold"/>
                                        <p:tgtEl>
                                          <p:spTgt spid="13317"/>
                                        </p:tgtEl>
                                        <p:attrNameLst>
                                          <p:attrName>ppt_x</p:attrName>
                                        </p:attrNameLst>
                                      </p:cBhvr>
                                      <p:tavLst>
                                        <p:tav tm="0">
                                          <p:val>
                                            <p:strVal val="#ppt_x"/>
                                          </p:val>
                                        </p:tav>
                                        <p:tav tm="100000">
                                          <p:val>
                                            <p:strVal val="#ppt_x"/>
                                          </p:val>
                                        </p:tav>
                                      </p:tavLst>
                                    </p:anim>
                                    <p:anim calcmode="lin" valueType="num">
                                      <p:cBhvr>
                                        <p:cTn id="20"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13318"/>
                                        </p:tgtEl>
                                        <p:attrNameLst>
                                          <p:attrName>style.visibility</p:attrName>
                                        </p:attrNameLst>
                                      </p:cBhvr>
                                      <p:to>
                                        <p:strVal val="visible"/>
                                      </p:to>
                                    </p:set>
                                    <p:anim calcmode="lin" valueType="num">
                                      <p:cBhvr>
                                        <p:cTn id="26" dur="500" fill="hold"/>
                                        <p:tgtEl>
                                          <p:spTgt spid="13318"/>
                                        </p:tgtEl>
                                        <p:attrNameLst>
                                          <p:attrName>ppt_w</p:attrName>
                                        </p:attrNameLst>
                                      </p:cBhvr>
                                      <p:tavLst>
                                        <p:tav tm="0">
                                          <p:val>
                                            <p:fltVal val="0"/>
                                          </p:val>
                                        </p:tav>
                                        <p:tav tm="100000">
                                          <p:val>
                                            <p:strVal val="#ppt_w"/>
                                          </p:val>
                                        </p:tav>
                                      </p:tavLst>
                                    </p:anim>
                                    <p:anim calcmode="lin" valueType="num">
                                      <p:cBhvr>
                                        <p:cTn id="27" dur="500" fill="hold"/>
                                        <p:tgtEl>
                                          <p:spTgt spid="13318"/>
                                        </p:tgtEl>
                                        <p:attrNameLst>
                                          <p:attrName>ppt_h</p:attrName>
                                        </p:attrNameLst>
                                      </p:cBhvr>
                                      <p:tavLst>
                                        <p:tav tm="0">
                                          <p:val>
                                            <p:fltVal val="0"/>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1" presetClass="mediacall" presetSubtype="0" fill="hold" nodeType="clickEffect">
                                  <p:stCondLst>
                                    <p:cond delay="0"/>
                                  </p:stCondLst>
                                  <p:childTnLst>
                                    <p:cmd type="call" cmd="playFrom(0.0)">
                                      <p:cBhvr>
                                        <p:cTn id="32" dur="40912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33" fill="hold" display="0">
                  <p:stCondLst>
                    <p:cond delay="indefinite"/>
                  </p:stCondLst>
                  <p:endCondLst>
                    <p:cond evt="onPrev" delay="0">
                      <p:tgtEl>
                        <p:sldTgt/>
                      </p:tgtEl>
                    </p:cond>
                    <p:cond evt="onStopAudio" delay="0">
                      <p:tgtEl>
                        <p:sldTgt/>
                      </p:tgtEl>
                    </p:cond>
                  </p:endCondLst>
                </p:cTn>
                <p:tgtEl>
                  <p:spTgt spid="2"/>
                </p:tgtEl>
              </p:cMediaNode>
            </p:audio>
          </p:childTnLst>
        </p:cTn>
      </p:par>
    </p:tnLst>
    <p:bldLst>
      <p:bldP spid="13317" grpId="2" animBg="1"/>
      <p:bldP spid="13318" grpId="0" animBg="1"/>
      <p:bldP spid="14343"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2.xml><?xml version="1.0" encoding="utf-8"?>
<p:tagLst xmlns:a="http://schemas.openxmlformats.org/drawingml/2006/main" xmlns:r="http://schemas.openxmlformats.org/officeDocument/2006/relationships" xmlns:p="http://schemas.openxmlformats.org/presentationml/2006/main">
  <p:tag name="MH" val="20151012161443"/>
  <p:tag name="MH_LIBRARY" val="GRAPHIC"/>
  <p:tag name="MH_ORDER" val="Freeform 11"/>
</p:tagLst>
</file>

<file path=ppt/tags/tag3.xml><?xml version="1.0" encoding="utf-8"?>
<p:tagLst xmlns:a="http://schemas.openxmlformats.org/drawingml/2006/main" xmlns:r="http://schemas.openxmlformats.org/officeDocument/2006/relationships" xmlns:p="http://schemas.openxmlformats.org/presentationml/2006/main">
  <p:tag name="MH" val="20151012161443"/>
  <p:tag name="MH_LIBRARY" val="GRAPHIC"/>
  <p:tag name="MH_ORDER" val="Rectangle 3"/>
</p:tagLst>
</file>

<file path=ppt/tags/tag4.xml><?xml version="1.0" encoding="utf-8"?>
<p:tagLst xmlns:a="http://schemas.openxmlformats.org/drawingml/2006/main" xmlns:r="http://schemas.openxmlformats.org/officeDocument/2006/relationships" xmlns:p="http://schemas.openxmlformats.org/presentationml/2006/main">
  <p:tag name="MH" val="20151012161443"/>
  <p:tag name="MH_LIBRARY" val="GRAPHIC"/>
  <p:tag name="MH_ORDER" val="矩形 5"/>
</p:tagLst>
</file>

<file path=ppt/tags/tag5.xml><?xml version="1.0" encoding="utf-8"?>
<p:tagLst xmlns:a="http://schemas.openxmlformats.org/drawingml/2006/main" xmlns:r="http://schemas.openxmlformats.org/officeDocument/2006/relationships" xmlns:p="http://schemas.openxmlformats.org/presentationml/2006/main">
  <p:tag name="MH" val="20151012161443"/>
  <p:tag name="MH_LIBRARY" val="GRAPHIC"/>
  <p:tag name="MH_ORDER" val="Freeform 11"/>
</p:tagLst>
</file>

<file path=ppt/tags/tag6.xml><?xml version="1.0" encoding="utf-8"?>
<p:tagLst xmlns:a="http://schemas.openxmlformats.org/drawingml/2006/main" xmlns:r="http://schemas.openxmlformats.org/officeDocument/2006/relationships" xmlns:p="http://schemas.openxmlformats.org/presentationml/2006/main">
  <p:tag name="MH" val="20151012161443"/>
  <p:tag name="MH_LIBRARY" val="GRAPHIC"/>
  <p:tag name="MH_ORDER" val="Rectangle 3"/>
</p:tagLst>
</file>

<file path=ppt/tags/tag7.xml><?xml version="1.0" encoding="utf-8"?>
<p:tagLst xmlns:a="http://schemas.openxmlformats.org/drawingml/2006/main" xmlns:r="http://schemas.openxmlformats.org/officeDocument/2006/relationships" xmlns:p="http://schemas.openxmlformats.org/presentationml/2006/main">
  <p:tag name="MH" val="20151012161443"/>
  <p:tag name="MH_LIBRARY" val="GRAPHIC"/>
  <p:tag name="MH_ORDER" val="矩形 5"/>
</p:tagLst>
</file>

<file path=ppt/theme/theme1.xml><?xml version="1.0" encoding="utf-8"?>
<a:theme xmlns:a="http://schemas.openxmlformats.org/drawingml/2006/main" name="1_A000120140530A99PPBG">
  <a:themeElements>
    <a:clrScheme name="自定义 45">
      <a:dk1>
        <a:srgbClr val="47494B"/>
      </a:dk1>
      <a:lt1>
        <a:srgbClr val="FFFFFF"/>
      </a:lt1>
      <a:dk2>
        <a:srgbClr val="454749"/>
      </a:dk2>
      <a:lt2>
        <a:srgbClr val="FFFFFF"/>
      </a:lt2>
      <a:accent1>
        <a:srgbClr val="046FB6"/>
      </a:accent1>
      <a:accent2>
        <a:srgbClr val="22B1DE"/>
      </a:accent2>
      <a:accent3>
        <a:srgbClr val="7B93D7"/>
      </a:accent3>
      <a:accent4>
        <a:srgbClr val="FFC000"/>
      </a:accent4>
      <a:accent5>
        <a:srgbClr val="00B050"/>
      </a:accent5>
      <a:accent6>
        <a:srgbClr val="5D76BA"/>
      </a:accent6>
      <a:hlink>
        <a:srgbClr val="00B0F0"/>
      </a:hlink>
      <a:folHlink>
        <a:srgbClr val="AFB2B4"/>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A000120140530A99PPBG">
  <a:themeElements>
    <a:clrScheme name="自定义 45">
      <a:dk1>
        <a:srgbClr val="47494B"/>
      </a:dk1>
      <a:lt1>
        <a:srgbClr val="FFFFFF"/>
      </a:lt1>
      <a:dk2>
        <a:srgbClr val="454749"/>
      </a:dk2>
      <a:lt2>
        <a:srgbClr val="FFFFFF"/>
      </a:lt2>
      <a:accent1>
        <a:srgbClr val="046FB6"/>
      </a:accent1>
      <a:accent2>
        <a:srgbClr val="22B1DE"/>
      </a:accent2>
      <a:accent3>
        <a:srgbClr val="7B93D7"/>
      </a:accent3>
      <a:accent4>
        <a:srgbClr val="FFC000"/>
      </a:accent4>
      <a:accent5>
        <a:srgbClr val="00B050"/>
      </a:accent5>
      <a:accent6>
        <a:srgbClr val="5D76BA"/>
      </a:accent6>
      <a:hlink>
        <a:srgbClr val="00B0F0"/>
      </a:hlink>
      <a:folHlink>
        <a:srgbClr val="AFB2B4"/>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4596</Words>
  <Application>Microsoft Office PowerPoint</Application>
  <PresentationFormat>自定义</PresentationFormat>
  <Paragraphs>524</Paragraphs>
  <Slides>52</Slides>
  <Notes>3</Notes>
  <HiddenSlides>0</HiddenSlides>
  <MMClips>1</MMClips>
  <ScaleCrop>false</ScaleCrop>
  <HeadingPairs>
    <vt:vector size="4" baseType="variant">
      <vt:variant>
        <vt:lpstr>主题</vt:lpstr>
      </vt:variant>
      <vt:variant>
        <vt:i4>2</vt:i4>
      </vt:variant>
      <vt:variant>
        <vt:lpstr>幻灯片标题</vt:lpstr>
      </vt:variant>
      <vt:variant>
        <vt:i4>52</vt:i4>
      </vt:variant>
    </vt:vector>
  </HeadingPairs>
  <TitlesOfParts>
    <vt:vector size="54" baseType="lpstr">
      <vt:lpstr>1_A000120140530A99PPBG</vt:lpstr>
      <vt:lpstr>5_A000120140530A99PPBG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3</cp:revision>
  <cp:lastPrinted>2020-11-12T08:37:58Z</cp:lastPrinted>
  <dcterms:created xsi:type="dcterms:W3CDTF">2020-11-12T08:37:58Z</dcterms:created>
  <dcterms:modified xsi:type="dcterms:W3CDTF">2020-12-16T05:11:01Z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