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notesMasterIdLst>
    <p:notesMasterId r:id="rId3"/>
  </p:notesMasterIdLst>
  <p:sldIdLst>
    <p:sldId id="263" r:id="rId4"/>
    <p:sldId id="474" r:id="rId5"/>
    <p:sldId id="439" r:id="rId6"/>
    <p:sldId id="379" r:id="rId7"/>
    <p:sldId id="260" r:id="rId8"/>
    <p:sldId id="433" r:id="rId9"/>
    <p:sldId id="434" r:id="rId10"/>
    <p:sldId id="435" r:id="rId11"/>
    <p:sldId id="436" r:id="rId12"/>
    <p:sldId id="437" r:id="rId13"/>
    <p:sldId id="438" r:id="rId14"/>
    <p:sldId id="481" r:id="rId15"/>
    <p:sldId id="480" r:id="rId16"/>
    <p:sldId id="469" r:id="rId17"/>
    <p:sldId id="472" r:id="rId18"/>
    <p:sldId id="470" r:id="rId19"/>
    <p:sldId id="471" r:id="rId20"/>
    <p:sldId id="478" r:id="rId21"/>
    <p:sldId id="483" r:id="rId22"/>
    <p:sldId id="488" r:id="rId23"/>
    <p:sldId id="482" r:id="rId24"/>
    <p:sldId id="489" r:id="rId25"/>
    <p:sldId id="490" r:id="rId26"/>
    <p:sldId id="491" r:id="rId27"/>
    <p:sldId id="493" r:id="rId28"/>
    <p:sldId id="494" r:id="rId29"/>
    <p:sldId id="301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tags" Target="tags/tag269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66.xml" /><Relationship Id="rId11" Type="http://schemas.openxmlformats.org/officeDocument/2006/relationships/tags" Target="../tags/tag67.xml" /><Relationship Id="rId12" Type="http://schemas.openxmlformats.org/officeDocument/2006/relationships/tags" Target="../tags/tag68.xml" /><Relationship Id="rId13" Type="http://schemas.openxmlformats.org/officeDocument/2006/relationships/tags" Target="../tags/tag69.xml" /><Relationship Id="rId14" Type="http://schemas.openxmlformats.org/officeDocument/2006/relationships/tags" Target="../tags/tag70.xml" /><Relationship Id="rId15" Type="http://schemas.openxmlformats.org/officeDocument/2006/relationships/tags" Target="../tags/tag71.xml" /><Relationship Id="rId16" Type="http://schemas.openxmlformats.org/officeDocument/2006/relationships/tags" Target="../tags/tag72.xml" /><Relationship Id="rId17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image" Target="file:///C:\Users\D69LXP2\Desktop\400px_tools/pic_temp/0_pic_quater_right_up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65.xml" /><Relationship Id="rId8" Type="http://schemas.openxmlformats.org/officeDocument/2006/relationships/image" Target="file:///C:\Users\D69LXP2\Desktop\400px_tools/pic_temp/1_pic_quater_left_down.png" TargetMode="External" /><Relationship Id="rId9" Type="http://schemas.openxmlformats.org/officeDocument/2006/relationships/image" Target="../media/image3.png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73.xml" /><Relationship Id="rId4" Type="http://schemas.openxmlformats.org/officeDocument/2006/relationships/tags" Target="../tags/tag74.xml" /><Relationship Id="rId5" Type="http://schemas.openxmlformats.org/officeDocument/2006/relationships/tags" Target="../tags/tag75.xml" /><Relationship Id="rId6" Type="http://schemas.openxmlformats.org/officeDocument/2006/relationships/tags" Target="../tags/tag76.xml" /><Relationship Id="rId7" Type="http://schemas.openxmlformats.org/officeDocument/2006/relationships/tags" Target="../tags/tag77.xml" /><Relationship Id="rId8" Type="http://schemas.openxmlformats.org/officeDocument/2006/relationships/tags" Target="../tags/tag78.xml" /><Relationship Id="rId9" Type="http://schemas.openxmlformats.org/officeDocument/2006/relationships/tags" Target="../tags/tag79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2" Type="http://schemas.openxmlformats.org/officeDocument/2006/relationships/image" Target="../media/image1.jpeg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ags" Target="../tags/tag85.xml" /><Relationship Id="rId9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93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86.xml" /><Relationship Id="rId4" Type="http://schemas.openxmlformats.org/officeDocument/2006/relationships/tags" Target="../tags/tag87.xml" /><Relationship Id="rId5" Type="http://schemas.openxmlformats.org/officeDocument/2006/relationships/tags" Target="../tags/tag88.xml" /><Relationship Id="rId6" Type="http://schemas.openxmlformats.org/officeDocument/2006/relationships/tags" Target="../tags/tag89.xml" /><Relationship Id="rId7" Type="http://schemas.openxmlformats.org/officeDocument/2006/relationships/tags" Target="../tags/tag90.xml" /><Relationship Id="rId8" Type="http://schemas.openxmlformats.org/officeDocument/2006/relationships/tags" Target="../tags/tag91.xml" /><Relationship Id="rId9" Type="http://schemas.openxmlformats.org/officeDocument/2006/relationships/tags" Target="../tags/tag9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01.xml" /><Relationship Id="rId11" Type="http://schemas.openxmlformats.org/officeDocument/2006/relationships/tags" Target="../tags/tag102.xml" /><Relationship Id="rId12" Type="http://schemas.openxmlformats.org/officeDocument/2006/relationships/tags" Target="../tags/tag103.xml" /><Relationship Id="rId13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tags" Target="../tags/tag97.xml" /><Relationship Id="rId7" Type="http://schemas.openxmlformats.org/officeDocument/2006/relationships/tags" Target="../tags/tag98.xml" /><Relationship Id="rId8" Type="http://schemas.openxmlformats.org/officeDocument/2006/relationships/tags" Target="../tags/tag99.xml" /><Relationship Id="rId9" Type="http://schemas.openxmlformats.org/officeDocument/2006/relationships/tags" Target="../tags/tag100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whole_pic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4.jpeg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tags" Target="../tags/tag110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1.xml" /><Relationship Id="rId2" Type="http://schemas.openxmlformats.org/officeDocument/2006/relationships/tags" Target="../tags/tag112.xml" /><Relationship Id="rId3" Type="http://schemas.openxmlformats.org/officeDocument/2006/relationships/tags" Target="../tags/tag113.xml" /><Relationship Id="rId4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21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Relationship Id="rId8" Type="http://schemas.openxmlformats.org/officeDocument/2006/relationships/tags" Target="../tags/tag119.xml" /><Relationship Id="rId9" Type="http://schemas.openxmlformats.org/officeDocument/2006/relationships/tags" Target="../tags/tag120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2" Type="http://schemas.openxmlformats.org/officeDocument/2006/relationships/image" Target="../media/image1.jpeg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tags" Target="../tags/tag134.xml" /><Relationship Id="rId9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38.xml" /><Relationship Id="rId11" Type="http://schemas.openxmlformats.org/officeDocument/2006/relationships/tags" Target="../tags/tag139.xml" /><Relationship Id="rId12" Type="http://schemas.openxmlformats.org/officeDocument/2006/relationships/tags" Target="../tags/tag140.xml" /><Relationship Id="rId13" Type="http://schemas.openxmlformats.org/officeDocument/2006/relationships/tags" Target="../tags/tag141.xml" /><Relationship Id="rId14" Type="http://schemas.openxmlformats.org/officeDocument/2006/relationships/tags" Target="../tags/tag142.xml" /><Relationship Id="rId15" Type="http://schemas.openxmlformats.org/officeDocument/2006/relationships/tags" Target="../tags/tag143.xml" /><Relationship Id="rId16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image" Target="file:///C:\Users\D69LXP2\Desktop\400px_tools/pic_temp/0_pic_quater_right_up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137.xml" /><Relationship Id="rId8" Type="http://schemas.openxmlformats.org/officeDocument/2006/relationships/image" Target="file:///C:\Users\D69LXP2\Desktop\400px_tools/pic_temp/1_pic_quater_left_down.png" TargetMode="External" /><Relationship Id="rId9" Type="http://schemas.openxmlformats.org/officeDocument/2006/relationships/image" Target="../media/image3.png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2" Type="http://schemas.openxmlformats.org/officeDocument/2006/relationships/image" Target="../media/image1.jpeg" /><Relationship Id="rId3" Type="http://schemas.openxmlformats.org/officeDocument/2006/relationships/tags" Target="../tags/tag144.xml" /><Relationship Id="rId4" Type="http://schemas.openxmlformats.org/officeDocument/2006/relationships/tags" Target="../tags/tag145.xml" /><Relationship Id="rId5" Type="http://schemas.openxmlformats.org/officeDocument/2006/relationships/tags" Target="../tags/tag146.xml" /><Relationship Id="rId6" Type="http://schemas.openxmlformats.org/officeDocument/2006/relationships/tags" Target="../tags/tag147.xml" /><Relationship Id="rId7" Type="http://schemas.openxmlformats.org/officeDocument/2006/relationships/tags" Target="../tags/tag148.xml" /><Relationship Id="rId8" Type="http://schemas.openxmlformats.org/officeDocument/2006/relationships/tags" Target="../tags/tag149.xml" /><Relationship Id="rId9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50.xml" /><Relationship Id="rId4" Type="http://schemas.openxmlformats.org/officeDocument/2006/relationships/tags" Target="../tags/tag151.xml" /><Relationship Id="rId5" Type="http://schemas.openxmlformats.org/officeDocument/2006/relationships/tags" Target="../tags/tag152.xml" /><Relationship Id="rId6" Type="http://schemas.openxmlformats.org/officeDocument/2006/relationships/tags" Target="../tags/tag153.xml" /><Relationship Id="rId7" Type="http://schemas.openxmlformats.org/officeDocument/2006/relationships/tags" Target="../tags/tag154.xml" /><Relationship Id="rId8" Type="http://schemas.openxmlformats.org/officeDocument/2006/relationships/tags" Target="../tags/tag155.xml" /><Relationship Id="rId9" Type="http://schemas.openxmlformats.org/officeDocument/2006/relationships/tags" Target="../tags/tag156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162.xml" /><Relationship Id="rId11" Type="http://schemas.openxmlformats.org/officeDocument/2006/relationships/tags" Target="../tags/tag163.xml" /><Relationship Id="rId12" Type="http://schemas.openxmlformats.org/officeDocument/2006/relationships/tags" Target="../tags/tag164.xml" /><Relationship Id="rId13" Type="http://schemas.openxmlformats.org/officeDocument/2006/relationships/tags" Target="../tags/tag165.xml" /><Relationship Id="rId14" Type="http://schemas.openxmlformats.org/officeDocument/2006/relationships/tags" Target="../tags/tag166.xml" /><Relationship Id="rId15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tags" Target="../tags/tag159.xml" /><Relationship Id="rId6" Type="http://schemas.openxmlformats.org/officeDocument/2006/relationships/image" Target="file:///C:\Users\D69LXP2\Desktop\400px_tools/pic_temp/0_pic_quater_righ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160.xml" /><Relationship Id="rId9" Type="http://schemas.openxmlformats.org/officeDocument/2006/relationships/tags" Target="../tags/tag16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image" Target="../media/image3.png" /><Relationship Id="rId11" Type="http://schemas.openxmlformats.org/officeDocument/2006/relationships/tags" Target="../tags/tag171.xml" /><Relationship Id="rId12" Type="http://schemas.openxmlformats.org/officeDocument/2006/relationships/tags" Target="../tags/tag172.xml" /><Relationship Id="rId13" Type="http://schemas.openxmlformats.org/officeDocument/2006/relationships/tags" Target="../tags/tag173.xml" /><Relationship Id="rId14" Type="http://schemas.openxmlformats.org/officeDocument/2006/relationships/tags" Target="../tags/tag174.xml" /><Relationship Id="rId15" Type="http://schemas.openxmlformats.org/officeDocument/2006/relationships/tags" Target="../tags/tag175.xml" /><Relationship Id="rId16" Type="http://schemas.openxmlformats.org/officeDocument/2006/relationships/tags" Target="../tags/tag176.xml" /><Relationship Id="rId17" Type="http://schemas.openxmlformats.org/officeDocument/2006/relationships/tags" Target="../tags/tag177.xml" /><Relationship Id="rId18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Relationship Id="rId6" Type="http://schemas.openxmlformats.org/officeDocument/2006/relationships/image" Target="file:///C:\Users\D69LXP2\Desktop\400px_tools/pic_temp/0_pic_quater_righ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170.xml" /><Relationship Id="rId9" Type="http://schemas.openxmlformats.org/officeDocument/2006/relationships/image" Target="file:///C:\Users\D69LXP2\Desktop\400px_tools/pic_temp/1_pic_quater_left_down.png" TargetMode="Externa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image" Target="../media/image3.png" /><Relationship Id="rId11" Type="http://schemas.openxmlformats.org/officeDocument/2006/relationships/tags" Target="../tags/tag182.xml" /><Relationship Id="rId12" Type="http://schemas.openxmlformats.org/officeDocument/2006/relationships/tags" Target="../tags/tag183.xml" /><Relationship Id="rId13" Type="http://schemas.openxmlformats.org/officeDocument/2006/relationships/tags" Target="../tags/tag184.xml" /><Relationship Id="rId14" Type="http://schemas.openxmlformats.org/officeDocument/2006/relationships/tags" Target="../tags/tag185.xml" /><Relationship Id="rId15" Type="http://schemas.openxmlformats.org/officeDocument/2006/relationships/tags" Target="../tags/tag186.xml" /><Relationship Id="rId16" Type="http://schemas.openxmlformats.org/officeDocument/2006/relationships/tags" Target="../tags/tag187.xml" /><Relationship Id="rId17" Type="http://schemas.openxmlformats.org/officeDocument/2006/relationships/tags" Target="../tags/tag188.xml" /><Relationship Id="rId18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178.xml" /><Relationship Id="rId4" Type="http://schemas.openxmlformats.org/officeDocument/2006/relationships/tags" Target="../tags/tag179.xml" /><Relationship Id="rId5" Type="http://schemas.openxmlformats.org/officeDocument/2006/relationships/tags" Target="../tags/tag180.xml" /><Relationship Id="rId6" Type="http://schemas.openxmlformats.org/officeDocument/2006/relationships/image" Target="file:///C:\Users\D69LXP2\Desktop\400px_tools/pic_temp/0_pic_quater_righ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181.xml" /><Relationship Id="rId9" Type="http://schemas.openxmlformats.org/officeDocument/2006/relationships/image" Target="file:///C:\Users\D69LXP2\Desktop\400px_tools/pic_temp/1_pic_quater_left_down.png" TargetMode="Externa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image" Target="../media/image3.png" /><Relationship Id="rId11" Type="http://schemas.openxmlformats.org/officeDocument/2006/relationships/tags" Target="../tags/tag193.xml" /><Relationship Id="rId12" Type="http://schemas.openxmlformats.org/officeDocument/2006/relationships/tags" Target="../tags/tag194.xml" /><Relationship Id="rId13" Type="http://schemas.openxmlformats.org/officeDocument/2006/relationships/tags" Target="../tags/tag195.xml" /><Relationship Id="rId14" Type="http://schemas.openxmlformats.org/officeDocument/2006/relationships/tags" Target="../tags/tag196.xml" /><Relationship Id="rId15" Type="http://schemas.openxmlformats.org/officeDocument/2006/relationships/tags" Target="../tags/tag197.xml" /><Relationship Id="rId16" Type="http://schemas.openxmlformats.org/officeDocument/2006/relationships/tags" Target="../tags/tag198.xml" /><Relationship Id="rId17" Type="http://schemas.openxmlformats.org/officeDocument/2006/relationships/tags" Target="../tags/tag199.xml" /><Relationship Id="rId18" Type="http://schemas.openxmlformats.org/officeDocument/2006/relationships/tags" Target="../tags/tag200.xml" /><Relationship Id="rId19" Type="http://schemas.openxmlformats.org/officeDocument/2006/relationships/tags" Target="../tags/tag201.xml" /><Relationship Id="rId2" Type="http://schemas.openxmlformats.org/officeDocument/2006/relationships/image" Target="../media/image1.jpeg" /><Relationship Id="rId20" Type="http://schemas.openxmlformats.org/officeDocument/2006/relationships/slideMaster" Target="../slideMasters/slideMaster2.xml" /><Relationship Id="rId3" Type="http://schemas.openxmlformats.org/officeDocument/2006/relationships/tags" Target="../tags/tag189.xml" /><Relationship Id="rId4" Type="http://schemas.openxmlformats.org/officeDocument/2006/relationships/tags" Target="../tags/tag190.xml" /><Relationship Id="rId5" Type="http://schemas.openxmlformats.org/officeDocument/2006/relationships/tags" Target="../tags/tag191.xml" /><Relationship Id="rId6" Type="http://schemas.openxmlformats.org/officeDocument/2006/relationships/image" Target="file:///C:\Users\D69LXP2\Desktop\400px_tools/pic_temp/0_pic_quater_right_up.png" TargetMode="External" /><Relationship Id="rId7" Type="http://schemas.openxmlformats.org/officeDocument/2006/relationships/image" Target="../media/image2.png" /><Relationship Id="rId8" Type="http://schemas.openxmlformats.org/officeDocument/2006/relationships/tags" Target="../tags/tag192.xml" /><Relationship Id="rId9" Type="http://schemas.openxmlformats.org/officeDocument/2006/relationships/image" Target="file:///C:\Users\D69LXP2\Desktop\400px_tools/pic_temp/1_pic_quater_left_down.png" TargetMode="Externa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image" Target="file:///C:\Users\D69LXP2\Desktop\400px_tools/pic_temp/pic_sup.png" TargetMode="External" /><Relationship Id="rId10" Type="http://schemas.openxmlformats.org/officeDocument/2006/relationships/tags" Target="../tags/tag205.xml" /><Relationship Id="rId11" Type="http://schemas.openxmlformats.org/officeDocument/2006/relationships/tags" Target="../tags/tag206.xml" /><Relationship Id="rId12" Type="http://schemas.openxmlformats.org/officeDocument/2006/relationships/tags" Target="../tags/tag207.xml" /><Relationship Id="rId13" Type="http://schemas.openxmlformats.org/officeDocument/2006/relationships/tags" Target="../tags/tag208.xml" /><Relationship Id="rId14" Type="http://schemas.openxmlformats.org/officeDocument/2006/relationships/tags" Target="../tags/tag209.xml" /><Relationship Id="rId15" Type="http://schemas.openxmlformats.org/officeDocument/2006/relationships/tags" Target="../tags/tag210.xml" /><Relationship Id="rId16" Type="http://schemas.openxmlformats.org/officeDocument/2006/relationships/slideMaster" Target="../slideMasters/slideMaster2.xml" /><Relationship Id="rId2" Type="http://schemas.openxmlformats.org/officeDocument/2006/relationships/image" Target="../media/image1.jpeg" /><Relationship Id="rId3" Type="http://schemas.openxmlformats.org/officeDocument/2006/relationships/tags" Target="../tags/tag202.xml" /><Relationship Id="rId4" Type="http://schemas.openxmlformats.org/officeDocument/2006/relationships/tags" Target="../tags/tag203.xml" /><Relationship Id="rId5" Type="http://schemas.openxmlformats.org/officeDocument/2006/relationships/image" Target="file:///C:\Users\D69LXP2\Desktop\400px_tools/pic_temp/0_pic_quater_right_up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204.xml" /><Relationship Id="rId8" Type="http://schemas.openxmlformats.org/officeDocument/2006/relationships/image" Target="file:///C:\Users\D69LXP2\Desktop\400px_tools/pic_temp/1_pic_quater_left_down.png" TargetMode="External" /><Relationship Id="rId9" Type="http://schemas.openxmlformats.org/officeDocument/2006/relationships/image" Target="../media/image3.png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1378972" y="1569796"/>
            <a:ext cx="9436780" cy="271834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0095662" y="3343337"/>
            <a:ext cx="720090" cy="944799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10"/>
            </p:custDataLst>
          </p:nvPr>
        </p:nvPicPr>
        <p:blipFill>
          <a:blip r:embed="rId9" r:link="rId8"/>
          <a:stretch>
            <a:fillRect/>
          </a:stretch>
        </p:blipFill>
        <p:spPr>
          <a:xfrm>
            <a:off x="1378972" y="3344018"/>
            <a:ext cx="720090" cy="944118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cxnSp>
        <p:nvCxnSpPr>
          <p:cNvPr id="11" name="直接连接符 10"/>
          <p:cNvCxnSpPr/>
          <p:nvPr userDrawn="1">
            <p:custDataLst>
              <p:tags r:id="rId14"/>
            </p:custDataLst>
          </p:nvPr>
        </p:nvCxnSpPr>
        <p:spPr>
          <a:xfrm>
            <a:off x="2278508" y="3455353"/>
            <a:ext cx="762006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15"/>
            </p:custDataLst>
          </p:nvPr>
        </p:nvSpPr>
        <p:spPr>
          <a:xfrm>
            <a:off x="2293114" y="3507423"/>
            <a:ext cx="7620061" cy="625665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4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16"/>
            </p:custDataLst>
          </p:nvPr>
        </p:nvSpPr>
        <p:spPr>
          <a:xfrm>
            <a:off x="2292796" y="1903414"/>
            <a:ext cx="7620061" cy="1551937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8000"/>
              <a:buNone/>
              <a:defRPr sz="7200" b="0" spc="1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1141343"/>
            <a:ext cx="12192000" cy="571031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8"/>
            </p:custDataLst>
          </p:nvPr>
        </p:nvSpPr>
        <p:spPr>
          <a:xfrm>
            <a:off x="4759959" y="3396298"/>
            <a:ext cx="5356497" cy="1081405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800"/>
              <a:buFont typeface="Arial" panose="020b0604020202020204" pitchFamily="34" charset="0"/>
              <a:buNone/>
              <a:defRPr sz="4800" b="0" spc="5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7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8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9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矩形 5"/>
          <p:cNvSpPr/>
          <p:nvPr userDrawn="1">
            <p:custDataLst>
              <p:tags r:id="rId5"/>
            </p:custDataLst>
          </p:nvPr>
        </p:nvSpPr>
        <p:spPr>
          <a:xfrm>
            <a:off x="4320540" y="0"/>
            <a:ext cx="7866984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6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7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FABC47A4-756D-490B-A52F-7D9E2C9FC05F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5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6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1378972" y="1569796"/>
            <a:ext cx="9436780" cy="271834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7" name="图片 6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0095662" y="3343337"/>
            <a:ext cx="720090" cy="944799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10"/>
            </p:custDataLst>
          </p:nvPr>
        </p:nvPicPr>
        <p:blipFill>
          <a:blip r:embed="rId9" r:link="rId8"/>
          <a:stretch>
            <a:fillRect/>
          </a:stretch>
        </p:blipFill>
        <p:spPr>
          <a:xfrm>
            <a:off x="1378972" y="3344018"/>
            <a:ext cx="720090" cy="94411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4" hasCustomPrompt="1"/>
            <p:custDataLst>
              <p:tags r:id="rId14"/>
            </p:custDataLst>
          </p:nvPr>
        </p:nvSpPr>
        <p:spPr>
          <a:xfrm>
            <a:off x="3201035" y="3422106"/>
            <a:ext cx="5789930" cy="574675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rtl="0" eaLnBrk="1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anose="020b0604020202020204" pitchFamily="34" charset="0"/>
              <a:buNone/>
              <a:defRPr sz="2400" b="0" spc="3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5"/>
            </p:custDataLst>
          </p:nvPr>
        </p:nvSpPr>
        <p:spPr>
          <a:xfrm>
            <a:off x="3201035" y="1856831"/>
            <a:ext cx="5789930" cy="1479612"/>
          </a:xfrm>
        </p:spPr>
        <p:txBody>
          <a:bodyPr vert="horz" wrap="square" lIns="91440" tIns="45720" rIns="91440" bIns="45720" anchor="ctr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8000"/>
              <a:buNone/>
              <a:defRPr sz="8000" b="0" spc="1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4"/>
            </p:custDataLst>
          </p:nvPr>
        </p:nvSpPr>
        <p:spPr>
          <a:xfrm>
            <a:off x="291636" y="0"/>
            <a:ext cx="11608728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 userDrawn="1">
            <p:custDataLst>
              <p:tags r:id="rId4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11471910" y="0"/>
            <a:ext cx="720090" cy="9447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0" y="0"/>
            <a:ext cx="720090" cy="944799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11"/>
            </p:custDataLst>
          </p:nvPr>
        </p:nvPicPr>
        <p:blipFill>
          <a:blip r:embed="rId10" r:link="rId9"/>
          <a:stretch>
            <a:fillRect/>
          </a:stretch>
        </p:blipFill>
        <p:spPr>
          <a:xfrm>
            <a:off x="11471910" y="0"/>
            <a:ext cx="720090" cy="9441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6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7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" name="图片 12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4"/>
            </p:custDataLst>
          </p:nvPr>
        </p:nvSpPr>
        <p:spPr>
          <a:xfrm>
            <a:off x="0" y="302438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矩形 10"/>
          <p:cNvSpPr/>
          <p:nvPr userDrawn="1">
            <p:custDataLst>
              <p:tags r:id="rId5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0" y="0"/>
            <a:ext cx="720090" cy="944799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11"/>
            </p:custDataLst>
          </p:nvPr>
        </p:nvPicPr>
        <p:blipFill>
          <a:blip r:embed="rId10" r:link="rId9"/>
          <a:stretch>
            <a:fillRect/>
          </a:stretch>
        </p:blipFill>
        <p:spPr>
          <a:xfrm>
            <a:off x="11471910" y="0"/>
            <a:ext cx="720090" cy="9441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6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7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" name="图片 15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矩形 13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8"/>
            </p:custDataLst>
          </p:nvPr>
        </p:nvPicPr>
        <p:blipFill>
          <a:blip r:embed="rId7" r:link="rId6"/>
          <a:stretch>
            <a:fillRect/>
          </a:stretch>
        </p:blipFill>
        <p:spPr>
          <a:xfrm>
            <a:off x="11471910" y="5913201"/>
            <a:ext cx="720090" cy="944799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11"/>
            </p:custDataLst>
          </p:nvPr>
        </p:nvPicPr>
        <p:blipFill>
          <a:blip r:embed="rId10" r:link="rId9"/>
          <a:stretch>
            <a:fillRect/>
          </a:stretch>
        </p:blipFill>
        <p:spPr>
          <a:xfrm>
            <a:off x="0" y="5913882"/>
            <a:ext cx="720090" cy="9441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6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7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8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9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/>
          <p:cNvPicPr/>
          <p:nvPr userDrawn="1">
            <p:custDataLst>
              <p:tags r:id="rId3"/>
            </p:custDataLst>
          </p:nvPr>
        </p:nvPicPr>
        <p:blipFill>
          <a:blip r:embed="rId2" r:link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10571797" y="0"/>
            <a:ext cx="1620202" cy="212579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10"/>
            </p:custDataLst>
          </p:nvPr>
        </p:nvPicPr>
        <p:blipFill>
          <a:blip r:embed="rId9" r:link="rId8"/>
          <a:stretch>
            <a:fillRect/>
          </a:stretch>
        </p:blipFill>
        <p:spPr>
          <a:xfrm>
            <a:off x="0" y="4733734"/>
            <a:ext cx="1620202" cy="212426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1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5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211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212.xml" /><Relationship Id="rId21" Type="http://schemas.openxmlformats.org/officeDocument/2006/relationships/tags" Target="../tags/tag213.xml" /><Relationship Id="rId22" Type="http://schemas.openxmlformats.org/officeDocument/2006/relationships/tags" Target="../tags/tag214.xml" /><Relationship Id="rId23" Type="http://schemas.openxmlformats.org/officeDocument/2006/relationships/tags" Target="../tags/tag215.xml" /><Relationship Id="rId24" Type="http://schemas.openxmlformats.org/officeDocument/2006/relationships/tags" Target="../tags/tag216.xml" /><Relationship Id="rId25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jpeg" /><Relationship Id="rId3" Type="http://schemas.openxmlformats.org/officeDocument/2006/relationships/tags" Target="../tags/tag217.xml" /><Relationship Id="rId4" Type="http://schemas.openxmlformats.org/officeDocument/2006/relationships/image" Target="../media/image2.png" /><Relationship Id="rId5" Type="http://schemas.openxmlformats.org/officeDocument/2006/relationships/tags" Target="../tags/tag218.xml" /><Relationship Id="rId6" Type="http://schemas.openxmlformats.org/officeDocument/2006/relationships/image" Target="../media/image3.png" /><Relationship Id="rId7" Type="http://schemas.openxmlformats.org/officeDocument/2006/relationships/tags" Target="../tags/tag219.xml" /><Relationship Id="rId8" Type="http://schemas.openxmlformats.org/officeDocument/2006/relationships/tags" Target="../tags/tag220.xml" /><Relationship Id="rId9" Type="http://schemas.openxmlformats.org/officeDocument/2006/relationships/tags" Target="../tags/tag22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3.jpeg" /><Relationship Id="rId3" Type="http://schemas.openxmlformats.org/officeDocument/2006/relationships/tags" Target="../tags/tag245.xml" /><Relationship Id="rId4" Type="http://schemas.openxmlformats.org/officeDocument/2006/relationships/tags" Target="../tags/tag24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7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image" Target="../media/image5.jpeg" /><Relationship Id="rId11" Type="http://schemas.openxmlformats.org/officeDocument/2006/relationships/tags" Target="../tags/tag252.xml" /><Relationship Id="rId12" Type="http://schemas.openxmlformats.org/officeDocument/2006/relationships/tags" Target="../tags/tag253.xml" /><Relationship Id="rId13" Type="http://schemas.openxmlformats.org/officeDocument/2006/relationships/image" Target="../media/image14.png" /><Relationship Id="rId14" Type="http://schemas.openxmlformats.org/officeDocument/2006/relationships/tags" Target="../tags/tag254.xml" /><Relationship Id="rId2" Type="http://schemas.openxmlformats.org/officeDocument/2006/relationships/image" Target="../media/image1.jpeg" /><Relationship Id="rId3" Type="http://schemas.openxmlformats.org/officeDocument/2006/relationships/tags" Target="../tags/tag247.xml" /><Relationship Id="rId4" Type="http://schemas.openxmlformats.org/officeDocument/2006/relationships/tags" Target="../tags/tag248.xml" /><Relationship Id="rId5" Type="http://schemas.openxmlformats.org/officeDocument/2006/relationships/tags" Target="../tags/tag249.xml" /><Relationship Id="rId6" Type="http://schemas.openxmlformats.org/officeDocument/2006/relationships/image" Target="../media/image2.png" /><Relationship Id="rId7" Type="http://schemas.openxmlformats.org/officeDocument/2006/relationships/tags" Target="../tags/tag250.xml" /><Relationship Id="rId8" Type="http://schemas.openxmlformats.org/officeDocument/2006/relationships/image" Target="../media/image3.png" /><Relationship Id="rId9" Type="http://schemas.openxmlformats.org/officeDocument/2006/relationships/tags" Target="../tags/tag25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5.jpeg" /><Relationship Id="rId3" Type="http://schemas.openxmlformats.org/officeDocument/2006/relationships/tags" Target="../tags/tag25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6.jpeg" /><Relationship Id="rId3" Type="http://schemas.openxmlformats.org/officeDocument/2006/relationships/tags" Target="../tags/tag25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7.jpeg" /><Relationship Id="rId3" Type="http://schemas.openxmlformats.org/officeDocument/2006/relationships/tags" Target="../tags/tag25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8.jpeg" /><Relationship Id="rId3" Type="http://schemas.openxmlformats.org/officeDocument/2006/relationships/tags" Target="../tags/tag25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9.jpeg" /><Relationship Id="rId3" Type="http://schemas.openxmlformats.org/officeDocument/2006/relationships/image" Target="../media/image20.png" /><Relationship Id="rId4" Type="http://schemas.openxmlformats.org/officeDocument/2006/relationships/image" Target="../media/image21.jpeg" /><Relationship Id="rId5" Type="http://schemas.openxmlformats.org/officeDocument/2006/relationships/tags" Target="../tags/tag25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7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2.png" /><Relationship Id="rId3" Type="http://schemas.openxmlformats.org/officeDocument/2006/relationships/image" Target="../media/image23.png" /><Relationship Id="rId4" Type="http://schemas.openxmlformats.org/officeDocument/2006/relationships/tags" Target="../tags/tag26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10" Type="http://schemas.openxmlformats.org/officeDocument/2006/relationships/image" Target="../media/image5.jpeg" /><Relationship Id="rId11" Type="http://schemas.openxmlformats.org/officeDocument/2006/relationships/tags" Target="../tags/tag227.xml" /><Relationship Id="rId12" Type="http://schemas.openxmlformats.org/officeDocument/2006/relationships/tags" Target="../tags/tag228.xml" /><Relationship Id="rId13" Type="http://schemas.openxmlformats.org/officeDocument/2006/relationships/image" Target="../media/image6.png" /><Relationship Id="rId14" Type="http://schemas.openxmlformats.org/officeDocument/2006/relationships/tags" Target="../tags/tag229.xml" /><Relationship Id="rId2" Type="http://schemas.openxmlformats.org/officeDocument/2006/relationships/image" Target="../media/image1.jpeg" /><Relationship Id="rId3" Type="http://schemas.openxmlformats.org/officeDocument/2006/relationships/tags" Target="../tags/tag222.xml" /><Relationship Id="rId4" Type="http://schemas.openxmlformats.org/officeDocument/2006/relationships/tags" Target="../tags/tag223.xml" /><Relationship Id="rId5" Type="http://schemas.openxmlformats.org/officeDocument/2006/relationships/tags" Target="../tags/tag224.xml" /><Relationship Id="rId6" Type="http://schemas.openxmlformats.org/officeDocument/2006/relationships/image" Target="../media/image2.png" /><Relationship Id="rId7" Type="http://schemas.openxmlformats.org/officeDocument/2006/relationships/tags" Target="../tags/tag225.xml" /><Relationship Id="rId8" Type="http://schemas.openxmlformats.org/officeDocument/2006/relationships/image" Target="../media/image3.png" /><Relationship Id="rId9" Type="http://schemas.openxmlformats.org/officeDocument/2006/relationships/tags" Target="../tags/tag22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4.png" /><Relationship Id="rId3" Type="http://schemas.openxmlformats.org/officeDocument/2006/relationships/image" Target="../media/image25.png" /><Relationship Id="rId4" Type="http://schemas.openxmlformats.org/officeDocument/2006/relationships/image" Target="../media/image26.jpeg" /><Relationship Id="rId5" Type="http://schemas.openxmlformats.org/officeDocument/2006/relationships/tags" Target="../tags/tag26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7.jpeg" /><Relationship Id="rId3" Type="http://schemas.openxmlformats.org/officeDocument/2006/relationships/tags" Target="../tags/tag26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28.jpeg" /><Relationship Id="rId3" Type="http://schemas.openxmlformats.org/officeDocument/2006/relationships/image" Target="../media/image29.jpeg" /><Relationship Id="rId4" Type="http://schemas.openxmlformats.org/officeDocument/2006/relationships/image" Target="../media/image30.jpeg" /><Relationship Id="rId5" Type="http://schemas.openxmlformats.org/officeDocument/2006/relationships/tags" Target="../tags/tag26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31.jpeg" /><Relationship Id="rId3" Type="http://schemas.openxmlformats.org/officeDocument/2006/relationships/image" Target="../media/image32.jpeg" /><Relationship Id="rId4" Type="http://schemas.openxmlformats.org/officeDocument/2006/relationships/image" Target="../media/image33.jpeg" /><Relationship Id="rId5" Type="http://schemas.openxmlformats.org/officeDocument/2006/relationships/tags" Target="../tags/tag26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34.jpeg" /><Relationship Id="rId3" Type="http://schemas.openxmlformats.org/officeDocument/2006/relationships/image" Target="../media/image35.jpeg" /><Relationship Id="rId4" Type="http://schemas.openxmlformats.org/officeDocument/2006/relationships/image" Target="../media/image36.jpeg" /><Relationship Id="rId5" Type="http://schemas.openxmlformats.org/officeDocument/2006/relationships/tags" Target="../tags/tag26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7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37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66.xml" /><Relationship Id="rId4" Type="http://schemas.openxmlformats.org/officeDocument/2006/relationships/tags" Target="../tags/tag267.xml" /><Relationship Id="rId5" Type="http://schemas.openxmlformats.org/officeDocument/2006/relationships/image" Target="../media/image38.png" /><Relationship Id="rId6" Type="http://schemas.openxmlformats.org/officeDocument/2006/relationships/tags" Target="../tags/tag26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7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jpeg" /><Relationship Id="rId3" Type="http://schemas.openxmlformats.org/officeDocument/2006/relationships/tags" Target="../tags/tag230.xml" /><Relationship Id="rId4" Type="http://schemas.openxmlformats.org/officeDocument/2006/relationships/tags" Target="../tags/tag231.xml" /><Relationship Id="rId5" Type="http://schemas.openxmlformats.org/officeDocument/2006/relationships/tags" Target="../tags/tag232.xml" /><Relationship Id="rId6" Type="http://schemas.openxmlformats.org/officeDocument/2006/relationships/tags" Target="../tags/tag233.xml" /><Relationship Id="rId7" Type="http://schemas.openxmlformats.org/officeDocument/2006/relationships/tags" Target="../tags/tag23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8.jpeg" /><Relationship Id="rId3" Type="http://schemas.openxmlformats.org/officeDocument/2006/relationships/tags" Target="../tags/tag235.xml" /><Relationship Id="rId4" Type="http://schemas.openxmlformats.org/officeDocument/2006/relationships/tags" Target="../tags/tag23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9.jpeg" /><Relationship Id="rId3" Type="http://schemas.openxmlformats.org/officeDocument/2006/relationships/tags" Target="../tags/tag237.xml" /><Relationship Id="rId4" Type="http://schemas.openxmlformats.org/officeDocument/2006/relationships/tags" Target="../tags/tag23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0.jpeg" /><Relationship Id="rId3" Type="http://schemas.openxmlformats.org/officeDocument/2006/relationships/tags" Target="../tags/tag239.xml" /><Relationship Id="rId4" Type="http://schemas.openxmlformats.org/officeDocument/2006/relationships/tags" Target="../tags/tag24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1.jpeg" /><Relationship Id="rId3" Type="http://schemas.openxmlformats.org/officeDocument/2006/relationships/tags" Target="../tags/tag241.xml" /><Relationship Id="rId4" Type="http://schemas.openxmlformats.org/officeDocument/2006/relationships/tags" Target="../tags/tag24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2.jpeg" /><Relationship Id="rId3" Type="http://schemas.openxmlformats.org/officeDocument/2006/relationships/tags" Target="../tags/tag243.xml" /><Relationship Id="rId4" Type="http://schemas.openxmlformats.org/officeDocument/2006/relationships/tags" Target="../tags/tag24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/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32385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571797" y="0"/>
            <a:ext cx="1620202" cy="2125798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4733734"/>
            <a:ext cx="1620202" cy="2124265"/>
          </a:xfrm>
          <a:prstGeom prst="rect">
            <a:avLst/>
          </a:prstGeom>
        </p:spPr>
      </p:pic>
      <p:sp>
        <p:nvSpPr>
          <p:cNvPr id="2" name="标题 3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758190" y="1779270"/>
            <a:ext cx="10610850" cy="31699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b" anchorCtr="0">
            <a:no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8000"/>
              <a:buNone/>
              <a:defRPr sz="7200" b="0" u="none" strike="noStrike" kern="1200" cap="none" spc="1000" normalizeH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4800" b="1">
                <a:solidFill>
                  <a:schemeClr val="tx1"/>
                </a:solidFill>
                <a:sym typeface="+mn-ea"/>
              </a:rPr>
              <a:t>备战</a:t>
            </a:r>
            <a:r>
              <a:rPr lang="en-US" altLang="zh-CN" sz="4800" b="1">
                <a:solidFill>
                  <a:schemeClr val="tx1"/>
                </a:solidFill>
                <a:sym typeface="+mn-ea"/>
              </a:rPr>
              <a:t>2022</a:t>
            </a:r>
            <a:r>
              <a:rPr lang="zh-CN" altLang="en-US" sz="4800" b="1">
                <a:solidFill>
                  <a:schemeClr val="tx1"/>
                </a:solidFill>
                <a:sym typeface="+mn-ea"/>
              </a:rPr>
              <a:t>新高考作文</a:t>
            </a:r>
            <a:endParaRPr lang="zh-CN" altLang="en-US" sz="4400" b="1">
              <a:solidFill>
                <a:schemeClr val="tx1"/>
              </a:solidFill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400" b="1">
                <a:solidFill>
                  <a:schemeClr val="tx1"/>
                </a:solidFill>
                <a:sym typeface="+mn-ea"/>
              </a:rPr>
              <a:t>热点素材（一）</a:t>
            </a:r>
            <a:r>
              <a:rPr lang="en-US" altLang="zh-CN" sz="4400" b="1">
                <a:solidFill>
                  <a:srgbClr val="002060"/>
                </a:solidFill>
                <a:sym typeface="+mn-ea"/>
              </a:rPr>
              <a:t> </a:t>
            </a:r>
            <a:endParaRPr lang="en-US" altLang="zh-CN" sz="4400" b="1">
              <a:solidFill>
                <a:srgbClr val="002060"/>
              </a:solidFill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5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5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8</a:t>
            </a:r>
            <a:r>
              <a:rPr lang="zh-CN" altLang="en-US" sz="5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讲</a:t>
            </a:r>
            <a:r>
              <a:rPr lang="en-US" altLang="zh-CN" sz="4800" b="1">
                <a:solidFill>
                  <a:srgbClr val="002060"/>
                </a:solidFill>
                <a:sym typeface="+mn-ea"/>
              </a:rPr>
              <a:t>  </a:t>
            </a:r>
            <a:r>
              <a:rPr lang="zh-CN" altLang="en-US" sz="5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扬帆起航，逐梦九天</a:t>
            </a:r>
            <a:endParaRPr lang="zh-CN" altLang="en-US" sz="54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39630" y="5368290"/>
            <a:ext cx="162941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r"/>
            <a:r>
              <a:rPr lang="en-US" altLang="zh-CN" sz="3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2021.11</a:t>
            </a:r>
            <a:endParaRPr lang="en-US" altLang="zh-CN" sz="3200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4" name="图片 2097254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130" y="0"/>
            <a:ext cx="7301865" cy="6858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13980" y="2219960"/>
            <a:ext cx="3893185" cy="44221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40" tIns="45720" rIns="91440" bIns="45720" rtlCol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8745" indent="0" algn="l">
              <a:lnSpc>
                <a:spcPct val="150000"/>
              </a:lnSpc>
              <a:buNone/>
            </a:pP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当年，</a:t>
            </a:r>
            <a:r>
              <a:rPr lang="en-US" altLang="en-US" sz="2800" b="1">
                <a:solidFill>
                  <a:schemeClr val="tx1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“两弹一星”</a:t>
            </a:r>
            <a:r>
              <a:rPr lang="en-US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挺起了中华民族的脊梁；</a:t>
            </a:r>
            <a:endParaRPr lang="en-US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algn="l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今天，</a:t>
            </a:r>
            <a:r>
              <a:rPr lang="en-US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载人航天事业的辉煌成就，见证了我国从航天大国不断向</a:t>
            </a:r>
            <a:endParaRPr lang="en-US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algn="l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en-US" sz="2800" b="1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航天强国</a:t>
            </a:r>
            <a:r>
              <a:rPr lang="en-US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迈进。</a:t>
            </a:r>
            <a:endParaRPr lang="en-US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5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112" y="0"/>
            <a:ext cx="122031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904" name="直角三角形 4"/>
          <p:cNvSpPr/>
          <p:nvPr/>
        </p:nvSpPr>
        <p:spPr>
          <a:xfrm>
            <a:off x="-129540" y="-69215"/>
            <a:ext cx="12439650" cy="6997700"/>
          </a:xfrm>
          <a:prstGeom prst="rtTriangle">
            <a:avLst/>
          </a:prstGeom>
          <a:solidFill>
            <a:srgbClr val="F8DEE1"/>
          </a:solidFill>
          <a:ln w="381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40" tIns="45720" rIns="91440" bIns="45720" anchor="ctr" anchorCtr="0"/>
          <a:lstStyle/>
          <a:p>
            <a:pPr algn="ctr">
              <a:buFontTx/>
              <a:buNone/>
            </a:pPr>
            <a:endParaRPr lang="zh-CN" altLang="en-US">
              <a:latin typeface="等线"/>
              <a:ea typeface="等线"/>
            </a:endParaRPr>
          </a:p>
        </p:txBody>
      </p:sp>
      <p:sp>
        <p:nvSpPr>
          <p:cNvPr id="1048906" name="椭圆 7"/>
          <p:cNvSpPr/>
          <p:nvPr/>
        </p:nvSpPr>
        <p:spPr>
          <a:xfrm>
            <a:off x="4321175" y="1550988"/>
            <a:ext cx="3757613" cy="3756025"/>
          </a:xfrm>
          <a:prstGeom prst="ellipse">
            <a:avLst/>
          </a:prstGeom>
          <a:solidFill>
            <a:srgbClr val="FFFFFF"/>
          </a:solidFill>
          <a:ln w="9525">
            <a:noFill/>
          </a:ln>
          <a:effectLst>
            <a:outerShdw sx="100998" sy="100998" algn="ctr" rotWithShape="0">
              <a:srgbClr val="000000">
                <a:alpha val="9998"/>
              </a:srgbClr>
            </a:outerShdw>
          </a:effectLst>
        </p:spPr>
        <p:txBody>
          <a:bodyPr lIns="91440" tIns="45720" rIns="91440" bIns="45720" anchor="ctr" anchorCtr="0"/>
          <a:lstStyle/>
          <a:p>
            <a:pPr algn="ctr">
              <a:buFontTx/>
              <a:buNone/>
            </a:pPr>
            <a:endParaRPr lang="zh-CN" altLang="en-US">
              <a:latin typeface="等线"/>
              <a:ea typeface="等线"/>
            </a:endParaRPr>
          </a:p>
        </p:txBody>
      </p:sp>
      <p:sp>
        <p:nvSpPr>
          <p:cNvPr id="1048908" name="文本框 16"/>
          <p:cNvSpPr/>
          <p:nvPr/>
        </p:nvSpPr>
        <p:spPr>
          <a:xfrm>
            <a:off x="5029200" y="1551305"/>
            <a:ext cx="2341563" cy="21478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>
            <a:spAutoFit/>
          </a:bodyPr>
          <a:lstStyle/>
          <a:p>
            <a:pPr algn="ctr">
              <a:buFontTx/>
              <a:buNone/>
            </a:pPr>
            <a:r>
              <a:rPr lang="en-US" altLang="zh-CN" sz="13800" b="1">
                <a:solidFill>
                  <a:srgbClr val="262626"/>
                </a:solidFill>
                <a:latin typeface="Arial" panose="020b0604020202020204" pitchFamily="34" charset="0"/>
                <a:ea typeface="等线"/>
              </a:rPr>
              <a:t>02</a:t>
            </a:r>
            <a:endParaRPr lang="en-US" altLang="en-US">
              <a:latin typeface="Arial" panose="020b0604020202020204" pitchFamily="34" charset="0"/>
              <a:ea typeface="等线"/>
            </a:endParaRPr>
          </a:p>
        </p:txBody>
      </p:sp>
      <p:sp>
        <p:nvSpPr>
          <p:cNvPr id="1048910" name="文本框 22"/>
          <p:cNvSpPr/>
          <p:nvPr/>
        </p:nvSpPr>
        <p:spPr>
          <a:xfrm>
            <a:off x="4957128" y="3510915"/>
            <a:ext cx="2486025" cy="3063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>
            <a:spAutoFit/>
          </a:bodyPr>
          <a:lstStyle/>
          <a:p>
            <a:pPr algn="ctr">
              <a:buFontTx/>
              <a:buNone/>
            </a:pPr>
            <a:r>
              <a:rPr lang="en-US" altLang="zh-CN" sz="14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</a:t>
            </a:r>
            <a:r>
              <a:rPr lang="en-US" altLang="zh-CN" sz="1400" b="1">
                <a:solidFill>
                  <a:srgbClr val="262626"/>
                </a:solidFill>
                <a:latin typeface="Arial" panose="020b0604020202020204" pitchFamily="34" charset="0"/>
                <a:ea typeface="等线"/>
              </a:rPr>
              <a:t>TITLE</a:t>
            </a:r>
            <a:r>
              <a:rPr lang="en-US" altLang="zh-CN" sz="14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HERE</a:t>
            </a:r>
            <a:endParaRPr lang="en-US" altLang="en-US">
              <a:latin typeface="Arial" panose="020b0604020202020204" pitchFamily="34" charset="0"/>
              <a:ea typeface="等线"/>
            </a:endParaRPr>
          </a:p>
        </p:txBody>
      </p:sp>
      <p:sp>
        <p:nvSpPr>
          <p:cNvPr id="1048912" name="Rectangle 23"/>
          <p:cNvSpPr/>
          <p:nvPr/>
        </p:nvSpPr>
        <p:spPr>
          <a:xfrm>
            <a:off x="4622165" y="3960495"/>
            <a:ext cx="33007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 algn="ctr">
              <a:buFontTx/>
              <a:buNone/>
            </a:pPr>
            <a:r>
              <a:rPr lang="en-US" altLang="en-US" sz="48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航天发展史</a:t>
            </a:r>
            <a:endParaRPr lang="en-US" altLang="en-US" sz="48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97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97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97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48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8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8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48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489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8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8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8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489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48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48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/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720090" cy="944799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471910" y="0"/>
            <a:ext cx="720090" cy="944118"/>
          </a:xfrm>
          <a:prstGeom prst="rect">
            <a:avLst/>
          </a:prstGeom>
        </p:spPr>
      </p:pic>
      <p:pic>
        <p:nvPicPr>
          <p:cNvPr id="10" name="图片 9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08328" y="1527349"/>
            <a:ext cx="10966448" cy="470764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603955" y="820490"/>
            <a:ext cx="10970823" cy="70675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 anchorCtr="0">
            <a:normAutofit fontScale="70000"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lang="zh-CN" altLang="en-US">
                <a:uFillTx/>
                <a:latin typeface="Arial" panose="020b0604020202020204" pitchFamily="34" charset="0"/>
              </a:rPr>
              <a:t>新闻：10月25日，《梦幻书院》第六季航空特别篇正式全网上线</a:t>
            </a:r>
            <a:endParaRPr lang="zh-CN" altLang="en-US">
              <a:uFillTx/>
              <a:latin typeface="Arial" panose="020b0604020202020204" pitchFamily="34" charset="0"/>
            </a:endParaRP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727075" y="1526540"/>
            <a:ext cx="10852150" cy="4708525"/>
          </a:xfrm>
          <a:prstGeom prst="rect">
            <a:avLst/>
          </a:prstGeom>
        </p:spPr>
        <p:txBody>
          <a:bodyPr vert="horz" wrap="square" lIns="90170" tIns="46990" rIns="90170" bIns="4699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宋代诗人文天祥挥毫落纸，写就了千古传颂的名句，</a:t>
            </a:r>
            <a:r>
              <a:rPr lang="en-US" altLang="zh-CN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飞仙山高迈，遗踪落清渊</a:t>
            </a:r>
            <a:r>
              <a:rPr lang="en-US" altLang="zh-CN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以此表达对天上世界的憧憬和向往。回溯历史，从夸父逐日到万户飞天，中华民族始终追寻着上九天揽月的梦想。而现如今，中国航天工程的发展日新月异，“嫦娥”翩然落月，“天问”成果登陆火星，“神舟十三号”中国女航天员首次太空出舱。伴随着这一系列的航天科技成果，镌刻在中华民族骨子里的飞天梦得以成为现实。</a:t>
            </a:r>
            <a:endParaRPr lang="zh-CN" altLang="en-US" sz="24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64710" y="4530090"/>
            <a:ext cx="3562985" cy="201930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8145" y="770255"/>
            <a:ext cx="11395075" cy="55225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66420"/>
            <a:ext cx="6643370" cy="5688965"/>
          </a:xfrm>
          <a:solidFill>
            <a:schemeClr val="tx2">
              <a:lumMod val="9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b="1"/>
              <a:t>中国航天发展四大里程碑 :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3200" b="1"/>
              <a:t>(1)第一个想利用火箭飞天的人</a:t>
            </a:r>
            <a:endParaRPr lang="zh-CN" altLang="en-US" sz="3200" b="1"/>
          </a:p>
          <a:p>
            <a:pPr marL="0" indent="0" algn="ctr">
              <a:buNone/>
            </a:pPr>
            <a:r>
              <a:rPr lang="en-US" altLang="zh-CN" sz="3200" b="1"/>
              <a:t>——</a:t>
            </a:r>
            <a:r>
              <a:rPr lang="zh-CN" altLang="en-US" sz="3200" b="1"/>
              <a:t>明朝的万户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28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14世纪末期，明朝的士大夫万户把47个自制的火箭绑在椅子上，自己坐在椅子上，双手举着大风筝。他最先开始设想利用火箭的推力，飞上天空，然后利用风筝平稳着陆。不幸火箭爆炸，万户也为此献出了宝贵的生命。</a:t>
            </a:r>
            <a:endParaRPr lang="zh-CN" altLang="en-US" sz="28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L="0" indent="0">
              <a:buNone/>
            </a:pPr>
            <a:endParaRPr lang="zh-CN" altLang="en-US" sz="2800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4" name="内容占位符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9035" y="601980"/>
            <a:ext cx="3839210" cy="56540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142365"/>
            <a:ext cx="5154930" cy="4573905"/>
          </a:xfrm>
          <a:solidFill>
            <a:schemeClr val="tx2">
              <a:lumMod val="90000"/>
            </a:schemeClr>
          </a:solidFill>
        </p:spPr>
        <p:txBody>
          <a:bodyPr>
            <a:normAutofit lnSpcReduction="20000"/>
          </a:bodyPr>
          <a:lstStyle/>
          <a:p>
            <a:pPr marL="0" indent="0">
              <a:buNone/>
            </a:pPr>
            <a:r>
              <a:rPr sz="3200" b="1">
                <a:sym typeface="+mn-ea"/>
              </a:rPr>
              <a:t>(2)第一颗人造卫星</a:t>
            </a:r>
            <a:endParaRPr sz="3200" b="1">
              <a:sym typeface="+mn-ea"/>
            </a:endParaRPr>
          </a:p>
          <a:p>
            <a:pPr marL="0" indent="0" algn="ctr">
              <a:buNone/>
            </a:pPr>
            <a:r>
              <a:rPr sz="3200" b="1">
                <a:sym typeface="+mn-ea"/>
              </a:rPr>
              <a:t>——"东方红一 号"</a:t>
            </a:r>
            <a:endParaRPr sz="3200" b="1">
              <a:sym typeface="+mn-ea"/>
            </a:endParaRPr>
          </a:p>
          <a:p>
            <a:pPr marL="0" indent="0">
              <a:buNone/>
            </a:pPr>
            <a:r>
              <a:rPr sz="2800">
                <a:sym typeface="+mn-ea"/>
              </a:rPr>
              <a:t>1970年4月24日"东方红一号"人造卫星发射成功。</a:t>
            </a:r>
            <a:endParaRPr sz="2800">
              <a:sym typeface="+mn-ea"/>
            </a:endParaRPr>
          </a:p>
          <a:p>
            <a:pPr marL="0" indent="0">
              <a:buNone/>
            </a:pPr>
            <a:r>
              <a:rPr sz="2800">
                <a:sym typeface="+mn-ea"/>
              </a:rPr>
              <a:t>毛泽东主席等领导人于"五一"节在天安门城楼接见了卫星和运载火箭研制人员代表。</a:t>
            </a:r>
            <a:endParaRPr sz="2800">
              <a:sym typeface="+mn-ea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5924550" y="1142365"/>
            <a:ext cx="5748655" cy="457390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内容占位符 4"/>
          <p:cNvSpPr/>
          <p:nvPr>
            <p:ph idx="1"/>
          </p:nvPr>
        </p:nvSpPr>
        <p:spPr>
          <a:xfrm>
            <a:off x="669925" y="1137920"/>
            <a:ext cx="5725160" cy="3656965"/>
          </a:xfrm>
          <a:solidFill>
            <a:schemeClr val="tx2">
              <a:lumMod val="9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sz="3200" b="1">
                <a:sym typeface="+mn-ea"/>
              </a:rPr>
              <a:t>(3) 载人航天</a:t>
            </a:r>
            <a:endParaRPr lang="zh-CN" altLang="en-US" sz="3200" b="1"/>
          </a:p>
          <a:p>
            <a:r>
              <a:rPr sz="2800">
                <a:sym typeface="+mn-ea"/>
              </a:rPr>
              <a:t>2003 年10 月15 日，中国神舟五号载人飞船升空，表明中国掌握</a:t>
            </a:r>
            <a:r>
              <a:rPr sz="2800">
                <a:solidFill>
                  <a:srgbClr val="FF0000"/>
                </a:solidFill>
                <a:sym typeface="+mn-ea"/>
              </a:rPr>
              <a:t>载人航天技术</a:t>
            </a:r>
            <a:r>
              <a:rPr sz="2800">
                <a:sym typeface="+mn-ea"/>
              </a:rPr>
              <a:t>，成为中国航天事业发展史上的第三个里程碑。</a:t>
            </a:r>
            <a:endParaRPr lang="zh-CN" altLang="en-US" sz="2800"/>
          </a:p>
        </p:txBody>
      </p:sp>
      <p:pic>
        <p:nvPicPr>
          <p:cNvPr id="101" name="图片 100"/>
          <p:cNvPicPr/>
          <p:nvPr/>
        </p:nvPicPr>
        <p:blipFill>
          <a:blip r:embed="rId2"/>
          <a:srcRect l="1456"/>
          <a:stretch>
            <a:fillRect/>
          </a:stretch>
        </p:blipFill>
        <p:spPr>
          <a:xfrm>
            <a:off x="6580505" y="1137920"/>
            <a:ext cx="4815840" cy="365696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6895" y="1106805"/>
            <a:ext cx="5039360" cy="4643755"/>
          </a:xfrm>
          <a:solidFill>
            <a:schemeClr val="tx2">
              <a:lumMod val="9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sz="3200" b="1">
                <a:sym typeface="+mn-ea"/>
              </a:rPr>
              <a:t>(4)深空探测-嫦娥奔月</a:t>
            </a:r>
            <a:endParaRPr lang="zh-CN" altLang="en-US" sz="3200" b="1"/>
          </a:p>
          <a:p>
            <a:pPr marL="0" indent="0">
              <a:buNone/>
            </a:pPr>
            <a:r>
              <a:rPr sz="2800">
                <a:sym typeface="+mn-ea"/>
              </a:rPr>
              <a:t>2007年10月24日，随着嫦娥一号成功奔月，嫦娥工程顺利完成了一期工程。</a:t>
            </a:r>
            <a:endParaRPr sz="2800">
              <a:sym typeface="+mn-ea"/>
            </a:endParaRPr>
          </a:p>
          <a:p>
            <a:pPr marL="0" indent="0">
              <a:buNone/>
            </a:pPr>
            <a:r>
              <a:rPr sz="2800">
                <a:sym typeface="+mn-ea"/>
              </a:rPr>
              <a:t>中国的探月工程分为三期完成，实现了"绕""落"和"回"三大关键技术的突破。</a:t>
            </a:r>
            <a:endParaRPr sz="2800">
              <a:sym typeface="+mn-ea"/>
            </a:endParaRPr>
          </a:p>
          <a:p>
            <a:pPr marL="0" indent="0">
              <a:buNone/>
            </a:pPr>
            <a:endParaRPr sz="2400">
              <a:sym typeface="+mn-ea"/>
            </a:endParaRPr>
          </a:p>
          <a:p>
            <a:pPr marL="0" indent="0">
              <a:buNone/>
            </a:pPr>
            <a:endParaRPr lang="zh-CN" altLang="en-US" sz="2400"/>
          </a:p>
        </p:txBody>
      </p:sp>
      <p:pic>
        <p:nvPicPr>
          <p:cNvPr id="101" name="图片 100"/>
          <p:cNvPicPr/>
          <p:nvPr/>
        </p:nvPicPr>
        <p:blipFill>
          <a:blip r:embed="rId2"/>
          <a:stretch>
            <a:fillRect/>
          </a:stretch>
        </p:blipFill>
        <p:spPr>
          <a:xfrm>
            <a:off x="5709285" y="572262"/>
            <a:ext cx="2743200" cy="20482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5709285" y="2750185"/>
            <a:ext cx="5704205" cy="36779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图片 102"/>
          <p:cNvPicPr/>
          <p:nvPr/>
        </p:nvPicPr>
        <p:blipFill>
          <a:blip r:embed="rId4"/>
          <a:stretch>
            <a:fillRect/>
          </a:stretch>
        </p:blipFill>
        <p:spPr>
          <a:xfrm>
            <a:off x="8665845" y="572770"/>
            <a:ext cx="2747645" cy="20478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69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972" y="0"/>
            <a:ext cx="122031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940" name="直角三角形 8"/>
          <p:cNvSpPr/>
          <p:nvPr/>
        </p:nvSpPr>
        <p:spPr>
          <a:xfrm>
            <a:off x="-152400" y="-63500"/>
            <a:ext cx="12439650" cy="6997700"/>
          </a:xfrm>
          <a:prstGeom prst="rtTriangle">
            <a:avLst/>
          </a:prstGeom>
          <a:solidFill>
            <a:srgbClr val="F8DEE1"/>
          </a:solidFill>
          <a:ln w="381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40" tIns="45720" rIns="91440" bIns="45720" anchor="ctr" anchorCtr="0"/>
          <a:lstStyle/>
          <a:p>
            <a:pPr algn="ctr">
              <a:buFontTx/>
            </a:pPr>
            <a:endParaRPr lang="zh-CN" altLang="en-US">
              <a:latin typeface="等线"/>
              <a:ea typeface="等线"/>
            </a:endParaRPr>
          </a:p>
        </p:txBody>
      </p:sp>
      <p:sp>
        <p:nvSpPr>
          <p:cNvPr id="1048942" name="椭圆 7"/>
          <p:cNvSpPr/>
          <p:nvPr/>
        </p:nvSpPr>
        <p:spPr>
          <a:xfrm>
            <a:off x="4295775" y="1550988"/>
            <a:ext cx="3756025" cy="3756025"/>
          </a:xfrm>
          <a:prstGeom prst="ellipse">
            <a:avLst/>
          </a:prstGeom>
          <a:solidFill>
            <a:srgbClr val="FFFFFF"/>
          </a:solidFill>
          <a:ln w="9525">
            <a:noFill/>
          </a:ln>
          <a:effectLst>
            <a:outerShdw sx="100998" sy="100998" algn="ctr" rotWithShape="0">
              <a:srgbClr val="000000">
                <a:alpha val="9998"/>
              </a:srgbClr>
            </a:outerShdw>
          </a:effectLst>
        </p:spPr>
        <p:txBody>
          <a:bodyPr lIns="91440" tIns="45720" rIns="91440" bIns="45720" anchor="ctr" anchorCtr="0"/>
          <a:lstStyle/>
          <a:p>
            <a:pPr algn="ctr">
              <a:buFontTx/>
            </a:pPr>
            <a:endParaRPr lang="zh-CN" altLang="en-US" sz="2800">
              <a:latin typeface="等线"/>
              <a:ea typeface="等线"/>
            </a:endParaRPr>
          </a:p>
        </p:txBody>
      </p:sp>
      <p:sp>
        <p:nvSpPr>
          <p:cNvPr id="1048944" name="文本框 16"/>
          <p:cNvSpPr/>
          <p:nvPr/>
        </p:nvSpPr>
        <p:spPr>
          <a:xfrm>
            <a:off x="5002530" y="1429385"/>
            <a:ext cx="2341563" cy="21478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>
            <a:spAutoFit/>
          </a:bodyPr>
          <a:lstStyle/>
          <a:p>
            <a:pPr algn="ctr">
              <a:buFontTx/>
            </a:pPr>
            <a:r>
              <a:rPr lang="en-US" altLang="zh-CN" sz="13800" b="1">
                <a:solidFill>
                  <a:srgbClr val="262626"/>
                </a:solidFill>
                <a:latin typeface="Arial" panose="020b0604020202020204" pitchFamily="34" charset="0"/>
                <a:ea typeface="等线"/>
              </a:rPr>
              <a:t>03</a:t>
            </a:r>
            <a:endParaRPr lang="en-US" altLang="en-US">
              <a:latin typeface="Arial" panose="020b0604020202020204" pitchFamily="34" charset="0"/>
              <a:ea typeface="等线"/>
            </a:endParaRPr>
          </a:p>
        </p:txBody>
      </p:sp>
      <p:sp>
        <p:nvSpPr>
          <p:cNvPr id="1048946" name="文本框 22"/>
          <p:cNvSpPr/>
          <p:nvPr/>
        </p:nvSpPr>
        <p:spPr>
          <a:xfrm>
            <a:off x="5028883" y="3385185"/>
            <a:ext cx="2486025" cy="3063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>
            <a:spAutoFit/>
          </a:bodyPr>
          <a:lstStyle/>
          <a:p>
            <a:pPr algn="ctr">
              <a:buFontTx/>
            </a:pPr>
            <a:r>
              <a:rPr lang="en-US" altLang="zh-CN" sz="14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</a:t>
            </a:r>
            <a:r>
              <a:rPr lang="en-US" altLang="zh-CN" sz="1400" b="1">
                <a:solidFill>
                  <a:srgbClr val="262626"/>
                </a:solidFill>
                <a:latin typeface="Arial" panose="020b0604020202020204" pitchFamily="34" charset="0"/>
                <a:ea typeface="等线"/>
              </a:rPr>
              <a:t>TITLE</a:t>
            </a:r>
            <a:r>
              <a:rPr lang="en-US" altLang="zh-CN" sz="14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HERE</a:t>
            </a:r>
            <a:endParaRPr lang="en-US" altLang="en-US">
              <a:latin typeface="Arial" panose="020b0604020202020204" pitchFamily="34" charset="0"/>
              <a:ea typeface="等线"/>
            </a:endParaRPr>
          </a:p>
        </p:txBody>
      </p:sp>
      <p:sp>
        <p:nvSpPr>
          <p:cNvPr id="1048948" name="Rectangle 23"/>
          <p:cNvSpPr/>
          <p:nvPr/>
        </p:nvSpPr>
        <p:spPr>
          <a:xfrm>
            <a:off x="4857750" y="3691890"/>
            <a:ext cx="2657475" cy="144526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>
            <a:spAutoFit/>
          </a:bodyPr>
          <a:lstStyle/>
          <a:p>
            <a:pPr algn="ctr">
              <a:buFontTx/>
            </a:pPr>
            <a:r>
              <a:rPr lang="en-US" altLang="en-US" sz="44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航天日</a:t>
            </a:r>
            <a:endParaRPr lang="en-US" altLang="en-US" sz="44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ctr">
              <a:buFontTx/>
            </a:pPr>
            <a:r>
              <a:rPr lang="en-US" altLang="en-US" sz="44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航天浪漫</a:t>
            </a:r>
            <a:endParaRPr lang="en-US" altLang="en-US" sz="44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97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97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97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48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8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8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48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489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8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8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8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489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48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48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6535" y="0"/>
            <a:ext cx="11758295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96060" y="1784350"/>
            <a:ext cx="20116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新闻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alphaModFix amt="60000"/>
          </a:blip>
          <a:stretch>
            <a:fillRect/>
          </a:stretch>
        </p:blipFill>
        <p:spPr>
          <a:xfrm>
            <a:off x="5495290" y="4662805"/>
            <a:ext cx="3031490" cy="174307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/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6549219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720090" cy="944799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1471910" y="0"/>
            <a:ext cx="720090" cy="944118"/>
          </a:xfrm>
          <a:prstGeom prst="rect">
            <a:avLst/>
          </a:prstGeom>
        </p:spPr>
      </p:pic>
      <p:pic>
        <p:nvPicPr>
          <p:cNvPr id="10" name="图片 9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12773" y="1570529"/>
            <a:ext cx="10966448" cy="470764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612845" y="863670"/>
            <a:ext cx="10970823" cy="70675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 anchorCtr="0">
            <a:norm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algn="ctr"/>
            <a:r>
              <a:rPr sz="3200">
                <a:sym typeface="+mn-ea"/>
              </a:rPr>
              <a:t>新闻：王亚平成为中国首位进行出舱活动的女航天员</a:t>
            </a:r>
            <a:endParaRPr lang="zh-CN" altLang="en-US" sz="3200">
              <a:uFillTx/>
              <a:latin typeface="Arial" panose="020b0604020202020204" pitchFamily="34" charset="0"/>
              <a:sym typeface="+mn-ea"/>
            </a:endParaRP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720090" y="1722755"/>
            <a:ext cx="10852150" cy="275463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/>
              <a:t>人民网北京11月7日电 （记者赵竹青）据中国载人航天工程办公室消息，</a:t>
            </a:r>
            <a:r>
              <a:rPr lang="zh-CN" altLang="en-US" sz="2400" b="1">
                <a:solidFill>
                  <a:srgbClr val="FF0000"/>
                </a:solidFill>
              </a:rPr>
              <a:t>11月7日</a:t>
            </a:r>
            <a:r>
              <a:rPr lang="zh-CN" altLang="en-US" sz="2400"/>
              <a:t>晚，</a:t>
            </a:r>
            <a:r>
              <a:rPr lang="zh-CN" altLang="en-US" sz="2400" b="1">
                <a:solidFill>
                  <a:srgbClr val="FF0000"/>
                </a:solidFill>
              </a:rPr>
              <a:t>神舟十三号</a:t>
            </a:r>
            <a:r>
              <a:rPr lang="zh-CN" altLang="en-US" sz="2400"/>
              <a:t>航天员进行首次出舱活动。截至20时28分，航天员</a:t>
            </a:r>
            <a:r>
              <a:rPr lang="zh-CN" altLang="en-US" sz="2400" b="1">
                <a:solidFill>
                  <a:srgbClr val="FF0000"/>
                </a:solidFill>
              </a:rPr>
              <a:t>翟志刚</a:t>
            </a:r>
            <a:r>
              <a:rPr lang="zh-CN" altLang="en-US" sz="2400"/>
              <a:t>、航天员</a:t>
            </a:r>
            <a:r>
              <a:rPr lang="zh-CN" altLang="en-US" sz="2400" b="1">
                <a:solidFill>
                  <a:srgbClr val="FF0000"/>
                </a:solidFill>
              </a:rPr>
              <a:t>王亚平</a:t>
            </a:r>
            <a:r>
              <a:rPr lang="zh-CN" altLang="en-US" sz="2400"/>
              <a:t>身着我国新一代“飞天”舱外航天服，先后从天和核心舱节点舱成功出舱，王亚平成为中国首位进行出舱活动的女航天员，迈出了</a:t>
            </a:r>
            <a:r>
              <a:rPr lang="zh-CN" altLang="en-US" sz="2400" b="1">
                <a:solidFill>
                  <a:srgbClr val="FF0000"/>
                </a:solidFill>
              </a:rPr>
              <a:t>中国女性舱外太空行走第一步</a:t>
            </a:r>
            <a:r>
              <a:rPr lang="zh-CN" altLang="en-US" sz="2400"/>
              <a:t>。</a:t>
            </a:r>
            <a:endParaRPr lang="zh-CN" altLang="en-US" sz="24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72735" y="4173855"/>
            <a:ext cx="3937000" cy="2104390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6255" y="211455"/>
            <a:ext cx="5976620" cy="6435090"/>
          </a:xfrm>
          <a:prstGeom prst="rect">
            <a:avLst/>
          </a:prstGeom>
        </p:spPr>
      </p:pic>
      <p:pic>
        <p:nvPicPr>
          <p:cNvPr id="105" name="图片 104"/>
          <p:cNvPicPr/>
          <p:nvPr/>
        </p:nvPicPr>
        <p:blipFill>
          <a:blip r:embed="rId3"/>
          <a:stretch>
            <a:fillRect/>
          </a:stretch>
        </p:blipFill>
        <p:spPr>
          <a:xfrm>
            <a:off x="6635433" y="3086100"/>
            <a:ext cx="5019675" cy="316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" name="图片 105"/>
          <p:cNvPicPr/>
          <p:nvPr/>
        </p:nvPicPr>
        <p:blipFill>
          <a:blip r:embed="rId4"/>
          <a:stretch>
            <a:fillRect/>
          </a:stretch>
        </p:blipFill>
        <p:spPr>
          <a:xfrm>
            <a:off x="6635750" y="211455"/>
            <a:ext cx="5019675" cy="28752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852805"/>
            <a:ext cx="6255385" cy="514286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en-US" sz="28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中国航天日，是为了纪念中国航天事业成就，发扬中国航天精神而计划设立的一个纪念日。首个航天日，习主席要求科学家帮助实现中国成为全球天空巨头的梦想。设立“中国航天日”，就是要铭记历史、传承精神，激发全民尤其是青少年崇尚科学、探索未知、敢于创新的热情。</a:t>
            </a:r>
            <a:endParaRPr lang="en-US" altLang="en-US" sz="2800" b="1"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15365" name="图片 20972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3105" y="863600"/>
            <a:ext cx="4222750" cy="51314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13" name="图片 2097278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1305" y="77470"/>
            <a:ext cx="3868420" cy="6703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图片 2097280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173855" y="76835"/>
            <a:ext cx="3844290" cy="66757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图片 20972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2275" y="76835"/>
            <a:ext cx="3968750" cy="667575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pic>
        <p:nvPicPr>
          <p:cNvPr id="18434" name="图片 2097286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42900" y="111760"/>
            <a:ext cx="3752215" cy="6462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3" name="图片 2097284"/>
          <p:cNvPicPr>
            <a:picLocks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239895" y="127635"/>
            <a:ext cx="3712210" cy="64300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20972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6885" y="128270"/>
            <a:ext cx="3808730" cy="646239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图片 2097292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07035" y="179705"/>
            <a:ext cx="3662680" cy="651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7" name="图片 20972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2430" y="179705"/>
            <a:ext cx="3604895" cy="651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2097294"/>
          <p:cNvPicPr>
            <a:picLocks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8061325" y="179705"/>
            <a:ext cx="3693160" cy="65157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97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" y="-2540"/>
            <a:ext cx="122031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994" name="直角三角形 8"/>
          <p:cNvSpPr/>
          <p:nvPr/>
        </p:nvSpPr>
        <p:spPr>
          <a:xfrm>
            <a:off x="-152400" y="-63500"/>
            <a:ext cx="12439650" cy="6997700"/>
          </a:xfrm>
          <a:prstGeom prst="rtTriangle">
            <a:avLst/>
          </a:prstGeom>
          <a:solidFill>
            <a:srgbClr val="F8DEE1"/>
          </a:solidFill>
          <a:ln w="381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40" tIns="45720" rIns="91440" bIns="45720" anchor="ctr" anchorCtr="0"/>
          <a:lstStyle/>
          <a:p>
            <a:pPr algn="ctr">
              <a:buFontTx/>
            </a:pPr>
            <a:endParaRPr lang="zh-CN" altLang="en-US">
              <a:latin typeface="等线"/>
              <a:ea typeface="等线"/>
            </a:endParaRPr>
          </a:p>
        </p:txBody>
      </p:sp>
      <p:sp>
        <p:nvSpPr>
          <p:cNvPr id="1048996" name="椭圆 7"/>
          <p:cNvSpPr/>
          <p:nvPr/>
        </p:nvSpPr>
        <p:spPr>
          <a:xfrm>
            <a:off x="4321175" y="1550988"/>
            <a:ext cx="3757613" cy="3756025"/>
          </a:xfrm>
          <a:prstGeom prst="ellipse">
            <a:avLst/>
          </a:prstGeom>
          <a:solidFill>
            <a:srgbClr val="FFFFFF"/>
          </a:solidFill>
          <a:ln w="9525">
            <a:noFill/>
          </a:ln>
          <a:effectLst>
            <a:outerShdw sx="100998" sy="100998" algn="ctr" rotWithShape="0">
              <a:srgbClr val="000000">
                <a:alpha val="9998"/>
              </a:srgbClr>
            </a:outerShdw>
          </a:effectLst>
        </p:spPr>
        <p:txBody>
          <a:bodyPr lIns="91440" tIns="45720" rIns="91440" bIns="45720" anchor="ctr" anchorCtr="0"/>
          <a:lstStyle/>
          <a:p>
            <a:pPr algn="ctr">
              <a:buFontTx/>
            </a:pPr>
            <a:endParaRPr lang="zh-CN" altLang="en-US">
              <a:latin typeface="等线"/>
              <a:ea typeface="等线"/>
            </a:endParaRPr>
          </a:p>
        </p:txBody>
      </p:sp>
      <p:sp>
        <p:nvSpPr>
          <p:cNvPr id="1048998" name="文本框 16"/>
          <p:cNvSpPr/>
          <p:nvPr/>
        </p:nvSpPr>
        <p:spPr>
          <a:xfrm>
            <a:off x="5102225" y="1364933"/>
            <a:ext cx="2341563" cy="22148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>
              <a:buFontTx/>
            </a:pPr>
            <a:r>
              <a:rPr lang="en-US" altLang="zh-CN" sz="13800" b="1">
                <a:solidFill>
                  <a:srgbClr val="262626"/>
                </a:solidFill>
                <a:latin typeface="Arial" panose="020b0604020202020204" pitchFamily="34" charset="0"/>
                <a:ea typeface="等线"/>
              </a:rPr>
              <a:t>04</a:t>
            </a:r>
            <a:endParaRPr lang="en-US" altLang="en-US">
              <a:latin typeface="Arial" panose="020b0604020202020204" pitchFamily="34" charset="0"/>
              <a:ea typeface="等线"/>
            </a:endParaRPr>
          </a:p>
        </p:txBody>
      </p:sp>
      <p:sp>
        <p:nvSpPr>
          <p:cNvPr id="1049000" name="文本框 22"/>
          <p:cNvSpPr/>
          <p:nvPr/>
        </p:nvSpPr>
        <p:spPr>
          <a:xfrm>
            <a:off x="4957763" y="3273425"/>
            <a:ext cx="2486025" cy="3063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>
            <a:spAutoFit/>
          </a:bodyPr>
          <a:lstStyle/>
          <a:p>
            <a:pPr algn="ctr">
              <a:buFontTx/>
            </a:pPr>
            <a:r>
              <a:rPr lang="en-US" altLang="zh-CN" sz="14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</a:t>
            </a:r>
            <a:r>
              <a:rPr lang="en-US" altLang="zh-CN" sz="1400" b="1">
                <a:solidFill>
                  <a:srgbClr val="262626"/>
                </a:solidFill>
                <a:latin typeface="Arial" panose="020b0604020202020204" pitchFamily="34" charset="0"/>
                <a:ea typeface="等线"/>
              </a:rPr>
              <a:t>TITLE</a:t>
            </a:r>
            <a:r>
              <a:rPr lang="en-US" altLang="zh-CN" sz="14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HERE</a:t>
            </a:r>
            <a:endParaRPr lang="en-US" altLang="en-US">
              <a:latin typeface="Arial" panose="020b0604020202020204" pitchFamily="34" charset="0"/>
              <a:ea typeface="等线"/>
            </a:endParaRPr>
          </a:p>
        </p:txBody>
      </p:sp>
      <p:sp>
        <p:nvSpPr>
          <p:cNvPr id="1049002" name="Rectangle 23"/>
          <p:cNvSpPr/>
          <p:nvPr/>
        </p:nvSpPr>
        <p:spPr>
          <a:xfrm>
            <a:off x="4321175" y="3694430"/>
            <a:ext cx="375856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 algn="ctr">
              <a:buClrTx/>
              <a:buSzTx/>
              <a:buFontTx/>
            </a:pPr>
            <a:r>
              <a:rPr lang="en-US" altLang="en-US" sz="40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学习航天精神</a:t>
            </a:r>
            <a:endParaRPr lang="en-US" altLang="en-US" sz="40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ctr">
              <a:buClrTx/>
              <a:buSzTx/>
              <a:buFontTx/>
            </a:pPr>
            <a:r>
              <a:rPr lang="en-US" altLang="en-US" sz="40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争做时代好青年</a:t>
            </a:r>
            <a:endParaRPr lang="en-US" altLang="en-US" sz="40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97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97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97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8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48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48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48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489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8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48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49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490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49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49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29" name="图片 20973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1813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矩形 1049005"/>
          <p:cNvSpPr/>
          <p:nvPr/>
        </p:nvSpPr>
        <p:spPr>
          <a:xfrm>
            <a:off x="3379788" y="938213"/>
            <a:ext cx="3998912" cy="498157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>
            <a:spAutoFit/>
          </a:bodyPr>
          <a:lstStyle/>
          <a:p>
            <a:r>
              <a:rPr lang="en-US" altLang="en-US" sz="3000" b="1">
                <a:latin typeface="Arial" panose="020b0604020202020204" pitchFamily="34" charset="0"/>
                <a:ea typeface="等线"/>
              </a:rPr>
              <a:t>中国航天人奋发图强、砥砺奋进，不断刷新高度，助力国家发展。从东方红一号到东方红五号，从嫦娥一号到嫦娥四号，从神舟一号到神舟十二号，一代又一代航天人不惧困难、勇挑重担，用奋斗实现中国迈向星辰大海的深空梦想。</a:t>
            </a:r>
            <a:endParaRPr lang="en-US" altLang="en-US" sz="3000" b="1">
              <a:latin typeface="Arial" panose="020b0604020202020204" pitchFamily="34" charset="0"/>
              <a:ea typeface="等线"/>
            </a:endParaRPr>
          </a:p>
        </p:txBody>
      </p:sp>
      <p:sp>
        <p:nvSpPr>
          <p:cNvPr id="22531" name="矩形 1049007"/>
          <p:cNvSpPr/>
          <p:nvPr/>
        </p:nvSpPr>
        <p:spPr>
          <a:xfrm>
            <a:off x="7361238" y="449263"/>
            <a:ext cx="4830762" cy="595947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>
            <a:spAutoFit/>
          </a:bodyPr>
          <a:lstStyle/>
          <a:p>
            <a:r>
              <a:rPr lang="en-US" altLang="en-US" sz="2800">
                <a:latin typeface="Arial" panose="020b0604020202020204" pitchFamily="34" charset="0"/>
                <a:ea typeface="等线"/>
              </a:rPr>
              <a:t>中国航天精神，激励着党员干部和广大人民接续奋斗、矢志不渝，在新时代建功立业。作为新时代的年轻人，面对当今世界“百年未有之大变局”，要做到不忘初心面向未来，要发扬航天精神，做新时代有为青年。新时代属于奋斗者，我们要不怕苦、不怕累，在压力下不断学习，在困难中不断成长，在岗位上兢兢业业，不负青春韶华，不负时代和人民重托，为实现中华民族伟大复兴的中国梦而努力奋斗。</a:t>
            </a:r>
            <a:endParaRPr lang="en-US" altLang="en-US" sz="2800">
              <a:latin typeface="Arial" panose="020b0604020202020204" pitchFamily="34" charset="0"/>
              <a:ea typeface="等线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占位符 2"/>
          <p:cNvSpPr>
            <a:spLocks noGrp="1"/>
          </p:cNvSpPr>
          <p:nvPr>
            <p:ph type="body" idx="14"/>
            <p:custDataLst>
              <p:tags r:id="rId3"/>
            </p:custDataLst>
          </p:nvPr>
        </p:nvSpPr>
        <p:spPr>
          <a:xfrm>
            <a:off x="2227580" y="3422015"/>
            <a:ext cx="7793990" cy="574675"/>
          </a:xfrm>
        </p:spPr>
        <p:txBody>
          <a:bodyPr>
            <a:normAutofit/>
          </a:bodyPr>
          <a:lstStyle/>
          <a:p>
            <a:r>
              <a:rPr lang="zh-CN" altLang="en-US" b="1">
                <a:solidFill>
                  <a:srgbClr val="002060"/>
                </a:solidFill>
                <a:sym typeface="+mn-ea"/>
              </a:rPr>
              <a:t>第8讲  中国航天精神   </a:t>
            </a:r>
            <a:r>
              <a:rPr lang="zh-CN" altLang="en-US" b="1">
                <a:solidFill>
                  <a:srgbClr val="002060"/>
                </a:solidFill>
              </a:rPr>
              <a:t>2021.11</a:t>
            </a:r>
            <a:endParaRPr lang="zh-CN" altLang="en-US" b="1">
              <a:solidFill>
                <a:srgbClr val="00206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13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altLang="zh-CN"/>
              <a:t>THANKS</a:t>
            </a:r>
            <a:endParaRPr lang="en-US" altLang="zh-CN"/>
          </a:p>
        </p:txBody>
      </p:sp>
      <p:pic>
        <p:nvPicPr>
          <p:cNvPr id="4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607800" y="12052300"/>
            <a:ext cx="304800" cy="228600"/>
          </a:xfrm>
          <a:prstGeom prst="cube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35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112" y="0"/>
            <a:ext cx="122031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8880" name="直角三角形 4"/>
          <p:cNvSpPr/>
          <p:nvPr/>
        </p:nvSpPr>
        <p:spPr>
          <a:xfrm>
            <a:off x="-266700" y="-72072"/>
            <a:ext cx="12458700" cy="7002462"/>
          </a:xfrm>
          <a:prstGeom prst="rtTriangle">
            <a:avLst/>
          </a:prstGeom>
          <a:solidFill>
            <a:srgbClr val="F8DEE1"/>
          </a:solidFill>
          <a:ln w="381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40" tIns="45720" rIns="91440" bIns="45720" anchor="ctr" anchorCtr="0"/>
          <a:lstStyle/>
          <a:p>
            <a:pPr algn="ctr">
              <a:buFontTx/>
              <a:buNone/>
            </a:pPr>
            <a:endParaRPr lang="zh-CN" altLang="en-US">
              <a:latin typeface="等线"/>
              <a:ea typeface="等线"/>
            </a:endParaRPr>
          </a:p>
        </p:txBody>
      </p:sp>
      <p:sp>
        <p:nvSpPr>
          <p:cNvPr id="1048882" name="椭圆 1"/>
          <p:cNvSpPr/>
          <p:nvPr/>
        </p:nvSpPr>
        <p:spPr>
          <a:xfrm>
            <a:off x="4217988" y="1550670"/>
            <a:ext cx="3756025" cy="3757613"/>
          </a:xfrm>
          <a:prstGeom prst="ellipse">
            <a:avLst/>
          </a:prstGeom>
          <a:solidFill>
            <a:srgbClr val="FFFFFF"/>
          </a:solidFill>
          <a:ln w="9525">
            <a:noFill/>
          </a:ln>
          <a:effectLst>
            <a:outerShdw sx="100998" sy="100998" algn="ctr" rotWithShape="0">
              <a:srgbClr val="000000">
                <a:alpha val="9998"/>
              </a:srgbClr>
            </a:outerShdw>
          </a:effectLst>
        </p:spPr>
        <p:txBody>
          <a:bodyPr lIns="91440" tIns="45720" rIns="91440" bIns="45720" anchor="ctr" anchorCtr="0"/>
          <a:lstStyle/>
          <a:p>
            <a:pPr algn="ctr">
              <a:buFontTx/>
              <a:buNone/>
            </a:pPr>
            <a:endParaRPr lang="zh-CN" altLang="en-US">
              <a:latin typeface="等线"/>
              <a:ea typeface="等线"/>
            </a:endParaRPr>
          </a:p>
        </p:txBody>
      </p:sp>
      <p:sp>
        <p:nvSpPr>
          <p:cNvPr id="1048884" name="文本框 16"/>
          <p:cNvSpPr/>
          <p:nvPr/>
        </p:nvSpPr>
        <p:spPr>
          <a:xfrm>
            <a:off x="4956810" y="1549083"/>
            <a:ext cx="2341563" cy="214947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>
            <a:spAutoFit/>
          </a:bodyPr>
          <a:lstStyle/>
          <a:p>
            <a:pPr algn="ctr">
              <a:buFontTx/>
              <a:buNone/>
            </a:pPr>
            <a:r>
              <a:rPr lang="en-US" altLang="zh-CN" sz="13800" b="1">
                <a:solidFill>
                  <a:srgbClr val="262626"/>
                </a:solidFill>
                <a:latin typeface="Arial" panose="020b0604020202020204" pitchFamily="34" charset="0"/>
                <a:ea typeface="等线"/>
              </a:rPr>
              <a:t>01</a:t>
            </a:r>
            <a:endParaRPr lang="en-US" altLang="en-US">
              <a:latin typeface="Arial" panose="020b0604020202020204" pitchFamily="34" charset="0"/>
              <a:ea typeface="等线"/>
            </a:endParaRPr>
          </a:p>
        </p:txBody>
      </p:sp>
      <p:sp>
        <p:nvSpPr>
          <p:cNvPr id="1048886" name="文本框 22"/>
          <p:cNvSpPr/>
          <p:nvPr/>
        </p:nvSpPr>
        <p:spPr>
          <a:xfrm>
            <a:off x="4930458" y="3392170"/>
            <a:ext cx="2486025" cy="306388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>
            <a:spAutoFit/>
          </a:bodyPr>
          <a:lstStyle/>
          <a:p>
            <a:pPr algn="ctr">
              <a:buFontTx/>
              <a:buNone/>
            </a:pPr>
            <a:r>
              <a:rPr lang="en-US" altLang="zh-CN" sz="14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YOUR </a:t>
            </a:r>
            <a:r>
              <a:rPr lang="en-US" altLang="zh-CN" sz="1400" b="1">
                <a:solidFill>
                  <a:srgbClr val="262626"/>
                </a:solidFill>
                <a:latin typeface="Arial" panose="020b0604020202020204" pitchFamily="34" charset="0"/>
                <a:ea typeface="等线"/>
              </a:rPr>
              <a:t>TITLE</a:t>
            </a:r>
            <a:r>
              <a:rPr lang="en-US" altLang="zh-CN" sz="1400" b="1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HERE</a:t>
            </a:r>
            <a:endParaRPr lang="en-US" altLang="en-US">
              <a:latin typeface="Arial" panose="020b0604020202020204" pitchFamily="34" charset="0"/>
              <a:ea typeface="等线"/>
            </a:endParaRPr>
          </a:p>
        </p:txBody>
      </p:sp>
      <p:sp>
        <p:nvSpPr>
          <p:cNvPr id="1048888" name="Rectangle 23"/>
          <p:cNvSpPr/>
          <p:nvPr/>
        </p:nvSpPr>
        <p:spPr>
          <a:xfrm>
            <a:off x="4845050" y="3826510"/>
            <a:ext cx="2657475" cy="82994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>
            <a:spAutoFit/>
          </a:bodyPr>
          <a:lstStyle/>
          <a:p>
            <a:pPr algn="ctr">
              <a:buFontTx/>
              <a:buNone/>
            </a:pPr>
            <a:r>
              <a:rPr lang="en-US" altLang="en-US" sz="4800" b="1">
                <a:solidFill>
                  <a:srgbClr val="002060"/>
                </a:solidFill>
                <a:latin typeface="华文楷体" panose="02010600040101010101" charset="-122"/>
                <a:ea typeface="华文楷体" panose="02010600040101010101" charset="-122"/>
              </a:rPr>
              <a:t>航天精神</a:t>
            </a:r>
            <a:endParaRPr lang="en-US" altLang="en-US" sz="4800" b="1">
              <a:solidFill>
                <a:srgbClr val="00206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97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97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97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48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48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48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48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488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48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48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48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488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48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48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/>
          <p:cNvPicPr/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8318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748530" y="695960"/>
            <a:ext cx="6518275" cy="54654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40" tIns="45720" rIns="91440" bIns="45720" rtlCol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8745" indent="0" algn="l">
              <a:lnSpc>
                <a:spcPct val="150000"/>
              </a:lnSpc>
              <a:buNone/>
            </a:pPr>
            <a:r>
              <a:rPr lang="en-US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“特别能吃苦”诠释了航天人热爱祖国、为国争光的坚定信念。</a:t>
            </a:r>
            <a:endParaRPr lang="en-US" altLang="en-US" sz="28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l">
              <a:lnSpc>
                <a:spcPct val="150000"/>
              </a:lnSpc>
              <a:buNone/>
            </a:pPr>
            <a:r>
              <a:rPr lang="en-US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“特别能战斗”诠释了航天人独立自主、敢于超越的进取意识。</a:t>
            </a:r>
            <a:endParaRPr lang="en-US" altLang="en-US" sz="28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l">
              <a:lnSpc>
                <a:spcPct val="150000"/>
              </a:lnSpc>
              <a:buNone/>
            </a:pPr>
            <a:r>
              <a:rPr lang="en-US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“特别能攻关”诠释了航天人攻坚克难、勇于登攀的品格作风。</a:t>
            </a:r>
            <a:endParaRPr lang="en-US" altLang="en-US" sz="28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l">
              <a:lnSpc>
                <a:spcPct val="150000"/>
              </a:lnSpc>
              <a:buNone/>
            </a:pPr>
            <a:r>
              <a:rPr lang="en-US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“特别能奉献”诠释了航天人淡泊名利、默默奉献的崇高品质。</a:t>
            </a:r>
            <a:endParaRPr lang="en-US" altLang="en-US" sz="28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l">
              <a:lnSpc>
                <a:spcPct val="150000"/>
              </a:lnSpc>
              <a:buNone/>
            </a:pPr>
            <a:endParaRPr lang="en-US" altLang="en-US" sz="28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855345" y="695960"/>
            <a:ext cx="3893185" cy="54654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40" tIns="45720" rIns="91440" bIns="45720" rtlCol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8745" indent="0" algn="l">
              <a:lnSpc>
                <a:spcPct val="150000"/>
              </a:lnSpc>
              <a:buNone/>
            </a:pPr>
            <a:r>
              <a:rPr lang="zh-CN" altLang="en-US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楷体" panose="02010609060101010101" charset="-122"/>
                <a:sym typeface="+mn-ea"/>
              </a:rPr>
              <a:t>载人</a:t>
            </a:r>
            <a:r>
              <a:rPr lang="en-US" altLang="en-US" sz="4400" b="1">
                <a:solidFill>
                  <a:srgbClr val="FF0000"/>
                </a:solidFill>
                <a:latin typeface="隶书" panose="02010509060101010101" charset="-122"/>
                <a:ea typeface="隶书" panose="02010509060101010101" charset="-122"/>
                <a:cs typeface="楷体" panose="02010609060101010101" charset="-122"/>
                <a:sym typeface="+mn-ea"/>
              </a:rPr>
              <a:t>航天精神</a:t>
            </a:r>
            <a:endParaRPr lang="en-US" altLang="en-US" sz="3600" b="1">
              <a:latin typeface="隶书" panose="02010509060101010101" charset="-122"/>
              <a:ea typeface="隶书" panose="020105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4400" b="1">
                <a:latin typeface="隶书" panose="02010509060101010101" charset="-122"/>
                <a:ea typeface="隶书" panose="02010509060101010101" charset="-122"/>
                <a:cs typeface="楷体" panose="02010609060101010101" charset="-122"/>
                <a:sym typeface="+mn-ea"/>
              </a:rPr>
              <a:t>特别能吃苦，</a:t>
            </a:r>
            <a:endParaRPr lang="en-US" altLang="en-US" sz="4400" b="1">
              <a:latin typeface="隶书" panose="02010509060101010101" charset="-122"/>
              <a:ea typeface="隶书" panose="020105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4400" b="1">
                <a:latin typeface="隶书" panose="02010509060101010101" charset="-122"/>
                <a:ea typeface="隶书" panose="02010509060101010101" charset="-122"/>
                <a:cs typeface="楷体" panose="02010609060101010101" charset="-122"/>
                <a:sym typeface="+mn-ea"/>
              </a:rPr>
              <a:t>特别能战斗，</a:t>
            </a:r>
            <a:endParaRPr lang="en-US" altLang="en-US" sz="4400" b="1">
              <a:latin typeface="隶书" panose="02010509060101010101" charset="-122"/>
              <a:ea typeface="隶书" panose="020105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4400" b="1">
                <a:latin typeface="隶书" panose="02010509060101010101" charset="-122"/>
                <a:ea typeface="隶书" panose="02010509060101010101" charset="-122"/>
                <a:cs typeface="楷体" panose="02010609060101010101" charset="-122"/>
                <a:sym typeface="+mn-ea"/>
              </a:rPr>
              <a:t>特别能攻关，</a:t>
            </a:r>
            <a:endParaRPr lang="en-US" altLang="en-US" sz="4400" b="1">
              <a:latin typeface="隶书" panose="02010509060101010101" charset="-122"/>
              <a:ea typeface="隶书" panose="020105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4400" b="1">
                <a:latin typeface="隶书" panose="02010509060101010101" charset="-122"/>
                <a:ea typeface="隶书" panose="02010509060101010101" charset="-122"/>
                <a:cs typeface="楷体" panose="02010609060101010101" charset="-122"/>
                <a:sym typeface="+mn-ea"/>
              </a:rPr>
              <a:t>特别能奉献。</a:t>
            </a:r>
            <a:endParaRPr lang="en-US" altLang="en-US" sz="4400" b="1" spc="15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panose="02010509060101010101" charset="-122"/>
              <a:ea typeface="隶书" panose="020105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45" name="图片 11"/>
          <p:cNvPicPr>
            <a:picLocks noChangeAspect="1"/>
          </p:cNvPicPr>
          <p:nvPr>
            <p:ph idx="1"/>
          </p:nvPr>
        </p:nvPicPr>
        <p:blipFill>
          <a:blip r:embed="rId2"/>
          <a:srcRect l="3227" r="3227"/>
          <a:stretch>
            <a:fillRect/>
          </a:stretch>
        </p:blipFill>
        <p:spPr>
          <a:xfrm>
            <a:off x="262890" y="0"/>
            <a:ext cx="7300595" cy="68573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670165" y="975995"/>
            <a:ext cx="4237355" cy="54654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40" tIns="45720" rIns="91440" bIns="45720" rtlCol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8745" indent="0" algn="l">
              <a:lnSpc>
                <a:spcPct val="150000"/>
              </a:lnSpc>
              <a:buNone/>
            </a:pPr>
            <a:r>
              <a:rPr lang="en-US" altLang="en-US" sz="3200" b="1">
                <a:solidFill>
                  <a:srgbClr val="00206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习近平总书记指出，</a:t>
            </a:r>
            <a:endParaRPr lang="en-US" altLang="en-US" sz="28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l">
              <a:lnSpc>
                <a:spcPct val="150000"/>
              </a:lnSpc>
              <a:buNone/>
            </a:pPr>
            <a:r>
              <a:rPr lang="en-US" altLang="en-US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建造空间站、建成国家太空实验室，是实现我国载人航天工程“三步走”战略的重要目标，是建设科技强国、航天强国的重要引领性工程。</a:t>
            </a:r>
            <a:endParaRPr lang="en-US" altLang="en-US" sz="2800" b="1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97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97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97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97243" name="图片 7"/>
          <p:cNvPicPr>
            <a:picLocks noChangeAspect="1"/>
          </p:cNvPicPr>
          <p:nvPr/>
        </p:nvPicPr>
        <p:blipFill>
          <a:blip r:embed="rId2"/>
          <a:srcRect l="3256" r="3256"/>
          <a:stretch>
            <a:fillRect/>
          </a:stretch>
        </p:blipFill>
        <p:spPr>
          <a:xfrm>
            <a:off x="240665" y="0"/>
            <a:ext cx="7131050" cy="6858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13980" y="847090"/>
            <a:ext cx="3893185" cy="54654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40" tIns="45720" rIns="91440" bIns="45720" rtlCol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32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中国载人航天事业</a:t>
            </a:r>
            <a:endParaRPr lang="en-US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一次次在浩瀚太空</a:t>
            </a:r>
            <a:endParaRPr lang="en-US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刷新“中国高度”——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从无人飞行到载人飞行，</a:t>
            </a:r>
            <a:endParaRPr lang="en-US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从一人一天到多人多天，</a:t>
            </a:r>
            <a:endParaRPr lang="en-US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从舱内实验到太空行走，</a:t>
            </a:r>
            <a:endParaRPr lang="en-US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从太空短期停留</a:t>
            </a:r>
            <a:endParaRPr lang="en-US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到中长期驻留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97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97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97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20" name="图片 2097248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3525" y="0"/>
            <a:ext cx="7301865" cy="6858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00010" y="575310"/>
            <a:ext cx="3893185" cy="589470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40" tIns="45720" rIns="91440" bIns="45720" rtlCol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36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载人航天工程</a:t>
            </a:r>
            <a:endParaRPr lang="en-US" altLang="en-US" sz="3200" b="1">
              <a:solidFill>
                <a:srgbClr val="FF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是中国航天领域</a:t>
            </a:r>
            <a:endParaRPr lang="en-US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迄今为止</a:t>
            </a:r>
            <a:endParaRPr lang="en-US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规模最庞大、</a:t>
            </a:r>
            <a:endParaRPr lang="en-US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系统最复杂、</a:t>
            </a:r>
            <a:endParaRPr lang="en-US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技术难度最高、</a:t>
            </a:r>
            <a:endParaRPr lang="en-US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可靠性要求最严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风险挑战最大</a:t>
            </a:r>
            <a:endParaRPr lang="en-US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的重点工程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21" name="图片 2097250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6705" y="0"/>
            <a:ext cx="730123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13980" y="847090"/>
            <a:ext cx="3893185" cy="546544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40" tIns="45720" rIns="91440" bIns="45720" rtlCol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36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载人航天精神</a:t>
            </a:r>
            <a:endParaRPr lang="en-US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是“两弹一星”精神在新时期的发扬光大，</a:t>
            </a:r>
            <a:endParaRPr lang="en-US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是以爱国主义为核心的民族精神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</a:t>
            </a:r>
            <a:r>
              <a:rPr lang="en-US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以改革创新为核心的时代精神</a:t>
            </a:r>
            <a:endParaRPr lang="en-US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的生动体现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5" name="图片 2097256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3525" y="0"/>
            <a:ext cx="730123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7713980" y="2121535"/>
            <a:ext cx="3893185" cy="419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91440" tIns="45720" rIns="91440" bIns="45720" rtlCol="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3600" b="1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载人航天精神</a:t>
            </a:r>
            <a:endParaRPr lang="en-US" altLang="en-US"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已成为激励一代代航天人不忘初心、继续前进的</a:t>
            </a:r>
            <a:endParaRPr lang="en-US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118745" indent="0" algn="ctr">
              <a:lnSpc>
                <a:spcPct val="150000"/>
              </a:lnSpc>
              <a:buNone/>
            </a:pPr>
            <a:r>
              <a:rPr lang="en-US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精神密码。</a:t>
            </a:r>
            <a:endParaRPr lang="en-US" altLang="en-US" sz="32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2*i*1"/>
  <p:tag name="KSO_WM_UNIT_INDEX" val="1"/>
  <p:tag name="KSO_WM_UNIT_LAYERLEVEL" val="1"/>
  <p:tag name="KSO_WM_UNIT_SUBTYPE" val="h"/>
  <p:tag name="KSO_WM_UNIT_TYPE" val="i"/>
</p:tagLst>
</file>

<file path=ppt/tags/tag146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15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4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5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5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5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2"/>
  <p:tag name="KSO_WM_UNIT_INDEX" val="2"/>
  <p:tag name="KSO_WM_UNIT_LAYERLEVEL" val="1"/>
  <p:tag name="KSO_WM_UNIT_SUBTYPE" val="h"/>
  <p:tag name="KSO_WM_UNIT_TYPE" val="i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2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6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6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2"/>
  <p:tag name="KSO_WM_UNIT_INDEX" val="2"/>
  <p:tag name="KSO_WM_UNIT_LAYERLEVEL" val="1"/>
  <p:tag name="KSO_WM_UNIT_SUBTYPE" val="h"/>
  <p:tag name="KSO_WM_UNIT_TYPE" val="i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7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7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2"/>
  <p:tag name="KSO_WM_UNIT_INDEX" val="2"/>
  <p:tag name="KSO_WM_UNIT_LAYERLEVEL" val="1"/>
  <p:tag name="KSO_WM_UNIT_SUBTYPE" val="h"/>
  <p:tag name="KSO_WM_UNIT_TYPE" val="i"/>
</p:tagLst>
</file>

<file path=ppt/tags/tag18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8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2"/>
  <p:tag name="KSO_WM_UNIT_INDEX" val="2"/>
  <p:tag name="KSO_WM_UNIT_LAYERLEVEL" val="1"/>
  <p:tag name="KSO_WM_UNIT_SUBTYPE" val="h"/>
  <p:tag name="KSO_WM_UNIT_TYPE" val="i"/>
</p:tagLst>
</file>

<file path=ppt/tags/tag19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9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20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20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0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2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375"/>
  <p:tag name="KSO_WM_TEMPLATE_MASTER_THUMB_INDEX" val="12"/>
  <p:tag name="KSO_WM_TEMPLATE_MASTER_TYPE" val="1"/>
  <p:tag name="KSO_WM_TEMPLATE_SUBCATEGORY" val="0"/>
  <p:tag name="KSO_WM_TEMPLATE_THUMBS_INDEX" val="1、4、7、9、12、15、16、18、19、20、21、24、28、32、35、36、37"/>
</p:tagLst>
</file>

<file path=ppt/tags/tag217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17*i*1"/>
  <p:tag name="KSO_WM_UNIT_INDEX" val="1"/>
  <p:tag name="KSO_WM_UNIT_LAYERLEVEL" val="1"/>
  <p:tag name="KSO_WM_UNIT_TYPE" val="i"/>
</p:tagLst>
</file>

<file path=ppt/tags/tag218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17*i*3"/>
  <p:tag name="KSO_WM_UNIT_INDEX" val="3"/>
  <p:tag name="KSO_WM_UNIT_LAYERLEVEL" val="1"/>
  <p:tag name="KSO_WM_UNIT_TYPE" val="i"/>
</p:tagLst>
</file>

<file path=ppt/tags/tag219.xml><?xml version="1.0" encoding="utf-8"?>
<p:tagLst xmlns:p="http://schemas.openxmlformats.org/presentationml/2006/main">
  <p:tag name="KSO_WM_BEAUTIFY_FLAG" val="#wm#"/>
  <p:tag name="KSO_WM_SLIDE_BACKGROUND_TYPE" val="belt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17*i*4"/>
  <p:tag name="KSO_WM_UNIT_INDEX" val="4"/>
  <p:tag name="KSO_WM_UNIT_LAYERLEVEL" val="1"/>
  <p:tag name="KSO_WM_UNIT_TYPE" val="i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简约工作汇报"/>
  <p:tag name="KSO_WM_UNIT_TYPE" val="a"/>
  <p:tag name="KSO_WM_UNIT_VALUE" val="8"/>
</p:tagLst>
</file>

<file path=ppt/tags/tag221.xml><?xml version="1.0" encoding="utf-8"?>
<p:tagLst xmlns:p="http://schemas.openxmlformats.org/presentationml/2006/main">
  <p:tag name="KSO_WM_BEAUTIFY_FLAG" val="#wm#"/>
  <p:tag name="KSO_WM_SLIDE_BACKGROUND" val="[&quot;general&quot;,&quot;belt&quot;]"/>
  <p:tag name="KSO_WM_SLIDE_ID" val="custom20205375_17"/>
  <p:tag name="KSO_WM_SLIDE_INDEX" val="17"/>
  <p:tag name="KSO_WM_SLIDE_ITEM_CNT" val="0"/>
  <p:tag name="KSO_WM_SLIDE_LAYOUT" val="f_g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POSITION" val="0*0"/>
  <p:tag name="KSO_WM_SLIDE_RATIO" val="1.777778"/>
  <p:tag name="KSO_WM_SLIDE_SIZE" val="960*540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375"/>
  <p:tag name="KSO_WM_TEMPLATE_MASTER_TYPE" val="1"/>
  <p:tag name="KSO_WM_TEMPLATE_SUBCATEGORY" val="0"/>
</p:tagLst>
</file>

<file path=ppt/tags/tag222.xml><?xml version="1.0" encoding="utf-8"?>
<p:tagLst xmlns:p="http://schemas.openxmlformats.org/presentationml/2006/main">
  <p:tag name="KSO_WM_BEAUTIFY_FLAG" val="#wm#"/>
  <p:tag name="KSO_WM_SLIDE_BACKGROUND_TYPE" val="topBottom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9*i*1"/>
  <p:tag name="KSO_WM_UNIT_INDEX" val="1"/>
  <p:tag name="KSO_WM_UNIT_LAYERLEVEL" val="1"/>
  <p:tag name="KSO_WM_UNIT_TYPE" val="i"/>
</p:tagLst>
</file>

<file path=ppt/tags/tag223.xml><?xml version="1.0" encoding="utf-8"?>
<p:tagLst xmlns:p="http://schemas.openxmlformats.org/presentationml/2006/main">
  <p:tag name="KSO_WM_BEAUTIFY_FLAG" val="#wm#"/>
  <p:tag name="KSO_WM_SLIDE_BACKGROUND_TYPE" val="topBottom"/>
  <p:tag name="KSO_WM_TAG_VERSION" val="1.0"/>
  <p:tag name="KSO_WM_TEMPLATE_CATEGORY" val="custom"/>
  <p:tag name="KSO_WM_TEMPLATE_INDEX" val="20205375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custom20205375_9*i*2"/>
  <p:tag name="KSO_WM_UNIT_INDEX" val="2"/>
  <p:tag name="KSO_WM_UNIT_LAYERLEVEL" val="1"/>
  <p:tag name="KSO_WM_UNIT_SUBTYPE" val="h"/>
  <p:tag name="KSO_WM_UNIT_TYPE" val="i"/>
</p:tagLst>
</file>

<file path=ppt/tags/tag224.xml><?xml version="1.0" encoding="utf-8"?>
<p:tagLst xmlns:p="http://schemas.openxmlformats.org/presentationml/2006/main">
  <p:tag name="KSO_WM_BEAUTIFY_FLAG" val="#wm#"/>
  <p:tag name="KSO_WM_SLIDE_BACKGROUND_TYPE" val="topBottom"/>
  <p:tag name="KSO_WM_TAG_VERSION" val="1.0"/>
  <p:tag name="KSO_WM_TEMPLATE_CATEGORY" val="custom"/>
  <p:tag name="KSO_WM_TEMPLATE_INDEX" val="20205375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custom20205375_9*i*5"/>
  <p:tag name="KSO_WM_UNIT_INDEX" val="5"/>
  <p:tag name="KSO_WM_UNIT_LAYERLEVEL" val="1"/>
  <p:tag name="KSO_WM_UNIT_TYPE" val="i"/>
</p:tagLst>
</file>

<file path=ppt/tags/tag225.xml><?xml version="1.0" encoding="utf-8"?>
<p:tagLst xmlns:p="http://schemas.openxmlformats.org/presentationml/2006/main">
  <p:tag name="KSO_WM_BEAUTIFY_FLAG" val="#wm#"/>
  <p:tag name="KSO_WM_SLIDE_BACKGROUND_TYPE" val="topBottom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9*i*3"/>
  <p:tag name="KSO_WM_UNIT_INDEX" val="3"/>
  <p:tag name="KSO_WM_UNIT_LAYERLEVEL" val="1"/>
  <p:tag name="KSO_WM_UNIT_TYPE" val="i"/>
</p:tagLst>
</file>

<file path=ppt/tags/tag226.xml><?xml version="1.0" encoding="utf-8"?>
<p:tagLst xmlns:p="http://schemas.openxmlformats.org/presentationml/2006/main">
  <p:tag name="KSO_WM_BEAUTIFY_FLAG" val="#wm#"/>
  <p:tag name="KSO_WM_SLIDE_BACKGROUND_TYPE" val="topBottom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9*i*4"/>
  <p:tag name="KSO_WM_UNIT_INDEX" val="4"/>
  <p:tag name="KSO_WM_UNIT_LAYERLEVEL" val="1"/>
  <p:tag name="KSO_WM_UNIT_TYPE" val="i"/>
</p:tagLst>
</file>

<file path=ppt/tags/tag22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5375_9*d*1"/>
  <p:tag name="KSO_WM_UNIT_INDEX" val="1"/>
  <p:tag name="KSO_WM_UNIT_LAYERLEVEL" val="1"/>
  <p:tag name="KSO_WM_UNIT_SUPPORT_UNIT_TYPE" val="[&quot;all&quot;]"/>
  <p:tag name="KSO_WM_UNIT_TYPE" val="d"/>
  <p:tag name="KSO_WM_UNIT_VALUE" val="1307*3044"/>
</p:tagLst>
</file>

<file path=ppt/tags/tag2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5375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"/>
  <p:tag name="KSO_WM_UNIT_TYPE" val="a"/>
  <p:tag name="KSO_WM_UNIT_VALUE" val="26"/>
</p:tagLst>
</file>

<file path=ppt/tags/tag229.xml><?xml version="1.0" encoding="utf-8"?>
<p:tagLst xmlns:p="http://schemas.openxmlformats.org/presentationml/2006/main">
  <p:tag name="KSO_WM_BEAUTIFY_FLAG" val="#wm#"/>
  <p:tag name="KSO_WM_SLIDE_BACKGROUND" val="[&quot;topBottom&quot;]"/>
  <p:tag name="KSO_WM_SLIDE_ID" val="custom20205375_9"/>
  <p:tag name="KSO_WM_SLIDE_INDEX" val="9"/>
  <p:tag name="KSO_WM_SLIDE_ITEM_CNT" val="0"/>
  <p:tag name="KSO_WM_SLIDE_LAYOUT" val="a_d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topBottom&quot;,&quot;left&quot;:0.0,&quot;top&quot;:0.0,&quot;right&quot;:0.0,&quot;bottom&quot;:0.0,&quot;leftAbs&quot;:false,&quot;topAbs&quot;:false,&quot;rightAbs&quot;:false,&quot;bottomAbs&quot;:false}]}"/>
  <p:tag name="KSO_WM_SLIDE_POSITION" val="0*0"/>
  <p:tag name="KSO_WM_SLIDE_RATIO" val="1.777778"/>
  <p:tag name="KSO_WM_SLIDE_SIZE" val="960*540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5375"/>
  <p:tag name="KSO_WM_TEMPLATE_MASTER_TYPE" val="1"/>
  <p:tag name="KSO_WM_TEMPLATE_SUBCATEGORY" val="0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0.xml><?xml version="1.0" encoding="utf-8"?>
<p:tagLst xmlns:p="http://schemas.openxmlformats.org/presentationml/2006/main">
  <p:tag name="KSO_WM_BEAUTIFY_FLAG" val="#wm#"/>
  <p:tag name="KSO_WM_SLIDE_BACKGROUND_TYPE" val="frame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16*i*1"/>
  <p:tag name="KSO_WM_UNIT_INDEX" val="1"/>
  <p:tag name="KSO_WM_UNIT_LAYERLEVEL" val="1"/>
  <p:tag name="KSO_WM_UNIT_TYPE" val="i"/>
</p:tagLst>
</file>

<file path=ppt/tags/tag231.xml><?xml version="1.0" encoding="utf-8"?>
<p:tagLst xmlns:p="http://schemas.openxmlformats.org/presentationml/2006/main">
  <p:tag name="KSO_WM_BEAUTIFY_FLAG" val="#wm#"/>
  <p:tag name="KSO_WM_SLIDE_BACKGROUND_TYPE" val="frame"/>
  <p:tag name="KSO_WM_TAG_VERSION" val="1.0"/>
  <p:tag name="KSO_WM_TEMPLATE_CATEGORY" val="custom"/>
  <p:tag name="KSO_WM_TEMPLATE_INDEX" val="20205375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custom20205375_16*i*2"/>
  <p:tag name="KSO_WM_UNIT_INDEX" val="2"/>
  <p:tag name="KSO_WM_UNIT_LAYERLEVEL" val="1"/>
  <p:tag name="KSO_WM_UNIT_SUBTYPE" val="h"/>
  <p:tag name="KSO_WM_UNIT_TYPE" val="i"/>
</p:tagLst>
</file>

<file path=ppt/tags/tag2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5375_16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"/>
  <p:tag name="KSO_WM_UNIT_SUBTYPE" val="a"/>
  <p:tag name="KSO_WM_UNIT_TYPE" val="f"/>
  <p:tag name="KSO_WM_UNIT_VALUE" val="230"/>
</p:tagLst>
</file>

<file path=ppt/tags/tag23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5375_16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"/>
  <p:tag name="KSO_WM_UNIT_SUBTYPE" val="a"/>
  <p:tag name="KSO_WM_UNIT_TYPE" val="f"/>
  <p:tag name="KSO_WM_UNIT_VALUE" val="230"/>
</p:tagLst>
</file>

<file path=ppt/tags/tag234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ID" val="custom20205375_16"/>
  <p:tag name="KSO_WM_SLIDE_INDEX" val="16"/>
  <p:tag name="KSO_WM_SLIDE_ITEM_CNT" val="0"/>
  <p:tag name="KSO_WM_SLIDE_LAYOUT" val="a_d_f_i"/>
  <p:tag name="KSO_WM_SLIDE_LAYOUT_CNT" val="1_1_1_1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frame&quot;,&quot;left&quot;:0.0,&quot;top&quot;:0.0,&quot;right&quot;:0.0,&quot;bottom&quot;:0.0,&quot;leftAbs&quot;:false,&quot;topAbs&quot;:false,&quot;rightAbs&quot;:false,&quot;bottomAbs&quot;:false}]}"/>
  <p:tag name="KSO_WM_SLIDE_POSITION" val="0*0"/>
  <p:tag name="KSO_WM_SLIDE_RATIO" val="1.777778"/>
  <p:tag name="KSO_WM_SLIDE_SIZE" val="960*540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5375"/>
  <p:tag name="KSO_WM_TEMPLATE_MASTER_TYPE" val="1"/>
  <p:tag name="KSO_WM_TEMPLATE_SUBCATEGORY" val="0"/>
</p:tagLst>
</file>

<file path=ppt/tags/tag2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5375_16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"/>
  <p:tag name="KSO_WM_UNIT_SUBTYPE" val="a"/>
  <p:tag name="KSO_WM_UNIT_TYPE" val="f"/>
  <p:tag name="KSO_WM_UNIT_VALUE" val="230"/>
</p:tagLst>
</file>

<file path=ppt/tags/tag2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375"/>
</p:tagLst>
</file>

<file path=ppt/tags/tag2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5375_16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"/>
  <p:tag name="KSO_WM_UNIT_SUBTYPE" val="a"/>
  <p:tag name="KSO_WM_UNIT_TYPE" val="f"/>
  <p:tag name="KSO_WM_UNIT_VALUE" val="230"/>
</p:tagLst>
</file>

<file path=ppt/tags/tag238.xml><?xml version="1.0" encoding="utf-8"?>
<p:tagLst xmlns:p="http://schemas.openxmlformats.org/presentationml/2006/main">
  <p:tag name="KSO_WM_BEAUTIFY_FLAG" val="#wm#"/>
  <p:tag name="KSO_WM_TEMPLATE_CATEGORY" val="custom"/>
  <p:tag name="KSO_WM_TEMPLATE_INDEX" val="20205375"/>
</p:tagLst>
</file>

<file path=ppt/tags/tag2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5375_16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"/>
  <p:tag name="KSO_WM_UNIT_SUBTYPE" val="a"/>
  <p:tag name="KSO_WM_UNIT_TYPE" val="f"/>
  <p:tag name="KSO_WM_UNIT_VALUE" val="230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375"/>
</p:tagLst>
</file>

<file path=ppt/tags/tag2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5375_16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"/>
  <p:tag name="KSO_WM_UNIT_SUBTYPE" val="a"/>
  <p:tag name="KSO_WM_UNIT_TYPE" val="f"/>
  <p:tag name="KSO_WM_UNIT_VALUE" val="230"/>
</p:tagLst>
</file>

<file path=ppt/tags/tag242.xml><?xml version="1.0" encoding="utf-8"?>
<p:tagLst xmlns:p="http://schemas.openxmlformats.org/presentationml/2006/main">
  <p:tag name="KSO_WM_BEAUTIFY_FLAG" val="#wm#"/>
  <p:tag name="KSO_WM_TEMPLATE_CATEGORY" val="custom"/>
  <p:tag name="KSO_WM_TEMPLATE_INDEX" val="20205375"/>
</p:tagLst>
</file>

<file path=ppt/tags/tag24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5375_16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"/>
  <p:tag name="KSO_WM_UNIT_SUBTYPE" val="a"/>
  <p:tag name="KSO_WM_UNIT_TYPE" val="f"/>
  <p:tag name="KSO_WM_UNIT_VALUE" val="230"/>
</p:tagLst>
</file>

<file path=ppt/tags/tag244.xml><?xml version="1.0" encoding="utf-8"?>
<p:tagLst xmlns:p="http://schemas.openxmlformats.org/presentationml/2006/main">
  <p:tag name="KSO_WM_BEAUTIFY_FLAG" val="#wm#"/>
  <p:tag name="KSO_WM_TEMPLATE_CATEGORY" val="custom"/>
  <p:tag name="KSO_WM_TEMPLATE_INDEX" val="20205375"/>
</p:tagLst>
</file>

<file path=ppt/tags/tag2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5375_16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3;您的正文已经简明扼要，字字珠玑，但信息却错综复杂，需要用更多的文字来表述；但请您尽可能提炼思想的精髓，否则容易造成观者的阅读压力，适得其反。"/>
  <p:tag name="KSO_WM_UNIT_SUBTYPE" val="a"/>
  <p:tag name="KSO_WM_UNIT_TYPE" val="f"/>
  <p:tag name="KSO_WM_UNIT_VALUE" val="230"/>
</p:tagLst>
</file>

<file path=ppt/tags/tag246.xml><?xml version="1.0" encoding="utf-8"?>
<p:tagLst xmlns:p="http://schemas.openxmlformats.org/presentationml/2006/main">
  <p:tag name="KSO_WM_BEAUTIFY_FLAG" val="#wm#"/>
  <p:tag name="KSO_WM_TEMPLATE_CATEGORY" val="custom"/>
  <p:tag name="KSO_WM_TEMPLATE_INDEX" val="20205375"/>
</p:tagLst>
</file>

<file path=ppt/tags/tag247.xml><?xml version="1.0" encoding="utf-8"?>
<p:tagLst xmlns:p="http://schemas.openxmlformats.org/presentationml/2006/main">
  <p:tag name="KSO_WM_BEAUTIFY_FLAG" val="#wm#"/>
  <p:tag name="KSO_WM_SLIDE_BACKGROUND_TYPE" val="topBottom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9*i*1"/>
  <p:tag name="KSO_WM_UNIT_INDEX" val="1"/>
  <p:tag name="KSO_WM_UNIT_LAYERLEVEL" val="1"/>
  <p:tag name="KSO_WM_UNIT_TYPE" val="i"/>
</p:tagLst>
</file>

<file path=ppt/tags/tag248.xml><?xml version="1.0" encoding="utf-8"?>
<p:tagLst xmlns:p="http://schemas.openxmlformats.org/presentationml/2006/main">
  <p:tag name="KSO_WM_BEAUTIFY_FLAG" val="#wm#"/>
  <p:tag name="KSO_WM_SLIDE_BACKGROUND_TYPE" val="topBottom"/>
  <p:tag name="KSO_WM_TAG_VERSION" val="1.0"/>
  <p:tag name="KSO_WM_TEMPLATE_CATEGORY" val="custom"/>
  <p:tag name="KSO_WM_TEMPLATE_INDEX" val="20205375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custom20205375_9*i*2"/>
  <p:tag name="KSO_WM_UNIT_INDEX" val="2"/>
  <p:tag name="KSO_WM_UNIT_LAYERLEVEL" val="1"/>
  <p:tag name="KSO_WM_UNIT_SUBTYPE" val="h"/>
  <p:tag name="KSO_WM_UNIT_TYPE" val="i"/>
</p:tagLst>
</file>

<file path=ppt/tags/tag249.xml><?xml version="1.0" encoding="utf-8"?>
<p:tagLst xmlns:p="http://schemas.openxmlformats.org/presentationml/2006/main">
  <p:tag name="KSO_WM_BEAUTIFY_FLAG" val="#wm#"/>
  <p:tag name="KSO_WM_SLIDE_BACKGROUND_TYPE" val="topBottom"/>
  <p:tag name="KSO_WM_TAG_VERSION" val="1.0"/>
  <p:tag name="KSO_WM_TEMPLATE_CATEGORY" val="custom"/>
  <p:tag name="KSO_WM_TEMPLATE_INDEX" val="20205375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custom20205375_9*i*5"/>
  <p:tag name="KSO_WM_UNIT_INDEX" val="5"/>
  <p:tag name="KSO_WM_UNIT_LAYERLEVEL" val="1"/>
  <p:tag name="KSO_WM_UNIT_TYPE" val="i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0.xml><?xml version="1.0" encoding="utf-8"?>
<p:tagLst xmlns:p="http://schemas.openxmlformats.org/presentationml/2006/main">
  <p:tag name="KSO_WM_BEAUTIFY_FLAG" val="#wm#"/>
  <p:tag name="KSO_WM_SLIDE_BACKGROUND_TYPE" val="topBottom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9*i*3"/>
  <p:tag name="KSO_WM_UNIT_INDEX" val="3"/>
  <p:tag name="KSO_WM_UNIT_LAYERLEVEL" val="1"/>
  <p:tag name="KSO_WM_UNIT_TYPE" val="i"/>
</p:tagLst>
</file>

<file path=ppt/tags/tag251.xml><?xml version="1.0" encoding="utf-8"?>
<p:tagLst xmlns:p="http://schemas.openxmlformats.org/presentationml/2006/main">
  <p:tag name="KSO_WM_BEAUTIFY_FLAG" val="#wm#"/>
  <p:tag name="KSO_WM_SLIDE_BACKGROUND_TYPE" val="topBottom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9*i*4"/>
  <p:tag name="KSO_WM_UNIT_INDEX" val="4"/>
  <p:tag name="KSO_WM_UNIT_LAYERLEVEL" val="1"/>
  <p:tag name="KSO_WM_UNIT_TYPE" val="i"/>
</p:tagLst>
</file>

<file path=ppt/tags/tag25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5375_9*d*1"/>
  <p:tag name="KSO_WM_UNIT_INDEX" val="1"/>
  <p:tag name="KSO_WM_UNIT_LAYERLEVEL" val="1"/>
  <p:tag name="KSO_WM_UNIT_SUPPORT_UNIT_TYPE" val="[&quot;all&quot;]"/>
  <p:tag name="KSO_WM_UNIT_TYPE" val="d"/>
  <p:tag name="KSO_WM_UNIT_VALUE" val="1307*3044"/>
</p:tagLst>
</file>

<file path=ppt/tags/tag2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custom20205375_9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"/>
  <p:tag name="KSO_WM_UNIT_TYPE" val="a"/>
  <p:tag name="KSO_WM_UNIT_VALUE" val="26"/>
</p:tagLst>
</file>

<file path=ppt/tags/tag254.xml><?xml version="1.0" encoding="utf-8"?>
<p:tagLst xmlns:p="http://schemas.openxmlformats.org/presentationml/2006/main">
  <p:tag name="KSO_WM_BEAUTIFY_FLAG" val="#wm#"/>
  <p:tag name="KSO_WM_SLIDE_BACKGROUND" val="[&quot;topBottom&quot;]"/>
  <p:tag name="KSO_WM_SLIDE_ID" val="custom20205375_9"/>
  <p:tag name="KSO_WM_SLIDE_INDEX" val="9"/>
  <p:tag name="KSO_WM_SLIDE_ITEM_CNT" val="0"/>
  <p:tag name="KSO_WM_SLIDE_LAYOUT" val="a_d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topBottom&quot;,&quot;left&quot;:0.0,&quot;top&quot;:0.0,&quot;right&quot;:0.0,&quot;bottom&quot;:0.0,&quot;leftAbs&quot;:false,&quot;topAbs&quot;:false,&quot;rightAbs&quot;:false,&quot;bottomAbs&quot;:false}]}"/>
  <p:tag name="KSO_WM_SLIDE_POSITION" val="0*0"/>
  <p:tag name="KSO_WM_SLIDE_RATIO" val="1.777778"/>
  <p:tag name="KSO_WM_SLIDE_SIZE" val="960*540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5375"/>
  <p:tag name="KSO_WM_TEMPLATE_MASTER_TYPE" val="1"/>
  <p:tag name="KSO_WM_TEMPLATE_SUBCATEGORY" val="0"/>
</p:tagLst>
</file>

<file path=ppt/tags/tag255.xml><?xml version="1.0" encoding="utf-8"?>
<p:tagLst xmlns:p="http://schemas.openxmlformats.org/presentationml/2006/main">
  <p:tag name="KSO_WM_BEAUTIFY_FLAG" val="#wm#"/>
  <p:tag name="KSO_WM_TEMPLATE_CATEGORY" val="custom"/>
  <p:tag name="KSO_WM_TEMPLATE_INDEX" val="20205375"/>
</p:tagLst>
</file>

<file path=ppt/tags/tag2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375"/>
</p:tagLst>
</file>

<file path=ppt/tags/tag2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375"/>
</p:tagLst>
</file>

<file path=ppt/tags/tag2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375"/>
</p:tagLst>
</file>

<file path=ppt/tags/tag2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375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375"/>
</p:tagLst>
</file>

<file path=ppt/tags/tag2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375"/>
</p:tagLst>
</file>

<file path=ppt/tags/tag2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375"/>
</p:tagLst>
</file>

<file path=ppt/tags/tag263.xml><?xml version="1.0" encoding="utf-8"?>
<p:tagLst xmlns:p="http://schemas.openxmlformats.org/presentationml/2006/main">
  <p:tag name="KSO_WM_BEAUTIFY_FLAG" val="#wm#"/>
  <p:tag name="KSO_WM_TEMPLATE_CATEGORY" val="custom"/>
  <p:tag name="KSO_WM_TEMPLATE_INDEX" val="20205375"/>
</p:tagLst>
</file>

<file path=ppt/tags/tag2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375"/>
</p:tagLst>
</file>

<file path=ppt/tags/tag2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375"/>
</p:tagLst>
</file>

<file path=ppt/tags/tag26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37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"/>
  <p:tag name="KSO_WM_UNIT_TYPE" val="b"/>
  <p:tag name="KSO_WM_UNIT_VALUE" val="25"/>
</p:tagLst>
</file>

<file path=ppt/tags/tag2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375"/>
  <p:tag name="KSO_WM_UNIT_COMPATIBLE" val="0"/>
  <p:tag name="KSO_WM_UNIT_DIAGRAM_ISNUMVISUAL" val="0"/>
  <p:tag name="KSO_WM_UNIT_DIAGRAM_ISREFERUNIT" val="0"/>
  <p:tag name="KSO_WM_UNIT_HIGHLIGHT" val="0"/>
  <p:tag name="KSO_WM_UNIT_ID" val="custom20205375_37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THANKS"/>
  <p:tag name="KSO_WM_UNIT_TYPE" val="a"/>
  <p:tag name="KSO_WM_UNIT_VALUE" val="6"/>
</p:tagLst>
</file>

<file path=ppt/tags/tag268.xml><?xml version="1.0" encoding="utf-8"?>
<p:tagLst xmlns:p="http://schemas.openxmlformats.org/presentationml/2006/main">
  <p:tag name="KSO_WM_BEAUTIFY_FLAG" val="#wm#"/>
  <p:tag name="KSO_WM_SLIDE_ID" val="custom20205375_37"/>
  <p:tag name="KSO_WM_SLIDE_INDEX" val="37"/>
  <p:tag name="KSO_WM_SLIDE_ITEM_CNT" val="0"/>
  <p:tag name="KSO_WM_SLIDE_LAYOUT" val="a_b"/>
  <p:tag name="KSO_WM_SLIDE_LAYOUT_CNT" val="1_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5375"/>
  <p:tag name="KSO_WM_TEMPLATE_MASTER_TYPE" val="1"/>
  <p:tag name="KSO_WM_TEMPLATE_SUBCATEGORY" val="0"/>
</p:tagLst>
</file>

<file path=ppt/tags/tag26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030307">
      <a:dk1>
        <a:sysClr val="windowText" lastClr="000000"/>
      </a:dk1>
      <a:lt1>
        <a:sysClr val="window" lastClr="FFFFFF"/>
      </a:lt1>
      <a:dk2>
        <a:srgbClr val="F9FBFB"/>
      </a:dk2>
      <a:lt2>
        <a:srgbClr val="FFFFFF"/>
      </a:lt2>
      <a:accent1>
        <a:srgbClr val="B4C7CE"/>
      </a:accent1>
      <a:accent2>
        <a:srgbClr val="BCC8CC"/>
      </a:accent2>
      <a:accent3>
        <a:srgbClr val="C4C9CA"/>
      </a:accent3>
      <a:accent4>
        <a:srgbClr val="CDC9C9"/>
      </a:accent4>
      <a:accent5>
        <a:srgbClr val="D5CAC7"/>
      </a:accent5>
      <a:accent6>
        <a:srgbClr val="DDCBC5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80</Paragraphs>
  <Slides>27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9">
      <vt:lpstr>Arial</vt:lpstr>
      <vt:lpstr>微软雅黑</vt:lpstr>
      <vt:lpstr>Wingdings</vt:lpstr>
      <vt:lpstr>汉仪旗黑-85S</vt:lpstr>
      <vt:lpstr>Calibri Light</vt:lpstr>
      <vt:lpstr>Calibri</vt:lpstr>
      <vt:lpstr>楷体</vt:lpstr>
      <vt:lpstr>等线</vt:lpstr>
      <vt:lpstr>华文楷体</vt:lpstr>
      <vt:lpstr>隶书</vt:lpstr>
      <vt:lpstr>仿宋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THANKS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2021-11-15T09:35:35.321</cp:lastPrinted>
  <dcterms:created xsi:type="dcterms:W3CDTF">2021-11-15T09:35:35Z</dcterms:created>
  <dcterms:modified xsi:type="dcterms:W3CDTF">2021-11-15T01:35:39Z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