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74" r:id="rId6"/>
    <p:sldId id="262" r:id="rId7"/>
    <p:sldId id="275" r:id="rId8"/>
    <p:sldId id="260" r:id="rId9"/>
    <p:sldId id="26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08233-A21B-40D1-9679-730F51AA0BC4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326CC-1204-4F4E-B5C9-BD3B632F5A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40" r:id="rId21"/>
    <p:sldLayoutId id="2147483841" r:id="rId22"/>
    <p:sldLayoutId id="2147483839" r:id="rId23"/>
    <p:sldLayoutId id="2147483844" r:id="rId24"/>
    <p:sldLayoutId id="2147483847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7767039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2052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727—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820),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字逋翁。海盐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今属浙江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人。善画山水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诗平易流畅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比较注意反映当时的社会矛盾。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2190230"/>
              </p:ext>
            </p:extLst>
          </p:nvPr>
        </p:nvGraphicFramePr>
        <p:xfrm>
          <a:off x="1703165" y="2420888"/>
          <a:ext cx="5737671" cy="2422359"/>
        </p:xfrm>
        <a:graphic>
          <a:graphicData uri="http://schemas.openxmlformats.org/presentationml/2006/ole">
            <p:oleObj spid="_x0000_s3076" name="文档" r:id="rId5" imgW="3836183" imgH="161889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751588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(768—824),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唐代文学家、哲学家。字退之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今河南孟州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人。他反对魏晋以来的骈文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提倡古文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进行了长期的激烈斗争。由于他和柳宗元等人的倡导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终于形成了唐代古文运动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开辟了唐宋古文的发展道路。其诗歌创作亦力求独创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不避险僻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以文为诗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形成宏伟奇崛的特点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对宋诗的发展有重要影响。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1879"/>
            <a:ext cx="8128000" cy="29482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刘禹锡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(772—842),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唐代文学家、哲学家。字梦得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洛阳人。和柳宗元交谊很深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晚年与白居易唱和甚多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刘白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。其诗通俗清新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善用比兴。代表作《竹枝词》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富有民歌特色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为唐诗中别开生面之作。为文长于说理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又通医学。有《刘梦得文集》。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杜荀鹤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(846—907),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字彦之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号九华山人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池州石埭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今属安徽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人。生长于农村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遭逢乱离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善用近体诗反映民间疾苦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抨击社会黑暗。其诗语言通俗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风格清新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杜荀鹤体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9915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《子规》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顾况是一位现实主义诗人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和白居易、元稹等一起大力推动新乐府运动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主张诗歌要揭露朝政弊端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反映民生疾苦。这首诗就是在这种指导思想下写成的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来讽刺世道不公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反映百姓冤苦。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《葡萄》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贞元十九年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(803)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十二月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诗人被贬阳山县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当时他的好朋友张署也被贬。元和元年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(806)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二人遇赦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同赴江陵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今属湖北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待命。这首诗是诗人于元和元年五月在江陵写给张署的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以与朋友共勉。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515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4129"/>
            <a:ext cx="8128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《赏牡丹》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唐代自武则天以后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牡丹逐渐受人喜欢。《唐国史补》中有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京城贵游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尚牡丹三十余年矣。每春暮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车马若狂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以不耽玩为耻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的记载。这首诗就是在这种情况下写成的</a:t>
            </a: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《小松》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诗人杜荀鹤出身寒微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虽然青年时就才华毕露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但屡试不中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报国无门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一生潦倒。诗人心中颇感苦闷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于是写下这首《小松》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来表达自己被埋没的不平之气。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121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650"/>
            <a:ext cx="8128000" cy="4618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注字音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芍药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sháo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hāo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芙蕖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fú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写汉字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gāo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sōng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嵩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芙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qú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附着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本文指栖息。例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何树何山著子规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艳丽、妩媚。例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庭前芍药妖无格。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芙蕖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荷花。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蓬蒿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野草。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648" y="1783702"/>
            <a:ext cx="50405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6438" y="1783702"/>
            <a:ext cx="400591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92762" y="2191824"/>
            <a:ext cx="216024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41350" y="2188369"/>
            <a:ext cx="25330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0862" y="3035569"/>
            <a:ext cx="25330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09596" y="3020369"/>
            <a:ext cx="25330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24209" y="3439027"/>
            <a:ext cx="25330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67177" y="3428141"/>
            <a:ext cx="253305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Rectangle 1"/>
          <p:cNvSpPr>
            <a:spLocks noChangeAspect="1" noChangeArrowheads="1"/>
          </p:cNvSpPr>
          <p:nvPr/>
        </p:nvSpPr>
        <p:spPr bwMode="auto">
          <a:xfrm>
            <a:off x="508000" y="2263338"/>
            <a:ext cx="802444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413" algn="l"/>
                <a:tab pos="32226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8288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时人不识凌云木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直待凌云始道高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杜荀鹤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小松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en-US" altLang="zh-CN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记常识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咏物诗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其特点在于</a:t>
            </a:r>
            <a:r>
              <a:rPr kumimoji="0" lang="zh-CN" altLang="en-US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托物言志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。通过对事物的咏叹来体现人文思想。大自然的万物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大至山川河流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小至花鸟虫鱼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都可以成为诗人描摹的对象</a:t>
            </a:r>
            <a:r>
              <a:rPr kumimoji="0" lang="en-US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都可以寄托诗人的感情。</a:t>
            </a:r>
            <a:endParaRPr kumimoji="0" lang="zh-CN" altLang="en-US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2728" y="2680456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0028" y="3501502"/>
            <a:ext cx="946990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5213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韩愈的《葡萄》一诗的主题是什么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《葡萄》一诗咏物与言志融为一体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表面写葡萄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实际是表达自己谪后的希冀。面对迷茫前途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一切都要随着命运的安排而沉浮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诗人借此诗委婉表达自己希望被在位之人大力援引的恳切心情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并以此与相同处境的朋友共勉。当然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此诗还从侧面说明了一个道理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丰收的果实是用辛勤的劳动换来的。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《赏牡丹》中最突出的表现手法是什么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烘托手法。这首诗写了三种名花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褒贬得都极有分寸。写芍药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是写其艳丽、妩媚之态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并非贬义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写荷花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是洁净之意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这些都是对这两种名花的赞誉之词。诗人并没有因为要突出牡丹而将这二花写得一无是处。但为了突出牡丹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诗人还是将这两种花不如牡丹之处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无格、少情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以烘托牡丹的高贵富丽、令人喜爱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这是侧面烘托的手法。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758" y="1678692"/>
            <a:ext cx="8205242" cy="1689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36" y="3769904"/>
            <a:ext cx="8205242" cy="217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0882"/>
            <a:ext cx="8128000" cy="46102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唯有牡丹真国色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花开时节动京城。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这两句从正面描写牡丹。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国色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古代指一国中最美的女子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以此比喻牡丹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写出牡丹姿色远远在其他诸花之上。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唯有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写出牡丹在诸花中独一无二的地位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字加强语气。如此高度的评价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顺势引出末句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既写出时人对牡丹痴狂般的观赏习俗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又反映了牡丹所具有的独特魅力。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时人不识凌云木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直待凌云始道高。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这句话的直接意思是时人对小松忽略了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等到它高耸入云后才来称赞。这种称赞又有多大意义呢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只有世上有识材之人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对小松这样将来能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凌云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之木多加爱护、培育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这样才有意义。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凌云木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指必将凌驾云端的松树。后一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凌云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指高高凌驾云端的状态。诗人其实是在感叹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时人目光短浅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不会将小松看成栋梁之材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有多少小松由于时人的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而被忽视掉啊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Words>1040</Words>
  <Application>Microsoft Office PowerPoint</Application>
  <PresentationFormat>全屏显示(4:3)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2016-09-16T14:26:13Z</dcterms:modified>
</cp:coreProperties>
</file>