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  <p:sldMasterId id="2147483681" r:id="rId4"/>
    <p:sldMasterId id="2147483701" r:id="rId5"/>
    <p:sldMasterId id="2147483721" r:id="rId6"/>
    <p:sldMasterId id="2147483740" r:id="rId7"/>
  </p:sldMasterIdLst>
  <p:notesMasterIdLst>
    <p:notesMasterId r:id="rId8"/>
  </p:notesMasterIdLst>
  <p:sldIdLst>
    <p:sldId id="503" r:id="rId9"/>
    <p:sldId id="504" r:id="rId10"/>
    <p:sldId id="505" r:id="rId11"/>
    <p:sldId id="506" r:id="rId12"/>
    <p:sldId id="507" r:id="rId13"/>
    <p:sldId id="508" r:id="rId14"/>
    <p:sldId id="509" r:id="rId15"/>
    <p:sldId id="510" r:id="rId16"/>
    <p:sldId id="511" r:id="rId17"/>
    <p:sldId id="512" r:id="rId18"/>
    <p:sldId id="513" r:id="rId19"/>
    <p:sldId id="514" r:id="rId20"/>
    <p:sldId id="515" r:id="rId21"/>
    <p:sldId id="516" r:id="rId22"/>
    <p:sldId id="517" r:id="rId23"/>
    <p:sldId id="518" r:id="rId24"/>
    <p:sldId id="519" r:id="rId25"/>
    <p:sldId id="520" r:id="rId26"/>
    <p:sldId id="521" r:id="rId27"/>
    <p:sldId id="522" r:id="rId28"/>
    <p:sldId id="523" r:id="rId29"/>
    <p:sldId id="524" r:id="rId30"/>
    <p:sldId id="525" r:id="rId31"/>
    <p:sldId id="526" r:id="rId32"/>
    <p:sldId id="527" r:id="rId33"/>
    <p:sldId id="528" r:id="rId34"/>
    <p:sldId id="529" r:id="rId35"/>
    <p:sldId id="530" r:id="rId36"/>
    <p:sldId id="531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29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zzs" initials="z" lastIdx="0" clrIdx="0"/>
  <p:cmAuthor id="2" name="Billgates" initials="B" lastIdx="0" clrIdx="1"/>
  <p:cmAuthor id="5" name="作者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594" y="78"/>
      </p:cViewPr>
      <p:guideLst>
        <p:guide orient="horz" pos="2112"/>
        <p:guide pos="293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2.xml" /><Relationship Id="rId11" Type="http://schemas.openxmlformats.org/officeDocument/2006/relationships/slide" Target="slides/slide3.xml" /><Relationship Id="rId12" Type="http://schemas.openxmlformats.org/officeDocument/2006/relationships/slide" Target="slides/slide4.xml" /><Relationship Id="rId13" Type="http://schemas.openxmlformats.org/officeDocument/2006/relationships/slide" Target="slides/slide5.xml" /><Relationship Id="rId14" Type="http://schemas.openxmlformats.org/officeDocument/2006/relationships/slide" Target="slides/slide6.xml" /><Relationship Id="rId15" Type="http://schemas.openxmlformats.org/officeDocument/2006/relationships/slide" Target="slides/slide7.xml" /><Relationship Id="rId16" Type="http://schemas.openxmlformats.org/officeDocument/2006/relationships/slide" Target="slides/slide8.xml" /><Relationship Id="rId17" Type="http://schemas.openxmlformats.org/officeDocument/2006/relationships/slide" Target="slides/slide9.xml" /><Relationship Id="rId18" Type="http://schemas.openxmlformats.org/officeDocument/2006/relationships/slide" Target="slides/slide10.xml" /><Relationship Id="rId19" Type="http://schemas.openxmlformats.org/officeDocument/2006/relationships/slide" Target="slides/slide11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2.xml" /><Relationship Id="rId21" Type="http://schemas.openxmlformats.org/officeDocument/2006/relationships/slide" Target="slides/slide13.xml" /><Relationship Id="rId22" Type="http://schemas.openxmlformats.org/officeDocument/2006/relationships/slide" Target="slides/slide14.xml" /><Relationship Id="rId23" Type="http://schemas.openxmlformats.org/officeDocument/2006/relationships/slide" Target="slides/slide15.xml" /><Relationship Id="rId24" Type="http://schemas.openxmlformats.org/officeDocument/2006/relationships/slide" Target="slides/slide16.xml" /><Relationship Id="rId25" Type="http://schemas.openxmlformats.org/officeDocument/2006/relationships/slide" Target="slides/slide17.xml" /><Relationship Id="rId26" Type="http://schemas.openxmlformats.org/officeDocument/2006/relationships/slide" Target="slides/slide18.xml" /><Relationship Id="rId27" Type="http://schemas.openxmlformats.org/officeDocument/2006/relationships/slide" Target="slides/slide19.xml" /><Relationship Id="rId28" Type="http://schemas.openxmlformats.org/officeDocument/2006/relationships/slide" Target="slides/slide20.xml" /><Relationship Id="rId29" Type="http://schemas.openxmlformats.org/officeDocument/2006/relationships/slide" Target="slides/slide21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2.xml" /><Relationship Id="rId31" Type="http://schemas.openxmlformats.org/officeDocument/2006/relationships/slide" Target="slides/slide23.xml" /><Relationship Id="rId32" Type="http://schemas.openxmlformats.org/officeDocument/2006/relationships/slide" Target="slides/slide24.xml" /><Relationship Id="rId33" Type="http://schemas.openxmlformats.org/officeDocument/2006/relationships/slide" Target="slides/slide25.xml" /><Relationship Id="rId34" Type="http://schemas.openxmlformats.org/officeDocument/2006/relationships/slide" Target="slides/slide26.xml" /><Relationship Id="rId35" Type="http://schemas.openxmlformats.org/officeDocument/2006/relationships/slide" Target="slides/slide27.xml" /><Relationship Id="rId36" Type="http://schemas.openxmlformats.org/officeDocument/2006/relationships/slide" Target="slides/slide28.xml" /><Relationship Id="rId37" Type="http://schemas.openxmlformats.org/officeDocument/2006/relationships/slide" Target="slides/slide29.xml" /><Relationship Id="rId38" Type="http://schemas.openxmlformats.org/officeDocument/2006/relationships/tags" Target="tags/tag1169.xml" /><Relationship Id="rId39" Type="http://schemas.openxmlformats.org/officeDocument/2006/relationships/presProps" Target="presProps.xml" /><Relationship Id="rId4" Type="http://schemas.openxmlformats.org/officeDocument/2006/relationships/slideMaster" Target="slideMasters/slideMaster3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notesMaster" Target="notesMasters/notesMaster1.xml" /><Relationship Id="rId9" Type="http://schemas.openxmlformats.org/officeDocument/2006/relationships/slide" Target="slides/slide1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1.xml" /><Relationship Id="rId2" Type="http://schemas.openxmlformats.org/officeDocument/2006/relationships/tags" Target="../tags/tag842.xml" /><Relationship Id="rId3" Type="http://schemas.openxmlformats.org/officeDocument/2006/relationships/tags" Target="../tags/tag843.xml" /><Relationship Id="rId4" Type="http://schemas.openxmlformats.org/officeDocument/2006/relationships/tags" Target="../tags/tag844.xml" /><Relationship Id="rId5" Type="http://schemas.openxmlformats.org/officeDocument/2006/relationships/tags" Target="../tags/tag845.xml" /><Relationship Id="rId6" Type="http://schemas.openxmlformats.org/officeDocument/2006/relationships/tags" Target="../tags/tag846.xml" /><Relationship Id="rId7" Type="http://schemas.openxmlformats.org/officeDocument/2006/relationships/tags" Target="../tags/tag847.xml" /><Relationship Id="rId8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  <p:custDataLst>
              <p:tags r:id="rId3"/>
            </p:custDataLst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  <p:custDataLst>
              <p:tags r:id="rId5"/>
            </p:custDataLst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  <p:custDataLst>
              <p:tags r:id="rId6"/>
            </p:custDataLst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  <p:custDataLst>
              <p:tags r:id="rId7"/>
            </p:custDataLst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2795445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24.xml" /><Relationship Id="rId4" Type="http://schemas.openxmlformats.org/officeDocument/2006/relationships/tags" Target="../tags/tag925.xml" /><Relationship Id="rId5" Type="http://schemas.openxmlformats.org/officeDocument/2006/relationships/tags" Target="../tags/tag92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44.xml" /><Relationship Id="rId4" Type="http://schemas.openxmlformats.org/officeDocument/2006/relationships/tags" Target="../tags/tag945.xml" /><Relationship Id="rId5" Type="http://schemas.openxmlformats.org/officeDocument/2006/relationships/tags" Target="../tags/tag946.xml" /><Relationship Id="rId6" Type="http://schemas.openxmlformats.org/officeDocument/2006/relationships/tags" Target="../tags/tag94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01.xml" /><Relationship Id="rId4" Type="http://schemas.openxmlformats.org/officeDocument/2006/relationships/tags" Target="../tags/tag1002.xml" /><Relationship Id="rId5" Type="http://schemas.openxmlformats.org/officeDocument/2006/relationships/tags" Target="../tags/tag100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45.xml" /><Relationship Id="rId4" Type="http://schemas.openxmlformats.org/officeDocument/2006/relationships/tags" Target="../tags/tag1046.xml" /><Relationship Id="rId5" Type="http://schemas.openxmlformats.org/officeDocument/2006/relationships/tags" Target="../tags/tag1047.xml" /><Relationship Id="rId6" Type="http://schemas.openxmlformats.org/officeDocument/2006/relationships/tags" Target="../tags/tag104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04.xml" /><Relationship Id="rId4" Type="http://schemas.openxmlformats.org/officeDocument/2006/relationships/tags" Target="../tags/tag1105.xml" /><Relationship Id="rId5" Type="http://schemas.openxmlformats.org/officeDocument/2006/relationships/tags" Target="../tags/tag1106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22.xml" /><Relationship Id="rId4" Type="http://schemas.openxmlformats.org/officeDocument/2006/relationships/tags" Target="../tags/tag1123.xml" /><Relationship Id="rId5" Type="http://schemas.openxmlformats.org/officeDocument/2006/relationships/tags" Target="../tags/tag1124.xml" /><Relationship Id="rId6" Type="http://schemas.openxmlformats.org/officeDocument/2006/relationships/tags" Target="../tags/tag1125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55.xml" /><Relationship Id="rId4" Type="http://schemas.openxmlformats.org/officeDocument/2006/relationships/tags" Target="../tags/tag1156.xml" /><Relationship Id="rId5" Type="http://schemas.openxmlformats.org/officeDocument/2006/relationships/tags" Target="../tags/tag1157.xml" /><Relationship Id="rId6" Type="http://schemas.openxmlformats.org/officeDocument/2006/relationships/tags" Target="../tags/tag115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410" name="幻灯片图像占位符 17409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4"/>
            </p:custDataLst>
          </p:nvPr>
        </p:nvSpPr>
        <p:spPr/>
      </p:sp>
      <p:sp>
        <p:nvSpPr>
          <p:cNvPr id="17411" name="文本占位符 17410"/>
          <p:cNvSpPr>
            <a:spLocks noGrp="1" noChangeArrowheads="1"/>
          </p:cNvSpPr>
          <p:nvPr>
            <p:ph type="body"/>
            <p:custDataLst>
              <p:tags r:id="rId5"/>
            </p:custDataLst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zh-CN" altLang="en-US"/>
              <a:t>段落层次划分</a:t>
            </a:r>
          </a:p>
        </p:txBody>
      </p:sp>
    </p:spTree>
    <p:extLst>
      <p:ext uri="{BB962C8B-B14F-4D97-AF65-F5344CB8AC3E}">
        <p14:creationId xmlns:p14="http://schemas.microsoft.com/office/powerpoint/2010/main" val="308218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1746" name="Rectangle 7"/>
          <p:cNvSpPr txBox="1"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Arial" panose="020b0604020202020204" pitchFamily="34" charset="0"/>
              </a:rPr>
              <a:t>9</a:t>
            </a:fld>
            <a:endParaRPr lang="zh-CN" altLang="en-US" sz="1200">
              <a:latin typeface="Arial" panose="020b0604020202020204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TextEdit="1"/>
          </p:cNvSpPr>
          <p:nvPr>
            <p:ph type="sldImg" idx="2"/>
            <p:custDataLst>
              <p:tags r:id="rId5"/>
            </p:custDataLst>
          </p:nvPr>
        </p:nvSpPr>
        <p:spPr/>
      </p:sp>
      <p:sp>
        <p:nvSpPr>
          <p:cNvPr id="31748" name="Rectangle 3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导学达标</a:t>
            </a:r>
          </a:p>
        </p:txBody>
      </p:sp>
    </p:spTree>
    <p:extLst>
      <p:ext uri="{BB962C8B-B14F-4D97-AF65-F5344CB8AC3E}">
        <p14:creationId xmlns:p14="http://schemas.microsoft.com/office/powerpoint/2010/main" val="1713744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0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7650" name="Rectangle 7"/>
          <p:cNvSpPr txBox="1"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Arial" panose="020b0604020202020204" pitchFamily="34" charset="0"/>
              </a:rPr>
              <a:t>19</a:t>
            </a:fld>
            <a:endParaRPr lang="zh-CN" altLang="en-US" sz="1200">
              <a:latin typeface="Arial" panose="020b0604020202020204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TextEdit="1"/>
          </p:cNvSpPr>
          <p:nvPr>
            <p:ph type="sldImg" idx="2"/>
            <p:custDataLst>
              <p:tags r:id="rId5"/>
            </p:custDataLst>
          </p:nvPr>
        </p:nvSpPr>
        <p:spPr/>
      </p:sp>
      <p:sp>
        <p:nvSpPr>
          <p:cNvPr id="27652" name="Rectangle 3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解答第四题，引出第五题</a:t>
            </a:r>
          </a:p>
        </p:txBody>
      </p:sp>
    </p:spTree>
    <p:extLst>
      <p:ext uri="{BB962C8B-B14F-4D97-AF65-F5344CB8AC3E}">
        <p14:creationId xmlns:p14="http://schemas.microsoft.com/office/powerpoint/2010/main" val="86132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17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2770" name="Rectangle 7"/>
          <p:cNvSpPr txBox="1">
            <a:spLocks noGrp="1"/>
          </p:cNvSpPr>
          <p:nvPr>
            <p:ph type="sldNum" sz="quarter"/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Arial" panose="020b0604020202020204" pitchFamily="34" charset="0"/>
              </a:rPr>
              <a:t>27</a:t>
            </a:fld>
            <a:endParaRPr lang="zh-CN" altLang="en-US" sz="1200"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TextEdit="1"/>
          </p:cNvSpPr>
          <p:nvPr>
            <p:ph type="sldImg" idx="2"/>
            <p:custDataLst>
              <p:tags r:id="rId5"/>
            </p:custDataLst>
          </p:nvPr>
        </p:nvSpPr>
        <p:spPr/>
      </p:sp>
      <p:sp>
        <p:nvSpPr>
          <p:cNvPr id="32772" name="Rectangle 3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•"/>
            </a:pPr>
            <a:r>
              <a:rPr lang="zh-CN" altLang="en-US" sz="4000">
                <a:solidFill>
                  <a:schemeClr val="tx2"/>
                </a:solidFill>
              </a:rPr>
              <a:t>归纳小结</a:t>
            </a:r>
          </a:p>
        </p:txBody>
      </p:sp>
    </p:spTree>
    <p:extLst>
      <p:ext uri="{BB962C8B-B14F-4D97-AF65-F5344CB8AC3E}">
        <p14:creationId xmlns:p14="http://schemas.microsoft.com/office/powerpoint/2010/main" val="254486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4754" name="Rectangle 7"/>
          <p:cNvSpPr>
            <a:spLocks noGrp="1"/>
          </p:cNvSpPr>
          <p:nvPr>
            <p:ph type="sldNum"/>
            <p:custDataLst>
              <p:tags r:id="rId4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C2F5793-ECEF-4F20-86E8-0D2624A9388E}" type="slidenum">
              <a:rPr lang="zh-CN" altLang="en-US" sz="1200">
                <a:latin typeface="Times New Roman" panose="02020603050405020304" pitchFamily="18" charset="0"/>
              </a:rPr>
              <a:t>29</a:t>
            </a:fld>
            <a:endParaRPr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74755" name="Rectangle 2"/>
          <p:cNvSpPr>
            <a:spLocks noGrp="1" noRot="1" noChangeAspect="1" noTextEdit="1"/>
          </p:cNvSpPr>
          <p:nvPr>
            <p:ph type="sldImg" idx="2"/>
            <p:custDataLst>
              <p:tags r:id="rId5"/>
            </p:custDataLst>
          </p:nvPr>
        </p:nvSpPr>
        <p:spPr>
          <a:xfrm>
            <a:off x="1143000" y="685800"/>
            <a:ext cx="4572000" cy="3429000"/>
          </a:xfrm>
          <a:noFill/>
          <a:ln>
            <a:miter lim="800000"/>
          </a:ln>
        </p:spPr>
      </p:sp>
      <p:sp>
        <p:nvSpPr>
          <p:cNvPr id="74756" name="Rectangle 3"/>
          <p:cNvSpPr>
            <a:spLocks noGrp="1"/>
          </p:cNvSpPr>
          <p:nvPr>
            <p:ph type="body" idx="3"/>
            <p:custDataLst>
              <p:tags r:id="rId6"/>
            </p:custDataLst>
          </p:nvPr>
        </p:nvSpPr>
        <p:spPr>
          <a:xfrm>
            <a:off x="914400" y="4343400"/>
            <a:ext cx="50292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12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12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12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12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12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/>
              <a:t>导学达标</a:t>
            </a:r>
          </a:p>
        </p:txBody>
      </p:sp>
    </p:spTree>
    <p:extLst>
      <p:ext uri="{BB962C8B-B14F-4D97-AF65-F5344CB8AC3E}">
        <p14:creationId xmlns:p14="http://schemas.microsoft.com/office/powerpoint/2010/main" val="19949531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7.xm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7.jpeg" /><Relationship Id="rId3" Type="http://schemas.openxmlformats.org/officeDocument/2006/relationships/tags" Target="../tags/tag768.xml" /><Relationship Id="rId4" Type="http://schemas.openxmlformats.org/officeDocument/2006/relationships/tags" Target="../tags/tag769.xml" /><Relationship Id="rId5" Type="http://schemas.openxmlformats.org/officeDocument/2006/relationships/tags" Target="../tags/tag770.xml" /><Relationship Id="rId6" Type="http://schemas.openxmlformats.org/officeDocument/2006/relationships/tags" Target="../tags/tag771.xml" /><Relationship Id="rId7" Type="http://schemas.openxmlformats.org/officeDocument/2006/relationships/tags" Target="../tags/tag772.xml" /><Relationship Id="rId8" Type="http://schemas.openxmlformats.org/officeDocument/2006/relationships/tags" Target="../tags/tag773.xml" /><Relationship Id="rId9" Type="http://schemas.openxmlformats.org/officeDocument/2006/relationships/tags" Target="../tags/tag774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5.xml" /><Relationship Id="rId10" Type="http://schemas.openxmlformats.org/officeDocument/2006/relationships/tags" Target="../tags/tag783.xml" /><Relationship Id="rId11" Type="http://schemas.openxmlformats.org/officeDocument/2006/relationships/slideMaster" Target="../slideMasters/slideMaster6.xml" /><Relationship Id="rId2" Type="http://schemas.openxmlformats.org/officeDocument/2006/relationships/tags" Target="../tags/tag776.xml" /><Relationship Id="rId3" Type="http://schemas.openxmlformats.org/officeDocument/2006/relationships/tags" Target="../tags/tag777.xml" /><Relationship Id="rId4" Type="http://schemas.openxmlformats.org/officeDocument/2006/relationships/tags" Target="../tags/tag778.xml" /><Relationship Id="rId5" Type="http://schemas.openxmlformats.org/officeDocument/2006/relationships/tags" Target="../tags/tag779.xml" /><Relationship Id="rId6" Type="http://schemas.openxmlformats.org/officeDocument/2006/relationships/image" Target="../media/image11.png" /><Relationship Id="rId7" Type="http://schemas.openxmlformats.org/officeDocument/2006/relationships/tags" Target="../tags/tag780.xml" /><Relationship Id="rId8" Type="http://schemas.openxmlformats.org/officeDocument/2006/relationships/tags" Target="../tags/tag781.xml" /><Relationship Id="rId9" Type="http://schemas.openxmlformats.org/officeDocument/2006/relationships/tags" Target="../tags/tag782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4.xml" /><Relationship Id="rId10" Type="http://schemas.openxmlformats.org/officeDocument/2006/relationships/tags" Target="../tags/tag793.xml" /><Relationship Id="rId11" Type="http://schemas.openxmlformats.org/officeDocument/2006/relationships/tags" Target="../tags/tag794.xml" /><Relationship Id="rId12" Type="http://schemas.openxmlformats.org/officeDocument/2006/relationships/tags" Target="../tags/tag795.xml" /><Relationship Id="rId13" Type="http://schemas.openxmlformats.org/officeDocument/2006/relationships/tags" Target="../tags/tag796.xml" /><Relationship Id="rId14" Type="http://schemas.openxmlformats.org/officeDocument/2006/relationships/tags" Target="../tags/tag797.xml" /><Relationship Id="rId15" Type="http://schemas.openxmlformats.org/officeDocument/2006/relationships/tags" Target="../tags/tag798.xml" /><Relationship Id="rId16" Type="http://schemas.openxmlformats.org/officeDocument/2006/relationships/slideMaster" Target="../slideMasters/slideMaster6.xml" /><Relationship Id="rId2" Type="http://schemas.openxmlformats.org/officeDocument/2006/relationships/tags" Target="../tags/tag785.xml" /><Relationship Id="rId3" Type="http://schemas.openxmlformats.org/officeDocument/2006/relationships/tags" Target="../tags/tag786.xml" /><Relationship Id="rId4" Type="http://schemas.openxmlformats.org/officeDocument/2006/relationships/tags" Target="../tags/tag787.xml" /><Relationship Id="rId5" Type="http://schemas.openxmlformats.org/officeDocument/2006/relationships/tags" Target="../tags/tag788.xml" /><Relationship Id="rId6" Type="http://schemas.openxmlformats.org/officeDocument/2006/relationships/tags" Target="../tags/tag789.xml" /><Relationship Id="rId7" Type="http://schemas.openxmlformats.org/officeDocument/2006/relationships/tags" Target="../tags/tag790.xml" /><Relationship Id="rId8" Type="http://schemas.openxmlformats.org/officeDocument/2006/relationships/tags" Target="../tags/tag791.xml" /><Relationship Id="rId9" Type="http://schemas.openxmlformats.org/officeDocument/2006/relationships/tags" Target="../tags/tag792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9.xml" /><Relationship Id="rId10" Type="http://schemas.openxmlformats.org/officeDocument/2006/relationships/tags" Target="../tags/tag808.xml" /><Relationship Id="rId11" Type="http://schemas.openxmlformats.org/officeDocument/2006/relationships/tags" Target="../tags/tag809.xml" /><Relationship Id="rId12" Type="http://schemas.openxmlformats.org/officeDocument/2006/relationships/tags" Target="../tags/tag810.xml" /><Relationship Id="rId13" Type="http://schemas.openxmlformats.org/officeDocument/2006/relationships/slideMaster" Target="../slideMasters/slideMaster6.xml" /><Relationship Id="rId2" Type="http://schemas.openxmlformats.org/officeDocument/2006/relationships/tags" Target="../tags/tag800.xml" /><Relationship Id="rId3" Type="http://schemas.openxmlformats.org/officeDocument/2006/relationships/tags" Target="../tags/tag801.xml" /><Relationship Id="rId4" Type="http://schemas.openxmlformats.org/officeDocument/2006/relationships/tags" Target="../tags/tag802.xml" /><Relationship Id="rId5" Type="http://schemas.openxmlformats.org/officeDocument/2006/relationships/tags" Target="../tags/tag803.xml" /><Relationship Id="rId6" Type="http://schemas.openxmlformats.org/officeDocument/2006/relationships/tags" Target="../tags/tag804.xml" /><Relationship Id="rId7" Type="http://schemas.openxmlformats.org/officeDocument/2006/relationships/tags" Target="../tags/tag805.xml" /><Relationship Id="rId8" Type="http://schemas.openxmlformats.org/officeDocument/2006/relationships/tags" Target="../tags/tag806.xml" /><Relationship Id="rId9" Type="http://schemas.openxmlformats.org/officeDocument/2006/relationships/tags" Target="../tags/tag807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1.xml" /><Relationship Id="rId10" Type="http://schemas.openxmlformats.org/officeDocument/2006/relationships/tags" Target="../tags/tag820.xml" /><Relationship Id="rId11" Type="http://schemas.openxmlformats.org/officeDocument/2006/relationships/tags" Target="../tags/tag821.xml" /><Relationship Id="rId12" Type="http://schemas.openxmlformats.org/officeDocument/2006/relationships/tags" Target="../tags/tag822.xml" /><Relationship Id="rId13" Type="http://schemas.openxmlformats.org/officeDocument/2006/relationships/tags" Target="../tags/tag823.xml" /><Relationship Id="rId14" Type="http://schemas.openxmlformats.org/officeDocument/2006/relationships/tags" Target="../tags/tag824.xml" /><Relationship Id="rId15" Type="http://schemas.openxmlformats.org/officeDocument/2006/relationships/slideMaster" Target="../slideMasters/slideMaster6.xml" /><Relationship Id="rId2" Type="http://schemas.openxmlformats.org/officeDocument/2006/relationships/tags" Target="../tags/tag812.xml" /><Relationship Id="rId3" Type="http://schemas.openxmlformats.org/officeDocument/2006/relationships/tags" Target="../tags/tag813.xml" /><Relationship Id="rId4" Type="http://schemas.openxmlformats.org/officeDocument/2006/relationships/tags" Target="../tags/tag814.xml" /><Relationship Id="rId5" Type="http://schemas.openxmlformats.org/officeDocument/2006/relationships/tags" Target="../tags/tag815.xml" /><Relationship Id="rId6" Type="http://schemas.openxmlformats.org/officeDocument/2006/relationships/tags" Target="../tags/tag816.xml" /><Relationship Id="rId7" Type="http://schemas.openxmlformats.org/officeDocument/2006/relationships/tags" Target="../tags/tag817.xml" /><Relationship Id="rId8" Type="http://schemas.openxmlformats.org/officeDocument/2006/relationships/tags" Target="../tags/tag818.xml" /><Relationship Id="rId9" Type="http://schemas.openxmlformats.org/officeDocument/2006/relationships/tags" Target="../tags/tag819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5.xm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7.jpeg" /><Relationship Id="rId3" Type="http://schemas.openxmlformats.org/officeDocument/2006/relationships/tags" Target="../tags/tag826.xml" /><Relationship Id="rId4" Type="http://schemas.openxmlformats.org/officeDocument/2006/relationships/tags" Target="../tags/tag827.xml" /><Relationship Id="rId5" Type="http://schemas.openxmlformats.org/officeDocument/2006/relationships/tags" Target="../tags/tag828.xml" /><Relationship Id="rId6" Type="http://schemas.openxmlformats.org/officeDocument/2006/relationships/tags" Target="../tags/tag829.xml" /><Relationship Id="rId7" Type="http://schemas.openxmlformats.org/officeDocument/2006/relationships/tags" Target="../tags/tag830.xml" /><Relationship Id="rId8" Type="http://schemas.openxmlformats.org/officeDocument/2006/relationships/tags" Target="../tags/tag831.xml" /><Relationship Id="rId9" Type="http://schemas.openxmlformats.org/officeDocument/2006/relationships/tags" Target="../tags/tag83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10" Type="http://schemas.openxmlformats.org/officeDocument/2006/relationships/tags" Target="../tags/tag7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microsoft.com/office/2007/relationships/hdphoto" Target="../media/image2.wdp" /><Relationship Id="rId4" Type="http://schemas.openxmlformats.org/officeDocument/2006/relationships/tags" Target="../tags/tag71.xml" /><Relationship Id="rId5" Type="http://schemas.openxmlformats.org/officeDocument/2006/relationships/image" Target="../media/image3.png" /><Relationship Id="rId6" Type="http://schemas.openxmlformats.org/officeDocument/2006/relationships/tags" Target="../tags/tag72.xml" /><Relationship Id="rId7" Type="http://schemas.openxmlformats.org/officeDocument/2006/relationships/image" Target="../media/image4.png" /><Relationship Id="rId8" Type="http://schemas.microsoft.com/office/2007/relationships/hdphoto" Target="../media/image5.wdp" /><Relationship Id="rId9" Type="http://schemas.openxmlformats.org/officeDocument/2006/relationships/tags" Target="../tags/tag73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image" Target="../media/image7.jpeg" /><Relationship Id="rId3" Type="http://schemas.openxmlformats.org/officeDocument/2006/relationships/tags" Target="../tags/tag82.xml" /><Relationship Id="rId4" Type="http://schemas.openxmlformats.org/officeDocument/2006/relationships/image" Target="../media/image8.png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2" Type="http://schemas.openxmlformats.org/officeDocument/2006/relationships/tags" Target="../tags/tag133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7.jpeg" /><Relationship Id="rId3" Type="http://schemas.openxmlformats.org/officeDocument/2006/relationships/tags" Target="../tags/tag144.xml" /><Relationship Id="rId4" Type="http://schemas.openxmlformats.org/officeDocument/2006/relationships/image" Target="../media/image10.png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tags" Target="../tags/tag149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image" Target="../media/image11.png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7.jpeg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10" Type="http://schemas.openxmlformats.org/officeDocument/2006/relationships/tags" Target="../tags/tag172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image" Target="../media/image11.png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tags" Target="../tags/tag184.xml" /><Relationship Id="rId13" Type="http://schemas.openxmlformats.org/officeDocument/2006/relationships/tags" Target="../tags/tag185.xml" /><Relationship Id="rId14" Type="http://schemas.openxmlformats.org/officeDocument/2006/relationships/tags" Target="../tags/tag186.xml" /><Relationship Id="rId15" Type="http://schemas.openxmlformats.org/officeDocument/2006/relationships/tags" Target="../tags/tag187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12" Type="http://schemas.openxmlformats.org/officeDocument/2006/relationships/tags" Target="../tags/tag199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10" Type="http://schemas.openxmlformats.org/officeDocument/2006/relationships/tags" Target="../tags/tag209.xml" /><Relationship Id="rId11" Type="http://schemas.openxmlformats.org/officeDocument/2006/relationships/tags" Target="../tags/tag210.xml" /><Relationship Id="rId12" Type="http://schemas.openxmlformats.org/officeDocument/2006/relationships/tags" Target="../tags/tag211.xml" /><Relationship Id="rId13" Type="http://schemas.openxmlformats.org/officeDocument/2006/relationships/tags" Target="../tags/tag212.xml" /><Relationship Id="rId14" Type="http://schemas.openxmlformats.org/officeDocument/2006/relationships/tags" Target="../tags/tag213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7.jpeg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5.xml" /><Relationship Id="rId2" Type="http://schemas.openxmlformats.org/officeDocument/2006/relationships/image" Target="../media/image7.jpeg" /><Relationship Id="rId3" Type="http://schemas.openxmlformats.org/officeDocument/2006/relationships/tags" Target="../tags/tag236.xml" /><Relationship Id="rId4" Type="http://schemas.openxmlformats.org/officeDocument/2006/relationships/image" Target="../media/image8.png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0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6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9.png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tags" Target="../tags/tag252.xml" /><Relationship Id="rId9" Type="http://schemas.openxmlformats.org/officeDocument/2006/relationships/tags" Target="../tags/tag25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4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1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0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5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9.xml" /><Relationship Id="rId2" Type="http://schemas.openxmlformats.org/officeDocument/2006/relationships/tags" Target="../tags/tag280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6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2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7.jpeg" /><Relationship Id="rId3" Type="http://schemas.openxmlformats.org/officeDocument/2006/relationships/tags" Target="../tags/tag298.xml" /><Relationship Id="rId4" Type="http://schemas.openxmlformats.org/officeDocument/2006/relationships/image" Target="../media/image10.png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4.xml" /><Relationship Id="rId2" Type="http://schemas.openxmlformats.org/officeDocument/2006/relationships/image" Target="../media/image11.png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0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7.jpeg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8.xml" /><Relationship Id="rId10" Type="http://schemas.openxmlformats.org/officeDocument/2006/relationships/tags" Target="../tags/tag326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19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image" Target="../media/image11.png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tags" Target="../tags/tag32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7.xml" /><Relationship Id="rId10" Type="http://schemas.openxmlformats.org/officeDocument/2006/relationships/tags" Target="../tags/tag336.xml" /><Relationship Id="rId11" Type="http://schemas.openxmlformats.org/officeDocument/2006/relationships/tags" Target="../tags/tag337.xml" /><Relationship Id="rId12" Type="http://schemas.openxmlformats.org/officeDocument/2006/relationships/tags" Target="../tags/tag338.xml" /><Relationship Id="rId13" Type="http://schemas.openxmlformats.org/officeDocument/2006/relationships/tags" Target="../tags/tag339.xml" /><Relationship Id="rId14" Type="http://schemas.openxmlformats.org/officeDocument/2006/relationships/tags" Target="../tags/tag340.xml" /><Relationship Id="rId15" Type="http://schemas.openxmlformats.org/officeDocument/2006/relationships/tags" Target="../tags/tag341.xml" /><Relationship Id="rId16" Type="http://schemas.openxmlformats.org/officeDocument/2006/relationships/slideMaster" Target="../slideMasters/slideMaster3.xml" /><Relationship Id="rId2" Type="http://schemas.openxmlformats.org/officeDocument/2006/relationships/tags" Target="../tags/tag328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tags" Target="../tags/tag334.xml" /><Relationship Id="rId9" Type="http://schemas.openxmlformats.org/officeDocument/2006/relationships/tags" Target="../tags/tag33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2.xml" /><Relationship Id="rId10" Type="http://schemas.openxmlformats.org/officeDocument/2006/relationships/tags" Target="../tags/tag351.xml" /><Relationship Id="rId11" Type="http://schemas.openxmlformats.org/officeDocument/2006/relationships/tags" Target="../tags/tag352.xml" /><Relationship Id="rId12" Type="http://schemas.openxmlformats.org/officeDocument/2006/relationships/tags" Target="../tags/tag353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4.xml" /><Relationship Id="rId10" Type="http://schemas.openxmlformats.org/officeDocument/2006/relationships/tags" Target="../tags/tag363.xml" /><Relationship Id="rId11" Type="http://schemas.openxmlformats.org/officeDocument/2006/relationships/tags" Target="../tags/tag364.xml" /><Relationship Id="rId12" Type="http://schemas.openxmlformats.org/officeDocument/2006/relationships/tags" Target="../tags/tag365.xml" /><Relationship Id="rId13" Type="http://schemas.openxmlformats.org/officeDocument/2006/relationships/tags" Target="../tags/tag366.xml" /><Relationship Id="rId14" Type="http://schemas.openxmlformats.org/officeDocument/2006/relationships/tags" Target="../tags/tag367.xml" /><Relationship Id="rId15" Type="http://schemas.openxmlformats.org/officeDocument/2006/relationships/slideMaster" Target="../slideMasters/slideMaster3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8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7.jpeg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6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slideMaster" Target="../slideMasters/slideMaster3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9.xml" /><Relationship Id="rId2" Type="http://schemas.openxmlformats.org/officeDocument/2006/relationships/image" Target="../media/image7.jpeg" /><Relationship Id="rId3" Type="http://schemas.openxmlformats.org/officeDocument/2006/relationships/tags" Target="../tags/tag390.xml" /><Relationship Id="rId4" Type="http://schemas.openxmlformats.org/officeDocument/2006/relationships/image" Target="../media/image8.png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4.xml" /><Relationship Id="rId2" Type="http://schemas.openxmlformats.org/officeDocument/2006/relationships/tags" Target="../tags/tag395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0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9.png" /><Relationship Id="rId3" Type="http://schemas.openxmlformats.org/officeDocument/2006/relationships/tags" Target="../tags/tag401.xml" /><Relationship Id="rId4" Type="http://schemas.openxmlformats.org/officeDocument/2006/relationships/tags" Target="../tags/tag402.xml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tags" Target="../tags/tag405.xml" /><Relationship Id="rId8" Type="http://schemas.openxmlformats.org/officeDocument/2006/relationships/tags" Target="../tags/tag406.xml" /><Relationship Id="rId9" Type="http://schemas.openxmlformats.org/officeDocument/2006/relationships/tags" Target="../tags/tag407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8.xml" /><Relationship Id="rId2" Type="http://schemas.openxmlformats.org/officeDocument/2006/relationships/tags" Target="../tags/tag409.xml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slideMaster" Target="../slideMasters/slideMaster4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5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tags" Target="../tags/tag419.xml" /><Relationship Id="rId6" Type="http://schemas.openxmlformats.org/officeDocument/2006/relationships/tags" Target="../tags/tag420.xml" /><Relationship Id="rId7" Type="http://schemas.openxmlformats.org/officeDocument/2006/relationships/tags" Target="../tags/tag421.xml" /><Relationship Id="rId8" Type="http://schemas.openxmlformats.org/officeDocument/2006/relationships/tags" Target="../tags/tag422.xml" /><Relationship Id="rId9" Type="http://schemas.openxmlformats.org/officeDocument/2006/relationships/tags" Target="../tags/tag423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4.xml" /><Relationship Id="rId2" Type="http://schemas.openxmlformats.org/officeDocument/2006/relationships/tags" Target="../tags/tag425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tags" Target="../tags/tag428.xml" /><Relationship Id="rId6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9.xml" /><Relationship Id="rId2" Type="http://schemas.openxmlformats.org/officeDocument/2006/relationships/tags" Target="../tags/tag430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3.xml" /><Relationship Id="rId2" Type="http://schemas.openxmlformats.org/officeDocument/2006/relationships/tags" Target="../tags/tag434.xml" /><Relationship Id="rId3" Type="http://schemas.openxmlformats.org/officeDocument/2006/relationships/tags" Target="../tags/tag435.xml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Relationship Id="rId7" Type="http://schemas.openxmlformats.org/officeDocument/2006/relationships/tags" Target="../tags/tag439.xml" /><Relationship Id="rId8" Type="http://schemas.openxmlformats.org/officeDocument/2006/relationships/slideMaster" Target="../slideMasters/slideMaster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0.xml" /><Relationship Id="rId2" Type="http://schemas.openxmlformats.org/officeDocument/2006/relationships/tags" Target="../tags/tag441.xml" /><Relationship Id="rId3" Type="http://schemas.openxmlformats.org/officeDocument/2006/relationships/tags" Target="../tags/tag442.xml" /><Relationship Id="rId4" Type="http://schemas.openxmlformats.org/officeDocument/2006/relationships/tags" Target="../tags/tag443.xml" /><Relationship Id="rId5" Type="http://schemas.openxmlformats.org/officeDocument/2006/relationships/tags" Target="../tags/tag444.xml" /><Relationship Id="rId6" Type="http://schemas.openxmlformats.org/officeDocument/2006/relationships/tags" Target="../tags/tag445.xml" /><Relationship Id="rId7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6.xml" /><Relationship Id="rId2" Type="http://schemas.openxmlformats.org/officeDocument/2006/relationships/tags" Target="../tags/tag447.xml" /><Relationship Id="rId3" Type="http://schemas.openxmlformats.org/officeDocument/2006/relationships/tags" Target="../tags/tag448.xml" /><Relationship Id="rId4" Type="http://schemas.openxmlformats.org/officeDocument/2006/relationships/tags" Target="../tags/tag449.xml" /><Relationship Id="rId5" Type="http://schemas.openxmlformats.org/officeDocument/2006/relationships/tags" Target="../tags/tag450.xml" /><Relationship Id="rId6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1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7.jpeg" /><Relationship Id="rId3" Type="http://schemas.openxmlformats.org/officeDocument/2006/relationships/tags" Target="../tags/tag452.xml" /><Relationship Id="rId4" Type="http://schemas.openxmlformats.org/officeDocument/2006/relationships/image" Target="../media/image10.png" /><Relationship Id="rId5" Type="http://schemas.openxmlformats.org/officeDocument/2006/relationships/tags" Target="../tags/tag453.xml" /><Relationship Id="rId6" Type="http://schemas.openxmlformats.org/officeDocument/2006/relationships/tags" Target="../tags/tag454.xml" /><Relationship Id="rId7" Type="http://schemas.openxmlformats.org/officeDocument/2006/relationships/tags" Target="../tags/tag455.xml" /><Relationship Id="rId8" Type="http://schemas.openxmlformats.org/officeDocument/2006/relationships/tags" Target="../tags/tag456.xml" /><Relationship Id="rId9" Type="http://schemas.openxmlformats.org/officeDocument/2006/relationships/tags" Target="../tags/tag457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8.xml" /><Relationship Id="rId2" Type="http://schemas.openxmlformats.org/officeDocument/2006/relationships/image" Target="../media/image11.png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slideMaster" Target="../slideMasters/slideMaster4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4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7.jpeg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tags" Target="../tags/tag467.xml" /><Relationship Id="rId6" Type="http://schemas.openxmlformats.org/officeDocument/2006/relationships/tags" Target="../tags/tag468.xml" /><Relationship Id="rId7" Type="http://schemas.openxmlformats.org/officeDocument/2006/relationships/tags" Target="../tags/tag469.xml" /><Relationship Id="rId8" Type="http://schemas.openxmlformats.org/officeDocument/2006/relationships/tags" Target="../tags/tag470.xml" /><Relationship Id="rId9" Type="http://schemas.openxmlformats.org/officeDocument/2006/relationships/tags" Target="../tags/tag471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2.xml" /><Relationship Id="rId10" Type="http://schemas.openxmlformats.org/officeDocument/2006/relationships/tags" Target="../tags/tag480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473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image" Target="../media/image11.png" /><Relationship Id="rId7" Type="http://schemas.openxmlformats.org/officeDocument/2006/relationships/tags" Target="../tags/tag477.xml" /><Relationship Id="rId8" Type="http://schemas.openxmlformats.org/officeDocument/2006/relationships/tags" Target="../tags/tag478.xml" /><Relationship Id="rId9" Type="http://schemas.openxmlformats.org/officeDocument/2006/relationships/tags" Target="../tags/tag479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1.xml" /><Relationship Id="rId10" Type="http://schemas.openxmlformats.org/officeDocument/2006/relationships/tags" Target="../tags/tag490.xml" /><Relationship Id="rId11" Type="http://schemas.openxmlformats.org/officeDocument/2006/relationships/tags" Target="../tags/tag491.xml" /><Relationship Id="rId12" Type="http://schemas.openxmlformats.org/officeDocument/2006/relationships/tags" Target="../tags/tag492.xml" /><Relationship Id="rId13" Type="http://schemas.openxmlformats.org/officeDocument/2006/relationships/tags" Target="../tags/tag493.xml" /><Relationship Id="rId14" Type="http://schemas.openxmlformats.org/officeDocument/2006/relationships/tags" Target="../tags/tag494.xml" /><Relationship Id="rId15" Type="http://schemas.openxmlformats.org/officeDocument/2006/relationships/tags" Target="../tags/tag495.xml" /><Relationship Id="rId16" Type="http://schemas.openxmlformats.org/officeDocument/2006/relationships/slideMaster" Target="../slideMasters/slideMaster4.xml" /><Relationship Id="rId2" Type="http://schemas.openxmlformats.org/officeDocument/2006/relationships/tags" Target="../tags/tag482.xml" /><Relationship Id="rId3" Type="http://schemas.openxmlformats.org/officeDocument/2006/relationships/tags" Target="../tags/tag483.xml" /><Relationship Id="rId4" Type="http://schemas.openxmlformats.org/officeDocument/2006/relationships/tags" Target="../tags/tag484.xml" /><Relationship Id="rId5" Type="http://schemas.openxmlformats.org/officeDocument/2006/relationships/tags" Target="../tags/tag485.xml" /><Relationship Id="rId6" Type="http://schemas.openxmlformats.org/officeDocument/2006/relationships/tags" Target="../tags/tag486.xml" /><Relationship Id="rId7" Type="http://schemas.openxmlformats.org/officeDocument/2006/relationships/tags" Target="../tags/tag487.xml" /><Relationship Id="rId8" Type="http://schemas.openxmlformats.org/officeDocument/2006/relationships/tags" Target="../tags/tag488.xml" /><Relationship Id="rId9" Type="http://schemas.openxmlformats.org/officeDocument/2006/relationships/tags" Target="../tags/tag489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6.xml" /><Relationship Id="rId10" Type="http://schemas.openxmlformats.org/officeDocument/2006/relationships/tags" Target="../tags/tag505.xml" /><Relationship Id="rId11" Type="http://schemas.openxmlformats.org/officeDocument/2006/relationships/tags" Target="../tags/tag506.xml" /><Relationship Id="rId12" Type="http://schemas.openxmlformats.org/officeDocument/2006/relationships/tags" Target="../tags/tag507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497.xml" /><Relationship Id="rId3" Type="http://schemas.openxmlformats.org/officeDocument/2006/relationships/tags" Target="../tags/tag498.xml" /><Relationship Id="rId4" Type="http://schemas.openxmlformats.org/officeDocument/2006/relationships/tags" Target="../tags/tag499.xml" /><Relationship Id="rId5" Type="http://schemas.openxmlformats.org/officeDocument/2006/relationships/tags" Target="../tags/tag500.xml" /><Relationship Id="rId6" Type="http://schemas.openxmlformats.org/officeDocument/2006/relationships/tags" Target="../tags/tag501.xml" /><Relationship Id="rId7" Type="http://schemas.openxmlformats.org/officeDocument/2006/relationships/tags" Target="../tags/tag502.xml" /><Relationship Id="rId8" Type="http://schemas.openxmlformats.org/officeDocument/2006/relationships/tags" Target="../tags/tag503.xml" /><Relationship Id="rId9" Type="http://schemas.openxmlformats.org/officeDocument/2006/relationships/tags" Target="../tags/tag504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8.xml" /><Relationship Id="rId10" Type="http://schemas.openxmlformats.org/officeDocument/2006/relationships/tags" Target="../tags/tag517.xml" /><Relationship Id="rId11" Type="http://schemas.openxmlformats.org/officeDocument/2006/relationships/tags" Target="../tags/tag518.xml" /><Relationship Id="rId12" Type="http://schemas.openxmlformats.org/officeDocument/2006/relationships/tags" Target="../tags/tag519.xml" /><Relationship Id="rId13" Type="http://schemas.openxmlformats.org/officeDocument/2006/relationships/tags" Target="../tags/tag520.xml" /><Relationship Id="rId14" Type="http://schemas.openxmlformats.org/officeDocument/2006/relationships/tags" Target="../tags/tag521.xml" /><Relationship Id="rId15" Type="http://schemas.openxmlformats.org/officeDocument/2006/relationships/slideMaster" Target="../slideMasters/slideMaster4.xml" /><Relationship Id="rId2" Type="http://schemas.openxmlformats.org/officeDocument/2006/relationships/tags" Target="../tags/tag509.xml" /><Relationship Id="rId3" Type="http://schemas.openxmlformats.org/officeDocument/2006/relationships/tags" Target="../tags/tag510.xml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2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7.jpeg" /><Relationship Id="rId3" Type="http://schemas.openxmlformats.org/officeDocument/2006/relationships/tags" Target="../tags/tag523.xml" /><Relationship Id="rId4" Type="http://schemas.openxmlformats.org/officeDocument/2006/relationships/tags" Target="../tags/tag524.xml" /><Relationship Id="rId5" Type="http://schemas.openxmlformats.org/officeDocument/2006/relationships/tags" Target="../tags/tag525.xml" /><Relationship Id="rId6" Type="http://schemas.openxmlformats.org/officeDocument/2006/relationships/tags" Target="../tags/tag526.xml" /><Relationship Id="rId7" Type="http://schemas.openxmlformats.org/officeDocument/2006/relationships/tags" Target="../tags/tag527.xml" /><Relationship Id="rId8" Type="http://schemas.openxmlformats.org/officeDocument/2006/relationships/tags" Target="../tags/tag528.xml" /><Relationship Id="rId9" Type="http://schemas.openxmlformats.org/officeDocument/2006/relationships/tags" Target="../tags/tag529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0.xml" /><Relationship Id="rId2" Type="http://schemas.openxmlformats.org/officeDocument/2006/relationships/tags" Target="../tags/tag531.xml" /><Relationship Id="rId3" Type="http://schemas.openxmlformats.org/officeDocument/2006/relationships/tags" Target="../tags/tag532.xml" /><Relationship Id="rId4" Type="http://schemas.openxmlformats.org/officeDocument/2006/relationships/tags" Target="../tags/tag533.xml" /><Relationship Id="rId5" Type="http://schemas.openxmlformats.org/officeDocument/2006/relationships/tags" Target="../tags/tag534.xml" /><Relationship Id="rId6" Type="http://schemas.openxmlformats.org/officeDocument/2006/relationships/slideMaster" Target="../slideMasters/slideMaster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3.xml" /><Relationship Id="rId2" Type="http://schemas.openxmlformats.org/officeDocument/2006/relationships/image" Target="../media/image7.jpeg" /><Relationship Id="rId3" Type="http://schemas.openxmlformats.org/officeDocument/2006/relationships/tags" Target="../tags/tag544.xml" /><Relationship Id="rId4" Type="http://schemas.openxmlformats.org/officeDocument/2006/relationships/image" Target="../media/image8.png" /><Relationship Id="rId5" Type="http://schemas.openxmlformats.org/officeDocument/2006/relationships/tags" Target="../tags/tag545.xml" /><Relationship Id="rId6" Type="http://schemas.openxmlformats.org/officeDocument/2006/relationships/tags" Target="../tags/tag546.xml" /><Relationship Id="rId7" Type="http://schemas.openxmlformats.org/officeDocument/2006/relationships/tags" Target="../tags/tag547.xml" /><Relationship Id="rId8" Type="http://schemas.openxmlformats.org/officeDocument/2006/relationships/slideMaster" Target="../slideMasters/slideMaster5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8.xml" /><Relationship Id="rId2" Type="http://schemas.openxmlformats.org/officeDocument/2006/relationships/tags" Target="../tags/tag549.xml" /><Relationship Id="rId3" Type="http://schemas.openxmlformats.org/officeDocument/2006/relationships/tags" Target="../tags/tag550.xml" /><Relationship Id="rId4" Type="http://schemas.openxmlformats.org/officeDocument/2006/relationships/tags" Target="../tags/tag551.xml" /><Relationship Id="rId5" Type="http://schemas.openxmlformats.org/officeDocument/2006/relationships/tags" Target="../tags/tag552.xml" /><Relationship Id="rId6" Type="http://schemas.openxmlformats.org/officeDocument/2006/relationships/tags" Target="../tags/tag553.xml" /><Relationship Id="rId7" Type="http://schemas.openxmlformats.org/officeDocument/2006/relationships/slideMaster" Target="../slideMasters/slideMaster5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4.xml" /><Relationship Id="rId10" Type="http://schemas.openxmlformats.org/officeDocument/2006/relationships/slideMaster" Target="../slideMasters/slideMaster5.xml" /><Relationship Id="rId2" Type="http://schemas.openxmlformats.org/officeDocument/2006/relationships/image" Target="../media/image9.png" /><Relationship Id="rId3" Type="http://schemas.openxmlformats.org/officeDocument/2006/relationships/tags" Target="../tags/tag555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tags" Target="../tags/tag559.xml" /><Relationship Id="rId8" Type="http://schemas.openxmlformats.org/officeDocument/2006/relationships/tags" Target="../tags/tag560.xml" /><Relationship Id="rId9" Type="http://schemas.openxmlformats.org/officeDocument/2006/relationships/tags" Target="../tags/tag561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2.xml" /><Relationship Id="rId2" Type="http://schemas.openxmlformats.org/officeDocument/2006/relationships/tags" Target="../tags/tag563.xml" /><Relationship Id="rId3" Type="http://schemas.openxmlformats.org/officeDocument/2006/relationships/tags" Target="../tags/tag564.xml" /><Relationship Id="rId4" Type="http://schemas.openxmlformats.org/officeDocument/2006/relationships/tags" Target="../tags/tag565.xml" /><Relationship Id="rId5" Type="http://schemas.openxmlformats.org/officeDocument/2006/relationships/tags" Target="../tags/tag566.xml" /><Relationship Id="rId6" Type="http://schemas.openxmlformats.org/officeDocument/2006/relationships/tags" Target="../tags/tag567.xml" /><Relationship Id="rId7" Type="http://schemas.openxmlformats.org/officeDocument/2006/relationships/tags" Target="../tags/tag568.xml" /><Relationship Id="rId8" Type="http://schemas.openxmlformats.org/officeDocument/2006/relationships/slideMaster" Target="../slideMasters/slideMaster5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9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570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Relationship Id="rId6" Type="http://schemas.openxmlformats.org/officeDocument/2006/relationships/tags" Target="../tags/tag574.xml" /><Relationship Id="rId7" Type="http://schemas.openxmlformats.org/officeDocument/2006/relationships/tags" Target="../tags/tag575.xml" /><Relationship Id="rId8" Type="http://schemas.openxmlformats.org/officeDocument/2006/relationships/tags" Target="../tags/tag576.xml" /><Relationship Id="rId9" Type="http://schemas.openxmlformats.org/officeDocument/2006/relationships/tags" Target="../tags/tag57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8.xml" /><Relationship Id="rId2" Type="http://schemas.openxmlformats.org/officeDocument/2006/relationships/tags" Target="../tags/tag579.xml" /><Relationship Id="rId3" Type="http://schemas.openxmlformats.org/officeDocument/2006/relationships/tags" Target="../tags/tag580.xml" /><Relationship Id="rId4" Type="http://schemas.openxmlformats.org/officeDocument/2006/relationships/tags" Target="../tags/tag581.xml" /><Relationship Id="rId5" Type="http://schemas.openxmlformats.org/officeDocument/2006/relationships/tags" Target="../tags/tag582.xml" /><Relationship Id="rId6" Type="http://schemas.openxmlformats.org/officeDocument/2006/relationships/slideMaster" Target="../slideMasters/slideMaster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3.xml" /><Relationship Id="rId2" Type="http://schemas.openxmlformats.org/officeDocument/2006/relationships/tags" Target="../tags/tag584.xml" /><Relationship Id="rId3" Type="http://schemas.openxmlformats.org/officeDocument/2006/relationships/tags" Target="../tags/tag585.xml" /><Relationship Id="rId4" Type="http://schemas.openxmlformats.org/officeDocument/2006/relationships/tags" Target="../tags/tag586.xml" /><Relationship Id="rId5" Type="http://schemas.openxmlformats.org/officeDocument/2006/relationships/slideMaster" Target="../slideMasters/slideMaster5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7.xml" /><Relationship Id="rId2" Type="http://schemas.openxmlformats.org/officeDocument/2006/relationships/tags" Target="../tags/tag588.xml" /><Relationship Id="rId3" Type="http://schemas.openxmlformats.org/officeDocument/2006/relationships/tags" Target="../tags/tag589.xml" /><Relationship Id="rId4" Type="http://schemas.openxmlformats.org/officeDocument/2006/relationships/tags" Target="../tags/tag590.xml" /><Relationship Id="rId5" Type="http://schemas.openxmlformats.org/officeDocument/2006/relationships/tags" Target="../tags/tag591.xml" /><Relationship Id="rId6" Type="http://schemas.openxmlformats.org/officeDocument/2006/relationships/tags" Target="../tags/tag592.xml" /><Relationship Id="rId7" Type="http://schemas.openxmlformats.org/officeDocument/2006/relationships/tags" Target="../tags/tag593.xml" /><Relationship Id="rId8" Type="http://schemas.openxmlformats.org/officeDocument/2006/relationships/slideMaster" Target="../slideMasters/slideMaster5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4.xml" /><Relationship Id="rId2" Type="http://schemas.openxmlformats.org/officeDocument/2006/relationships/tags" Target="../tags/tag595.xml" /><Relationship Id="rId3" Type="http://schemas.openxmlformats.org/officeDocument/2006/relationships/tags" Target="../tags/tag596.xml" /><Relationship Id="rId4" Type="http://schemas.openxmlformats.org/officeDocument/2006/relationships/tags" Target="../tags/tag597.xml" /><Relationship Id="rId5" Type="http://schemas.openxmlformats.org/officeDocument/2006/relationships/tags" Target="../tags/tag598.xml" /><Relationship Id="rId6" Type="http://schemas.openxmlformats.org/officeDocument/2006/relationships/tags" Target="../tags/tag599.xml" /><Relationship Id="rId7" Type="http://schemas.openxmlformats.org/officeDocument/2006/relationships/slideMaster" Target="../slideMasters/slideMaster5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0.xml" /><Relationship Id="rId2" Type="http://schemas.openxmlformats.org/officeDocument/2006/relationships/tags" Target="../tags/tag601.xml" /><Relationship Id="rId3" Type="http://schemas.openxmlformats.org/officeDocument/2006/relationships/tags" Target="../tags/tag602.xml" /><Relationship Id="rId4" Type="http://schemas.openxmlformats.org/officeDocument/2006/relationships/tags" Target="../tags/tag603.xml" /><Relationship Id="rId5" Type="http://schemas.openxmlformats.org/officeDocument/2006/relationships/tags" Target="../tags/tag604.xml" /><Relationship Id="rId6" Type="http://schemas.openxmlformats.org/officeDocument/2006/relationships/slideMaster" Target="../slideMasters/slideMaster5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5.xml" /><Relationship Id="rId10" Type="http://schemas.openxmlformats.org/officeDocument/2006/relationships/slideMaster" Target="../slideMasters/slideMaster5.xml" /><Relationship Id="rId2" Type="http://schemas.openxmlformats.org/officeDocument/2006/relationships/image" Target="../media/image7.jpeg" /><Relationship Id="rId3" Type="http://schemas.openxmlformats.org/officeDocument/2006/relationships/tags" Target="../tags/tag606.xml" /><Relationship Id="rId4" Type="http://schemas.openxmlformats.org/officeDocument/2006/relationships/image" Target="../media/image10.png" /><Relationship Id="rId5" Type="http://schemas.openxmlformats.org/officeDocument/2006/relationships/tags" Target="../tags/tag607.xml" /><Relationship Id="rId6" Type="http://schemas.openxmlformats.org/officeDocument/2006/relationships/tags" Target="../tags/tag608.xml" /><Relationship Id="rId7" Type="http://schemas.openxmlformats.org/officeDocument/2006/relationships/tags" Target="../tags/tag609.xml" /><Relationship Id="rId8" Type="http://schemas.openxmlformats.org/officeDocument/2006/relationships/tags" Target="../tags/tag610.xml" /><Relationship Id="rId9" Type="http://schemas.openxmlformats.org/officeDocument/2006/relationships/tags" Target="../tags/tag611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2.xml" /><Relationship Id="rId2" Type="http://schemas.openxmlformats.org/officeDocument/2006/relationships/image" Target="../media/image11.png" /><Relationship Id="rId3" Type="http://schemas.openxmlformats.org/officeDocument/2006/relationships/tags" Target="../tags/tag613.xml" /><Relationship Id="rId4" Type="http://schemas.openxmlformats.org/officeDocument/2006/relationships/tags" Target="../tags/tag614.xml" /><Relationship Id="rId5" Type="http://schemas.openxmlformats.org/officeDocument/2006/relationships/tags" Target="../tags/tag615.xml" /><Relationship Id="rId6" Type="http://schemas.openxmlformats.org/officeDocument/2006/relationships/tags" Target="../tags/tag616.xml" /><Relationship Id="rId7" Type="http://schemas.openxmlformats.org/officeDocument/2006/relationships/tags" Target="../tags/tag617.xml" /><Relationship Id="rId8" Type="http://schemas.openxmlformats.org/officeDocument/2006/relationships/slideMaster" Target="../slideMasters/slideMaster5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8.xml" /><Relationship Id="rId10" Type="http://schemas.openxmlformats.org/officeDocument/2006/relationships/slideMaster" Target="../slideMasters/slideMaster5.xml" /><Relationship Id="rId2" Type="http://schemas.openxmlformats.org/officeDocument/2006/relationships/image" Target="../media/image7.jpeg" /><Relationship Id="rId3" Type="http://schemas.openxmlformats.org/officeDocument/2006/relationships/tags" Target="../tags/tag619.xml" /><Relationship Id="rId4" Type="http://schemas.openxmlformats.org/officeDocument/2006/relationships/tags" Target="../tags/tag620.xml" /><Relationship Id="rId5" Type="http://schemas.openxmlformats.org/officeDocument/2006/relationships/tags" Target="../tags/tag621.xml" /><Relationship Id="rId6" Type="http://schemas.openxmlformats.org/officeDocument/2006/relationships/tags" Target="../tags/tag622.xml" /><Relationship Id="rId7" Type="http://schemas.openxmlformats.org/officeDocument/2006/relationships/tags" Target="../tags/tag623.xml" /><Relationship Id="rId8" Type="http://schemas.openxmlformats.org/officeDocument/2006/relationships/tags" Target="../tags/tag624.xml" /><Relationship Id="rId9" Type="http://schemas.openxmlformats.org/officeDocument/2006/relationships/tags" Target="../tags/tag625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6.xml" /><Relationship Id="rId10" Type="http://schemas.openxmlformats.org/officeDocument/2006/relationships/tags" Target="../tags/tag634.xml" /><Relationship Id="rId11" Type="http://schemas.openxmlformats.org/officeDocument/2006/relationships/slideMaster" Target="../slideMasters/slideMaster5.xml" /><Relationship Id="rId2" Type="http://schemas.openxmlformats.org/officeDocument/2006/relationships/tags" Target="../tags/tag627.xml" /><Relationship Id="rId3" Type="http://schemas.openxmlformats.org/officeDocument/2006/relationships/tags" Target="../tags/tag628.xml" /><Relationship Id="rId4" Type="http://schemas.openxmlformats.org/officeDocument/2006/relationships/tags" Target="../tags/tag629.xml" /><Relationship Id="rId5" Type="http://schemas.openxmlformats.org/officeDocument/2006/relationships/tags" Target="../tags/tag630.xml" /><Relationship Id="rId6" Type="http://schemas.openxmlformats.org/officeDocument/2006/relationships/image" Target="../media/image11.png" /><Relationship Id="rId7" Type="http://schemas.openxmlformats.org/officeDocument/2006/relationships/tags" Target="../tags/tag631.xml" /><Relationship Id="rId8" Type="http://schemas.openxmlformats.org/officeDocument/2006/relationships/tags" Target="../tags/tag632.xml" /><Relationship Id="rId9" Type="http://schemas.openxmlformats.org/officeDocument/2006/relationships/tags" Target="../tags/tag633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5.xml" /><Relationship Id="rId10" Type="http://schemas.openxmlformats.org/officeDocument/2006/relationships/tags" Target="../tags/tag644.xml" /><Relationship Id="rId11" Type="http://schemas.openxmlformats.org/officeDocument/2006/relationships/tags" Target="../tags/tag645.xml" /><Relationship Id="rId12" Type="http://schemas.openxmlformats.org/officeDocument/2006/relationships/tags" Target="../tags/tag646.xml" /><Relationship Id="rId13" Type="http://schemas.openxmlformats.org/officeDocument/2006/relationships/tags" Target="../tags/tag647.xml" /><Relationship Id="rId14" Type="http://schemas.openxmlformats.org/officeDocument/2006/relationships/tags" Target="../tags/tag648.xml" /><Relationship Id="rId15" Type="http://schemas.openxmlformats.org/officeDocument/2006/relationships/tags" Target="../tags/tag649.xml" /><Relationship Id="rId16" Type="http://schemas.openxmlformats.org/officeDocument/2006/relationships/slideMaster" Target="../slideMasters/slideMaster5.xml" /><Relationship Id="rId2" Type="http://schemas.openxmlformats.org/officeDocument/2006/relationships/tags" Target="../tags/tag636.xml" /><Relationship Id="rId3" Type="http://schemas.openxmlformats.org/officeDocument/2006/relationships/tags" Target="../tags/tag637.xml" /><Relationship Id="rId4" Type="http://schemas.openxmlformats.org/officeDocument/2006/relationships/tags" Target="../tags/tag638.xml" /><Relationship Id="rId5" Type="http://schemas.openxmlformats.org/officeDocument/2006/relationships/tags" Target="../tags/tag639.xml" /><Relationship Id="rId6" Type="http://schemas.openxmlformats.org/officeDocument/2006/relationships/tags" Target="../tags/tag640.xml" /><Relationship Id="rId7" Type="http://schemas.openxmlformats.org/officeDocument/2006/relationships/tags" Target="../tags/tag641.xml" /><Relationship Id="rId8" Type="http://schemas.openxmlformats.org/officeDocument/2006/relationships/tags" Target="../tags/tag642.xml" /><Relationship Id="rId9" Type="http://schemas.openxmlformats.org/officeDocument/2006/relationships/tags" Target="../tags/tag643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0.xml" /><Relationship Id="rId10" Type="http://schemas.openxmlformats.org/officeDocument/2006/relationships/tags" Target="../tags/tag659.xml" /><Relationship Id="rId11" Type="http://schemas.openxmlformats.org/officeDocument/2006/relationships/tags" Target="../tags/tag660.xml" /><Relationship Id="rId12" Type="http://schemas.openxmlformats.org/officeDocument/2006/relationships/tags" Target="../tags/tag661.xml" /><Relationship Id="rId13" Type="http://schemas.openxmlformats.org/officeDocument/2006/relationships/slideMaster" Target="../slideMasters/slideMaster5.xml" /><Relationship Id="rId2" Type="http://schemas.openxmlformats.org/officeDocument/2006/relationships/tags" Target="../tags/tag651.xml" /><Relationship Id="rId3" Type="http://schemas.openxmlformats.org/officeDocument/2006/relationships/tags" Target="../tags/tag652.xml" /><Relationship Id="rId4" Type="http://schemas.openxmlformats.org/officeDocument/2006/relationships/tags" Target="../tags/tag653.xml" /><Relationship Id="rId5" Type="http://schemas.openxmlformats.org/officeDocument/2006/relationships/tags" Target="../tags/tag654.xml" /><Relationship Id="rId6" Type="http://schemas.openxmlformats.org/officeDocument/2006/relationships/tags" Target="../tags/tag655.xml" /><Relationship Id="rId7" Type="http://schemas.openxmlformats.org/officeDocument/2006/relationships/tags" Target="../tags/tag656.xml" /><Relationship Id="rId8" Type="http://schemas.openxmlformats.org/officeDocument/2006/relationships/tags" Target="../tags/tag657.xml" /><Relationship Id="rId9" Type="http://schemas.openxmlformats.org/officeDocument/2006/relationships/tags" Target="../tags/tag65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2.xml" /><Relationship Id="rId10" Type="http://schemas.openxmlformats.org/officeDocument/2006/relationships/tags" Target="../tags/tag671.xml" /><Relationship Id="rId11" Type="http://schemas.openxmlformats.org/officeDocument/2006/relationships/tags" Target="../tags/tag672.xml" /><Relationship Id="rId12" Type="http://schemas.openxmlformats.org/officeDocument/2006/relationships/tags" Target="../tags/tag673.xml" /><Relationship Id="rId13" Type="http://schemas.openxmlformats.org/officeDocument/2006/relationships/tags" Target="../tags/tag674.xml" /><Relationship Id="rId14" Type="http://schemas.openxmlformats.org/officeDocument/2006/relationships/tags" Target="../tags/tag675.xml" /><Relationship Id="rId15" Type="http://schemas.openxmlformats.org/officeDocument/2006/relationships/slideMaster" Target="../slideMasters/slideMaster5.xml" /><Relationship Id="rId2" Type="http://schemas.openxmlformats.org/officeDocument/2006/relationships/tags" Target="../tags/tag663.xml" /><Relationship Id="rId3" Type="http://schemas.openxmlformats.org/officeDocument/2006/relationships/tags" Target="../tags/tag664.xml" /><Relationship Id="rId4" Type="http://schemas.openxmlformats.org/officeDocument/2006/relationships/tags" Target="../tags/tag665.xml" /><Relationship Id="rId5" Type="http://schemas.openxmlformats.org/officeDocument/2006/relationships/tags" Target="../tags/tag666.xml" /><Relationship Id="rId6" Type="http://schemas.openxmlformats.org/officeDocument/2006/relationships/tags" Target="../tags/tag667.xml" /><Relationship Id="rId7" Type="http://schemas.openxmlformats.org/officeDocument/2006/relationships/tags" Target="../tags/tag668.xml" /><Relationship Id="rId8" Type="http://schemas.openxmlformats.org/officeDocument/2006/relationships/tags" Target="../tags/tag669.xml" /><Relationship Id="rId9" Type="http://schemas.openxmlformats.org/officeDocument/2006/relationships/tags" Target="../tags/tag670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6.xml" /><Relationship Id="rId10" Type="http://schemas.openxmlformats.org/officeDocument/2006/relationships/slideMaster" Target="../slideMasters/slideMaster5.xml" /><Relationship Id="rId2" Type="http://schemas.openxmlformats.org/officeDocument/2006/relationships/image" Target="../media/image7.jpeg" /><Relationship Id="rId3" Type="http://schemas.openxmlformats.org/officeDocument/2006/relationships/tags" Target="../tags/tag677.xml" /><Relationship Id="rId4" Type="http://schemas.openxmlformats.org/officeDocument/2006/relationships/tags" Target="../tags/tag678.xml" /><Relationship Id="rId5" Type="http://schemas.openxmlformats.org/officeDocument/2006/relationships/tags" Target="../tags/tag679.xml" /><Relationship Id="rId6" Type="http://schemas.openxmlformats.org/officeDocument/2006/relationships/tags" Target="../tags/tag680.xml" /><Relationship Id="rId7" Type="http://schemas.openxmlformats.org/officeDocument/2006/relationships/tags" Target="../tags/tag681.xml" /><Relationship Id="rId8" Type="http://schemas.openxmlformats.org/officeDocument/2006/relationships/tags" Target="../tags/tag682.xml" /><Relationship Id="rId9" Type="http://schemas.openxmlformats.org/officeDocument/2006/relationships/tags" Target="../tags/tag683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2.xml" /><Relationship Id="rId2" Type="http://schemas.openxmlformats.org/officeDocument/2006/relationships/image" Target="../media/image7.jpeg" /><Relationship Id="rId3" Type="http://schemas.openxmlformats.org/officeDocument/2006/relationships/tags" Target="../tags/tag693.xml" /><Relationship Id="rId4" Type="http://schemas.openxmlformats.org/officeDocument/2006/relationships/image" Target="../media/image8.png" /><Relationship Id="rId5" Type="http://schemas.openxmlformats.org/officeDocument/2006/relationships/tags" Target="../tags/tag694.xml" /><Relationship Id="rId6" Type="http://schemas.openxmlformats.org/officeDocument/2006/relationships/tags" Target="../tags/tag695.xml" /><Relationship Id="rId7" Type="http://schemas.openxmlformats.org/officeDocument/2006/relationships/tags" Target="../tags/tag696.xml" /><Relationship Id="rId8" Type="http://schemas.openxmlformats.org/officeDocument/2006/relationships/slideMaster" Target="../slideMasters/slideMaster6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7.xml" /><Relationship Id="rId2" Type="http://schemas.openxmlformats.org/officeDocument/2006/relationships/tags" Target="../tags/tag698.xml" /><Relationship Id="rId3" Type="http://schemas.openxmlformats.org/officeDocument/2006/relationships/tags" Target="../tags/tag699.xml" /><Relationship Id="rId4" Type="http://schemas.openxmlformats.org/officeDocument/2006/relationships/tags" Target="../tags/tag700.xml" /><Relationship Id="rId5" Type="http://schemas.openxmlformats.org/officeDocument/2006/relationships/tags" Target="../tags/tag701.xml" /><Relationship Id="rId6" Type="http://schemas.openxmlformats.org/officeDocument/2006/relationships/tags" Target="../tags/tag702.xml" /><Relationship Id="rId7" Type="http://schemas.openxmlformats.org/officeDocument/2006/relationships/slideMaster" Target="../slideMasters/slideMaster6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3.xm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9.png" /><Relationship Id="rId3" Type="http://schemas.openxmlformats.org/officeDocument/2006/relationships/tags" Target="../tags/tag704.xml" /><Relationship Id="rId4" Type="http://schemas.openxmlformats.org/officeDocument/2006/relationships/tags" Target="../tags/tag705.xml" /><Relationship Id="rId5" Type="http://schemas.openxmlformats.org/officeDocument/2006/relationships/tags" Target="../tags/tag706.xml" /><Relationship Id="rId6" Type="http://schemas.openxmlformats.org/officeDocument/2006/relationships/tags" Target="../tags/tag707.xml" /><Relationship Id="rId7" Type="http://schemas.openxmlformats.org/officeDocument/2006/relationships/tags" Target="../tags/tag708.xml" /><Relationship Id="rId8" Type="http://schemas.openxmlformats.org/officeDocument/2006/relationships/tags" Target="../tags/tag709.xml" /><Relationship Id="rId9" Type="http://schemas.openxmlformats.org/officeDocument/2006/relationships/tags" Target="../tags/tag710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1.xml" /><Relationship Id="rId2" Type="http://schemas.openxmlformats.org/officeDocument/2006/relationships/tags" Target="../tags/tag712.xml" /><Relationship Id="rId3" Type="http://schemas.openxmlformats.org/officeDocument/2006/relationships/tags" Target="../tags/tag713.xml" /><Relationship Id="rId4" Type="http://schemas.openxmlformats.org/officeDocument/2006/relationships/tags" Target="../tags/tag714.xml" /><Relationship Id="rId5" Type="http://schemas.openxmlformats.org/officeDocument/2006/relationships/tags" Target="../tags/tag715.xml" /><Relationship Id="rId6" Type="http://schemas.openxmlformats.org/officeDocument/2006/relationships/tags" Target="../tags/tag716.xml" /><Relationship Id="rId7" Type="http://schemas.openxmlformats.org/officeDocument/2006/relationships/tags" Target="../tags/tag717.xml" /><Relationship Id="rId8" Type="http://schemas.openxmlformats.org/officeDocument/2006/relationships/slideMaster" Target="../slideMasters/slideMaster6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8.xml" /><Relationship Id="rId10" Type="http://schemas.openxmlformats.org/officeDocument/2006/relationships/slideMaster" Target="../slideMasters/slideMaster6.xml" /><Relationship Id="rId2" Type="http://schemas.openxmlformats.org/officeDocument/2006/relationships/tags" Target="../tags/tag719.xml" /><Relationship Id="rId3" Type="http://schemas.openxmlformats.org/officeDocument/2006/relationships/tags" Target="../tags/tag720.xml" /><Relationship Id="rId4" Type="http://schemas.openxmlformats.org/officeDocument/2006/relationships/tags" Target="../tags/tag721.xml" /><Relationship Id="rId5" Type="http://schemas.openxmlformats.org/officeDocument/2006/relationships/tags" Target="../tags/tag722.xml" /><Relationship Id="rId6" Type="http://schemas.openxmlformats.org/officeDocument/2006/relationships/tags" Target="../tags/tag723.xml" /><Relationship Id="rId7" Type="http://schemas.openxmlformats.org/officeDocument/2006/relationships/tags" Target="../tags/tag724.xml" /><Relationship Id="rId8" Type="http://schemas.openxmlformats.org/officeDocument/2006/relationships/tags" Target="../tags/tag725.xml" /><Relationship Id="rId9" Type="http://schemas.openxmlformats.org/officeDocument/2006/relationships/tags" Target="../tags/tag726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7.xml" /><Relationship Id="rId2" Type="http://schemas.openxmlformats.org/officeDocument/2006/relationships/tags" Target="../tags/tag728.xml" /><Relationship Id="rId3" Type="http://schemas.openxmlformats.org/officeDocument/2006/relationships/tags" Target="../tags/tag729.xml" /><Relationship Id="rId4" Type="http://schemas.openxmlformats.org/officeDocument/2006/relationships/tags" Target="../tags/tag730.xml" /><Relationship Id="rId5" Type="http://schemas.openxmlformats.org/officeDocument/2006/relationships/tags" Target="../tags/tag731.xml" /><Relationship Id="rId6" Type="http://schemas.openxmlformats.org/officeDocument/2006/relationships/slideMaster" Target="../slideMasters/slideMaster6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2.xml" /><Relationship Id="rId2" Type="http://schemas.openxmlformats.org/officeDocument/2006/relationships/tags" Target="../tags/tag733.xml" /><Relationship Id="rId3" Type="http://schemas.openxmlformats.org/officeDocument/2006/relationships/tags" Target="../tags/tag734.xml" /><Relationship Id="rId4" Type="http://schemas.openxmlformats.org/officeDocument/2006/relationships/tags" Target="../tags/tag735.xml" /><Relationship Id="rId5" Type="http://schemas.openxmlformats.org/officeDocument/2006/relationships/slideMaster" Target="../slideMasters/slideMaster6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6.xml" /><Relationship Id="rId2" Type="http://schemas.openxmlformats.org/officeDocument/2006/relationships/tags" Target="../tags/tag737.xml" /><Relationship Id="rId3" Type="http://schemas.openxmlformats.org/officeDocument/2006/relationships/tags" Target="../tags/tag738.xml" /><Relationship Id="rId4" Type="http://schemas.openxmlformats.org/officeDocument/2006/relationships/tags" Target="../tags/tag739.xml" /><Relationship Id="rId5" Type="http://schemas.openxmlformats.org/officeDocument/2006/relationships/tags" Target="../tags/tag740.xml" /><Relationship Id="rId6" Type="http://schemas.openxmlformats.org/officeDocument/2006/relationships/tags" Target="../tags/tag741.xml" /><Relationship Id="rId7" Type="http://schemas.openxmlformats.org/officeDocument/2006/relationships/tags" Target="../tags/tag742.xml" /><Relationship Id="rId8" Type="http://schemas.openxmlformats.org/officeDocument/2006/relationships/slideMaster" Target="../slideMasters/slideMaster6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3.xml" /><Relationship Id="rId2" Type="http://schemas.openxmlformats.org/officeDocument/2006/relationships/tags" Target="../tags/tag744.xml" /><Relationship Id="rId3" Type="http://schemas.openxmlformats.org/officeDocument/2006/relationships/tags" Target="../tags/tag745.xml" /><Relationship Id="rId4" Type="http://schemas.openxmlformats.org/officeDocument/2006/relationships/tags" Target="../tags/tag746.xml" /><Relationship Id="rId5" Type="http://schemas.openxmlformats.org/officeDocument/2006/relationships/tags" Target="../tags/tag747.xml" /><Relationship Id="rId6" Type="http://schemas.openxmlformats.org/officeDocument/2006/relationships/tags" Target="../tags/tag748.xml" /><Relationship Id="rId7" Type="http://schemas.openxmlformats.org/officeDocument/2006/relationships/slideMaster" Target="../slideMasters/slideMaster6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9.xml" /><Relationship Id="rId2" Type="http://schemas.openxmlformats.org/officeDocument/2006/relationships/tags" Target="../tags/tag750.xml" /><Relationship Id="rId3" Type="http://schemas.openxmlformats.org/officeDocument/2006/relationships/tags" Target="../tags/tag751.xml" /><Relationship Id="rId4" Type="http://schemas.openxmlformats.org/officeDocument/2006/relationships/tags" Target="../tags/tag752.xml" /><Relationship Id="rId5" Type="http://schemas.openxmlformats.org/officeDocument/2006/relationships/tags" Target="../tags/tag753.xml" /><Relationship Id="rId6" Type="http://schemas.openxmlformats.org/officeDocument/2006/relationships/slideMaster" Target="../slideMasters/slideMaster6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4.xml" /><Relationship Id="rId10" Type="http://schemas.openxmlformats.org/officeDocument/2006/relationships/slideMaster" Target="../slideMasters/slideMaster6.xml" /><Relationship Id="rId2" Type="http://schemas.openxmlformats.org/officeDocument/2006/relationships/image" Target="../media/image7.jpeg" /><Relationship Id="rId3" Type="http://schemas.openxmlformats.org/officeDocument/2006/relationships/tags" Target="../tags/tag755.xml" /><Relationship Id="rId4" Type="http://schemas.openxmlformats.org/officeDocument/2006/relationships/image" Target="../media/image10.png" /><Relationship Id="rId5" Type="http://schemas.openxmlformats.org/officeDocument/2006/relationships/tags" Target="../tags/tag756.xml" /><Relationship Id="rId6" Type="http://schemas.openxmlformats.org/officeDocument/2006/relationships/tags" Target="../tags/tag757.xml" /><Relationship Id="rId7" Type="http://schemas.openxmlformats.org/officeDocument/2006/relationships/tags" Target="../tags/tag758.xml" /><Relationship Id="rId8" Type="http://schemas.openxmlformats.org/officeDocument/2006/relationships/tags" Target="../tags/tag759.xml" /><Relationship Id="rId9" Type="http://schemas.openxmlformats.org/officeDocument/2006/relationships/tags" Target="../tags/tag760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1.xml" /><Relationship Id="rId2" Type="http://schemas.openxmlformats.org/officeDocument/2006/relationships/image" Target="../media/image11.png" /><Relationship Id="rId3" Type="http://schemas.openxmlformats.org/officeDocument/2006/relationships/tags" Target="../tags/tag762.xml" /><Relationship Id="rId4" Type="http://schemas.openxmlformats.org/officeDocument/2006/relationships/tags" Target="../tags/tag763.xml" /><Relationship Id="rId5" Type="http://schemas.openxmlformats.org/officeDocument/2006/relationships/tags" Target="../tags/tag764.xml" /><Relationship Id="rId6" Type="http://schemas.openxmlformats.org/officeDocument/2006/relationships/tags" Target="../tags/tag765.xml" /><Relationship Id="rId7" Type="http://schemas.openxmlformats.org/officeDocument/2006/relationships/tags" Target="../tags/tag766.xml" /><Relationship Id="rId8" Type="http://schemas.openxmlformats.org/officeDocument/2006/relationships/slideMaster" Target="../slideMasters/slideMaster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342675" y="489243"/>
            <a:ext cx="8458650" cy="819563"/>
            <a:chOff x="612000" y="352649"/>
            <a:chExt cx="11278200" cy="1092751"/>
          </a:xfrm>
        </p:grpSpPr>
        <p:grpSp>
          <p:nvGrpSpPr>
            <p:cNvPr id="6" name="组合 5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0765421" y="352649"/>
              <a:ext cx="1124779" cy="1092751"/>
              <a:chOff x="185341" y="165279"/>
              <a:chExt cx="1124779" cy="1092751"/>
            </a:xfrm>
          </p:grpSpPr>
          <p:sp>
            <p:nvSpPr>
              <p:cNvPr id="11" name="矩形 10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7" name="组合 16"/>
            <p:cNvGrpSpPr/>
            <p:nvPr userDrawn="1">
              <p:custDataLst>
                <p:tags r:id="rId7"/>
              </p:custDataLst>
            </p:nvPr>
          </p:nvGrpSpPr>
          <p:grpSpPr>
            <a:xfrm flipH="1">
              <a:off x="612000" y="352649"/>
              <a:ext cx="1124779" cy="1092751"/>
              <a:chOff x="185341" y="165279"/>
              <a:chExt cx="1124779" cy="1092751"/>
            </a:xfrm>
          </p:grpSpPr>
          <p:sp>
            <p:nvSpPr>
              <p:cNvPr id="18" name="矩形 17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9" name="矩形 18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1" name="矩形 10"/>
            <p:cNvSpPr/>
            <p:nvPr userDrawn="1">
              <p:custDataLst>
                <p:tags r:id="rId4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3" name="矩形 12"/>
          <p:cNvSpPr/>
          <p:nvPr userDrawn="1">
            <p:custDataLst>
              <p:tags r:id="rId6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4" name="矩形 13"/>
            <p:cNvSpPr/>
            <p:nvPr userDrawn="1">
              <p:custDataLst>
                <p:tags r:id="rId12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" name="矩形 14"/>
            <p:cNvSpPr/>
            <p:nvPr userDrawn="1">
              <p:custDataLst>
                <p:tags r:id="rId13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6" name="矩形 15"/>
          <p:cNvSpPr/>
          <p:nvPr userDrawn="1">
            <p:custDataLst>
              <p:tags r:id="rId14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569643"/>
            <a:ext cx="9144000" cy="12883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5153" y="44793"/>
            <a:ext cx="916997" cy="811742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10"/>
            </p:custDataLst>
          </p:nvPr>
        </p:nvSpPr>
        <p:spPr>
          <a:xfrm>
            <a:off x="7521647" y="306086"/>
            <a:ext cx="1427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pc="2500">
                <a:solidFill>
                  <a:schemeClr val="bg1">
                    <a:lumMod val="9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背影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75700" y="1137020"/>
            <a:ext cx="1792601" cy="23303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2809875" y="6199098"/>
            <a:ext cx="3524250" cy="360098"/>
          </a:xfrm>
        </p:spPr>
        <p:txBody>
          <a:bodyPr wrap="square" anchor="ctr" anchorCtr="0">
            <a:normAutofit/>
          </a:bodyPr>
          <a:lstStyle>
            <a:lvl1pPr algn="ctr">
              <a:defRPr sz="1575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526958" y="1395413"/>
            <a:ext cx="330667" cy="1895475"/>
          </a:xfrm>
        </p:spPr>
        <p:txBody>
          <a:bodyPr vert="eaVert" wrap="square">
            <a:normAutofit/>
          </a:bodyPr>
          <a:lstStyle>
            <a:lvl1pPr marL="0" indent="0" algn="l">
              <a:buNone/>
              <a:defRPr sz="101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2369542"/>
            <a:ext cx="78867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C1376FB-1BBA-4590-9094-37C44400158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5566" y="2108120"/>
            <a:ext cx="2312868" cy="1879521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3415567" y="1876519"/>
            <a:ext cx="701952" cy="701961"/>
          </a:xfrm>
          <a:prstGeom prst="ellipse">
            <a:avLst/>
          </a:prstGeom>
          <a:solidFill>
            <a:schemeClr val="tx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225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257425" y="4497382"/>
            <a:ext cx="4629150" cy="401648"/>
          </a:xfrm>
        </p:spPr>
        <p:txBody>
          <a:bodyPr anchor="ctr" anchorCtr="0">
            <a:normAutofit/>
          </a:bodyPr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361730" y="1915726"/>
            <a:ext cx="828675" cy="648948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3EECCAA8-EF3C-4F75-8CD3-60ECC5924162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90F2876C-D248-4480-8F77-D403C0824DE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847950"/>
            <a:ext cx="3868340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3062366"/>
            <a:ext cx="3868340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847950"/>
            <a:ext cx="3887391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3062366"/>
            <a:ext cx="3887391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9EDC5BE-7573-49BF-B95C-0266108BD66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81ACED44-56DC-4559-A021-965F8374BE3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0" y="657225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02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8000" y="1132650"/>
            <a:ext cx="4627800" cy="40527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0" y="2533849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C79057B-8BB3-473F-9B88-5A6C4126FCC9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368363" y="1091605"/>
            <a:ext cx="1146987" cy="4358879"/>
          </a:xfrm>
        </p:spPr>
        <p:txBody>
          <a:bodyPr vert="eaVert">
            <a:normAutofit/>
          </a:bodyPr>
          <a:lstStyle>
            <a:lvl1pPr>
              <a:defRPr sz="202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1091605"/>
            <a:ext cx="6659968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5CADCC8E-1822-45E4-8DF7-8204CD27CECD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0BFEE259-0B34-4EDD-8BB8-B067716CC03A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28650" y="1246414"/>
            <a:ext cx="7886700" cy="416922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8233" y="1159080"/>
            <a:ext cx="755134" cy="13932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609850" y="2926032"/>
            <a:ext cx="3924300" cy="318549"/>
          </a:xfrm>
        </p:spPr>
        <p:txBody>
          <a:bodyPr wrap="square">
            <a:normAutofit/>
          </a:bodyPr>
          <a:lstStyle>
            <a:lvl1pPr algn="ctr">
              <a:defRPr sz="135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BF4BF678-6F59-4960-A565-B1B7A06AFCB5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342675" y="489243"/>
            <a:ext cx="8458650" cy="819563"/>
            <a:chOff x="612000" y="352649"/>
            <a:chExt cx="11278200" cy="1092751"/>
          </a:xfrm>
        </p:grpSpPr>
        <p:grpSp>
          <p:nvGrpSpPr>
            <p:cNvPr id="6" name="组合 5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0765421" y="352649"/>
              <a:ext cx="1124779" cy="1092751"/>
              <a:chOff x="185341" y="165279"/>
              <a:chExt cx="1124779" cy="1092751"/>
            </a:xfrm>
          </p:grpSpPr>
          <p:sp>
            <p:nvSpPr>
              <p:cNvPr id="11" name="矩形 10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7" name="组合 16"/>
            <p:cNvGrpSpPr/>
            <p:nvPr userDrawn="1">
              <p:custDataLst>
                <p:tags r:id="rId7"/>
              </p:custDataLst>
            </p:nvPr>
          </p:nvGrpSpPr>
          <p:grpSpPr>
            <a:xfrm flipH="1">
              <a:off x="612000" y="352649"/>
              <a:ext cx="1124779" cy="1092751"/>
              <a:chOff x="185341" y="165279"/>
              <a:chExt cx="1124779" cy="1092751"/>
            </a:xfrm>
          </p:grpSpPr>
          <p:sp>
            <p:nvSpPr>
              <p:cNvPr id="18" name="矩形 17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9" name="矩形 18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1" name="矩形 10"/>
            <p:cNvSpPr/>
            <p:nvPr userDrawn="1">
              <p:custDataLst>
                <p:tags r:id="rId4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3" name="矩形 12"/>
          <p:cNvSpPr/>
          <p:nvPr userDrawn="1">
            <p:custDataLst>
              <p:tags r:id="rId6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4" name="矩形 13"/>
            <p:cNvSpPr/>
            <p:nvPr userDrawn="1">
              <p:custDataLst>
                <p:tags r:id="rId12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" name="矩形 14"/>
            <p:cNvSpPr/>
            <p:nvPr userDrawn="1">
              <p:custDataLst>
                <p:tags r:id="rId13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6" name="矩形 15"/>
          <p:cNvSpPr/>
          <p:nvPr userDrawn="1">
            <p:custDataLst>
              <p:tags r:id="rId14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75700" y="1137020"/>
            <a:ext cx="1792601" cy="23303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2809875" y="6199098"/>
            <a:ext cx="3524250" cy="360098"/>
          </a:xfrm>
        </p:spPr>
        <p:txBody>
          <a:bodyPr wrap="square" anchor="ctr" anchorCtr="0">
            <a:normAutofit/>
          </a:bodyPr>
          <a:lstStyle>
            <a:lvl1pPr algn="ctr">
              <a:defRPr sz="21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526958" y="1395413"/>
            <a:ext cx="330667" cy="1895475"/>
          </a:xfrm>
        </p:spPr>
        <p:txBody>
          <a:bodyPr vert="eaVert" wrap="square">
            <a:normAutofit/>
          </a:bodyPr>
          <a:lstStyle>
            <a:lvl1pPr marL="0" indent="0" algn="l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2369542"/>
            <a:ext cx="78867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C1376FB-1BBA-4590-9094-37C44400158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5566" y="2108120"/>
            <a:ext cx="2312868" cy="1879521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3415567" y="1876519"/>
            <a:ext cx="701952" cy="701961"/>
          </a:xfrm>
          <a:prstGeom prst="ellipse">
            <a:avLst/>
          </a:prstGeom>
          <a:solidFill>
            <a:schemeClr val="tx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3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257425" y="4497382"/>
            <a:ext cx="4629150" cy="401648"/>
          </a:xfrm>
        </p:spPr>
        <p:txBody>
          <a:bodyPr anchor="ctr" anchorCtr="0">
            <a:normAutofit/>
          </a:bodyPr>
          <a:lstStyle>
            <a:lvl1pPr algn="ctr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361730" y="1915726"/>
            <a:ext cx="828675" cy="648948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3EECCAA8-EF3C-4F75-8CD3-60ECC5924162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90F2876C-D248-4480-8F77-D403C0824DE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847950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3062366"/>
            <a:ext cx="3868340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847950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3062366"/>
            <a:ext cx="3887391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9EDC5BE-7573-49BF-B95C-0266108BD66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81ACED44-56DC-4559-A021-965F8374BE3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0" y="657225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8000" y="113265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0" y="2533849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C79057B-8BB3-473F-9B88-5A6C4126FCC9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368363" y="1091605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1091605"/>
            <a:ext cx="6659968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5CADCC8E-1822-45E4-8DF7-8204CD27CECD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0BFEE259-0B34-4EDD-8BB8-B067716CC03A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28650" y="1246414"/>
            <a:ext cx="7886700" cy="416922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8233" y="1159080"/>
            <a:ext cx="755134" cy="13932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609850" y="2926032"/>
            <a:ext cx="3924300" cy="318549"/>
          </a:xfrm>
        </p:spPr>
        <p:txBody>
          <a:bodyPr wrap="square">
            <a:normAutofit/>
          </a:bodyPr>
          <a:lstStyle>
            <a:lvl1pPr algn="ctr">
              <a:defRPr sz="1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BF4BF678-6F59-4960-A565-B1B7A06AFCB5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342675" y="489243"/>
            <a:ext cx="8458650" cy="819563"/>
            <a:chOff x="612000" y="352649"/>
            <a:chExt cx="11278200" cy="1092751"/>
          </a:xfrm>
        </p:grpSpPr>
        <p:grpSp>
          <p:nvGrpSpPr>
            <p:cNvPr id="6" name="组合 5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0765421" y="352649"/>
              <a:ext cx="1124779" cy="1092751"/>
              <a:chOff x="185341" y="165279"/>
              <a:chExt cx="1124779" cy="1092751"/>
            </a:xfrm>
          </p:grpSpPr>
          <p:sp>
            <p:nvSpPr>
              <p:cNvPr id="11" name="矩形 10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  <p:grpSp>
          <p:nvGrpSpPr>
            <p:cNvPr id="17" name="组合 16"/>
            <p:cNvGrpSpPr/>
            <p:nvPr userDrawn="1">
              <p:custDataLst>
                <p:tags r:id="rId7"/>
              </p:custDataLst>
            </p:nvPr>
          </p:nvGrpSpPr>
          <p:grpSpPr>
            <a:xfrm flipH="1">
              <a:off x="612000" y="352649"/>
              <a:ext cx="1124779" cy="1092751"/>
              <a:chOff x="185341" y="165279"/>
              <a:chExt cx="1124779" cy="1092751"/>
            </a:xfrm>
          </p:grpSpPr>
          <p:sp>
            <p:nvSpPr>
              <p:cNvPr id="18" name="矩形 17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9" name="矩形 18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1" name="矩形 10"/>
            <p:cNvSpPr/>
            <p:nvPr userDrawn="1">
              <p:custDataLst>
                <p:tags r:id="rId4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13" name="矩形 12"/>
          <p:cNvSpPr/>
          <p:nvPr userDrawn="1">
            <p:custDataLst>
              <p:tags r:id="rId6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4" name="矩形 13"/>
            <p:cNvSpPr/>
            <p:nvPr userDrawn="1">
              <p:custDataLst>
                <p:tags r:id="rId12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5" name="矩形 14"/>
            <p:cNvSpPr/>
            <p:nvPr userDrawn="1">
              <p:custDataLst>
                <p:tags r:id="rId13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16" name="矩形 15"/>
          <p:cNvSpPr/>
          <p:nvPr userDrawn="1">
            <p:custDataLst>
              <p:tags r:id="rId14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75700" y="1137020"/>
            <a:ext cx="1792601" cy="23303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2809875" y="6199098"/>
            <a:ext cx="3524250" cy="360098"/>
          </a:xfrm>
        </p:spPr>
        <p:txBody>
          <a:bodyPr wrap="square" anchor="ctr" anchorCtr="0">
            <a:normAutofit/>
          </a:bodyPr>
          <a:lstStyle>
            <a:lvl1pPr algn="ctr">
              <a:defRPr sz="21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526958" y="1395413"/>
            <a:ext cx="330667" cy="1895475"/>
          </a:xfrm>
        </p:spPr>
        <p:txBody>
          <a:bodyPr vert="eaVert" wrap="square">
            <a:normAutofit/>
          </a:bodyPr>
          <a:lstStyle>
            <a:lvl1pPr marL="0" indent="0" algn="l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2369542"/>
            <a:ext cx="78867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C1376FB-1BBA-4590-9094-37C44400158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5566" y="2108120"/>
            <a:ext cx="2312868" cy="1879521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3415567" y="1876519"/>
            <a:ext cx="701952" cy="701961"/>
          </a:xfrm>
          <a:prstGeom prst="ellipse">
            <a:avLst/>
          </a:prstGeom>
          <a:solidFill>
            <a:schemeClr val="tx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3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257425" y="4497382"/>
            <a:ext cx="4629150" cy="401648"/>
          </a:xfrm>
        </p:spPr>
        <p:txBody>
          <a:bodyPr anchor="ctr" anchorCtr="0">
            <a:normAutofit/>
          </a:bodyPr>
          <a:lstStyle>
            <a:lvl1pPr algn="ctr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361730" y="1915726"/>
            <a:ext cx="828675" cy="648948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3EECCAA8-EF3C-4F75-8CD3-60ECC5924162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90F2876C-D248-4480-8F77-D403C0824DE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847950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3062366"/>
            <a:ext cx="3868340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847950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3062366"/>
            <a:ext cx="3887391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9EDC5BE-7573-49BF-B95C-0266108BD66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81ACED44-56DC-4559-A021-965F8374BE3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0" y="657225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8000" y="113265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0" y="2533849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C79057B-8BB3-473F-9B88-5A6C4126FCC9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368363" y="1091605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1091605"/>
            <a:ext cx="6659968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5CADCC8E-1822-45E4-8DF7-8204CD27CECD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0BFEE259-0B34-4EDD-8BB8-B067716CC03A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28650" y="1246414"/>
            <a:ext cx="7886700" cy="416922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8233" y="1159080"/>
            <a:ext cx="755134" cy="13932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609850" y="2926032"/>
            <a:ext cx="3924300" cy="318549"/>
          </a:xfrm>
        </p:spPr>
        <p:txBody>
          <a:bodyPr wrap="square">
            <a:normAutofit/>
          </a:bodyPr>
          <a:lstStyle>
            <a:lvl1pPr algn="ctr">
              <a:defRPr sz="1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BF4BF678-6F59-4960-A565-B1B7A06AFCB5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342675" y="489243"/>
            <a:ext cx="8458650" cy="819563"/>
            <a:chOff x="612000" y="352649"/>
            <a:chExt cx="11278200" cy="1092751"/>
          </a:xfrm>
        </p:grpSpPr>
        <p:grpSp>
          <p:nvGrpSpPr>
            <p:cNvPr id="6" name="组合 5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0765421" y="352649"/>
              <a:ext cx="1124779" cy="1092751"/>
              <a:chOff x="185341" y="165279"/>
              <a:chExt cx="1124779" cy="1092751"/>
            </a:xfrm>
          </p:grpSpPr>
          <p:sp>
            <p:nvSpPr>
              <p:cNvPr id="11" name="矩形 10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7" name="组合 16"/>
            <p:cNvGrpSpPr/>
            <p:nvPr userDrawn="1">
              <p:custDataLst>
                <p:tags r:id="rId7"/>
              </p:custDataLst>
            </p:nvPr>
          </p:nvGrpSpPr>
          <p:grpSpPr>
            <a:xfrm flipH="1">
              <a:off x="612000" y="352649"/>
              <a:ext cx="1124779" cy="1092751"/>
              <a:chOff x="185341" y="165279"/>
              <a:chExt cx="1124779" cy="1092751"/>
            </a:xfrm>
          </p:grpSpPr>
          <p:sp>
            <p:nvSpPr>
              <p:cNvPr id="18" name="矩形 17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9" name="矩形 18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1" name="矩形 10"/>
            <p:cNvSpPr/>
            <p:nvPr userDrawn="1">
              <p:custDataLst>
                <p:tags r:id="rId4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 userDrawn="1">
            <p:custDataLst>
              <p:tags r:id="rId6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4" name="矩形 13"/>
            <p:cNvSpPr/>
            <p:nvPr userDrawn="1">
              <p:custDataLst>
                <p:tags r:id="rId12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矩形 14"/>
            <p:cNvSpPr/>
            <p:nvPr userDrawn="1">
              <p:custDataLst>
                <p:tags r:id="rId13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6" name="矩形 15"/>
          <p:cNvSpPr/>
          <p:nvPr userDrawn="1">
            <p:custDataLst>
              <p:tags r:id="rId14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75700" y="1137020"/>
            <a:ext cx="1792601" cy="23303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2809875" y="6199098"/>
            <a:ext cx="3524250" cy="360098"/>
          </a:xfrm>
        </p:spPr>
        <p:txBody>
          <a:bodyPr wrap="square" anchor="ctr" anchorCtr="0">
            <a:normAutofit/>
          </a:bodyPr>
          <a:lstStyle>
            <a:lvl1pPr algn="ctr">
              <a:defRPr sz="1575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526958" y="1395413"/>
            <a:ext cx="330667" cy="1895475"/>
          </a:xfrm>
        </p:spPr>
        <p:txBody>
          <a:bodyPr vert="eaVert" wrap="square">
            <a:normAutofit/>
          </a:bodyPr>
          <a:lstStyle>
            <a:lvl1pPr marL="0" indent="0" algn="l">
              <a:buNone/>
              <a:defRPr sz="101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2369542"/>
            <a:ext cx="78867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C1376FB-1BBA-4590-9094-37C44400158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5566" y="2108120"/>
            <a:ext cx="2312868" cy="1879521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3415567" y="1876519"/>
            <a:ext cx="701952" cy="701961"/>
          </a:xfrm>
          <a:prstGeom prst="ellipse">
            <a:avLst/>
          </a:prstGeom>
          <a:solidFill>
            <a:schemeClr val="tx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225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257425" y="4497382"/>
            <a:ext cx="4629150" cy="401648"/>
          </a:xfrm>
        </p:spPr>
        <p:txBody>
          <a:bodyPr anchor="ctr" anchorCtr="0">
            <a:normAutofit/>
          </a:bodyPr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361730" y="1915726"/>
            <a:ext cx="828675" cy="648948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3EECCAA8-EF3C-4F75-8CD3-60ECC5924162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90F2876C-D248-4480-8F77-D403C0824DE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847950"/>
            <a:ext cx="3868340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3062366"/>
            <a:ext cx="3868340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847950"/>
            <a:ext cx="3887391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3062366"/>
            <a:ext cx="3887391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9EDC5BE-7573-49BF-B95C-0266108BD66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81ACED44-56DC-4559-A021-965F8374BE3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0" y="657225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02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8000" y="1132650"/>
            <a:ext cx="4627800" cy="40527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0" y="2533849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C79057B-8BB3-473F-9B88-5A6C4126FCC9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368363" y="1091605"/>
            <a:ext cx="1146987" cy="4358879"/>
          </a:xfrm>
        </p:spPr>
        <p:txBody>
          <a:bodyPr vert="eaVert">
            <a:normAutofit/>
          </a:bodyPr>
          <a:lstStyle>
            <a:lvl1pPr>
              <a:defRPr sz="202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1091605"/>
            <a:ext cx="6659968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5CADCC8E-1822-45E4-8DF7-8204CD27CECD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0BFEE259-0B34-4EDD-8BB8-B067716CC03A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28650" y="1246414"/>
            <a:ext cx="7886700" cy="416922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8233" y="1159080"/>
            <a:ext cx="755134" cy="13932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609850" y="2926032"/>
            <a:ext cx="3924300" cy="318549"/>
          </a:xfrm>
        </p:spPr>
        <p:txBody>
          <a:bodyPr wrap="square">
            <a:normAutofit/>
          </a:bodyPr>
          <a:lstStyle>
            <a:lvl1pPr algn="ctr">
              <a:defRPr sz="135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BF4BF678-6F59-4960-A565-B1B7A06AFCB5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342675" y="489243"/>
            <a:ext cx="8458650" cy="819563"/>
            <a:chOff x="612000" y="352649"/>
            <a:chExt cx="11278200" cy="1092751"/>
          </a:xfrm>
        </p:grpSpPr>
        <p:grpSp>
          <p:nvGrpSpPr>
            <p:cNvPr id="6" name="组合 5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10765421" y="352649"/>
              <a:ext cx="1124779" cy="1092751"/>
              <a:chOff x="185341" y="165279"/>
              <a:chExt cx="1124779" cy="1092751"/>
            </a:xfrm>
          </p:grpSpPr>
          <p:sp>
            <p:nvSpPr>
              <p:cNvPr id="11" name="矩形 10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7" name="组合 16"/>
            <p:cNvGrpSpPr/>
            <p:nvPr userDrawn="1">
              <p:custDataLst>
                <p:tags r:id="rId7"/>
              </p:custDataLst>
            </p:nvPr>
          </p:nvGrpSpPr>
          <p:grpSpPr>
            <a:xfrm flipH="1">
              <a:off x="612000" y="352649"/>
              <a:ext cx="1124779" cy="1092751"/>
              <a:chOff x="185341" y="165279"/>
              <a:chExt cx="1124779" cy="1092751"/>
            </a:xfrm>
          </p:grpSpPr>
          <p:sp>
            <p:nvSpPr>
              <p:cNvPr id="18" name="矩形 17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366279" y="165279"/>
                <a:ext cx="943841" cy="943841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9" name="矩形 18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85341" y="896155"/>
                <a:ext cx="361875" cy="36187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1" name="矩形 10"/>
            <p:cNvSpPr/>
            <p:nvPr userDrawn="1">
              <p:custDataLst>
                <p:tags r:id="rId4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3" name="矩形 12"/>
          <p:cNvSpPr/>
          <p:nvPr userDrawn="1">
            <p:custDataLst>
              <p:tags r:id="rId6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2" name="组合 11"/>
          <p:cNvGrpSpPr/>
          <p:nvPr userDrawn="1">
            <p:custDataLst>
              <p:tags r:id="rId11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4" name="矩形 13"/>
            <p:cNvSpPr/>
            <p:nvPr userDrawn="1">
              <p:custDataLst>
                <p:tags r:id="rId12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" name="矩形 14"/>
            <p:cNvSpPr/>
            <p:nvPr userDrawn="1">
              <p:custDataLst>
                <p:tags r:id="rId13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6" name="矩形 15"/>
          <p:cNvSpPr/>
          <p:nvPr userDrawn="1">
            <p:custDataLst>
              <p:tags r:id="rId14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75700" y="1137020"/>
            <a:ext cx="1792601" cy="23303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2809875" y="6199098"/>
            <a:ext cx="3524250" cy="360098"/>
          </a:xfrm>
        </p:spPr>
        <p:txBody>
          <a:bodyPr wrap="square" anchor="ctr" anchorCtr="0">
            <a:normAutofit/>
          </a:bodyPr>
          <a:lstStyle>
            <a:lvl1pPr algn="ctr">
              <a:defRPr sz="1575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526958" y="1395413"/>
            <a:ext cx="330667" cy="1895475"/>
          </a:xfrm>
        </p:spPr>
        <p:txBody>
          <a:bodyPr vert="eaVert" wrap="square">
            <a:normAutofit/>
          </a:bodyPr>
          <a:lstStyle>
            <a:lvl1pPr marL="0" indent="0" algn="l">
              <a:buNone/>
              <a:defRPr sz="101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2369542"/>
            <a:ext cx="78867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C1376FB-1BBA-4590-9094-37C44400158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5566" y="2108120"/>
            <a:ext cx="2312868" cy="1879521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3415567" y="1876519"/>
            <a:ext cx="701952" cy="701961"/>
          </a:xfrm>
          <a:prstGeom prst="ellipse">
            <a:avLst/>
          </a:prstGeom>
          <a:solidFill>
            <a:schemeClr val="tx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225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257425" y="4497382"/>
            <a:ext cx="4629150" cy="401648"/>
          </a:xfrm>
        </p:spPr>
        <p:txBody>
          <a:bodyPr anchor="ctr" anchorCtr="0">
            <a:normAutofit/>
          </a:bodyPr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361730" y="1915726"/>
            <a:ext cx="828675" cy="648948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3EECCAA8-EF3C-4F75-8CD3-60ECC5924162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2369542"/>
            <a:ext cx="3886200" cy="32635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90F2876C-D248-4480-8F77-D403C0824DE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530820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847950"/>
            <a:ext cx="3868340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3062366"/>
            <a:ext cx="3868340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847950"/>
            <a:ext cx="3887391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3062366"/>
            <a:ext cx="3887391" cy="26805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9EDC5BE-7573-49BF-B95C-0266108BD661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30820"/>
            <a:ext cx="7886700" cy="99417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81ACED44-56DC-4559-A021-965F8374BE38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0" y="657225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02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8000" y="1132650"/>
            <a:ext cx="4627800" cy="40527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0" y="2533849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125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1C79057B-8BB3-473F-9B88-5A6C4126FCC9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368363" y="1091605"/>
            <a:ext cx="1146987" cy="4358879"/>
          </a:xfrm>
        </p:spPr>
        <p:txBody>
          <a:bodyPr vert="eaVert">
            <a:normAutofit/>
          </a:bodyPr>
          <a:lstStyle>
            <a:lvl1pPr>
              <a:defRPr sz="202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1091605"/>
            <a:ext cx="6659968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5CADCC8E-1822-45E4-8DF7-8204CD27CECD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0BFEE259-0B34-4EDD-8BB8-B067716CC03A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28650" y="1246414"/>
            <a:ext cx="7886700" cy="416922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8233" y="1159080"/>
            <a:ext cx="755134" cy="13932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609850" y="2926032"/>
            <a:ext cx="3924300" cy="318549"/>
          </a:xfrm>
        </p:spPr>
        <p:txBody>
          <a:bodyPr wrap="square">
            <a:normAutofit/>
          </a:bodyPr>
          <a:lstStyle>
            <a:lvl1pPr algn="ctr">
              <a:defRPr sz="135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BF4BF678-6F59-4960-A565-B1B7A06AFCB5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28650" y="530820"/>
            <a:ext cx="7886700" cy="994172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40199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401991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40199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5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image" Target="../media/image6.jpe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slideLayout" Target="../slideLayouts/slideLayout29.xml" /><Relationship Id="rId18" Type="http://schemas.openxmlformats.org/officeDocument/2006/relationships/slideLayout" Target="../slideLayouts/slideLayout30.xml" /><Relationship Id="rId19" Type="http://schemas.openxmlformats.org/officeDocument/2006/relationships/slideLayout" Target="../slideLayouts/slideLayout31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227.xml" /><Relationship Id="rId21" Type="http://schemas.openxmlformats.org/officeDocument/2006/relationships/image" Target="../media/image12.jpeg" /><Relationship Id="rId22" Type="http://schemas.openxmlformats.org/officeDocument/2006/relationships/tags" Target="../tags/tag228.xml" /><Relationship Id="rId23" Type="http://schemas.openxmlformats.org/officeDocument/2006/relationships/tags" Target="../tags/tag229.xml" /><Relationship Id="rId24" Type="http://schemas.openxmlformats.org/officeDocument/2006/relationships/tags" Target="../tags/tag230.xml" /><Relationship Id="rId25" Type="http://schemas.openxmlformats.org/officeDocument/2006/relationships/tags" Target="../tags/tag231.xml" /><Relationship Id="rId26" Type="http://schemas.openxmlformats.org/officeDocument/2006/relationships/tags" Target="../tags/tag232.xml" /><Relationship Id="rId27" Type="http://schemas.openxmlformats.org/officeDocument/2006/relationships/tags" Target="../tags/tag233.xml" /><Relationship Id="rId28" Type="http://schemas.openxmlformats.org/officeDocument/2006/relationships/tags" Target="../tags/tag234.xml" /><Relationship Id="rId29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slideLayout" Target="../slideLayouts/slideLayout41.xml" /><Relationship Id="rId11" Type="http://schemas.openxmlformats.org/officeDocument/2006/relationships/slideLayout" Target="../slideLayouts/slideLayout42.xml" /><Relationship Id="rId12" Type="http://schemas.openxmlformats.org/officeDocument/2006/relationships/slideLayout" Target="../slideLayouts/slideLayout43.xml" /><Relationship Id="rId13" Type="http://schemas.openxmlformats.org/officeDocument/2006/relationships/slideLayout" Target="../slideLayouts/slideLayout44.xml" /><Relationship Id="rId14" Type="http://schemas.openxmlformats.org/officeDocument/2006/relationships/slideLayout" Target="../slideLayouts/slideLayout45.xml" /><Relationship Id="rId15" Type="http://schemas.openxmlformats.org/officeDocument/2006/relationships/slideLayout" Target="../slideLayouts/slideLayout46.xml" /><Relationship Id="rId16" Type="http://schemas.openxmlformats.org/officeDocument/2006/relationships/slideLayout" Target="../slideLayouts/slideLayout47.xml" /><Relationship Id="rId17" Type="http://schemas.openxmlformats.org/officeDocument/2006/relationships/slideLayout" Target="../slideLayouts/slideLayout48.xml" /><Relationship Id="rId18" Type="http://schemas.openxmlformats.org/officeDocument/2006/relationships/slideLayout" Target="../slideLayouts/slideLayout49.xml" /><Relationship Id="rId19" Type="http://schemas.openxmlformats.org/officeDocument/2006/relationships/slideLayout" Target="../slideLayouts/slideLayout50.xml" /><Relationship Id="rId2" Type="http://schemas.openxmlformats.org/officeDocument/2006/relationships/slideLayout" Target="../slideLayouts/slideLayout33.xml" /><Relationship Id="rId20" Type="http://schemas.openxmlformats.org/officeDocument/2006/relationships/tags" Target="../tags/tag381.xml" /><Relationship Id="rId21" Type="http://schemas.openxmlformats.org/officeDocument/2006/relationships/image" Target="../media/image12.jpeg" /><Relationship Id="rId22" Type="http://schemas.openxmlformats.org/officeDocument/2006/relationships/tags" Target="../tags/tag382.xml" /><Relationship Id="rId23" Type="http://schemas.openxmlformats.org/officeDocument/2006/relationships/tags" Target="../tags/tag383.xml" /><Relationship Id="rId24" Type="http://schemas.openxmlformats.org/officeDocument/2006/relationships/tags" Target="../tags/tag384.xml" /><Relationship Id="rId25" Type="http://schemas.openxmlformats.org/officeDocument/2006/relationships/tags" Target="../tags/tag385.xml" /><Relationship Id="rId26" Type="http://schemas.openxmlformats.org/officeDocument/2006/relationships/tags" Target="../tags/tag386.xml" /><Relationship Id="rId27" Type="http://schemas.openxmlformats.org/officeDocument/2006/relationships/tags" Target="../tags/tag387.xml" /><Relationship Id="rId28" Type="http://schemas.openxmlformats.org/officeDocument/2006/relationships/tags" Target="../tags/tag388.xml" /><Relationship Id="rId29" Type="http://schemas.openxmlformats.org/officeDocument/2006/relationships/theme" Target="../theme/theme3.xml" /><Relationship Id="rId3" Type="http://schemas.openxmlformats.org/officeDocument/2006/relationships/slideLayout" Target="../slideLayouts/slideLayout34.xml" /><Relationship Id="rId4" Type="http://schemas.openxmlformats.org/officeDocument/2006/relationships/slideLayout" Target="../slideLayouts/slideLayout35.xml" /><Relationship Id="rId5" Type="http://schemas.openxmlformats.org/officeDocument/2006/relationships/slideLayout" Target="../slideLayouts/slideLayout36.xml" /><Relationship Id="rId6" Type="http://schemas.openxmlformats.org/officeDocument/2006/relationships/slideLayout" Target="../slideLayouts/slideLayout37.xml" /><Relationship Id="rId7" Type="http://schemas.openxmlformats.org/officeDocument/2006/relationships/slideLayout" Target="../slideLayouts/slideLayout38.xml" /><Relationship Id="rId8" Type="http://schemas.openxmlformats.org/officeDocument/2006/relationships/slideLayout" Target="../slideLayouts/slideLayout39.xml" /><Relationship Id="rId9" Type="http://schemas.openxmlformats.org/officeDocument/2006/relationships/slideLayout" Target="../slideLayouts/slideLayout40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10" Type="http://schemas.openxmlformats.org/officeDocument/2006/relationships/slideLayout" Target="../slideLayouts/slideLayout60.xml" /><Relationship Id="rId11" Type="http://schemas.openxmlformats.org/officeDocument/2006/relationships/slideLayout" Target="../slideLayouts/slideLayout61.xml" /><Relationship Id="rId12" Type="http://schemas.openxmlformats.org/officeDocument/2006/relationships/slideLayout" Target="../slideLayouts/slideLayout62.xml" /><Relationship Id="rId13" Type="http://schemas.openxmlformats.org/officeDocument/2006/relationships/slideLayout" Target="../slideLayouts/slideLayout63.xml" /><Relationship Id="rId14" Type="http://schemas.openxmlformats.org/officeDocument/2006/relationships/slideLayout" Target="../slideLayouts/slideLayout64.xml" /><Relationship Id="rId15" Type="http://schemas.openxmlformats.org/officeDocument/2006/relationships/slideLayout" Target="../slideLayouts/slideLayout65.xml" /><Relationship Id="rId16" Type="http://schemas.openxmlformats.org/officeDocument/2006/relationships/slideLayout" Target="../slideLayouts/slideLayout66.xml" /><Relationship Id="rId17" Type="http://schemas.openxmlformats.org/officeDocument/2006/relationships/slideLayout" Target="../slideLayouts/slideLayout67.xml" /><Relationship Id="rId18" Type="http://schemas.openxmlformats.org/officeDocument/2006/relationships/slideLayout" Target="../slideLayouts/slideLayout68.xml" /><Relationship Id="rId19" Type="http://schemas.openxmlformats.org/officeDocument/2006/relationships/slideLayout" Target="../slideLayouts/slideLayout69.xml" /><Relationship Id="rId2" Type="http://schemas.openxmlformats.org/officeDocument/2006/relationships/slideLayout" Target="../slideLayouts/slideLayout52.xml" /><Relationship Id="rId20" Type="http://schemas.openxmlformats.org/officeDocument/2006/relationships/tags" Target="../tags/tag535.xml" /><Relationship Id="rId21" Type="http://schemas.openxmlformats.org/officeDocument/2006/relationships/image" Target="../media/image12.jpeg" /><Relationship Id="rId22" Type="http://schemas.openxmlformats.org/officeDocument/2006/relationships/tags" Target="../tags/tag536.xml" /><Relationship Id="rId23" Type="http://schemas.openxmlformats.org/officeDocument/2006/relationships/tags" Target="../tags/tag537.xml" /><Relationship Id="rId24" Type="http://schemas.openxmlformats.org/officeDocument/2006/relationships/tags" Target="../tags/tag538.xml" /><Relationship Id="rId25" Type="http://schemas.openxmlformats.org/officeDocument/2006/relationships/tags" Target="../tags/tag539.xml" /><Relationship Id="rId26" Type="http://schemas.openxmlformats.org/officeDocument/2006/relationships/tags" Target="../tags/tag540.xml" /><Relationship Id="rId27" Type="http://schemas.openxmlformats.org/officeDocument/2006/relationships/tags" Target="../tags/tag541.xml" /><Relationship Id="rId28" Type="http://schemas.openxmlformats.org/officeDocument/2006/relationships/tags" Target="../tags/tag542.xml" /><Relationship Id="rId29" Type="http://schemas.openxmlformats.org/officeDocument/2006/relationships/theme" Target="../theme/theme4.xml" /><Relationship Id="rId3" Type="http://schemas.openxmlformats.org/officeDocument/2006/relationships/slideLayout" Target="../slideLayouts/slideLayout53.xml" /><Relationship Id="rId4" Type="http://schemas.openxmlformats.org/officeDocument/2006/relationships/slideLayout" Target="../slideLayouts/slideLayout54.xml" /><Relationship Id="rId5" Type="http://schemas.openxmlformats.org/officeDocument/2006/relationships/slideLayout" Target="../slideLayouts/slideLayout55.xml" /><Relationship Id="rId6" Type="http://schemas.openxmlformats.org/officeDocument/2006/relationships/slideLayout" Target="../slideLayouts/slideLayout56.xml" /><Relationship Id="rId7" Type="http://schemas.openxmlformats.org/officeDocument/2006/relationships/slideLayout" Target="../slideLayouts/slideLayout57.xml" /><Relationship Id="rId8" Type="http://schemas.openxmlformats.org/officeDocument/2006/relationships/slideLayout" Target="../slideLayouts/slideLayout58.xml" /><Relationship Id="rId9" Type="http://schemas.openxmlformats.org/officeDocument/2006/relationships/slideLayout" Target="../slideLayouts/slideLayout59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0.xml" /><Relationship Id="rId10" Type="http://schemas.openxmlformats.org/officeDocument/2006/relationships/slideLayout" Target="../slideLayouts/slideLayout79.xml" /><Relationship Id="rId11" Type="http://schemas.openxmlformats.org/officeDocument/2006/relationships/slideLayout" Target="../slideLayouts/slideLayout80.xml" /><Relationship Id="rId12" Type="http://schemas.openxmlformats.org/officeDocument/2006/relationships/slideLayout" Target="../slideLayouts/slideLayout81.xml" /><Relationship Id="rId13" Type="http://schemas.openxmlformats.org/officeDocument/2006/relationships/slideLayout" Target="../slideLayouts/slideLayout82.xml" /><Relationship Id="rId14" Type="http://schemas.openxmlformats.org/officeDocument/2006/relationships/slideLayout" Target="../slideLayouts/slideLayout83.xml" /><Relationship Id="rId15" Type="http://schemas.openxmlformats.org/officeDocument/2006/relationships/slideLayout" Target="../slideLayouts/slideLayout84.xml" /><Relationship Id="rId16" Type="http://schemas.openxmlformats.org/officeDocument/2006/relationships/slideLayout" Target="../slideLayouts/slideLayout85.xml" /><Relationship Id="rId17" Type="http://schemas.openxmlformats.org/officeDocument/2006/relationships/slideLayout" Target="../slideLayouts/slideLayout86.xml" /><Relationship Id="rId18" Type="http://schemas.openxmlformats.org/officeDocument/2006/relationships/slideLayout" Target="../slideLayouts/slideLayout87.xml" /><Relationship Id="rId19" Type="http://schemas.openxmlformats.org/officeDocument/2006/relationships/tags" Target="../tags/tag684.xml" /><Relationship Id="rId2" Type="http://schemas.openxmlformats.org/officeDocument/2006/relationships/slideLayout" Target="../slideLayouts/slideLayout71.xml" /><Relationship Id="rId20" Type="http://schemas.openxmlformats.org/officeDocument/2006/relationships/image" Target="../media/image12.jpeg" /><Relationship Id="rId21" Type="http://schemas.openxmlformats.org/officeDocument/2006/relationships/tags" Target="../tags/tag685.xml" /><Relationship Id="rId22" Type="http://schemas.openxmlformats.org/officeDocument/2006/relationships/tags" Target="../tags/tag686.xml" /><Relationship Id="rId23" Type="http://schemas.openxmlformats.org/officeDocument/2006/relationships/tags" Target="../tags/tag687.xml" /><Relationship Id="rId24" Type="http://schemas.openxmlformats.org/officeDocument/2006/relationships/tags" Target="../tags/tag688.xml" /><Relationship Id="rId25" Type="http://schemas.openxmlformats.org/officeDocument/2006/relationships/tags" Target="../tags/tag689.xml" /><Relationship Id="rId26" Type="http://schemas.openxmlformats.org/officeDocument/2006/relationships/tags" Target="../tags/tag690.xml" /><Relationship Id="rId27" Type="http://schemas.openxmlformats.org/officeDocument/2006/relationships/tags" Target="../tags/tag691.xml" /><Relationship Id="rId28" Type="http://schemas.openxmlformats.org/officeDocument/2006/relationships/theme" Target="../theme/theme5.xml" /><Relationship Id="rId3" Type="http://schemas.openxmlformats.org/officeDocument/2006/relationships/slideLayout" Target="../slideLayouts/slideLayout72.xml" /><Relationship Id="rId4" Type="http://schemas.openxmlformats.org/officeDocument/2006/relationships/slideLayout" Target="../slideLayouts/slideLayout73.xml" /><Relationship Id="rId5" Type="http://schemas.openxmlformats.org/officeDocument/2006/relationships/slideLayout" Target="../slideLayouts/slideLayout74.xml" /><Relationship Id="rId6" Type="http://schemas.openxmlformats.org/officeDocument/2006/relationships/slideLayout" Target="../slideLayouts/slideLayout75.xml" /><Relationship Id="rId7" Type="http://schemas.openxmlformats.org/officeDocument/2006/relationships/slideLayout" Target="../slideLayouts/slideLayout76.xml" /><Relationship Id="rId8" Type="http://schemas.openxmlformats.org/officeDocument/2006/relationships/slideLayout" Target="../slideLayouts/slideLayout77.xml" /><Relationship Id="rId9" Type="http://schemas.openxmlformats.org/officeDocument/2006/relationships/slideLayout" Target="../slideLayouts/slideLayout78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8.xml" /><Relationship Id="rId10" Type="http://schemas.openxmlformats.org/officeDocument/2006/relationships/slideLayout" Target="../slideLayouts/slideLayout97.xml" /><Relationship Id="rId11" Type="http://schemas.openxmlformats.org/officeDocument/2006/relationships/slideLayout" Target="../slideLayouts/slideLayout98.xml" /><Relationship Id="rId12" Type="http://schemas.openxmlformats.org/officeDocument/2006/relationships/slideLayout" Target="../slideLayouts/slideLayout99.xml" /><Relationship Id="rId13" Type="http://schemas.openxmlformats.org/officeDocument/2006/relationships/slideLayout" Target="../slideLayouts/slideLayout100.xml" /><Relationship Id="rId14" Type="http://schemas.openxmlformats.org/officeDocument/2006/relationships/slideLayout" Target="../slideLayouts/slideLayout101.xml" /><Relationship Id="rId15" Type="http://schemas.openxmlformats.org/officeDocument/2006/relationships/slideLayout" Target="../slideLayouts/slideLayout102.xml" /><Relationship Id="rId16" Type="http://schemas.openxmlformats.org/officeDocument/2006/relationships/slideLayout" Target="../slideLayouts/slideLayout103.xml" /><Relationship Id="rId17" Type="http://schemas.openxmlformats.org/officeDocument/2006/relationships/slideLayout" Target="../slideLayouts/slideLayout104.xml" /><Relationship Id="rId18" Type="http://schemas.openxmlformats.org/officeDocument/2006/relationships/slideLayout" Target="../slideLayouts/slideLayout105.xml" /><Relationship Id="rId19" Type="http://schemas.openxmlformats.org/officeDocument/2006/relationships/tags" Target="../tags/tag833.xml" /><Relationship Id="rId2" Type="http://schemas.openxmlformats.org/officeDocument/2006/relationships/slideLayout" Target="../slideLayouts/slideLayout89.xml" /><Relationship Id="rId20" Type="http://schemas.openxmlformats.org/officeDocument/2006/relationships/image" Target="../media/image12.jpeg" /><Relationship Id="rId21" Type="http://schemas.openxmlformats.org/officeDocument/2006/relationships/tags" Target="../tags/tag834.xml" /><Relationship Id="rId22" Type="http://schemas.openxmlformats.org/officeDocument/2006/relationships/tags" Target="../tags/tag835.xml" /><Relationship Id="rId23" Type="http://schemas.openxmlformats.org/officeDocument/2006/relationships/tags" Target="../tags/tag836.xml" /><Relationship Id="rId24" Type="http://schemas.openxmlformats.org/officeDocument/2006/relationships/tags" Target="../tags/tag837.xml" /><Relationship Id="rId25" Type="http://schemas.openxmlformats.org/officeDocument/2006/relationships/tags" Target="../tags/tag838.xml" /><Relationship Id="rId26" Type="http://schemas.openxmlformats.org/officeDocument/2006/relationships/tags" Target="../tags/tag839.xml" /><Relationship Id="rId27" Type="http://schemas.openxmlformats.org/officeDocument/2006/relationships/tags" Target="../tags/tag840.xml" /><Relationship Id="rId28" Type="http://schemas.openxmlformats.org/officeDocument/2006/relationships/theme" Target="../theme/theme6.xml" /><Relationship Id="rId3" Type="http://schemas.openxmlformats.org/officeDocument/2006/relationships/slideLayout" Target="../slideLayouts/slideLayout90.xml" /><Relationship Id="rId4" Type="http://schemas.openxmlformats.org/officeDocument/2006/relationships/slideLayout" Target="../slideLayouts/slideLayout91.xml" /><Relationship Id="rId5" Type="http://schemas.openxmlformats.org/officeDocument/2006/relationships/slideLayout" Target="../slideLayouts/slideLayout92.xml" /><Relationship Id="rId6" Type="http://schemas.openxmlformats.org/officeDocument/2006/relationships/slideLayout" Target="../slideLayouts/slideLayout93.xml" /><Relationship Id="rId7" Type="http://schemas.openxmlformats.org/officeDocument/2006/relationships/slideLayout" Target="../slideLayouts/slideLayout94.xml" /><Relationship Id="rId8" Type="http://schemas.openxmlformats.org/officeDocument/2006/relationships/slideLayout" Target="../slideLayouts/slideLayout95.xml" /><Relationship Id="rId9" Type="http://schemas.openxmlformats.org/officeDocument/2006/relationships/slideLayout" Target="../slideLayouts/slideLayout9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9">
            <a:alphaModFix amt="5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863897"/>
            <a:ext cx="9144000" cy="513685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28650" y="113109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28650" y="222646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286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28950" y="562451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28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ransition/>
  <p:timing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25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863897"/>
            <a:ext cx="9144000" cy="513685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28650" y="113109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28650" y="222646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286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28950" y="562451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28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863897"/>
            <a:ext cx="9144000" cy="513685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28650" y="113109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28650" y="222646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286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28950" y="562451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28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0" r:id="rId19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0" y="863897"/>
            <a:ext cx="9144000" cy="513685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28650" y="113109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28650" y="222646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6286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28950" y="562451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4579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27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</p:sldLayoutIdLst>
  <p:transition/>
  <p:timing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25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0" y="863897"/>
            <a:ext cx="9144000" cy="513685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28650" y="113109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28650" y="222646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6286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5FE8212-41B6-49BF-A436-1FD8A111245F}" type="datetime1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28950" y="562451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457950" y="562451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27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  <p:sldLayoutId id="2147483757" r:id="rId17"/>
    <p:sldLayoutId id="2147483758" r:id="rId18"/>
  </p:sldLayoutIdLst>
  <p:transition/>
  <p:timing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25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848.xml" /><Relationship Id="rId3" Type="http://schemas.openxmlformats.org/officeDocument/2006/relationships/image" Target="../media/image13.jpeg" /><Relationship Id="rId4" Type="http://schemas.openxmlformats.org/officeDocument/2006/relationships/tags" Target="../tags/tag849.xml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tags" Target="../tags/tag850.xml" /><Relationship Id="rId8" Type="http://schemas.openxmlformats.org/officeDocument/2006/relationships/tags" Target="../tags/tag851.xml" /><Relationship Id="rId9" Type="http://schemas.openxmlformats.org/officeDocument/2006/relationships/tags" Target="../tags/tag85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959.xml" /><Relationship Id="rId11" Type="http://schemas.openxmlformats.org/officeDocument/2006/relationships/tags" Target="../tags/tag960.xml" /><Relationship Id="rId12" Type="http://schemas.openxmlformats.org/officeDocument/2006/relationships/tags" Target="../tags/tag961.xml" /><Relationship Id="rId13" Type="http://schemas.openxmlformats.org/officeDocument/2006/relationships/tags" Target="../tags/tag962.xml" /><Relationship Id="rId14" Type="http://schemas.openxmlformats.org/officeDocument/2006/relationships/tags" Target="../tags/tag963.xml" /><Relationship Id="rId2" Type="http://schemas.openxmlformats.org/officeDocument/2006/relationships/tags" Target="../tags/tag952.xml" /><Relationship Id="rId3" Type="http://schemas.openxmlformats.org/officeDocument/2006/relationships/image" Target="../media/image11.png" /><Relationship Id="rId4" Type="http://schemas.openxmlformats.org/officeDocument/2006/relationships/tags" Target="../tags/tag953.xml" /><Relationship Id="rId5" Type="http://schemas.openxmlformats.org/officeDocument/2006/relationships/tags" Target="../tags/tag954.xml" /><Relationship Id="rId6" Type="http://schemas.openxmlformats.org/officeDocument/2006/relationships/tags" Target="../tags/tag955.xml" /><Relationship Id="rId7" Type="http://schemas.openxmlformats.org/officeDocument/2006/relationships/tags" Target="../tags/tag956.xml" /><Relationship Id="rId8" Type="http://schemas.openxmlformats.org/officeDocument/2006/relationships/tags" Target="../tags/tag957.xml" /><Relationship Id="rId9" Type="http://schemas.openxmlformats.org/officeDocument/2006/relationships/tags" Target="../tags/tag95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971.xml" /><Relationship Id="rId2" Type="http://schemas.openxmlformats.org/officeDocument/2006/relationships/tags" Target="../tags/tag964.xml" /><Relationship Id="rId3" Type="http://schemas.openxmlformats.org/officeDocument/2006/relationships/image" Target="../media/image11.png" /><Relationship Id="rId4" Type="http://schemas.openxmlformats.org/officeDocument/2006/relationships/tags" Target="../tags/tag965.xml" /><Relationship Id="rId5" Type="http://schemas.openxmlformats.org/officeDocument/2006/relationships/tags" Target="../tags/tag966.xml" /><Relationship Id="rId6" Type="http://schemas.openxmlformats.org/officeDocument/2006/relationships/tags" Target="../tags/tag967.xml" /><Relationship Id="rId7" Type="http://schemas.openxmlformats.org/officeDocument/2006/relationships/tags" Target="../tags/tag968.xml" /><Relationship Id="rId8" Type="http://schemas.openxmlformats.org/officeDocument/2006/relationships/tags" Target="../tags/tag969.xml" /><Relationship Id="rId9" Type="http://schemas.openxmlformats.org/officeDocument/2006/relationships/tags" Target="../tags/tag9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tags" Target="../tags/tag972.xml" /><Relationship Id="rId3" Type="http://schemas.openxmlformats.org/officeDocument/2006/relationships/image" Target="../media/image11.png" /><Relationship Id="rId4" Type="http://schemas.openxmlformats.org/officeDocument/2006/relationships/tags" Target="../tags/tag973.xml" /><Relationship Id="rId5" Type="http://schemas.openxmlformats.org/officeDocument/2006/relationships/tags" Target="../tags/tag974.xml" /><Relationship Id="rId6" Type="http://schemas.openxmlformats.org/officeDocument/2006/relationships/tags" Target="../tags/tag975.xml" /><Relationship Id="rId7" Type="http://schemas.openxmlformats.org/officeDocument/2006/relationships/tags" Target="../tags/tag976.xml" /><Relationship Id="rId8" Type="http://schemas.openxmlformats.org/officeDocument/2006/relationships/tags" Target="../tags/tag977.xml" /><Relationship Id="rId9" Type="http://schemas.openxmlformats.org/officeDocument/2006/relationships/tags" Target="../tags/tag97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987.xml" /><Relationship Id="rId11" Type="http://schemas.openxmlformats.org/officeDocument/2006/relationships/tags" Target="../tags/tag988.xml" /><Relationship Id="rId12" Type="http://schemas.openxmlformats.org/officeDocument/2006/relationships/tags" Target="../tags/tag989.xml" /><Relationship Id="rId13" Type="http://schemas.openxmlformats.org/officeDocument/2006/relationships/tags" Target="../tags/tag990.xml" /><Relationship Id="rId2" Type="http://schemas.openxmlformats.org/officeDocument/2006/relationships/tags" Target="../tags/tag979.xml" /><Relationship Id="rId3" Type="http://schemas.openxmlformats.org/officeDocument/2006/relationships/tags" Target="../tags/tag980.xml" /><Relationship Id="rId4" Type="http://schemas.openxmlformats.org/officeDocument/2006/relationships/tags" Target="../tags/tag981.xml" /><Relationship Id="rId5" Type="http://schemas.openxmlformats.org/officeDocument/2006/relationships/tags" Target="../tags/tag982.xml" /><Relationship Id="rId6" Type="http://schemas.openxmlformats.org/officeDocument/2006/relationships/tags" Target="../tags/tag983.xml" /><Relationship Id="rId7" Type="http://schemas.openxmlformats.org/officeDocument/2006/relationships/tags" Target="../tags/tag984.xml" /><Relationship Id="rId8" Type="http://schemas.openxmlformats.org/officeDocument/2006/relationships/tags" Target="../tags/tag985.xml" /><Relationship Id="rId9" Type="http://schemas.openxmlformats.org/officeDocument/2006/relationships/tags" Target="../tags/tag98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998.xml" /><Relationship Id="rId11" Type="http://schemas.openxmlformats.org/officeDocument/2006/relationships/tags" Target="../tags/tag999.xml" /><Relationship Id="rId12" Type="http://schemas.openxmlformats.org/officeDocument/2006/relationships/tags" Target="../tags/tag1000.xml" /><Relationship Id="rId2" Type="http://schemas.openxmlformats.org/officeDocument/2006/relationships/tags" Target="../tags/tag991.xml" /><Relationship Id="rId3" Type="http://schemas.openxmlformats.org/officeDocument/2006/relationships/image" Target="../media/image11.png" /><Relationship Id="rId4" Type="http://schemas.openxmlformats.org/officeDocument/2006/relationships/tags" Target="../tags/tag992.xml" /><Relationship Id="rId5" Type="http://schemas.openxmlformats.org/officeDocument/2006/relationships/tags" Target="../tags/tag993.xml" /><Relationship Id="rId6" Type="http://schemas.openxmlformats.org/officeDocument/2006/relationships/tags" Target="../tags/tag994.xml" /><Relationship Id="rId7" Type="http://schemas.openxmlformats.org/officeDocument/2006/relationships/tags" Target="../tags/tag995.xml" /><Relationship Id="rId8" Type="http://schemas.openxmlformats.org/officeDocument/2006/relationships/tags" Target="../tags/tag996.xml" /><Relationship Id="rId9" Type="http://schemas.openxmlformats.org/officeDocument/2006/relationships/tags" Target="../tags/tag99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image" Target="../media/image19.png" /><Relationship Id="rId11" Type="http://schemas.openxmlformats.org/officeDocument/2006/relationships/tags" Target="../tags/tag1008.xml" /><Relationship Id="rId12" Type="http://schemas.openxmlformats.org/officeDocument/2006/relationships/tags" Target="../tags/tag1009.xml" /><Relationship Id="rId13" Type="http://schemas.openxmlformats.org/officeDocument/2006/relationships/tags" Target="../tags/tag1010.xml" /><Relationship Id="rId14" Type="http://schemas.openxmlformats.org/officeDocument/2006/relationships/tags" Target="../tags/tag1011.xml" /><Relationship Id="rId15" Type="http://schemas.openxmlformats.org/officeDocument/2006/relationships/tags" Target="../tags/tag1012.xml" /><Relationship Id="rId16" Type="http://schemas.openxmlformats.org/officeDocument/2006/relationships/tags" Target="../tags/tag1013.xml" /><Relationship Id="rId17" Type="http://schemas.openxmlformats.org/officeDocument/2006/relationships/tags" Target="../tags/tag1014.xml" /><Relationship Id="rId18" Type="http://schemas.openxmlformats.org/officeDocument/2006/relationships/tags" Target="../tags/tag1015.xml" /><Relationship Id="rId19" Type="http://schemas.openxmlformats.org/officeDocument/2006/relationships/tags" Target="../tags/tag1016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1017.xml" /><Relationship Id="rId21" Type="http://schemas.openxmlformats.org/officeDocument/2006/relationships/tags" Target="../tags/tag1018.xml" /><Relationship Id="rId22" Type="http://schemas.openxmlformats.org/officeDocument/2006/relationships/tags" Target="../tags/tag1019.xml" /><Relationship Id="rId23" Type="http://schemas.openxmlformats.org/officeDocument/2006/relationships/vmlDrawing" Target="../drawings/vmlDrawing1.vml" /><Relationship Id="rId3" Type="http://schemas.openxmlformats.org/officeDocument/2006/relationships/tags" Target="../tags/tag1004.xml" /><Relationship Id="rId4" Type="http://schemas.openxmlformats.org/officeDocument/2006/relationships/image" Target="../media/image11.png" /><Relationship Id="rId5" Type="http://schemas.openxmlformats.org/officeDocument/2006/relationships/tags" Target="../tags/tag1005.xml" /><Relationship Id="rId6" Type="http://schemas.openxmlformats.org/officeDocument/2006/relationships/image" Target="../media/image18.jpeg" /><Relationship Id="rId7" Type="http://schemas.openxmlformats.org/officeDocument/2006/relationships/tags" Target="../tags/tag1006.xml" /><Relationship Id="rId8" Type="http://schemas.openxmlformats.org/officeDocument/2006/relationships/tags" Target="../tags/tag1007.xml" /><Relationship Id="rId9" Type="http://schemas.openxmlformats.org/officeDocument/2006/relationships/oleObject" Target="../embeddings/oleObject1.bin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027.xml" /><Relationship Id="rId11" Type="http://schemas.openxmlformats.org/officeDocument/2006/relationships/tags" Target="../tags/tag1028.xml" /><Relationship Id="rId12" Type="http://schemas.openxmlformats.org/officeDocument/2006/relationships/tags" Target="../tags/tag1029.xml" /><Relationship Id="rId2" Type="http://schemas.openxmlformats.org/officeDocument/2006/relationships/tags" Target="../tags/tag1020.xml" /><Relationship Id="rId3" Type="http://schemas.openxmlformats.org/officeDocument/2006/relationships/image" Target="../media/image11.png" /><Relationship Id="rId4" Type="http://schemas.openxmlformats.org/officeDocument/2006/relationships/tags" Target="../tags/tag1021.xml" /><Relationship Id="rId5" Type="http://schemas.openxmlformats.org/officeDocument/2006/relationships/tags" Target="../tags/tag1022.xml" /><Relationship Id="rId6" Type="http://schemas.openxmlformats.org/officeDocument/2006/relationships/tags" Target="../tags/tag1023.xml" /><Relationship Id="rId7" Type="http://schemas.openxmlformats.org/officeDocument/2006/relationships/tags" Target="../tags/tag1024.xml" /><Relationship Id="rId8" Type="http://schemas.openxmlformats.org/officeDocument/2006/relationships/tags" Target="../tags/tag1025.xml" /><Relationship Id="rId9" Type="http://schemas.openxmlformats.org/officeDocument/2006/relationships/tags" Target="../tags/tag10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tags" Target="../tags/tag1030.xml" /><Relationship Id="rId3" Type="http://schemas.openxmlformats.org/officeDocument/2006/relationships/image" Target="../media/image11.png" /><Relationship Id="rId4" Type="http://schemas.openxmlformats.org/officeDocument/2006/relationships/tags" Target="../tags/tag1031.xml" /><Relationship Id="rId5" Type="http://schemas.openxmlformats.org/officeDocument/2006/relationships/tags" Target="../tags/tag1032.xml" /><Relationship Id="rId6" Type="http://schemas.openxmlformats.org/officeDocument/2006/relationships/tags" Target="../tags/tag1033.xml" /><Relationship Id="rId7" Type="http://schemas.openxmlformats.org/officeDocument/2006/relationships/tags" Target="../tags/tag1034.xml" /><Relationship Id="rId8" Type="http://schemas.openxmlformats.org/officeDocument/2006/relationships/tags" Target="../tags/tag1035.xml" /><Relationship Id="rId9" Type="http://schemas.openxmlformats.org/officeDocument/2006/relationships/tags" Target="../tags/tag103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044.xml" /><Relationship Id="rId2" Type="http://schemas.openxmlformats.org/officeDocument/2006/relationships/tags" Target="../tags/tag1037.xml" /><Relationship Id="rId3" Type="http://schemas.openxmlformats.org/officeDocument/2006/relationships/image" Target="../media/image11.png" /><Relationship Id="rId4" Type="http://schemas.openxmlformats.org/officeDocument/2006/relationships/tags" Target="../tags/tag1038.xml" /><Relationship Id="rId5" Type="http://schemas.openxmlformats.org/officeDocument/2006/relationships/tags" Target="../tags/tag1039.xml" /><Relationship Id="rId6" Type="http://schemas.openxmlformats.org/officeDocument/2006/relationships/tags" Target="../tags/tag1040.xml" /><Relationship Id="rId7" Type="http://schemas.openxmlformats.org/officeDocument/2006/relationships/tags" Target="../tags/tag1041.xml" /><Relationship Id="rId8" Type="http://schemas.openxmlformats.org/officeDocument/2006/relationships/tags" Target="../tags/tag1042.xml" /><Relationship Id="rId9" Type="http://schemas.openxmlformats.org/officeDocument/2006/relationships/tags" Target="../tags/tag104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055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049.xml" /><Relationship Id="rId4" Type="http://schemas.openxmlformats.org/officeDocument/2006/relationships/image" Target="../media/image11.png" /><Relationship Id="rId5" Type="http://schemas.openxmlformats.org/officeDocument/2006/relationships/tags" Target="../tags/tag1050.xml" /><Relationship Id="rId6" Type="http://schemas.openxmlformats.org/officeDocument/2006/relationships/tags" Target="../tags/tag1051.xml" /><Relationship Id="rId7" Type="http://schemas.openxmlformats.org/officeDocument/2006/relationships/tags" Target="../tags/tag1052.xml" /><Relationship Id="rId8" Type="http://schemas.openxmlformats.org/officeDocument/2006/relationships/tags" Target="../tags/tag1053.xml" /><Relationship Id="rId9" Type="http://schemas.openxmlformats.org/officeDocument/2006/relationships/tags" Target="../tags/tag105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860.xml" /><Relationship Id="rId11" Type="http://schemas.openxmlformats.org/officeDocument/2006/relationships/tags" Target="../tags/tag861.xml" /><Relationship Id="rId12" Type="http://schemas.openxmlformats.org/officeDocument/2006/relationships/tags" Target="../tags/tag862.xml" /><Relationship Id="rId13" Type="http://schemas.openxmlformats.org/officeDocument/2006/relationships/tags" Target="../tags/tag863.xml" /><Relationship Id="rId14" Type="http://schemas.openxmlformats.org/officeDocument/2006/relationships/tags" Target="../tags/tag864.xml" /><Relationship Id="rId15" Type="http://schemas.openxmlformats.org/officeDocument/2006/relationships/tags" Target="../tags/tag865.xml" /><Relationship Id="rId16" Type="http://schemas.openxmlformats.org/officeDocument/2006/relationships/tags" Target="../tags/tag866.xml" /><Relationship Id="rId17" Type="http://schemas.openxmlformats.org/officeDocument/2006/relationships/tags" Target="../tags/tag867.xml" /><Relationship Id="rId18" Type="http://schemas.openxmlformats.org/officeDocument/2006/relationships/tags" Target="../tags/tag868.xml" /><Relationship Id="rId19" Type="http://schemas.openxmlformats.org/officeDocument/2006/relationships/tags" Target="../tags/tag869.xml" /><Relationship Id="rId2" Type="http://schemas.openxmlformats.org/officeDocument/2006/relationships/tags" Target="../tags/tag853.xml" /><Relationship Id="rId20" Type="http://schemas.openxmlformats.org/officeDocument/2006/relationships/tags" Target="../tags/tag870.xml" /><Relationship Id="rId21" Type="http://schemas.openxmlformats.org/officeDocument/2006/relationships/tags" Target="../tags/tag871.xml" /><Relationship Id="rId22" Type="http://schemas.openxmlformats.org/officeDocument/2006/relationships/tags" Target="../tags/tag872.xml" /><Relationship Id="rId23" Type="http://schemas.openxmlformats.org/officeDocument/2006/relationships/tags" Target="../tags/tag873.xml" /><Relationship Id="rId3" Type="http://schemas.openxmlformats.org/officeDocument/2006/relationships/image" Target="../media/image11.png" /><Relationship Id="rId4" Type="http://schemas.openxmlformats.org/officeDocument/2006/relationships/tags" Target="../tags/tag854.xml" /><Relationship Id="rId5" Type="http://schemas.openxmlformats.org/officeDocument/2006/relationships/tags" Target="../tags/tag855.xml" /><Relationship Id="rId6" Type="http://schemas.openxmlformats.org/officeDocument/2006/relationships/tags" Target="../tags/tag856.xml" /><Relationship Id="rId7" Type="http://schemas.openxmlformats.org/officeDocument/2006/relationships/tags" Target="../tags/tag857.xml" /><Relationship Id="rId8" Type="http://schemas.openxmlformats.org/officeDocument/2006/relationships/tags" Target="../tags/tag858.xml" /><Relationship Id="rId9" Type="http://schemas.openxmlformats.org/officeDocument/2006/relationships/tags" Target="../tags/tag85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1063.xml" /><Relationship Id="rId11" Type="http://schemas.openxmlformats.org/officeDocument/2006/relationships/tags" Target="../tags/tag1064.xml" /><Relationship Id="rId12" Type="http://schemas.openxmlformats.org/officeDocument/2006/relationships/tags" Target="../tags/tag1065.xml" /><Relationship Id="rId13" Type="http://schemas.openxmlformats.org/officeDocument/2006/relationships/tags" Target="../tags/tag1066.xml" /><Relationship Id="rId14" Type="http://schemas.openxmlformats.org/officeDocument/2006/relationships/tags" Target="../tags/tag1067.xml" /><Relationship Id="rId15" Type="http://schemas.openxmlformats.org/officeDocument/2006/relationships/tags" Target="../tags/tag1068.xml" /><Relationship Id="rId16" Type="http://schemas.openxmlformats.org/officeDocument/2006/relationships/tags" Target="../tags/tag1069.xml" /><Relationship Id="rId17" Type="http://schemas.openxmlformats.org/officeDocument/2006/relationships/tags" Target="../tags/tag1070.xml" /><Relationship Id="rId18" Type="http://schemas.openxmlformats.org/officeDocument/2006/relationships/tags" Target="../tags/tag1071.xml" /><Relationship Id="rId19" Type="http://schemas.openxmlformats.org/officeDocument/2006/relationships/tags" Target="../tags/tag1072.xml" /><Relationship Id="rId2" Type="http://schemas.openxmlformats.org/officeDocument/2006/relationships/tags" Target="../tags/tag1056.xml" /><Relationship Id="rId20" Type="http://schemas.openxmlformats.org/officeDocument/2006/relationships/tags" Target="../tags/tag1073.xml" /><Relationship Id="rId3" Type="http://schemas.openxmlformats.org/officeDocument/2006/relationships/image" Target="../media/image11.png" /><Relationship Id="rId4" Type="http://schemas.openxmlformats.org/officeDocument/2006/relationships/tags" Target="../tags/tag1057.xml" /><Relationship Id="rId5" Type="http://schemas.openxmlformats.org/officeDocument/2006/relationships/tags" Target="../tags/tag1058.xml" /><Relationship Id="rId6" Type="http://schemas.openxmlformats.org/officeDocument/2006/relationships/tags" Target="../tags/tag1059.xml" /><Relationship Id="rId7" Type="http://schemas.openxmlformats.org/officeDocument/2006/relationships/tags" Target="../tags/tag1060.xml" /><Relationship Id="rId8" Type="http://schemas.openxmlformats.org/officeDocument/2006/relationships/tags" Target="../tags/tag1061.xml" /><Relationship Id="rId9" Type="http://schemas.openxmlformats.org/officeDocument/2006/relationships/tags" Target="../tags/tag106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1080.xml" /><Relationship Id="rId11" Type="http://schemas.openxmlformats.org/officeDocument/2006/relationships/tags" Target="../tags/tag1081.xml" /><Relationship Id="rId2" Type="http://schemas.openxmlformats.org/officeDocument/2006/relationships/tags" Target="../tags/tag1074.xml" /><Relationship Id="rId3" Type="http://schemas.openxmlformats.org/officeDocument/2006/relationships/image" Target="../media/image11.png" /><Relationship Id="rId4" Type="http://schemas.openxmlformats.org/officeDocument/2006/relationships/tags" Target="../tags/tag1075.xml" /><Relationship Id="rId5" Type="http://schemas.openxmlformats.org/officeDocument/2006/relationships/tags" Target="../tags/tag1076.xml" /><Relationship Id="rId6" Type="http://schemas.openxmlformats.org/officeDocument/2006/relationships/tags" Target="../tags/tag1077.xml" /><Relationship Id="rId7" Type="http://schemas.openxmlformats.org/officeDocument/2006/relationships/image" Target="../media/image17.png" /><Relationship Id="rId8" Type="http://schemas.openxmlformats.org/officeDocument/2006/relationships/tags" Target="../tags/tag1078.xml" /><Relationship Id="rId9" Type="http://schemas.openxmlformats.org/officeDocument/2006/relationships/tags" Target="../tags/tag107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089.xml" /><Relationship Id="rId11" Type="http://schemas.openxmlformats.org/officeDocument/2006/relationships/tags" Target="../tags/tag1090.xml" /><Relationship Id="rId12" Type="http://schemas.openxmlformats.org/officeDocument/2006/relationships/tags" Target="../tags/tag1091.xml" /><Relationship Id="rId13" Type="http://schemas.openxmlformats.org/officeDocument/2006/relationships/tags" Target="../tags/tag1092.xml" /><Relationship Id="rId14" Type="http://schemas.openxmlformats.org/officeDocument/2006/relationships/tags" Target="../tags/tag1093.xml" /><Relationship Id="rId2" Type="http://schemas.openxmlformats.org/officeDocument/2006/relationships/tags" Target="../tags/tag1082.xml" /><Relationship Id="rId3" Type="http://schemas.openxmlformats.org/officeDocument/2006/relationships/image" Target="../media/image11.png" /><Relationship Id="rId4" Type="http://schemas.openxmlformats.org/officeDocument/2006/relationships/tags" Target="../tags/tag1083.xml" /><Relationship Id="rId5" Type="http://schemas.openxmlformats.org/officeDocument/2006/relationships/tags" Target="../tags/tag1084.xml" /><Relationship Id="rId6" Type="http://schemas.openxmlformats.org/officeDocument/2006/relationships/tags" Target="../tags/tag1085.xml" /><Relationship Id="rId7" Type="http://schemas.openxmlformats.org/officeDocument/2006/relationships/tags" Target="../tags/tag1086.xml" /><Relationship Id="rId8" Type="http://schemas.openxmlformats.org/officeDocument/2006/relationships/tags" Target="../tags/tag1087.xml" /><Relationship Id="rId9" Type="http://schemas.openxmlformats.org/officeDocument/2006/relationships/tags" Target="../tags/tag108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 /><Relationship Id="rId2" Type="http://schemas.openxmlformats.org/officeDocument/2006/relationships/tags" Target="../tags/tag1094.xml" /><Relationship Id="rId3" Type="http://schemas.openxmlformats.org/officeDocument/2006/relationships/image" Target="../media/image20.png" /><Relationship Id="rId4" Type="http://schemas.openxmlformats.org/officeDocument/2006/relationships/tags" Target="../tags/tag1095.xml" /><Relationship Id="rId5" Type="http://schemas.openxmlformats.org/officeDocument/2006/relationships/tags" Target="../tags/tag1096.xml" /><Relationship Id="rId6" Type="http://schemas.openxmlformats.org/officeDocument/2006/relationships/tags" Target="../tags/tag1097.xml" /><Relationship Id="rId7" Type="http://schemas.openxmlformats.org/officeDocument/2006/relationships/tags" Target="../tags/tag109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tags" Target="../tags/tag1099.xml" /><Relationship Id="rId3" Type="http://schemas.openxmlformats.org/officeDocument/2006/relationships/image" Target="../media/image11.png" /><Relationship Id="rId4" Type="http://schemas.openxmlformats.org/officeDocument/2006/relationships/tags" Target="../tags/tag1100.xml" /><Relationship Id="rId5" Type="http://schemas.openxmlformats.org/officeDocument/2006/relationships/tags" Target="../tags/tag1101.xml" /><Relationship Id="rId6" Type="http://schemas.openxmlformats.org/officeDocument/2006/relationships/tags" Target="../tags/tag1102.xml" /><Relationship Id="rId7" Type="http://schemas.openxmlformats.org/officeDocument/2006/relationships/tags" Target="../tags/tag110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113.xml" /><Relationship Id="rId11" Type="http://schemas.openxmlformats.org/officeDocument/2006/relationships/tags" Target="../tags/tag1114.xml" /><Relationship Id="rId12" Type="http://schemas.openxmlformats.org/officeDocument/2006/relationships/tags" Target="../tags/tag1115.xml" /><Relationship Id="rId13" Type="http://schemas.openxmlformats.org/officeDocument/2006/relationships/tags" Target="../tags/tag1116.xml" /><Relationship Id="rId14" Type="http://schemas.openxmlformats.org/officeDocument/2006/relationships/tags" Target="../tags/tag111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107.xml" /><Relationship Id="rId4" Type="http://schemas.openxmlformats.org/officeDocument/2006/relationships/image" Target="../media/image11.png" /><Relationship Id="rId5" Type="http://schemas.openxmlformats.org/officeDocument/2006/relationships/tags" Target="../tags/tag1108.xml" /><Relationship Id="rId6" Type="http://schemas.openxmlformats.org/officeDocument/2006/relationships/tags" Target="../tags/tag1109.xml" /><Relationship Id="rId7" Type="http://schemas.openxmlformats.org/officeDocument/2006/relationships/tags" Target="../tags/tag1110.xml" /><Relationship Id="rId8" Type="http://schemas.openxmlformats.org/officeDocument/2006/relationships/tags" Target="../tags/tag1111.xml" /><Relationship Id="rId9" Type="http://schemas.openxmlformats.org/officeDocument/2006/relationships/tags" Target="../tags/tag11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0.xml" /><Relationship Id="rId2" Type="http://schemas.openxmlformats.org/officeDocument/2006/relationships/tags" Target="../tags/tag1118.xml" /><Relationship Id="rId3" Type="http://schemas.openxmlformats.org/officeDocument/2006/relationships/tags" Target="../tags/tag1119.xml" /><Relationship Id="rId4" Type="http://schemas.openxmlformats.org/officeDocument/2006/relationships/tags" Target="../tags/tag1120.xml" /><Relationship Id="rId5" Type="http://schemas.openxmlformats.org/officeDocument/2006/relationships/tags" Target="../tags/tag112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132.xml" /><Relationship Id="rId11" Type="http://schemas.openxmlformats.org/officeDocument/2006/relationships/image" Target="../media/image21.png" /><Relationship Id="rId12" Type="http://schemas.openxmlformats.org/officeDocument/2006/relationships/tags" Target="../tags/tag1133.xml" /><Relationship Id="rId13" Type="http://schemas.openxmlformats.org/officeDocument/2006/relationships/tags" Target="../tags/tag1134.xml" /><Relationship Id="rId14" Type="http://schemas.openxmlformats.org/officeDocument/2006/relationships/tags" Target="../tags/tag1135.xml" /><Relationship Id="rId15" Type="http://schemas.openxmlformats.org/officeDocument/2006/relationships/tags" Target="../tags/tag1136.xml" /><Relationship Id="rId16" Type="http://schemas.openxmlformats.org/officeDocument/2006/relationships/tags" Target="../tags/tag1137.xml" /><Relationship Id="rId17" Type="http://schemas.openxmlformats.org/officeDocument/2006/relationships/tags" Target="../tags/tag1138.xml" /><Relationship Id="rId18" Type="http://schemas.openxmlformats.org/officeDocument/2006/relationships/tags" Target="../tags/tag1139.xml" /><Relationship Id="rId19" Type="http://schemas.openxmlformats.org/officeDocument/2006/relationships/tags" Target="../tags/tag1140.xml" /><Relationship Id="rId2" Type="http://schemas.openxmlformats.org/officeDocument/2006/relationships/notesSlide" Target="../notesSlides/notesSlide6.xml" /><Relationship Id="rId20" Type="http://schemas.openxmlformats.org/officeDocument/2006/relationships/tags" Target="../tags/tag1141.xml" /><Relationship Id="rId21" Type="http://schemas.openxmlformats.org/officeDocument/2006/relationships/tags" Target="../tags/tag1142.xml" /><Relationship Id="rId22" Type="http://schemas.openxmlformats.org/officeDocument/2006/relationships/tags" Target="../tags/tag1143.xml" /><Relationship Id="rId23" Type="http://schemas.openxmlformats.org/officeDocument/2006/relationships/tags" Target="../tags/tag1144.xml" /><Relationship Id="rId24" Type="http://schemas.openxmlformats.org/officeDocument/2006/relationships/tags" Target="../tags/tag1145.xml" /><Relationship Id="rId25" Type="http://schemas.openxmlformats.org/officeDocument/2006/relationships/tags" Target="../tags/tag1146.xml" /><Relationship Id="rId3" Type="http://schemas.openxmlformats.org/officeDocument/2006/relationships/tags" Target="../tags/tag1126.xml" /><Relationship Id="rId4" Type="http://schemas.openxmlformats.org/officeDocument/2006/relationships/image" Target="../media/image11.png" /><Relationship Id="rId5" Type="http://schemas.openxmlformats.org/officeDocument/2006/relationships/tags" Target="../tags/tag1127.xml" /><Relationship Id="rId6" Type="http://schemas.openxmlformats.org/officeDocument/2006/relationships/tags" Target="../tags/tag1128.xml" /><Relationship Id="rId7" Type="http://schemas.openxmlformats.org/officeDocument/2006/relationships/tags" Target="../tags/tag1129.xml" /><Relationship Id="rId8" Type="http://schemas.openxmlformats.org/officeDocument/2006/relationships/tags" Target="../tags/tag1130.xml" /><Relationship Id="rId9" Type="http://schemas.openxmlformats.org/officeDocument/2006/relationships/tags" Target="../tags/tag113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152.xml" /><Relationship Id="rId11" Type="http://schemas.openxmlformats.org/officeDocument/2006/relationships/tags" Target="../tags/tag1153.xml" /><Relationship Id="rId12" Type="http://schemas.openxmlformats.org/officeDocument/2006/relationships/tags" Target="../tags/tag1154.xml" /><Relationship Id="rId2" Type="http://schemas.openxmlformats.org/officeDocument/2006/relationships/tags" Target="../tags/tag1147.xml" /><Relationship Id="rId3" Type="http://schemas.openxmlformats.org/officeDocument/2006/relationships/image" Target="../media/image11.png" /><Relationship Id="rId4" Type="http://schemas.openxmlformats.org/officeDocument/2006/relationships/tags" Target="../tags/tag1148.xml" /><Relationship Id="rId5" Type="http://schemas.openxmlformats.org/officeDocument/2006/relationships/tags" Target="../tags/tag1149.xml" /><Relationship Id="rId6" Type="http://schemas.openxmlformats.org/officeDocument/2006/relationships/image" Target="../media/image22.gif" /><Relationship Id="rId7" Type="http://schemas.openxmlformats.org/officeDocument/2006/relationships/tags" Target="../tags/tag1150.xml" /><Relationship Id="rId8" Type="http://schemas.openxmlformats.org/officeDocument/2006/relationships/image" Target="../media/image23.png" /><Relationship Id="rId9" Type="http://schemas.openxmlformats.org/officeDocument/2006/relationships/tags" Target="../tags/tag115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1163.xml" /><Relationship Id="rId11" Type="http://schemas.openxmlformats.org/officeDocument/2006/relationships/image" Target="../media/image26.jpeg" /><Relationship Id="rId12" Type="http://schemas.openxmlformats.org/officeDocument/2006/relationships/tags" Target="../tags/tag1164.xml" /><Relationship Id="rId13" Type="http://schemas.openxmlformats.org/officeDocument/2006/relationships/image" Target="../media/image27.jpeg" /><Relationship Id="rId14" Type="http://schemas.openxmlformats.org/officeDocument/2006/relationships/tags" Target="../tags/tag1165.xml" /><Relationship Id="rId15" Type="http://schemas.openxmlformats.org/officeDocument/2006/relationships/tags" Target="../tags/tag1166.xml" /><Relationship Id="rId16" Type="http://schemas.openxmlformats.org/officeDocument/2006/relationships/image" Target="../media/image28.png" /><Relationship Id="rId17" Type="http://schemas.openxmlformats.org/officeDocument/2006/relationships/tags" Target="../tags/tag1167.xml" /><Relationship Id="rId18" Type="http://schemas.openxmlformats.org/officeDocument/2006/relationships/tags" Target="../tags/tag116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159.xml" /><Relationship Id="rId4" Type="http://schemas.openxmlformats.org/officeDocument/2006/relationships/image" Target="../media/image11.png" /><Relationship Id="rId5" Type="http://schemas.openxmlformats.org/officeDocument/2006/relationships/tags" Target="../tags/tag1160.xml" /><Relationship Id="rId6" Type="http://schemas.openxmlformats.org/officeDocument/2006/relationships/tags" Target="../tags/tag1161.xml" /><Relationship Id="rId7" Type="http://schemas.openxmlformats.org/officeDocument/2006/relationships/image" Target="../media/image24.png" /><Relationship Id="rId8" Type="http://schemas.openxmlformats.org/officeDocument/2006/relationships/tags" Target="../tags/tag1162.xml" /><Relationship Id="rId9" Type="http://schemas.openxmlformats.org/officeDocument/2006/relationships/image" Target="../media/image2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880.xml" /><Relationship Id="rId11" Type="http://schemas.openxmlformats.org/officeDocument/2006/relationships/tags" Target="../tags/tag881.xml" /><Relationship Id="rId12" Type="http://schemas.openxmlformats.org/officeDocument/2006/relationships/tags" Target="../tags/tag882.xml" /><Relationship Id="rId13" Type="http://schemas.openxmlformats.org/officeDocument/2006/relationships/tags" Target="../tags/tag883.xml" /><Relationship Id="rId2" Type="http://schemas.openxmlformats.org/officeDocument/2006/relationships/tags" Target="../tags/tag874.xml" /><Relationship Id="rId3" Type="http://schemas.openxmlformats.org/officeDocument/2006/relationships/image" Target="../media/image11.png" /><Relationship Id="rId4" Type="http://schemas.openxmlformats.org/officeDocument/2006/relationships/tags" Target="../tags/tag875.xml" /><Relationship Id="rId5" Type="http://schemas.openxmlformats.org/officeDocument/2006/relationships/tags" Target="../tags/tag876.xml" /><Relationship Id="rId6" Type="http://schemas.openxmlformats.org/officeDocument/2006/relationships/tags" Target="../tags/tag877.xml" /><Relationship Id="rId7" Type="http://schemas.openxmlformats.org/officeDocument/2006/relationships/image" Target="../media/image16.png" /><Relationship Id="rId8" Type="http://schemas.openxmlformats.org/officeDocument/2006/relationships/tags" Target="../tags/tag878.xml" /><Relationship Id="rId9" Type="http://schemas.openxmlformats.org/officeDocument/2006/relationships/tags" Target="../tags/tag87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892.xml" /><Relationship Id="rId11" Type="http://schemas.openxmlformats.org/officeDocument/2006/relationships/tags" Target="../tags/tag893.xml" /><Relationship Id="rId2" Type="http://schemas.openxmlformats.org/officeDocument/2006/relationships/tags" Target="../tags/tag884.xml" /><Relationship Id="rId3" Type="http://schemas.openxmlformats.org/officeDocument/2006/relationships/tags" Target="../tags/tag885.xml" /><Relationship Id="rId4" Type="http://schemas.openxmlformats.org/officeDocument/2006/relationships/tags" Target="../tags/tag886.xml" /><Relationship Id="rId5" Type="http://schemas.openxmlformats.org/officeDocument/2006/relationships/tags" Target="../tags/tag887.xml" /><Relationship Id="rId6" Type="http://schemas.openxmlformats.org/officeDocument/2006/relationships/tags" Target="../tags/tag888.xml" /><Relationship Id="rId7" Type="http://schemas.openxmlformats.org/officeDocument/2006/relationships/tags" Target="../tags/tag889.xml" /><Relationship Id="rId8" Type="http://schemas.openxmlformats.org/officeDocument/2006/relationships/tags" Target="../tags/tag890.xml" /><Relationship Id="rId9" Type="http://schemas.openxmlformats.org/officeDocument/2006/relationships/tags" Target="../tags/tag89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tags" Target="../tags/tag901.xml" /><Relationship Id="rId11" Type="http://schemas.openxmlformats.org/officeDocument/2006/relationships/tags" Target="../tags/tag902.xml" /><Relationship Id="rId12" Type="http://schemas.openxmlformats.org/officeDocument/2006/relationships/tags" Target="../tags/tag903.xml" /><Relationship Id="rId13" Type="http://schemas.openxmlformats.org/officeDocument/2006/relationships/tags" Target="../tags/tag904.xml" /><Relationship Id="rId14" Type="http://schemas.openxmlformats.org/officeDocument/2006/relationships/tags" Target="../tags/tag905.xml" /><Relationship Id="rId15" Type="http://schemas.openxmlformats.org/officeDocument/2006/relationships/tags" Target="../tags/tag906.xml" /><Relationship Id="rId16" Type="http://schemas.openxmlformats.org/officeDocument/2006/relationships/tags" Target="../tags/tag907.xml" /><Relationship Id="rId17" Type="http://schemas.openxmlformats.org/officeDocument/2006/relationships/tags" Target="../tags/tag908.xml" /><Relationship Id="rId18" Type="http://schemas.openxmlformats.org/officeDocument/2006/relationships/tags" Target="../tags/tag909.xml" /><Relationship Id="rId19" Type="http://schemas.openxmlformats.org/officeDocument/2006/relationships/tags" Target="../tags/tag910.xml" /><Relationship Id="rId2" Type="http://schemas.openxmlformats.org/officeDocument/2006/relationships/tags" Target="../tags/tag894.xml" /><Relationship Id="rId20" Type="http://schemas.openxmlformats.org/officeDocument/2006/relationships/tags" Target="../tags/tag911.xml" /><Relationship Id="rId21" Type="http://schemas.openxmlformats.org/officeDocument/2006/relationships/tags" Target="../tags/tag912.xml" /><Relationship Id="rId22" Type="http://schemas.openxmlformats.org/officeDocument/2006/relationships/tags" Target="../tags/tag913.xml" /><Relationship Id="rId3" Type="http://schemas.openxmlformats.org/officeDocument/2006/relationships/image" Target="../media/image11.png" /><Relationship Id="rId4" Type="http://schemas.openxmlformats.org/officeDocument/2006/relationships/tags" Target="../tags/tag895.xml" /><Relationship Id="rId5" Type="http://schemas.openxmlformats.org/officeDocument/2006/relationships/tags" Target="../tags/tag896.xml" /><Relationship Id="rId6" Type="http://schemas.openxmlformats.org/officeDocument/2006/relationships/tags" Target="../tags/tag897.xml" /><Relationship Id="rId7" Type="http://schemas.openxmlformats.org/officeDocument/2006/relationships/tags" Target="../tags/tag898.xml" /><Relationship Id="rId8" Type="http://schemas.openxmlformats.org/officeDocument/2006/relationships/tags" Target="../tags/tag899.xml" /><Relationship Id="rId9" Type="http://schemas.openxmlformats.org/officeDocument/2006/relationships/tags" Target="../tags/tag90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920.xml" /><Relationship Id="rId11" Type="http://schemas.openxmlformats.org/officeDocument/2006/relationships/tags" Target="../tags/tag921.xml" /><Relationship Id="rId12" Type="http://schemas.openxmlformats.org/officeDocument/2006/relationships/tags" Target="../tags/tag922.xml" /><Relationship Id="rId13" Type="http://schemas.openxmlformats.org/officeDocument/2006/relationships/tags" Target="../tags/tag923.xml" /><Relationship Id="rId2" Type="http://schemas.openxmlformats.org/officeDocument/2006/relationships/tags" Target="../tags/tag914.xml" /><Relationship Id="rId3" Type="http://schemas.openxmlformats.org/officeDocument/2006/relationships/image" Target="../media/image11.png" /><Relationship Id="rId4" Type="http://schemas.openxmlformats.org/officeDocument/2006/relationships/tags" Target="../tags/tag915.xml" /><Relationship Id="rId5" Type="http://schemas.openxmlformats.org/officeDocument/2006/relationships/tags" Target="../tags/tag916.xml" /><Relationship Id="rId6" Type="http://schemas.openxmlformats.org/officeDocument/2006/relationships/image" Target="../media/image17.png" /><Relationship Id="rId7" Type="http://schemas.openxmlformats.org/officeDocument/2006/relationships/tags" Target="../tags/tag917.xml" /><Relationship Id="rId8" Type="http://schemas.openxmlformats.org/officeDocument/2006/relationships/tags" Target="../tags/tag918.xml" /><Relationship Id="rId9" Type="http://schemas.openxmlformats.org/officeDocument/2006/relationships/tags" Target="../tags/tag91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10" Type="http://schemas.openxmlformats.org/officeDocument/2006/relationships/tags" Target="../tags/tag934.xml" /><Relationship Id="rId11" Type="http://schemas.openxmlformats.org/officeDocument/2006/relationships/tags" Target="../tags/tag935.xml" /><Relationship Id="rId12" Type="http://schemas.openxmlformats.org/officeDocument/2006/relationships/tags" Target="../tags/tag93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27.xml" /><Relationship Id="rId4" Type="http://schemas.openxmlformats.org/officeDocument/2006/relationships/tags" Target="../tags/tag928.xml" /><Relationship Id="rId5" Type="http://schemas.openxmlformats.org/officeDocument/2006/relationships/tags" Target="../tags/tag929.xml" /><Relationship Id="rId6" Type="http://schemas.openxmlformats.org/officeDocument/2006/relationships/tags" Target="../tags/tag930.xml" /><Relationship Id="rId7" Type="http://schemas.openxmlformats.org/officeDocument/2006/relationships/tags" Target="../tags/tag931.xml" /><Relationship Id="rId8" Type="http://schemas.openxmlformats.org/officeDocument/2006/relationships/tags" Target="../tags/tag932.xml" /><Relationship Id="rId9" Type="http://schemas.openxmlformats.org/officeDocument/2006/relationships/tags" Target="../tags/tag93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tags" Target="../tags/tag937.xml" /><Relationship Id="rId3" Type="http://schemas.openxmlformats.org/officeDocument/2006/relationships/image" Target="../media/image11.png" /><Relationship Id="rId4" Type="http://schemas.openxmlformats.org/officeDocument/2006/relationships/tags" Target="../tags/tag938.xml" /><Relationship Id="rId5" Type="http://schemas.openxmlformats.org/officeDocument/2006/relationships/tags" Target="../tags/tag939.xml" /><Relationship Id="rId6" Type="http://schemas.openxmlformats.org/officeDocument/2006/relationships/tags" Target="../tags/tag940.xml" /><Relationship Id="rId7" Type="http://schemas.openxmlformats.org/officeDocument/2006/relationships/tags" Target="../tags/tag941.xml" /><Relationship Id="rId8" Type="http://schemas.openxmlformats.org/officeDocument/2006/relationships/tags" Target="../tags/tag942.xml" /><Relationship Id="rId9" Type="http://schemas.openxmlformats.org/officeDocument/2006/relationships/tags" Target="../tags/tag94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948.xml" /><Relationship Id="rId4" Type="http://schemas.openxmlformats.org/officeDocument/2006/relationships/image" Target="../media/image11.png" /><Relationship Id="rId5" Type="http://schemas.openxmlformats.org/officeDocument/2006/relationships/tags" Target="../tags/tag949.xml" /><Relationship Id="rId6" Type="http://schemas.openxmlformats.org/officeDocument/2006/relationships/tags" Target="../tags/tag950.xml" /><Relationship Id="rId7" Type="http://schemas.openxmlformats.org/officeDocument/2006/relationships/tags" Target="../tags/tag95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00619" y="2389195"/>
            <a:ext cx="2769243" cy="361155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2257425" y="4497382"/>
            <a:ext cx="4629150" cy="401648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>
                <a:solidFill>
                  <a:schemeClr val="lt1"/>
                </a:solidFill>
              </a:rPr>
              <a:t>背 影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51460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父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亲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劝</a:t>
            </a: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26795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嘱咐茶房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708150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亲自送我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374900" y="147320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忙讲价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钱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041650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拣定座位</a:t>
            </a: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689350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嘱托茶房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281805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为子买橘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862195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远行回头</a:t>
            </a: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442585" y="1691640"/>
            <a:ext cx="5803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●</a:t>
            </a:r>
            <a:endParaRPr lang="en-US" altLang="zh-CN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惦记儿孙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7" grpId="2"/>
      <p:bldP spid="8" grpId="3"/>
      <p:bldP spid="9" grpId="4"/>
      <p:bldP spid="10" grpId="5"/>
      <p:bldP spid="11" grpId="6"/>
      <p:bldP spid="12" grpId="7"/>
      <p:bldP spid="13" grpId="8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3" name="矩形 4"/>
          <p:cNvSpPr/>
          <p:nvPr>
            <p:custDataLst>
              <p:tags r:id="rId5"/>
            </p:custDataLst>
          </p:nvPr>
        </p:nvSpPr>
        <p:spPr>
          <a:xfrm>
            <a:off x="800581" y="1709428"/>
            <a:ext cx="7772462" cy="3771930"/>
          </a:xfrm>
          <a:prstGeom prst="rect">
            <a:avLst/>
          </a:prstGeom>
          <a:solidFill>
            <a:schemeClr val="dk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8" name="矩形 3"/>
          <p:cNvSpPr/>
          <p:nvPr>
            <p:custDataLst>
              <p:tags r:id="rId6"/>
            </p:custDataLst>
          </p:nvPr>
        </p:nvSpPr>
        <p:spPr>
          <a:xfrm>
            <a:off x="685769" y="1543058"/>
            <a:ext cx="7772462" cy="377193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 rot="1260000">
            <a:off x="7030879" y="633095"/>
            <a:ext cx="549593" cy="102489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4" h="2152">
                <a:moveTo>
                  <a:pt x="577" y="0"/>
                </a:moveTo>
                <a:cubicBezTo>
                  <a:pt x="866" y="0"/>
                  <a:pt x="1105" y="113"/>
                  <a:pt x="1147" y="262"/>
                </a:cubicBezTo>
                <a:lnTo>
                  <a:pt x="1149" y="268"/>
                </a:lnTo>
                <a:lnTo>
                  <a:pt x="1154" y="268"/>
                </a:lnTo>
                <a:lnTo>
                  <a:pt x="1154" y="309"/>
                </a:lnTo>
                <a:lnTo>
                  <a:pt x="1154" y="480"/>
                </a:lnTo>
                <a:lnTo>
                  <a:pt x="955" y="480"/>
                </a:lnTo>
                <a:lnTo>
                  <a:pt x="955" y="309"/>
                </a:lnTo>
                <a:cubicBezTo>
                  <a:pt x="955" y="223"/>
                  <a:pt x="786" y="154"/>
                  <a:pt x="577" y="154"/>
                </a:cubicBezTo>
                <a:cubicBezTo>
                  <a:pt x="368" y="154"/>
                  <a:pt x="199" y="223"/>
                  <a:pt x="199" y="309"/>
                </a:cubicBezTo>
                <a:lnTo>
                  <a:pt x="199" y="1843"/>
                </a:lnTo>
                <a:cubicBezTo>
                  <a:pt x="199" y="1929"/>
                  <a:pt x="324" y="1998"/>
                  <a:pt x="478" y="1998"/>
                </a:cubicBezTo>
                <a:cubicBezTo>
                  <a:pt x="631" y="1998"/>
                  <a:pt x="756" y="1929"/>
                  <a:pt x="756" y="1843"/>
                </a:cubicBezTo>
                <a:lnTo>
                  <a:pt x="756" y="792"/>
                </a:lnTo>
                <a:lnTo>
                  <a:pt x="753" y="780"/>
                </a:lnTo>
                <a:cubicBezTo>
                  <a:pt x="729" y="712"/>
                  <a:pt x="678" y="665"/>
                  <a:pt x="618" y="661"/>
                </a:cubicBezTo>
                <a:cubicBezTo>
                  <a:pt x="529" y="657"/>
                  <a:pt x="453" y="748"/>
                  <a:pt x="446" y="866"/>
                </a:cubicBezTo>
                <a:lnTo>
                  <a:pt x="259" y="856"/>
                </a:lnTo>
                <a:cubicBezTo>
                  <a:pt x="271" y="635"/>
                  <a:pt x="436" y="465"/>
                  <a:pt x="627" y="475"/>
                </a:cubicBezTo>
                <a:cubicBezTo>
                  <a:pt x="783" y="483"/>
                  <a:pt x="909" y="608"/>
                  <a:pt x="944" y="773"/>
                </a:cubicBezTo>
                <a:lnTo>
                  <a:pt x="945" y="778"/>
                </a:lnTo>
                <a:lnTo>
                  <a:pt x="955" y="778"/>
                </a:lnTo>
                <a:lnTo>
                  <a:pt x="955" y="1843"/>
                </a:lnTo>
                <a:lnTo>
                  <a:pt x="955" y="1854"/>
                </a:lnTo>
                <a:lnTo>
                  <a:pt x="955" y="1854"/>
                </a:lnTo>
                <a:lnTo>
                  <a:pt x="954" y="1859"/>
                </a:lnTo>
                <a:cubicBezTo>
                  <a:pt x="942" y="2022"/>
                  <a:pt x="733" y="2152"/>
                  <a:pt x="478" y="2152"/>
                </a:cubicBezTo>
                <a:cubicBezTo>
                  <a:pt x="222" y="2152"/>
                  <a:pt x="13" y="2022"/>
                  <a:pt x="1" y="1859"/>
                </a:cubicBezTo>
                <a:lnTo>
                  <a:pt x="0" y="1854"/>
                </a:lnTo>
                <a:lnTo>
                  <a:pt x="0" y="1854"/>
                </a:lnTo>
                <a:lnTo>
                  <a:pt x="0" y="1843"/>
                </a:lnTo>
                <a:lnTo>
                  <a:pt x="0" y="309"/>
                </a:lnTo>
                <a:lnTo>
                  <a:pt x="0" y="284"/>
                </a:lnTo>
                <a:lnTo>
                  <a:pt x="2" y="284"/>
                </a:lnTo>
                <a:lnTo>
                  <a:pt x="3" y="277"/>
                </a:lnTo>
                <a:cubicBezTo>
                  <a:pt x="33" y="121"/>
                  <a:pt x="278" y="0"/>
                  <a:pt x="577" y="0"/>
                </a:cubicBezTo>
                <a:close/>
              </a:path>
            </a:pathLst>
          </a:custGeom>
          <a:solidFill>
            <a:srgbClr val="666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714500" y="2274570"/>
            <a:ext cx="5715000" cy="845820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 baseline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2.感动中谈父爱</a:t>
            </a: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023620" y="3691890"/>
            <a:ext cx="6405880" cy="7543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找出题1中最让你感动的地方，说说你的感受</a:t>
            </a: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3400706" name="标题 3400705"/>
          <p:cNvSpPr>
            <a:spLocks noGrp="1"/>
          </p:cNvSpPr>
          <p:nvPr>
            <p:ph type="title" idx="4294967295"/>
            <p:custDataLst>
              <p:tags r:id="rId5"/>
            </p:custDataLst>
          </p:nvPr>
        </p:nvSpPr>
        <p:spPr>
          <a:xfrm>
            <a:off x="228600" y="152400"/>
            <a:ext cx="8915400" cy="1143000"/>
          </a:xfrm>
          <a:solidFill>
            <a:srgbClr val="FFFFFF"/>
          </a:solidFill>
          <a:ln w="9525">
            <a:noFill/>
          </a:ln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en-US" altLang="zh-CN" sz="3700" b="1" kern="12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这4句朴实而简洁的话包含着父亲怎样的深情？请具体说明。</a:t>
            </a:r>
          </a:p>
        </p:txBody>
      </p:sp>
      <p:sp>
        <p:nvSpPr>
          <p:cNvPr id="3400707" name="文本占位符 3400706"/>
          <p:cNvSpPr>
            <a:spLocks noGrp="1"/>
          </p:cNvSpPr>
          <p:nvPr>
            <p:ph type="body" idx="4294967295"/>
            <p:custDataLst>
              <p:tags r:id="rId6"/>
            </p:custDataLst>
          </p:nvPr>
        </p:nvSpPr>
        <p:spPr>
          <a:xfrm>
            <a:off x="179388" y="1268413"/>
            <a:ext cx="8964612" cy="1627187"/>
          </a:xfrm>
          <a:solidFill>
            <a:srgbClr val="FFFFFF"/>
          </a:solidFill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>
              <a:lnSpc>
                <a:spcPct val="80000"/>
              </a:lnSpc>
              <a:buNone/>
            </a:pPr>
            <a:r>
              <a:rPr lang="en-US" altLang="zh-CN" sz="2800" b="1" kern="12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①不要紧，他们去不好。</a:t>
            </a:r>
          </a:p>
          <a:p>
            <a:pPr lvl="0" algn="l" defTabSz="914400">
              <a:lnSpc>
                <a:spcPct val="80000"/>
              </a:lnSpc>
              <a:buNone/>
            </a:pPr>
            <a:r>
              <a:rPr lang="en-US" altLang="zh-CN" sz="2800" b="1" kern="12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——父亲当时急于谋事，在生存的巨大压力之下，忧心如焚，但是儿子在他心目中高于一切，惟恐儿子路上有什么闪失，所以最后决定还是由自己亲自送。</a:t>
            </a:r>
          </a:p>
        </p:txBody>
      </p:sp>
      <p:sp>
        <p:nvSpPr>
          <p:cNvPr id="3400708" name="矩形 3400707"/>
          <p:cNvSpPr/>
          <p:nvPr>
            <p:custDataLst>
              <p:tags r:id="rId7"/>
            </p:custDataLst>
          </p:nvPr>
        </p:nvSpPr>
        <p:spPr>
          <a:xfrm>
            <a:off x="228600" y="2895600"/>
            <a:ext cx="7772400" cy="533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485775" lvl="0" indent="-485775" algn="l"/>
            <a:r>
              <a:rPr lang="en-US" altLang="zh-CN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我买几个橘子去。你就在此地，不要走动。</a:t>
            </a:r>
          </a:p>
        </p:txBody>
      </p:sp>
      <p:sp>
        <p:nvSpPr>
          <p:cNvPr id="3400709" name="矩形 3400708"/>
          <p:cNvSpPr/>
          <p:nvPr>
            <p:custDataLst>
              <p:tags r:id="rId8"/>
            </p:custDataLst>
          </p:nvPr>
        </p:nvSpPr>
        <p:spPr>
          <a:xfrm>
            <a:off x="304800" y="3581400"/>
            <a:ext cx="8610600" cy="2743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亲已经把儿子送上车，已经关照得无微不至，儿子也劝父亲可以走了，而父亲还觉得没有尽够心意，看见站上有卖橘子的，便要去给儿子买橘子。过铁道不容易，自己受点累，能让儿子受用，他是心甘情愿的。他还生怕儿子跟着出来，忘了行李。父亲的关怀真是无微不至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0708" grpId="0"/>
      <p:bldP spid="34007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3048000"/>
            <a:ext cx="9144000" cy="3810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4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3" name="矩形 2"/>
            <p:cNvSpPr/>
            <p:nvPr userDrawn="1">
              <p:custDataLst>
                <p:tags r:id="rId5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 userDrawn="1">
              <p:custDataLst>
                <p:tags r:id="rId6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7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457171" y="2757497"/>
            <a:ext cx="8229666" cy="256455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27000" dist="38100" dir="5400000" algn="t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12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</a:p>
        </p:txBody>
      </p:sp>
      <p:sp>
        <p:nvSpPr>
          <p:cNvPr id="6" name="Object 901"/>
          <p:cNvSpPr txBox="1"/>
          <p:nvPr>
            <p:custDataLst>
              <p:tags r:id="rId9"/>
            </p:custDataLst>
          </p:nvPr>
        </p:nvSpPr>
        <p:spPr>
          <a:xfrm>
            <a:off x="457172" y="708268"/>
            <a:ext cx="8229657" cy="591979"/>
          </a:xfrm>
          <a:prstGeom prst="rect">
            <a:avLst/>
          </a:prstGeom>
        </p:spPr>
        <p:txBody>
          <a:bodyPr vert="horz" lIns="47625" tIns="19050" rIns="47625" bIns="1905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i="0" spc="3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③我走了，到那边来信!</a:t>
            </a:r>
          </a:p>
        </p:txBody>
      </p:sp>
      <p:sp>
        <p:nvSpPr>
          <p:cNvPr id="7" name="Object 902"/>
          <p:cNvSpPr txBox="1"/>
          <p:nvPr>
            <p:custDataLst>
              <p:tags r:id="rId10"/>
            </p:custDataLst>
          </p:nvPr>
        </p:nvSpPr>
        <p:spPr>
          <a:xfrm>
            <a:off x="457172" y="1475158"/>
            <a:ext cx="8229657" cy="305086"/>
          </a:xfrm>
          <a:prstGeom prst="rect">
            <a:avLst/>
          </a:prstGeom>
        </p:spPr>
        <p:txBody>
          <a:bodyPr vert="horz" lIns="47625" tIns="19050" rIns="47625" bIns="1905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1500"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——惦念路途平安，要等到儿子回到北京来信报平安，才能放心。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86219" y="2954601"/>
            <a:ext cx="7772674" cy="99210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en-US" altLang="zh-CN" sz="2400" b="1" i="0" spc="1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④进去吧，里边没人。</a:t>
            </a:r>
          </a:p>
        </p:txBody>
      </p:sp>
      <p:sp>
        <p:nvSpPr>
          <p:cNvPr id="14" name="Title 6"/>
          <p:cNvSpPr txBox="1"/>
          <p:nvPr>
            <p:custDataLst>
              <p:tags r:id="rId12"/>
            </p:custDataLst>
          </p:nvPr>
        </p:nvSpPr>
        <p:spPr>
          <a:xfrm>
            <a:off x="685742" y="3999577"/>
            <a:ext cx="7772659" cy="112522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0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——走了几步就回头，可见心里还是惦记着儿子，依依不舍。又想到儿子所带的行李，叫儿子小心，什么都为儿子着想。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rot="5400000" flipH="1">
            <a:off x="7058263" y="317"/>
            <a:ext cx="2747645" cy="2085975"/>
          </a:xfrm>
          <a:prstGeom prst="line">
            <a:avLst/>
          </a:prstGeom>
          <a:ln w="9525" cmpd="sng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直角三角形 5"/>
          <p:cNvSpPr/>
          <p:nvPr>
            <p:custDataLst>
              <p:tags r:id="rId6"/>
            </p:custDataLst>
          </p:nvPr>
        </p:nvSpPr>
        <p:spPr>
          <a:xfrm flipH="1" flipV="1">
            <a:off x="7442359" y="635"/>
            <a:ext cx="1701641" cy="2284730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直角三角形 8"/>
          <p:cNvSpPr/>
          <p:nvPr>
            <p:custDataLst>
              <p:tags r:id="rId7"/>
            </p:custDataLst>
          </p:nvPr>
        </p:nvSpPr>
        <p:spPr>
          <a:xfrm>
            <a:off x="0" y="5401945"/>
            <a:ext cx="1094899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 flipH="1" flipV="1">
            <a:off x="7620" y="4983480"/>
            <a:ext cx="1485424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9"/>
            </p:custDataLst>
          </p:nvPr>
        </p:nvSpPr>
        <p:spPr>
          <a:xfrm>
            <a:off x="457172" y="708143"/>
            <a:ext cx="8229657" cy="591979"/>
          </a:xfrm>
          <a:prstGeom prst="rect">
            <a:avLst/>
          </a:prstGeom>
        </p:spPr>
        <p:txBody>
          <a:bodyPr vert="horz" lIns="47625" tIns="19050" rIns="47625" bIns="1905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i="0" u="none" strike="noStrike" spc="320" baseline="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3.细节中悟父爱</a:t>
            </a:r>
          </a:p>
        </p:txBody>
      </p:sp>
      <p:sp>
        <p:nvSpPr>
          <p:cNvPr id="3" name="Object 902"/>
          <p:cNvSpPr txBox="1"/>
          <p:nvPr>
            <p:custDataLst>
              <p:tags r:id="rId10"/>
            </p:custDataLst>
          </p:nvPr>
        </p:nvSpPr>
        <p:spPr>
          <a:xfrm>
            <a:off x="457172" y="1495797"/>
            <a:ext cx="8229657" cy="429673"/>
          </a:xfrm>
          <a:prstGeom prst="rect">
            <a:avLst/>
          </a:prstGeom>
        </p:spPr>
        <p:txBody>
          <a:bodyPr vert="horz" lIns="47625" tIns="19050" rIns="47625" bIns="1905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1000"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你认为这一片段中哪一个细节特别打动你，为什么？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400175" y="2740539"/>
            <a:ext cx="6343650" cy="27455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亲是一个胖子,走过去自然要费事些。我本来要去的，他不肯，只好让他去。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。这时我看见他的背影，我的泪很快地流下来了。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pic>
        <p:nvPicPr>
          <p:cNvPr id="12289" name="Picture 2" descr="SC2003081213543120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2895600" cy="32766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2290" name="Object 3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0" y="3276600"/>
          <a:ext cx="2895600" cy="3581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9" imgW="5791200" imgH="2914650" progId="PBrush">
                  <p:embed/>
                </p:oleObj>
              </mc:Choice>
              <mc:Fallback>
                <p:oleObj r:id="rId9" imgW="5791200" imgH="2914650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0" y="3276600"/>
                        <a:ext cx="2895600" cy="3581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Rectangle 4"/>
          <p:cNvSpPr/>
          <p:nvPr>
            <p:custDataLst>
              <p:tags r:id="rId11"/>
            </p:custDataLst>
          </p:nvPr>
        </p:nvSpPr>
        <p:spPr>
          <a:xfrm>
            <a:off x="2895283" y="626745"/>
            <a:ext cx="5905500" cy="5015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我看见他戴着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小帽，穿着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200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大马褂，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布棉袍，</a:t>
            </a:r>
          </a:p>
          <a:p>
            <a:pPr eaLnBrk="0" hangingPunct="0"/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地走到铁道边</a:t>
            </a:r>
            <a:r>
              <a:rPr lang="zh-CN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慢慢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身下去，尚不大难。可是他 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过铁道 ，要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上那边月台 ，就不容易了 。他用两手 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着上          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 ，两脚再向上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；他肥胖的身子向左微</a:t>
            </a:r>
            <a:r>
              <a:rPr lang="zh-CN" altLang="en-US" sz="32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显出努力的样子，这时我看见他的背影 ，我的泪很快地流下来了。</a:t>
            </a:r>
          </a:p>
        </p:txBody>
      </p:sp>
      <p:sp>
        <p:nvSpPr>
          <p:cNvPr id="15365" name="Text Box 5"/>
          <p:cNvSpPr txBox="1"/>
          <p:nvPr>
            <p:custDataLst>
              <p:tags r:id="rId12"/>
            </p:custDataLst>
          </p:nvPr>
        </p:nvSpPr>
        <p:spPr>
          <a:xfrm>
            <a:off x="6063933" y="555308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黑布</a:t>
            </a:r>
          </a:p>
        </p:txBody>
      </p:sp>
      <p:sp>
        <p:nvSpPr>
          <p:cNvPr id="15366" name="Text Box 6"/>
          <p:cNvSpPr txBox="1"/>
          <p:nvPr>
            <p:custDataLst>
              <p:tags r:id="rId13"/>
            </p:custDataLst>
          </p:nvPr>
        </p:nvSpPr>
        <p:spPr>
          <a:xfrm>
            <a:off x="3471545" y="1058545"/>
            <a:ext cx="12239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黑布</a:t>
            </a:r>
          </a:p>
        </p:txBody>
      </p:sp>
      <p:sp>
        <p:nvSpPr>
          <p:cNvPr id="15367" name="Text Box 7"/>
          <p:cNvSpPr txBox="1"/>
          <p:nvPr>
            <p:custDataLst>
              <p:tags r:id="rId14"/>
            </p:custDataLst>
          </p:nvPr>
        </p:nvSpPr>
        <p:spPr>
          <a:xfrm>
            <a:off x="5921058" y="1058545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深青</a:t>
            </a:r>
          </a:p>
        </p:txBody>
      </p:sp>
      <p:sp>
        <p:nvSpPr>
          <p:cNvPr id="15368" name="Text Box 8"/>
          <p:cNvSpPr txBox="1"/>
          <p:nvPr>
            <p:custDataLst>
              <p:tags r:id="rId15"/>
            </p:custDataLst>
          </p:nvPr>
        </p:nvSpPr>
        <p:spPr>
          <a:xfrm>
            <a:off x="2679383" y="1490345"/>
            <a:ext cx="14398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蹒跚</a:t>
            </a:r>
          </a:p>
        </p:txBody>
      </p:sp>
      <p:sp>
        <p:nvSpPr>
          <p:cNvPr id="15369" name="Text Box 9"/>
          <p:cNvSpPr txBox="1"/>
          <p:nvPr>
            <p:custDataLst>
              <p:tags r:id="rId16"/>
            </p:custDataLst>
          </p:nvPr>
        </p:nvSpPr>
        <p:spPr>
          <a:xfrm>
            <a:off x="7071995" y="1490345"/>
            <a:ext cx="7759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 </a:t>
            </a:r>
          </a:p>
        </p:txBody>
      </p:sp>
      <p:sp>
        <p:nvSpPr>
          <p:cNvPr id="15370" name="Text Box 10"/>
          <p:cNvSpPr txBox="1"/>
          <p:nvPr>
            <p:custDataLst>
              <p:tags r:id="rId17"/>
            </p:custDataLst>
          </p:nvPr>
        </p:nvSpPr>
        <p:spPr>
          <a:xfrm>
            <a:off x="7071995" y="1995170"/>
            <a:ext cx="6445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穿</a:t>
            </a:r>
          </a:p>
        </p:txBody>
      </p:sp>
      <p:sp>
        <p:nvSpPr>
          <p:cNvPr id="15371" name="Text Box 11"/>
          <p:cNvSpPr txBox="1"/>
          <p:nvPr>
            <p:custDataLst>
              <p:tags r:id="rId18"/>
            </p:custDataLst>
          </p:nvPr>
        </p:nvSpPr>
        <p:spPr>
          <a:xfrm>
            <a:off x="4263708" y="2498408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爬</a:t>
            </a:r>
          </a:p>
        </p:txBody>
      </p:sp>
      <p:sp>
        <p:nvSpPr>
          <p:cNvPr id="15372" name="Text Box 12"/>
          <p:cNvSpPr txBox="1"/>
          <p:nvPr>
            <p:custDataLst>
              <p:tags r:id="rId19"/>
            </p:custDataLst>
          </p:nvPr>
        </p:nvSpPr>
        <p:spPr>
          <a:xfrm>
            <a:off x="5992495" y="3003233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攀</a:t>
            </a:r>
          </a:p>
        </p:txBody>
      </p:sp>
      <p:sp>
        <p:nvSpPr>
          <p:cNvPr id="15373" name="Text Box 13"/>
          <p:cNvSpPr txBox="1"/>
          <p:nvPr>
            <p:custDataLst>
              <p:tags r:id="rId20"/>
            </p:custDataLst>
          </p:nvPr>
        </p:nvSpPr>
        <p:spPr>
          <a:xfrm>
            <a:off x="5848033" y="3435033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缩</a:t>
            </a:r>
          </a:p>
        </p:txBody>
      </p:sp>
      <p:sp>
        <p:nvSpPr>
          <p:cNvPr id="15374" name="Text Box 14"/>
          <p:cNvSpPr txBox="1"/>
          <p:nvPr>
            <p:custDataLst>
              <p:tags r:id="rId21"/>
            </p:custDataLst>
          </p:nvPr>
        </p:nvSpPr>
        <p:spPr>
          <a:xfrm>
            <a:off x="4912995" y="393827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倾</a:t>
            </a: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1"/>
      <p:bldP spid="15367" grpId="2"/>
      <p:bldP spid="15368" grpId="3"/>
      <p:bldP spid="15369" grpId="4"/>
      <p:bldP spid="15370" grpId="5"/>
      <p:bldP spid="15371" grpId="6"/>
      <p:bldP spid="15372" grpId="7"/>
      <p:bldP spid="15373" grpId="8"/>
      <p:bldP spid="15374" grpId="9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rot="5400000" flipH="1">
            <a:off x="7058263" y="317"/>
            <a:ext cx="2747645" cy="2085975"/>
          </a:xfrm>
          <a:prstGeom prst="line">
            <a:avLst/>
          </a:prstGeom>
          <a:ln w="9525" cmpd="sng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直角三角形 5"/>
          <p:cNvSpPr/>
          <p:nvPr>
            <p:custDataLst>
              <p:tags r:id="rId6"/>
            </p:custDataLst>
          </p:nvPr>
        </p:nvSpPr>
        <p:spPr>
          <a:xfrm flipH="1" flipV="1">
            <a:off x="7442359" y="635"/>
            <a:ext cx="1701641" cy="2284730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直角三角形 1"/>
          <p:cNvSpPr/>
          <p:nvPr>
            <p:custDataLst>
              <p:tags r:id="rId7"/>
            </p:custDataLst>
          </p:nvPr>
        </p:nvSpPr>
        <p:spPr>
          <a:xfrm>
            <a:off x="0" y="5401945"/>
            <a:ext cx="1094899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 flipH="1" flipV="1">
            <a:off x="7620" y="4983480"/>
            <a:ext cx="1485424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9"/>
            </p:custDataLst>
          </p:nvPr>
        </p:nvSpPr>
        <p:spPr>
          <a:xfrm>
            <a:off x="457172" y="708143"/>
            <a:ext cx="8229657" cy="591979"/>
          </a:xfrm>
          <a:prstGeom prst="rect">
            <a:avLst/>
          </a:prstGeom>
        </p:spPr>
        <p:txBody>
          <a:bodyPr vert="horz" lIns="47625" tIns="19050" rIns="47625" bIns="1905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i="0" spc="3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共同研习课文</a:t>
            </a:r>
          </a:p>
        </p:txBody>
      </p:sp>
      <p:sp>
        <p:nvSpPr>
          <p:cNvPr id="3" name="Object 902"/>
          <p:cNvSpPr txBox="1"/>
          <p:nvPr>
            <p:custDataLst>
              <p:tags r:id="rId10"/>
            </p:custDataLst>
          </p:nvPr>
        </p:nvSpPr>
        <p:spPr>
          <a:xfrm>
            <a:off x="457172" y="1495797"/>
            <a:ext cx="8229657" cy="429673"/>
          </a:xfrm>
          <a:prstGeom prst="rect">
            <a:avLst/>
          </a:prstGeom>
        </p:spPr>
        <p:txBody>
          <a:bodyPr vert="horz" lIns="47625" tIns="19050" rIns="47625" bIns="1905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800"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哪几个动词最传神？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900113" y="2778650"/>
            <a:ext cx="7343775" cy="297417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明确： “探”、“攀”、“缩”、“倾”</a:t>
            </a:r>
          </a:p>
          <a:p>
            <a:pPr marL="285750" lvl="1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7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描写，“探”，写出父亲体胖，动作不灵便，下铁道小心翼翼；“攀”，既写出月台的高度，又可以想象父亲爬月台的吃力；“缩”，两脚无处可蹬，把怎样爬写得更细致；“倾”，爬上月台虽然十分艰难，但又十分努力的样子。——这是一个艰难的背影！ 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76" y="2057400"/>
            <a:ext cx="3314700" cy="2743200"/>
          </a:xfrm>
          <a:prstGeom prst="rect">
            <a:avLst/>
          </a:prstGeom>
          <a:solidFill>
            <a:schemeClr val="dk2"/>
          </a:solidFill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314700" y="2057400"/>
            <a:ext cx="5257842" cy="2743200"/>
          </a:xfrm>
          <a:prstGeom prst="rect">
            <a:avLst/>
          </a:prstGeom>
          <a:noFill/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571505" y="2457540"/>
            <a:ext cx="2171710" cy="1942919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u="none" strike="noStrike" spc="160" baseline="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4.感受中看儿子</a:t>
            </a: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4471988" y="2667002"/>
            <a:ext cx="2943244" cy="13716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面对父亲的言行，儿子有着怎样的感受？请在文中作圈点勾画。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4" name="矩形 4"/>
          <p:cNvSpPr/>
          <p:nvPr>
            <p:custDataLst>
              <p:tags r:id="rId5"/>
            </p:custDataLst>
          </p:nvPr>
        </p:nvSpPr>
        <p:spPr>
          <a:xfrm>
            <a:off x="800581" y="1709428"/>
            <a:ext cx="7772462" cy="3771930"/>
          </a:xfrm>
          <a:prstGeom prst="rect">
            <a:avLst/>
          </a:prstGeom>
          <a:solidFill>
            <a:schemeClr val="dk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0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8" name="矩形 3"/>
          <p:cNvSpPr/>
          <p:nvPr>
            <p:custDataLst>
              <p:tags r:id="rId6"/>
            </p:custDataLst>
          </p:nvPr>
        </p:nvSpPr>
        <p:spPr>
          <a:xfrm>
            <a:off x="685769" y="1543058"/>
            <a:ext cx="7772462" cy="377193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 rot="1260000">
            <a:off x="7030879" y="633095"/>
            <a:ext cx="549593" cy="102489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4" h="2152">
                <a:moveTo>
                  <a:pt x="577" y="0"/>
                </a:moveTo>
                <a:cubicBezTo>
                  <a:pt x="866" y="0"/>
                  <a:pt x="1105" y="113"/>
                  <a:pt x="1147" y="262"/>
                </a:cubicBezTo>
                <a:lnTo>
                  <a:pt x="1149" y="268"/>
                </a:lnTo>
                <a:lnTo>
                  <a:pt x="1154" y="268"/>
                </a:lnTo>
                <a:lnTo>
                  <a:pt x="1154" y="309"/>
                </a:lnTo>
                <a:lnTo>
                  <a:pt x="1154" y="480"/>
                </a:lnTo>
                <a:lnTo>
                  <a:pt x="955" y="480"/>
                </a:lnTo>
                <a:lnTo>
                  <a:pt x="955" y="309"/>
                </a:lnTo>
                <a:cubicBezTo>
                  <a:pt x="955" y="223"/>
                  <a:pt x="786" y="154"/>
                  <a:pt x="577" y="154"/>
                </a:cubicBezTo>
                <a:cubicBezTo>
                  <a:pt x="368" y="154"/>
                  <a:pt x="199" y="223"/>
                  <a:pt x="199" y="309"/>
                </a:cubicBezTo>
                <a:lnTo>
                  <a:pt x="199" y="1843"/>
                </a:lnTo>
                <a:cubicBezTo>
                  <a:pt x="199" y="1929"/>
                  <a:pt x="324" y="1998"/>
                  <a:pt x="478" y="1998"/>
                </a:cubicBezTo>
                <a:cubicBezTo>
                  <a:pt x="631" y="1998"/>
                  <a:pt x="756" y="1929"/>
                  <a:pt x="756" y="1843"/>
                </a:cubicBezTo>
                <a:lnTo>
                  <a:pt x="756" y="792"/>
                </a:lnTo>
                <a:lnTo>
                  <a:pt x="753" y="780"/>
                </a:lnTo>
                <a:cubicBezTo>
                  <a:pt x="729" y="712"/>
                  <a:pt x="678" y="665"/>
                  <a:pt x="618" y="661"/>
                </a:cubicBezTo>
                <a:cubicBezTo>
                  <a:pt x="529" y="657"/>
                  <a:pt x="453" y="748"/>
                  <a:pt x="446" y="866"/>
                </a:cubicBezTo>
                <a:lnTo>
                  <a:pt x="259" y="856"/>
                </a:lnTo>
                <a:cubicBezTo>
                  <a:pt x="271" y="635"/>
                  <a:pt x="436" y="465"/>
                  <a:pt x="627" y="475"/>
                </a:cubicBezTo>
                <a:cubicBezTo>
                  <a:pt x="783" y="483"/>
                  <a:pt x="909" y="608"/>
                  <a:pt x="944" y="773"/>
                </a:cubicBezTo>
                <a:lnTo>
                  <a:pt x="945" y="778"/>
                </a:lnTo>
                <a:lnTo>
                  <a:pt x="955" y="778"/>
                </a:lnTo>
                <a:lnTo>
                  <a:pt x="955" y="1843"/>
                </a:lnTo>
                <a:lnTo>
                  <a:pt x="955" y="1854"/>
                </a:lnTo>
                <a:lnTo>
                  <a:pt x="955" y="1854"/>
                </a:lnTo>
                <a:lnTo>
                  <a:pt x="954" y="1859"/>
                </a:lnTo>
                <a:cubicBezTo>
                  <a:pt x="942" y="2022"/>
                  <a:pt x="733" y="2152"/>
                  <a:pt x="478" y="2152"/>
                </a:cubicBezTo>
                <a:cubicBezTo>
                  <a:pt x="222" y="2152"/>
                  <a:pt x="13" y="2022"/>
                  <a:pt x="1" y="1859"/>
                </a:cubicBezTo>
                <a:lnTo>
                  <a:pt x="0" y="1854"/>
                </a:lnTo>
                <a:lnTo>
                  <a:pt x="0" y="1854"/>
                </a:lnTo>
                <a:lnTo>
                  <a:pt x="0" y="1843"/>
                </a:lnTo>
                <a:lnTo>
                  <a:pt x="0" y="309"/>
                </a:lnTo>
                <a:lnTo>
                  <a:pt x="0" y="284"/>
                </a:lnTo>
                <a:lnTo>
                  <a:pt x="2" y="284"/>
                </a:lnTo>
                <a:lnTo>
                  <a:pt x="3" y="277"/>
                </a:lnTo>
                <a:cubicBezTo>
                  <a:pt x="33" y="121"/>
                  <a:pt x="278" y="0"/>
                  <a:pt x="577" y="0"/>
                </a:cubicBezTo>
                <a:close/>
              </a:path>
            </a:pathLst>
          </a:custGeom>
          <a:solidFill>
            <a:srgbClr val="666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714500" y="2238851"/>
            <a:ext cx="5715000" cy="631507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16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5.变化中谈儿子</a:t>
            </a: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714500" y="3371850"/>
            <a:ext cx="5715000" cy="1028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儿子对父亲言行的理解有什么变化？</a:t>
            </a: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10" name="Object 901"/>
          <p:cNvSpPr txBox="1"/>
          <p:nvPr>
            <p:custDataLst>
              <p:tags r:id="rId6"/>
            </p:custDataLst>
          </p:nvPr>
        </p:nvSpPr>
        <p:spPr>
          <a:xfrm>
            <a:off x="457172" y="719721"/>
            <a:ext cx="8229657" cy="661125"/>
          </a:xfrm>
          <a:prstGeom prst="rect">
            <a:avLst/>
          </a:prstGeom>
        </p:spPr>
        <p:txBody>
          <a:bodyPr vert="horz" lIns="47625" tIns="19050" rIns="47625" bIns="19050" rtlCol="0" anchor="b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i="0" spc="3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思考讨论</a:t>
            </a:r>
          </a:p>
        </p:txBody>
      </p:sp>
      <p:sp>
        <p:nvSpPr>
          <p:cNvPr id="11" name="Object 902"/>
          <p:cNvSpPr txBox="1"/>
          <p:nvPr>
            <p:custDataLst>
              <p:tags r:id="rId7"/>
            </p:custDataLst>
          </p:nvPr>
        </p:nvSpPr>
        <p:spPr>
          <a:xfrm>
            <a:off x="457172" y="1584805"/>
            <a:ext cx="8229657" cy="410227"/>
          </a:xfrm>
          <a:prstGeom prst="rect">
            <a:avLst/>
          </a:prstGeom>
        </p:spPr>
        <p:txBody>
          <a:bodyPr vert="horz" lIns="47625" tIns="19050" rIns="47625" bIns="19050" rtlCol="0" anchor="t" anchorCtr="0">
            <a:normAutofit/>
          </a:bodyPr>
          <a:lstStyle/>
          <a:p>
            <a:pPr mar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800"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课文写了“我”几次流泪？哪几次?</a:t>
            </a:r>
          </a:p>
        </p:txBody>
      </p:sp>
      <p:sp>
        <p:nvSpPr>
          <p:cNvPr id="12" name="Title 6"/>
          <p:cNvSpPr txBox="1"/>
          <p:nvPr>
            <p:custDataLst>
              <p:tags r:id="rId8"/>
            </p:custDataLst>
          </p:nvPr>
        </p:nvSpPr>
        <p:spPr>
          <a:xfrm>
            <a:off x="1495409" y="2776021"/>
            <a:ext cx="3614756" cy="29763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见父亲睹家境想祖母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望父亲买橘父子离别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背影远去，依依惜别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再现背影，泪光莹莹</a:t>
            </a:r>
          </a:p>
        </p:txBody>
      </p:sp>
      <p:sp>
        <p:nvSpPr>
          <p:cNvPr id="13" name="Title 6"/>
          <p:cNvSpPr txBox="1"/>
          <p:nvPr>
            <p:custDataLst>
              <p:tags r:id="rId9"/>
            </p:custDataLst>
          </p:nvPr>
        </p:nvSpPr>
        <p:spPr>
          <a:xfrm>
            <a:off x="5564991" y="2776021"/>
            <a:ext cx="2100281" cy="29763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难过之泪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感动之泪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心疼之泪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自责之泪</a:t>
            </a:r>
          </a:p>
        </p:txBody>
      </p:sp>
    </p:spTree>
    <p:custDataLst>
      <p:tags r:id="rId10"/>
    </p:custDataLst>
  </p:cSld>
  <p:clrMapOvr>
    <a:masterClrMapping/>
  </p:clrMapOvr>
  <p:transition>
    <p:blinds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1257274" y="1009657"/>
            <a:ext cx="6629448" cy="5715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dk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</a:t>
            </a:r>
          </a:p>
        </p:txBody>
      </p:sp>
      <p:sp>
        <p:nvSpPr>
          <p:cNvPr id="25" name="Title 6"/>
          <p:cNvSpPr txBox="1"/>
          <p:nvPr>
            <p:custDataLst>
              <p:tags r:id="rId6"/>
            </p:custDataLst>
          </p:nvPr>
        </p:nvSpPr>
        <p:spPr>
          <a:xfrm>
            <a:off x="2286029" y="2476519"/>
            <a:ext cx="4572029" cy="29718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zh-CN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通过阅读，学习传神的细节描写。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zh-CN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有感情地朗读课文，体味洋溢在字里行间的父子深情。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zh-CN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珍爱亲情，增进与父母的沟通和交流，培养中华民族传统美德。</a:t>
            </a:r>
          </a:p>
        </p:txBody>
      </p:sp>
      <p:sp>
        <p:nvSpPr>
          <p:cNvPr id="6" name="图形 11"/>
          <p:cNvSpPr/>
          <p:nvPr>
            <p:custDataLst>
              <p:tags r:id="rId7"/>
            </p:custDataLst>
          </p:nvPr>
        </p:nvSpPr>
        <p:spPr>
          <a:xfrm>
            <a:off x="342900" y="1200150"/>
            <a:ext cx="500380" cy="50038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11"/>
          <p:cNvSpPr/>
          <p:nvPr>
            <p:custDataLst>
              <p:tags r:id="rId8"/>
            </p:custDataLst>
          </p:nvPr>
        </p:nvSpPr>
        <p:spPr>
          <a:xfrm rot="16200000">
            <a:off x="342900" y="5158105"/>
            <a:ext cx="500380" cy="50038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>
            <a:off x="800100" y="1200150"/>
            <a:ext cx="7543800" cy="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>
            <a:off x="800100" y="5543550"/>
            <a:ext cx="7543800" cy="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 flipH="1">
            <a:off x="342900" y="1600200"/>
            <a:ext cx="0" cy="373380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sp>
        <p:nvSpPr>
          <p:cNvPr id="13" name="图形 11"/>
          <p:cNvSpPr/>
          <p:nvPr>
            <p:custDataLst>
              <p:tags r:id="rId12"/>
            </p:custDataLst>
          </p:nvPr>
        </p:nvSpPr>
        <p:spPr>
          <a:xfrm rot="5400000">
            <a:off x="8301355" y="1200150"/>
            <a:ext cx="500380" cy="50038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图形 11"/>
          <p:cNvSpPr/>
          <p:nvPr>
            <p:custDataLst>
              <p:tags r:id="rId13"/>
            </p:custDataLst>
          </p:nvPr>
        </p:nvSpPr>
        <p:spPr>
          <a:xfrm rot="10800000">
            <a:off x="8301355" y="5158105"/>
            <a:ext cx="500380" cy="50038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4"/>
            </p:custDataLst>
          </p:nvPr>
        </p:nvCxnSpPr>
        <p:spPr>
          <a:xfrm flipH="1">
            <a:off x="8801100" y="1600200"/>
            <a:ext cx="0" cy="373380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sp>
        <p:nvSpPr>
          <p:cNvPr id="16" name="图形 11"/>
          <p:cNvSpPr/>
          <p:nvPr>
            <p:custDataLst>
              <p:tags r:id="rId15"/>
            </p:custDataLst>
          </p:nvPr>
        </p:nvSpPr>
        <p:spPr>
          <a:xfrm>
            <a:off x="457200" y="1314450"/>
            <a:ext cx="400050" cy="40005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图形 11"/>
          <p:cNvSpPr/>
          <p:nvPr>
            <p:custDataLst>
              <p:tags r:id="rId16"/>
            </p:custDataLst>
          </p:nvPr>
        </p:nvSpPr>
        <p:spPr>
          <a:xfrm rot="16200000">
            <a:off x="457200" y="5143500"/>
            <a:ext cx="400050" cy="40005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7"/>
            </p:custDataLst>
          </p:nvPr>
        </p:nvCxnSpPr>
        <p:spPr>
          <a:xfrm>
            <a:off x="800100" y="1314450"/>
            <a:ext cx="7543800" cy="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cxnSp>
        <p:nvCxnSpPr>
          <p:cNvPr id="19" name="直接连接符 18"/>
          <p:cNvCxnSpPr/>
          <p:nvPr>
            <p:custDataLst>
              <p:tags r:id="rId18"/>
            </p:custDataLst>
          </p:nvPr>
        </p:nvCxnSpPr>
        <p:spPr>
          <a:xfrm>
            <a:off x="800100" y="5657850"/>
            <a:ext cx="7543800" cy="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cxnSp>
        <p:nvCxnSpPr>
          <p:cNvPr id="20" name="直接连接符 19"/>
          <p:cNvCxnSpPr/>
          <p:nvPr>
            <p:custDataLst>
              <p:tags r:id="rId19"/>
            </p:custDataLst>
          </p:nvPr>
        </p:nvCxnSpPr>
        <p:spPr>
          <a:xfrm flipH="1">
            <a:off x="457200" y="1706880"/>
            <a:ext cx="0" cy="354330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sp>
        <p:nvSpPr>
          <p:cNvPr id="21" name="图形 11"/>
          <p:cNvSpPr/>
          <p:nvPr>
            <p:custDataLst>
              <p:tags r:id="rId20"/>
            </p:custDataLst>
          </p:nvPr>
        </p:nvSpPr>
        <p:spPr>
          <a:xfrm rot="5400000">
            <a:off x="8286750" y="1314450"/>
            <a:ext cx="400050" cy="40005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图形 11"/>
          <p:cNvSpPr/>
          <p:nvPr>
            <p:custDataLst>
              <p:tags r:id="rId21"/>
            </p:custDataLst>
          </p:nvPr>
        </p:nvSpPr>
        <p:spPr>
          <a:xfrm rot="10800000">
            <a:off x="8286750" y="5143500"/>
            <a:ext cx="400050" cy="400050"/>
          </a:xfrm>
          <a:custGeom>
            <a:gdLst>
              <a:gd name="connsiteX0" fmla="*/ 666750 w 666750"/>
              <a:gd name="connsiteY0" fmla="*/ 0 h 666750"/>
              <a:gd name="connsiteX1" fmla="*/ 432435 w 666750"/>
              <a:gd name="connsiteY1" fmla="*/ 0 h 666750"/>
              <a:gd name="connsiteX2" fmla="*/ 182880 w 666750"/>
              <a:gd name="connsiteY2" fmla="*/ 214313 h 666750"/>
              <a:gd name="connsiteX3" fmla="*/ 182880 w 666750"/>
              <a:gd name="connsiteY3" fmla="*/ 214313 h 666750"/>
              <a:gd name="connsiteX4" fmla="*/ 0 w 666750"/>
              <a:gd name="connsiteY4" fmla="*/ 466725 h 666750"/>
              <a:gd name="connsiteX5" fmla="*/ 0 w 666750"/>
              <a:gd name="connsiteY5" fmla="*/ 666750 h 666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666750">
                <a:moveTo>
                  <a:pt x="666750" y="0"/>
                </a:moveTo>
                <a:lnTo>
                  <a:pt x="432435" y="0"/>
                </a:lnTo>
                <a:cubicBezTo>
                  <a:pt x="305753" y="0"/>
                  <a:pt x="200978" y="93345"/>
                  <a:pt x="182880" y="214313"/>
                </a:cubicBezTo>
                <a:lnTo>
                  <a:pt x="182880" y="214313"/>
                </a:lnTo>
                <a:cubicBezTo>
                  <a:pt x="76200" y="249555"/>
                  <a:pt x="0" y="349568"/>
                  <a:pt x="0" y="466725"/>
                </a:cubicBezTo>
                <a:lnTo>
                  <a:pt x="0" y="666750"/>
                </a:lnTo>
              </a:path>
            </a:pathLst>
          </a:cu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22"/>
            </p:custDataLst>
          </p:nvPr>
        </p:nvCxnSpPr>
        <p:spPr>
          <a:xfrm flipH="1">
            <a:off x="8686800" y="1657350"/>
            <a:ext cx="0" cy="3543300"/>
          </a:xfrm>
          <a:prstGeom prst="line">
            <a:avLst/>
          </a:prstGeom>
          <a:noFill/>
          <a:ln w="25400" cap="flat">
            <a:solidFill>
              <a:srgbClr val="BFA77E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</p:spTree>
    <p:custDataLst>
      <p:tags r:id="rId2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4294967295"/>
            <p:custDataLst>
              <p:tags r:id="rId5"/>
            </p:custDataLst>
          </p:nvPr>
        </p:nvSpPr>
        <p:spPr>
          <a:xfrm>
            <a:off x="6502454" y="2226113"/>
            <a:ext cx="3673182" cy="823912"/>
          </a:xfrm>
          <a:noFill/>
          <a:ln w="9525">
            <a:noFill/>
          </a:ln>
        </p:spPr>
        <p:txBody>
          <a:bodyPr anchor="b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16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16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16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16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16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16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/>
            <a:r>
              <a:rPr lang="zh-CN" altLang="en-US" sz="2800" kern="12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我的心路历程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67360" y="3612515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身陷困境的父亲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197610" y="3623310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一厢情愿的父亲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967865" y="3623310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努力攀爬的父亲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2830830" y="3590925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艰难处世的父亲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708400" y="3612515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老境颓唐的父亲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4537075" y="3509010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惦记儿孙的父亲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5410835" y="3590925"/>
            <a:ext cx="551815" cy="2225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给我写信的父亲</a:t>
            </a: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469265" y="294767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同情</a:t>
            </a: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1199515" y="314071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不屑</a:t>
            </a: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1991995" y="3049905"/>
            <a:ext cx="792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感动</a:t>
            </a: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2830830" y="294767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心疼</a:t>
            </a: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3588385" y="277241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辛酸</a:t>
            </a: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4537075" y="249745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愧疚</a:t>
            </a:r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5410835" y="2312035"/>
            <a:ext cx="1091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自责</a:t>
            </a: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1"/>
      <p:bldP spid="16" grpId="2"/>
      <p:bldP spid="17" grpId="3"/>
      <p:bldP spid="18" grpId="4"/>
      <p:bldP spid="19" grpId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3446786" name="文本框 3446785"/>
          <p:cNvSpPr txBox="1"/>
          <p:nvPr>
            <p:custDataLst>
              <p:tags r:id="rId5"/>
            </p:custDataLst>
          </p:nvPr>
        </p:nvSpPr>
        <p:spPr>
          <a:xfrm>
            <a:off x="2195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46788" name="文本框 3446787"/>
          <p:cNvSpPr txBox="1"/>
          <p:nvPr>
            <p:custDataLst>
              <p:tags r:id="rId6"/>
            </p:custDataLst>
          </p:nvPr>
        </p:nvSpPr>
        <p:spPr>
          <a:xfrm>
            <a:off x="0" y="5734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3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446792" name="图片 3446791" descr="图片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0825" y="838200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46795" name="文本框 3446794"/>
          <p:cNvSpPr txBox="1"/>
          <p:nvPr>
            <p:custDataLst>
              <p:tags r:id="rId9"/>
            </p:custDataLst>
          </p:nvPr>
        </p:nvSpPr>
        <p:spPr>
          <a:xfrm>
            <a:off x="402590" y="2649220"/>
            <a:ext cx="8472170" cy="2652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92100" indent="-292100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“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聪明”是反语，表现不理解父爱的自责之情。在此是褒词贬用，是自作聪明，糊涂的意思。</a:t>
            </a:r>
          </a:p>
          <a:p>
            <a:pPr marL="292100" indent="-292100">
              <a:lnSpc>
                <a:spcPct val="115000"/>
              </a:lnSpc>
              <a:spcBef>
                <a:spcPct val="20000"/>
              </a:spcBef>
              <a:buClr>
                <a:schemeClr val="bg1"/>
              </a:buClr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父亲讲价钱，嘱托茶房，都是出于爱心，可是自己对父爱竟理解不到，自以为是，觉得比父亲还高明，实在是太傻了！</a:t>
            </a:r>
          </a:p>
        </p:txBody>
      </p:sp>
      <p:sp>
        <p:nvSpPr>
          <p:cNvPr id="3446796" name="矩形 3446795"/>
          <p:cNvSpPr/>
          <p:nvPr>
            <p:custDataLst>
              <p:tags r:id="rId10"/>
            </p:custDataLst>
          </p:nvPr>
        </p:nvSpPr>
        <p:spPr>
          <a:xfrm>
            <a:off x="1259205" y="111760"/>
            <a:ext cx="7884795" cy="29641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just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“我那时真是聪明过分，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……”</a:t>
            </a:r>
            <a:b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唉，我现在想想，那时真是太聪明了！”（</a:t>
            </a:r>
            <a:r>
              <a:rPr lang="zh-CN" altLang="en-US" sz="3200" b="1" u="sng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作者一再说自己“聪明过分”“太聪明”，是为什么</a:t>
            </a:r>
            <a:r>
              <a:rPr lang="en-US" altLang="zh-CN" sz="3200" b="1" u="sng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3200" b="1" u="sng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46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46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46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46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67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61105" name="Shape 61105"/>
          <p:cNvSpPr/>
          <p:nvPr>
            <p:custDataLst>
              <p:tags r:id="rId5"/>
            </p:custDataLst>
          </p:nvPr>
        </p:nvSpPr>
        <p:spPr>
          <a:xfrm>
            <a:off x="7306310" y="4946650"/>
            <a:ext cx="1465580" cy="30226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14" y="0"/>
                </a:ln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lnSpc>
                <a:spcPct val="120000"/>
              </a:lnSpc>
            </a:pPr>
            <a:endParaRPr sz="352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106" name="Shape 61106"/>
          <p:cNvSpPr/>
          <p:nvPr>
            <p:custDataLst>
              <p:tags r:id="rId6"/>
            </p:custDataLst>
          </p:nvPr>
        </p:nvSpPr>
        <p:spPr>
          <a:xfrm>
            <a:off x="7305040" y="5052060"/>
            <a:ext cx="1024890" cy="35623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1" y="0"/>
                </a:moveTo>
                <a:lnTo>
                  <a:pt x="21600" y="21600"/>
                </a:lnTo>
                <a:lnTo>
                  <a:pt x="0" y="11766"/>
                </a:lnTo>
                <a:lnTo>
                  <a:pt x="19741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lnSpc>
                <a:spcPct val="120000"/>
              </a:lnSpc>
            </a:pPr>
            <a:endParaRPr sz="352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107" name="Shape 61107"/>
          <p:cNvSpPr/>
          <p:nvPr>
            <p:custDataLst>
              <p:tags r:id="rId7"/>
            </p:custDataLst>
          </p:nvPr>
        </p:nvSpPr>
        <p:spPr>
          <a:xfrm>
            <a:off x="7428865" y="5304155"/>
            <a:ext cx="901700" cy="3454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546" y="0"/>
                </a:lnTo>
                <a:lnTo>
                  <a:pt x="21600" y="6391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lnSpc>
                <a:spcPct val="120000"/>
              </a:lnSpc>
            </a:pPr>
            <a:endParaRPr sz="352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108" name="Shape 61108"/>
          <p:cNvSpPr/>
          <p:nvPr>
            <p:custDataLst>
              <p:tags r:id="rId8"/>
            </p:custDataLst>
          </p:nvPr>
        </p:nvSpPr>
        <p:spPr>
          <a:xfrm>
            <a:off x="7427595" y="5441315"/>
            <a:ext cx="235585" cy="40513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11046"/>
                </a:lnTo>
                <a:lnTo>
                  <a:pt x="15234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lnSpc>
                <a:spcPct val="120000"/>
              </a:lnSpc>
            </a:pPr>
            <a:endParaRPr sz="352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形状 12"/>
          <p:cNvSpPr/>
          <p:nvPr>
            <p:custDataLst>
              <p:tags r:id="rId9"/>
            </p:custDataLst>
          </p:nvPr>
        </p:nvSpPr>
        <p:spPr>
          <a:xfrm>
            <a:off x="347027" y="2359277"/>
            <a:ext cx="8427085" cy="2591374"/>
          </a:xfrm>
          <a:custGeom>
            <a:gdLst>
              <a:gd name="connsiteX0" fmla="*/ 1559506 w 10511131"/>
              <a:gd name="connsiteY0" fmla="*/ 586609 h 3541297"/>
              <a:gd name="connsiteX1" fmla="*/ 1159841 w 10511131"/>
              <a:gd name="connsiteY1" fmla="*/ 677601 h 3541297"/>
              <a:gd name="connsiteX2" fmla="*/ 893172 w 10511131"/>
              <a:gd name="connsiteY2" fmla="*/ 921229 h 3541297"/>
              <a:gd name="connsiteX3" fmla="*/ 744310 w 10511131"/>
              <a:gd name="connsiteY3" fmla="*/ 1269293 h 3541297"/>
              <a:gd name="connsiteX4" fmla="*/ 697727 w 10511131"/>
              <a:gd name="connsiteY4" fmla="*/ 1672935 h 3541297"/>
              <a:gd name="connsiteX5" fmla="*/ 744310 w 10511131"/>
              <a:gd name="connsiteY5" fmla="*/ 2060838 h 3541297"/>
              <a:gd name="connsiteX6" fmla="*/ 893172 w 10511131"/>
              <a:gd name="connsiteY6" fmla="*/ 2400049 h 3541297"/>
              <a:gd name="connsiteX7" fmla="*/ 1159841 w 10511131"/>
              <a:gd name="connsiteY7" fmla="*/ 2641873 h 3541297"/>
              <a:gd name="connsiteX8" fmla="*/ 1559506 w 10511131"/>
              <a:gd name="connsiteY8" fmla="*/ 2732537 h 3541297"/>
              <a:gd name="connsiteX9" fmla="*/ 1728621 w 10511131"/>
              <a:gd name="connsiteY9" fmla="*/ 2724504 h 3541297"/>
              <a:gd name="connsiteX10" fmla="*/ 1839677 w 10511131"/>
              <a:gd name="connsiteY10" fmla="*/ 2692533 h 3541297"/>
              <a:gd name="connsiteX11" fmla="*/ 1541953 w 10511131"/>
              <a:gd name="connsiteY11" fmla="*/ 2421690 h 3541297"/>
              <a:gd name="connsiteX12" fmla="*/ 1866007 w 10511131"/>
              <a:gd name="connsiteY12" fmla="*/ 2074938 h 3541297"/>
              <a:gd name="connsiteX13" fmla="*/ 2226178 w 10511131"/>
              <a:gd name="connsiteY13" fmla="*/ 2403983 h 3541297"/>
              <a:gd name="connsiteX14" fmla="*/ 2368289 w 10511131"/>
              <a:gd name="connsiteY14" fmla="*/ 2106252 h 3541297"/>
              <a:gd name="connsiteX15" fmla="*/ 2421622 w 10511131"/>
              <a:gd name="connsiteY15" fmla="*/ 1675230 h 3541297"/>
              <a:gd name="connsiteX16" fmla="*/ 2375040 w 10511131"/>
              <a:gd name="connsiteY16" fmla="*/ 1270768 h 3541297"/>
              <a:gd name="connsiteX17" fmla="*/ 2226178 w 10511131"/>
              <a:gd name="connsiteY17" fmla="*/ 921885 h 3541297"/>
              <a:gd name="connsiteX18" fmla="*/ 1959509 w 10511131"/>
              <a:gd name="connsiteY18" fmla="*/ 677601 h 3541297"/>
              <a:gd name="connsiteX19" fmla="*/ 1559506 w 10511131"/>
              <a:gd name="connsiteY19" fmla="*/ 586609 h 3541297"/>
              <a:gd name="connsiteX20" fmla="*/ 1402205 w 10511131"/>
              <a:gd name="connsiteY20" fmla="*/ 0 h 3541297"/>
              <a:gd name="connsiteX21" fmla="*/ 1559506 w 10511131"/>
              <a:gd name="connsiteY21" fmla="*/ 0 h 3541297"/>
              <a:gd name="connsiteX22" fmla="*/ 6427065 w 10511131"/>
              <a:gd name="connsiteY22" fmla="*/ 0 h 3541297"/>
              <a:gd name="connsiteX23" fmla="*/ 7291197 w 10511131"/>
              <a:gd name="connsiteY23" fmla="*/ 0 h 3541297"/>
              <a:gd name="connsiteX24" fmla="*/ 10511131 w 10511131"/>
              <a:gd name="connsiteY24" fmla="*/ 0 h 3541297"/>
              <a:gd name="connsiteX25" fmla="*/ 10511131 w 10511131"/>
              <a:gd name="connsiteY25" fmla="*/ 3541296 h 3541297"/>
              <a:gd name="connsiteX26" fmla="*/ 7291197 w 10511131"/>
              <a:gd name="connsiteY26" fmla="*/ 3541296 h 3541297"/>
              <a:gd name="connsiteX27" fmla="*/ 7291197 w 10511131"/>
              <a:gd name="connsiteY27" fmla="*/ 3541297 h 3541297"/>
              <a:gd name="connsiteX28" fmla="*/ 7282015 w 10511131"/>
              <a:gd name="connsiteY28" fmla="*/ 3541296 h 3541297"/>
              <a:gd name="connsiteX29" fmla="*/ 6427065 w 10511131"/>
              <a:gd name="connsiteY29" fmla="*/ 3541296 h 3541297"/>
              <a:gd name="connsiteX30" fmla="*/ 6427065 w 10511131"/>
              <a:gd name="connsiteY30" fmla="*/ 3541203 h 3541297"/>
              <a:gd name="connsiteX31" fmla="*/ 2785170 w 10511131"/>
              <a:gd name="connsiteY31" fmla="*/ 3540805 h 3541297"/>
              <a:gd name="connsiteX32" fmla="*/ 2783144 w 10511131"/>
              <a:gd name="connsiteY32" fmla="*/ 3538838 h 3541297"/>
              <a:gd name="connsiteX33" fmla="*/ 2781457 w 10511131"/>
              <a:gd name="connsiteY33" fmla="*/ 3536871 h 3541297"/>
              <a:gd name="connsiteX34" fmla="*/ 2777069 w 10511131"/>
              <a:gd name="connsiteY34" fmla="*/ 3541297 h 3541297"/>
              <a:gd name="connsiteX35" fmla="*/ 2328457 w 10511131"/>
              <a:gd name="connsiteY35" fmla="*/ 3136835 h 3541297"/>
              <a:gd name="connsiteX36" fmla="*/ 1559506 w 10511131"/>
              <a:gd name="connsiteY36" fmla="*/ 3319146 h 3541297"/>
              <a:gd name="connsiteX37" fmla="*/ 903973 w 10511131"/>
              <a:gd name="connsiteY37" fmla="*/ 3192414 h 3541297"/>
              <a:gd name="connsiteX38" fmla="*/ 413168 w 10511131"/>
              <a:gd name="connsiteY38" fmla="*/ 2843530 h 3541297"/>
              <a:gd name="connsiteX39" fmla="*/ 106668 w 10511131"/>
              <a:gd name="connsiteY39" fmla="*/ 2321517 h 3541297"/>
              <a:gd name="connsiteX40" fmla="*/ 0 w 10511131"/>
              <a:gd name="connsiteY40" fmla="*/ 1675230 h 3541297"/>
              <a:gd name="connsiteX41" fmla="*/ 106668 w 10511131"/>
              <a:gd name="connsiteY41" fmla="*/ 1015336 h 3541297"/>
              <a:gd name="connsiteX42" fmla="*/ 413168 w 10511131"/>
              <a:gd name="connsiteY42" fmla="*/ 484469 h 3541297"/>
              <a:gd name="connsiteX43" fmla="*/ 903973 w 10511131"/>
              <a:gd name="connsiteY43" fmla="*/ 128864 h 3541297"/>
              <a:gd name="connsiteX44" fmla="*/ 1429885 w 10511131"/>
              <a:gd name="connsiteY44" fmla="*/ 5738 h 3541297"/>
              <a:gd name="connsiteX45" fmla="*/ 1416045 w 10511131"/>
              <a:gd name="connsiteY45" fmla="*/ 2787 h 3541297"/>
              <a:gd name="connsiteX46" fmla="*/ 1402205 w 10511131"/>
              <a:gd name="connsiteY46" fmla="*/ 0 h 3541297"/>
              <a:gd name="connsiteX0-1" fmla="*/ 1559506 w 10511131"/>
              <a:gd name="connsiteY0-2" fmla="*/ 586609 h 3541297"/>
              <a:gd name="connsiteX1-3" fmla="*/ 1159841 w 10511131"/>
              <a:gd name="connsiteY1-4" fmla="*/ 677601 h 3541297"/>
              <a:gd name="connsiteX2-5" fmla="*/ 893172 w 10511131"/>
              <a:gd name="connsiteY2-6" fmla="*/ 921229 h 3541297"/>
              <a:gd name="connsiteX3-7" fmla="*/ 744310 w 10511131"/>
              <a:gd name="connsiteY3-8" fmla="*/ 1269293 h 3541297"/>
              <a:gd name="connsiteX4-9" fmla="*/ 697727 w 10511131"/>
              <a:gd name="connsiteY4-10" fmla="*/ 1672935 h 3541297"/>
              <a:gd name="connsiteX5-11" fmla="*/ 744310 w 10511131"/>
              <a:gd name="connsiteY5-12" fmla="*/ 2060838 h 3541297"/>
              <a:gd name="connsiteX6-13" fmla="*/ 893172 w 10511131"/>
              <a:gd name="connsiteY6-14" fmla="*/ 2400049 h 3541297"/>
              <a:gd name="connsiteX7-15" fmla="*/ 1159841 w 10511131"/>
              <a:gd name="connsiteY7-16" fmla="*/ 2641873 h 3541297"/>
              <a:gd name="connsiteX8-17" fmla="*/ 1559506 w 10511131"/>
              <a:gd name="connsiteY8-18" fmla="*/ 2732537 h 3541297"/>
              <a:gd name="connsiteX9-19" fmla="*/ 1728621 w 10511131"/>
              <a:gd name="connsiteY9-20" fmla="*/ 2724504 h 3541297"/>
              <a:gd name="connsiteX10-21" fmla="*/ 1839677 w 10511131"/>
              <a:gd name="connsiteY10-22" fmla="*/ 2692533 h 3541297"/>
              <a:gd name="connsiteX11-23" fmla="*/ 1541953 w 10511131"/>
              <a:gd name="connsiteY11-24" fmla="*/ 2421690 h 3541297"/>
              <a:gd name="connsiteX12-25" fmla="*/ 1866007 w 10511131"/>
              <a:gd name="connsiteY12-26" fmla="*/ 2074938 h 3541297"/>
              <a:gd name="connsiteX13-27" fmla="*/ 2226178 w 10511131"/>
              <a:gd name="connsiteY13-28" fmla="*/ 2403983 h 3541297"/>
              <a:gd name="connsiteX14-29" fmla="*/ 2368289 w 10511131"/>
              <a:gd name="connsiteY14-30" fmla="*/ 2106252 h 3541297"/>
              <a:gd name="connsiteX15-31" fmla="*/ 2421622 w 10511131"/>
              <a:gd name="connsiteY15-32" fmla="*/ 1675230 h 3541297"/>
              <a:gd name="connsiteX16-33" fmla="*/ 2375040 w 10511131"/>
              <a:gd name="connsiteY16-34" fmla="*/ 1270768 h 3541297"/>
              <a:gd name="connsiteX17-35" fmla="*/ 2226178 w 10511131"/>
              <a:gd name="connsiteY17-36" fmla="*/ 921885 h 3541297"/>
              <a:gd name="connsiteX18-37" fmla="*/ 1959509 w 10511131"/>
              <a:gd name="connsiteY18-38" fmla="*/ 677601 h 3541297"/>
              <a:gd name="connsiteX19-39" fmla="*/ 1559506 w 10511131"/>
              <a:gd name="connsiteY19-40" fmla="*/ 586609 h 3541297"/>
              <a:gd name="connsiteX20-41" fmla="*/ 1402205 w 10511131"/>
              <a:gd name="connsiteY20-42" fmla="*/ 0 h 3541297"/>
              <a:gd name="connsiteX21-43" fmla="*/ 1559506 w 10511131"/>
              <a:gd name="connsiteY21-44" fmla="*/ 0 h 3541297"/>
              <a:gd name="connsiteX22-45" fmla="*/ 6427065 w 10511131"/>
              <a:gd name="connsiteY22-46" fmla="*/ 0 h 3541297"/>
              <a:gd name="connsiteX23-47" fmla="*/ 7291197 w 10511131"/>
              <a:gd name="connsiteY23-48" fmla="*/ 0 h 3541297"/>
              <a:gd name="connsiteX24-49" fmla="*/ 10511131 w 10511131"/>
              <a:gd name="connsiteY24-50" fmla="*/ 0 h 3541297"/>
              <a:gd name="connsiteX25-51" fmla="*/ 10511131 w 10511131"/>
              <a:gd name="connsiteY25-52" fmla="*/ 3541296 h 3541297"/>
              <a:gd name="connsiteX26-53" fmla="*/ 7291197 w 10511131"/>
              <a:gd name="connsiteY26-54" fmla="*/ 3541296 h 3541297"/>
              <a:gd name="connsiteX27-55" fmla="*/ 7291197 w 10511131"/>
              <a:gd name="connsiteY27-56" fmla="*/ 3541297 h 3541297"/>
              <a:gd name="connsiteX28-57" fmla="*/ 7282015 w 10511131"/>
              <a:gd name="connsiteY28-58" fmla="*/ 3541296 h 3541297"/>
              <a:gd name="connsiteX29-59" fmla="*/ 6427065 w 10511131"/>
              <a:gd name="connsiteY29-60" fmla="*/ 3541296 h 3541297"/>
              <a:gd name="connsiteX30-61" fmla="*/ 6427065 w 10511131"/>
              <a:gd name="connsiteY30-62" fmla="*/ 3541203 h 3541297"/>
              <a:gd name="connsiteX31-63" fmla="*/ 2785170 w 10511131"/>
              <a:gd name="connsiteY31-64" fmla="*/ 3540805 h 3541297"/>
              <a:gd name="connsiteX32-65" fmla="*/ 2783144 w 10511131"/>
              <a:gd name="connsiteY32-66" fmla="*/ 3538838 h 3541297"/>
              <a:gd name="connsiteX33-67" fmla="*/ 2781457 w 10511131"/>
              <a:gd name="connsiteY33-68" fmla="*/ 3536871 h 3541297"/>
              <a:gd name="connsiteX34-69" fmla="*/ 2777069 w 10511131"/>
              <a:gd name="connsiteY34-70" fmla="*/ 3541297 h 3541297"/>
              <a:gd name="connsiteX35-71" fmla="*/ 2328457 w 10511131"/>
              <a:gd name="connsiteY35-72" fmla="*/ 3136835 h 3541297"/>
              <a:gd name="connsiteX36-73" fmla="*/ 1559506 w 10511131"/>
              <a:gd name="connsiteY36-74" fmla="*/ 3319146 h 3541297"/>
              <a:gd name="connsiteX37-75" fmla="*/ 903973 w 10511131"/>
              <a:gd name="connsiteY37-76" fmla="*/ 3192414 h 3541297"/>
              <a:gd name="connsiteX38-77" fmla="*/ 413168 w 10511131"/>
              <a:gd name="connsiteY38-78" fmla="*/ 2843530 h 3541297"/>
              <a:gd name="connsiteX39-79" fmla="*/ 106668 w 10511131"/>
              <a:gd name="connsiteY39-80" fmla="*/ 2321517 h 3541297"/>
              <a:gd name="connsiteX40-81" fmla="*/ 0 w 10511131"/>
              <a:gd name="connsiteY40-82" fmla="*/ 1675230 h 3541297"/>
              <a:gd name="connsiteX41-83" fmla="*/ 106668 w 10511131"/>
              <a:gd name="connsiteY41-84" fmla="*/ 1015336 h 3541297"/>
              <a:gd name="connsiteX42-85" fmla="*/ 413168 w 10511131"/>
              <a:gd name="connsiteY42-86" fmla="*/ 484469 h 3541297"/>
              <a:gd name="connsiteX43-87" fmla="*/ 903973 w 10511131"/>
              <a:gd name="connsiteY43-88" fmla="*/ 128864 h 3541297"/>
              <a:gd name="connsiteX44-89" fmla="*/ 1416045 w 10511131"/>
              <a:gd name="connsiteY44-90" fmla="*/ 2787 h 3541297"/>
              <a:gd name="connsiteX45-91" fmla="*/ 1402205 w 10511131"/>
              <a:gd name="connsiteY45-92" fmla="*/ 0 h 3541297"/>
              <a:gd name="connsiteX0-93" fmla="*/ 1559506 w 10511131"/>
              <a:gd name="connsiteY0-94" fmla="*/ 594030 h 3548718"/>
              <a:gd name="connsiteX1-95" fmla="*/ 1159841 w 10511131"/>
              <a:gd name="connsiteY1-96" fmla="*/ 685022 h 3548718"/>
              <a:gd name="connsiteX2-97" fmla="*/ 893172 w 10511131"/>
              <a:gd name="connsiteY2-98" fmla="*/ 928650 h 3548718"/>
              <a:gd name="connsiteX3-99" fmla="*/ 744310 w 10511131"/>
              <a:gd name="connsiteY3-100" fmla="*/ 1276714 h 3548718"/>
              <a:gd name="connsiteX4-101" fmla="*/ 697727 w 10511131"/>
              <a:gd name="connsiteY4-102" fmla="*/ 1680356 h 3548718"/>
              <a:gd name="connsiteX5-103" fmla="*/ 744310 w 10511131"/>
              <a:gd name="connsiteY5-104" fmla="*/ 2068259 h 3548718"/>
              <a:gd name="connsiteX6-105" fmla="*/ 893172 w 10511131"/>
              <a:gd name="connsiteY6-106" fmla="*/ 2407470 h 3548718"/>
              <a:gd name="connsiteX7-107" fmla="*/ 1159841 w 10511131"/>
              <a:gd name="connsiteY7-108" fmla="*/ 2649294 h 3548718"/>
              <a:gd name="connsiteX8-109" fmla="*/ 1559506 w 10511131"/>
              <a:gd name="connsiteY8-110" fmla="*/ 2739958 h 3548718"/>
              <a:gd name="connsiteX9-111" fmla="*/ 1728621 w 10511131"/>
              <a:gd name="connsiteY9-112" fmla="*/ 2731925 h 3548718"/>
              <a:gd name="connsiteX10-113" fmla="*/ 1839677 w 10511131"/>
              <a:gd name="connsiteY10-114" fmla="*/ 2699954 h 3548718"/>
              <a:gd name="connsiteX11-115" fmla="*/ 1541953 w 10511131"/>
              <a:gd name="connsiteY11-116" fmla="*/ 2429111 h 3548718"/>
              <a:gd name="connsiteX12-117" fmla="*/ 1866007 w 10511131"/>
              <a:gd name="connsiteY12-118" fmla="*/ 2082359 h 3548718"/>
              <a:gd name="connsiteX13-119" fmla="*/ 2226178 w 10511131"/>
              <a:gd name="connsiteY13-120" fmla="*/ 2411404 h 3548718"/>
              <a:gd name="connsiteX14-121" fmla="*/ 2368289 w 10511131"/>
              <a:gd name="connsiteY14-122" fmla="*/ 2113673 h 3548718"/>
              <a:gd name="connsiteX15-123" fmla="*/ 2421622 w 10511131"/>
              <a:gd name="connsiteY15-124" fmla="*/ 1682651 h 3548718"/>
              <a:gd name="connsiteX16-125" fmla="*/ 2375040 w 10511131"/>
              <a:gd name="connsiteY16-126" fmla="*/ 1278189 h 3548718"/>
              <a:gd name="connsiteX17-127" fmla="*/ 2226178 w 10511131"/>
              <a:gd name="connsiteY17-128" fmla="*/ 929306 h 3548718"/>
              <a:gd name="connsiteX18-129" fmla="*/ 1959509 w 10511131"/>
              <a:gd name="connsiteY18-130" fmla="*/ 685022 h 3548718"/>
              <a:gd name="connsiteX19-131" fmla="*/ 1559506 w 10511131"/>
              <a:gd name="connsiteY19-132" fmla="*/ 594030 h 3548718"/>
              <a:gd name="connsiteX20-133" fmla="*/ 1416045 w 10511131"/>
              <a:gd name="connsiteY20-134" fmla="*/ 10208 h 3548718"/>
              <a:gd name="connsiteX21-135" fmla="*/ 1559506 w 10511131"/>
              <a:gd name="connsiteY21-136" fmla="*/ 7421 h 3548718"/>
              <a:gd name="connsiteX22-137" fmla="*/ 6427065 w 10511131"/>
              <a:gd name="connsiteY22-138" fmla="*/ 7421 h 3548718"/>
              <a:gd name="connsiteX23-139" fmla="*/ 7291197 w 10511131"/>
              <a:gd name="connsiteY23-140" fmla="*/ 7421 h 3548718"/>
              <a:gd name="connsiteX24-141" fmla="*/ 10511131 w 10511131"/>
              <a:gd name="connsiteY24-142" fmla="*/ 7421 h 3548718"/>
              <a:gd name="connsiteX25-143" fmla="*/ 10511131 w 10511131"/>
              <a:gd name="connsiteY25-144" fmla="*/ 3548717 h 3548718"/>
              <a:gd name="connsiteX26-145" fmla="*/ 7291197 w 10511131"/>
              <a:gd name="connsiteY26-146" fmla="*/ 3548717 h 3548718"/>
              <a:gd name="connsiteX27-147" fmla="*/ 7291197 w 10511131"/>
              <a:gd name="connsiteY27-148" fmla="*/ 3548718 h 3548718"/>
              <a:gd name="connsiteX28-149" fmla="*/ 7282015 w 10511131"/>
              <a:gd name="connsiteY28-150" fmla="*/ 3548717 h 3548718"/>
              <a:gd name="connsiteX29-151" fmla="*/ 6427065 w 10511131"/>
              <a:gd name="connsiteY29-152" fmla="*/ 3548717 h 3548718"/>
              <a:gd name="connsiteX30-153" fmla="*/ 6427065 w 10511131"/>
              <a:gd name="connsiteY30-154" fmla="*/ 3548624 h 3548718"/>
              <a:gd name="connsiteX31-155" fmla="*/ 2785170 w 10511131"/>
              <a:gd name="connsiteY31-156" fmla="*/ 3548226 h 3548718"/>
              <a:gd name="connsiteX32-157" fmla="*/ 2783144 w 10511131"/>
              <a:gd name="connsiteY32-158" fmla="*/ 3546259 h 3548718"/>
              <a:gd name="connsiteX33-159" fmla="*/ 2781457 w 10511131"/>
              <a:gd name="connsiteY33-160" fmla="*/ 3544292 h 3548718"/>
              <a:gd name="connsiteX34-161" fmla="*/ 2777069 w 10511131"/>
              <a:gd name="connsiteY34-162" fmla="*/ 3548718 h 3548718"/>
              <a:gd name="connsiteX35-163" fmla="*/ 2328457 w 10511131"/>
              <a:gd name="connsiteY35-164" fmla="*/ 3144256 h 3548718"/>
              <a:gd name="connsiteX36-165" fmla="*/ 1559506 w 10511131"/>
              <a:gd name="connsiteY36-166" fmla="*/ 3326567 h 3548718"/>
              <a:gd name="connsiteX37-167" fmla="*/ 903973 w 10511131"/>
              <a:gd name="connsiteY37-168" fmla="*/ 3199835 h 3548718"/>
              <a:gd name="connsiteX38-169" fmla="*/ 413168 w 10511131"/>
              <a:gd name="connsiteY38-170" fmla="*/ 2850951 h 3548718"/>
              <a:gd name="connsiteX39-171" fmla="*/ 106668 w 10511131"/>
              <a:gd name="connsiteY39-172" fmla="*/ 2328938 h 3548718"/>
              <a:gd name="connsiteX40-173" fmla="*/ 0 w 10511131"/>
              <a:gd name="connsiteY40-174" fmla="*/ 1682651 h 3548718"/>
              <a:gd name="connsiteX41-175" fmla="*/ 106668 w 10511131"/>
              <a:gd name="connsiteY41-176" fmla="*/ 1022757 h 3548718"/>
              <a:gd name="connsiteX42-177" fmla="*/ 413168 w 10511131"/>
              <a:gd name="connsiteY42-178" fmla="*/ 491890 h 3548718"/>
              <a:gd name="connsiteX43-179" fmla="*/ 903973 w 10511131"/>
              <a:gd name="connsiteY43-180" fmla="*/ 136285 h 3548718"/>
              <a:gd name="connsiteX44-181" fmla="*/ 1416045 w 10511131"/>
              <a:gd name="connsiteY44-182" fmla="*/ 10208 h 3548718"/>
              <a:gd name="connsiteX0-183" fmla="*/ 1559506 w 10511131"/>
              <a:gd name="connsiteY0-184" fmla="*/ 727406 h 3682094"/>
              <a:gd name="connsiteX1-185" fmla="*/ 1159841 w 10511131"/>
              <a:gd name="connsiteY1-186" fmla="*/ 818398 h 3682094"/>
              <a:gd name="connsiteX2-187" fmla="*/ 893172 w 10511131"/>
              <a:gd name="connsiteY2-188" fmla="*/ 1062026 h 3682094"/>
              <a:gd name="connsiteX3-189" fmla="*/ 744310 w 10511131"/>
              <a:gd name="connsiteY3-190" fmla="*/ 1410090 h 3682094"/>
              <a:gd name="connsiteX4-191" fmla="*/ 697727 w 10511131"/>
              <a:gd name="connsiteY4-192" fmla="*/ 1813732 h 3682094"/>
              <a:gd name="connsiteX5-193" fmla="*/ 744310 w 10511131"/>
              <a:gd name="connsiteY5-194" fmla="*/ 2201635 h 3682094"/>
              <a:gd name="connsiteX6-195" fmla="*/ 893172 w 10511131"/>
              <a:gd name="connsiteY6-196" fmla="*/ 2540846 h 3682094"/>
              <a:gd name="connsiteX7-197" fmla="*/ 1159841 w 10511131"/>
              <a:gd name="connsiteY7-198" fmla="*/ 2782670 h 3682094"/>
              <a:gd name="connsiteX8-199" fmla="*/ 1559506 w 10511131"/>
              <a:gd name="connsiteY8-200" fmla="*/ 2873334 h 3682094"/>
              <a:gd name="connsiteX9-201" fmla="*/ 1728621 w 10511131"/>
              <a:gd name="connsiteY9-202" fmla="*/ 2865301 h 3682094"/>
              <a:gd name="connsiteX10-203" fmla="*/ 1839677 w 10511131"/>
              <a:gd name="connsiteY10-204" fmla="*/ 2833330 h 3682094"/>
              <a:gd name="connsiteX11-205" fmla="*/ 1541953 w 10511131"/>
              <a:gd name="connsiteY11-206" fmla="*/ 2562487 h 3682094"/>
              <a:gd name="connsiteX12-207" fmla="*/ 1866007 w 10511131"/>
              <a:gd name="connsiteY12-208" fmla="*/ 2215735 h 3682094"/>
              <a:gd name="connsiteX13-209" fmla="*/ 2226178 w 10511131"/>
              <a:gd name="connsiteY13-210" fmla="*/ 2544780 h 3682094"/>
              <a:gd name="connsiteX14-211" fmla="*/ 2368289 w 10511131"/>
              <a:gd name="connsiteY14-212" fmla="*/ 2247049 h 3682094"/>
              <a:gd name="connsiteX15-213" fmla="*/ 2421622 w 10511131"/>
              <a:gd name="connsiteY15-214" fmla="*/ 1816027 h 3682094"/>
              <a:gd name="connsiteX16-215" fmla="*/ 2375040 w 10511131"/>
              <a:gd name="connsiteY16-216" fmla="*/ 1411565 h 3682094"/>
              <a:gd name="connsiteX17-217" fmla="*/ 2226178 w 10511131"/>
              <a:gd name="connsiteY17-218" fmla="*/ 1062682 h 3682094"/>
              <a:gd name="connsiteX18-219" fmla="*/ 1959509 w 10511131"/>
              <a:gd name="connsiteY18-220" fmla="*/ 818398 h 3682094"/>
              <a:gd name="connsiteX19-221" fmla="*/ 1559506 w 10511131"/>
              <a:gd name="connsiteY19-222" fmla="*/ 727406 h 3682094"/>
              <a:gd name="connsiteX20-223" fmla="*/ 1416045 w 10511131"/>
              <a:gd name="connsiteY20-224" fmla="*/ 143584 h 3682094"/>
              <a:gd name="connsiteX21-225" fmla="*/ 1137093 w 10511131"/>
              <a:gd name="connsiteY21-226" fmla="*/ 1 h 3682094"/>
              <a:gd name="connsiteX22-227" fmla="*/ 1559506 w 10511131"/>
              <a:gd name="connsiteY22-228" fmla="*/ 140797 h 3682094"/>
              <a:gd name="connsiteX23-229" fmla="*/ 6427065 w 10511131"/>
              <a:gd name="connsiteY23-230" fmla="*/ 140797 h 3682094"/>
              <a:gd name="connsiteX24-231" fmla="*/ 7291197 w 10511131"/>
              <a:gd name="connsiteY24-232" fmla="*/ 140797 h 3682094"/>
              <a:gd name="connsiteX25-233" fmla="*/ 10511131 w 10511131"/>
              <a:gd name="connsiteY25-234" fmla="*/ 140797 h 3682094"/>
              <a:gd name="connsiteX26-235" fmla="*/ 10511131 w 10511131"/>
              <a:gd name="connsiteY26-236" fmla="*/ 3682093 h 3682094"/>
              <a:gd name="connsiteX27-237" fmla="*/ 7291197 w 10511131"/>
              <a:gd name="connsiteY27-238" fmla="*/ 3682093 h 3682094"/>
              <a:gd name="connsiteX28-239" fmla="*/ 7291197 w 10511131"/>
              <a:gd name="connsiteY28-240" fmla="*/ 3682094 h 3682094"/>
              <a:gd name="connsiteX29-241" fmla="*/ 7282015 w 10511131"/>
              <a:gd name="connsiteY29-242" fmla="*/ 3682093 h 3682094"/>
              <a:gd name="connsiteX30-243" fmla="*/ 6427065 w 10511131"/>
              <a:gd name="connsiteY30-244" fmla="*/ 3682093 h 3682094"/>
              <a:gd name="connsiteX31-245" fmla="*/ 6427065 w 10511131"/>
              <a:gd name="connsiteY31-246" fmla="*/ 3682000 h 3682094"/>
              <a:gd name="connsiteX32-247" fmla="*/ 2785170 w 10511131"/>
              <a:gd name="connsiteY32-248" fmla="*/ 3681602 h 3682094"/>
              <a:gd name="connsiteX33-249" fmla="*/ 2783144 w 10511131"/>
              <a:gd name="connsiteY33-250" fmla="*/ 3679635 h 3682094"/>
              <a:gd name="connsiteX34-251" fmla="*/ 2781457 w 10511131"/>
              <a:gd name="connsiteY34-252" fmla="*/ 3677668 h 3682094"/>
              <a:gd name="connsiteX35-253" fmla="*/ 2777069 w 10511131"/>
              <a:gd name="connsiteY35-254" fmla="*/ 3682094 h 3682094"/>
              <a:gd name="connsiteX36-255" fmla="*/ 2328457 w 10511131"/>
              <a:gd name="connsiteY36-256" fmla="*/ 3277632 h 3682094"/>
              <a:gd name="connsiteX37-257" fmla="*/ 1559506 w 10511131"/>
              <a:gd name="connsiteY37-258" fmla="*/ 3459943 h 3682094"/>
              <a:gd name="connsiteX38-259" fmla="*/ 903973 w 10511131"/>
              <a:gd name="connsiteY38-260" fmla="*/ 3333211 h 3682094"/>
              <a:gd name="connsiteX39-261" fmla="*/ 413168 w 10511131"/>
              <a:gd name="connsiteY39-262" fmla="*/ 2984327 h 3682094"/>
              <a:gd name="connsiteX40-263" fmla="*/ 106668 w 10511131"/>
              <a:gd name="connsiteY40-264" fmla="*/ 2462314 h 3682094"/>
              <a:gd name="connsiteX41-265" fmla="*/ 0 w 10511131"/>
              <a:gd name="connsiteY41-266" fmla="*/ 1816027 h 3682094"/>
              <a:gd name="connsiteX42-267" fmla="*/ 106668 w 10511131"/>
              <a:gd name="connsiteY42-268" fmla="*/ 1156133 h 3682094"/>
              <a:gd name="connsiteX43-269" fmla="*/ 413168 w 10511131"/>
              <a:gd name="connsiteY43-270" fmla="*/ 625266 h 3682094"/>
              <a:gd name="connsiteX44-271" fmla="*/ 903973 w 10511131"/>
              <a:gd name="connsiteY44-272" fmla="*/ 269661 h 3682094"/>
              <a:gd name="connsiteX45-273" fmla="*/ 1416045 w 10511131"/>
              <a:gd name="connsiteY45-274" fmla="*/ 143584 h 3682094"/>
              <a:gd name="connsiteX0-275" fmla="*/ 1559506 w 10511131"/>
              <a:gd name="connsiteY0-276" fmla="*/ 594031 h 3548719"/>
              <a:gd name="connsiteX1-277" fmla="*/ 1159841 w 10511131"/>
              <a:gd name="connsiteY1-278" fmla="*/ 685023 h 3548719"/>
              <a:gd name="connsiteX2-279" fmla="*/ 893172 w 10511131"/>
              <a:gd name="connsiteY2-280" fmla="*/ 928651 h 3548719"/>
              <a:gd name="connsiteX3-281" fmla="*/ 744310 w 10511131"/>
              <a:gd name="connsiteY3-282" fmla="*/ 1276715 h 3548719"/>
              <a:gd name="connsiteX4-283" fmla="*/ 697727 w 10511131"/>
              <a:gd name="connsiteY4-284" fmla="*/ 1680357 h 3548719"/>
              <a:gd name="connsiteX5-285" fmla="*/ 744310 w 10511131"/>
              <a:gd name="connsiteY5-286" fmla="*/ 2068260 h 3548719"/>
              <a:gd name="connsiteX6-287" fmla="*/ 893172 w 10511131"/>
              <a:gd name="connsiteY6-288" fmla="*/ 2407471 h 3548719"/>
              <a:gd name="connsiteX7-289" fmla="*/ 1159841 w 10511131"/>
              <a:gd name="connsiteY7-290" fmla="*/ 2649295 h 3548719"/>
              <a:gd name="connsiteX8-291" fmla="*/ 1559506 w 10511131"/>
              <a:gd name="connsiteY8-292" fmla="*/ 2739959 h 3548719"/>
              <a:gd name="connsiteX9-293" fmla="*/ 1728621 w 10511131"/>
              <a:gd name="connsiteY9-294" fmla="*/ 2731926 h 3548719"/>
              <a:gd name="connsiteX10-295" fmla="*/ 1839677 w 10511131"/>
              <a:gd name="connsiteY10-296" fmla="*/ 2699955 h 3548719"/>
              <a:gd name="connsiteX11-297" fmla="*/ 1541953 w 10511131"/>
              <a:gd name="connsiteY11-298" fmla="*/ 2429112 h 3548719"/>
              <a:gd name="connsiteX12-299" fmla="*/ 1866007 w 10511131"/>
              <a:gd name="connsiteY12-300" fmla="*/ 2082360 h 3548719"/>
              <a:gd name="connsiteX13-301" fmla="*/ 2226178 w 10511131"/>
              <a:gd name="connsiteY13-302" fmla="*/ 2411405 h 3548719"/>
              <a:gd name="connsiteX14-303" fmla="*/ 2368289 w 10511131"/>
              <a:gd name="connsiteY14-304" fmla="*/ 2113674 h 3548719"/>
              <a:gd name="connsiteX15-305" fmla="*/ 2421622 w 10511131"/>
              <a:gd name="connsiteY15-306" fmla="*/ 1682652 h 3548719"/>
              <a:gd name="connsiteX16-307" fmla="*/ 2375040 w 10511131"/>
              <a:gd name="connsiteY16-308" fmla="*/ 1278190 h 3548719"/>
              <a:gd name="connsiteX17-309" fmla="*/ 2226178 w 10511131"/>
              <a:gd name="connsiteY17-310" fmla="*/ 929307 h 3548719"/>
              <a:gd name="connsiteX18-311" fmla="*/ 1959509 w 10511131"/>
              <a:gd name="connsiteY18-312" fmla="*/ 685023 h 3548719"/>
              <a:gd name="connsiteX19-313" fmla="*/ 1559506 w 10511131"/>
              <a:gd name="connsiteY19-314" fmla="*/ 594031 h 3548719"/>
              <a:gd name="connsiteX20-315" fmla="*/ 1416045 w 10511131"/>
              <a:gd name="connsiteY20-316" fmla="*/ 10209 h 3548719"/>
              <a:gd name="connsiteX21-317" fmla="*/ 1559506 w 10511131"/>
              <a:gd name="connsiteY21-318" fmla="*/ 7422 h 3548719"/>
              <a:gd name="connsiteX22-319" fmla="*/ 6427065 w 10511131"/>
              <a:gd name="connsiteY22-320" fmla="*/ 7422 h 3548719"/>
              <a:gd name="connsiteX23-321" fmla="*/ 7291197 w 10511131"/>
              <a:gd name="connsiteY23-322" fmla="*/ 7422 h 3548719"/>
              <a:gd name="connsiteX24-323" fmla="*/ 10511131 w 10511131"/>
              <a:gd name="connsiteY24-324" fmla="*/ 7422 h 3548719"/>
              <a:gd name="connsiteX25-325" fmla="*/ 10511131 w 10511131"/>
              <a:gd name="connsiteY25-326" fmla="*/ 3548718 h 3548719"/>
              <a:gd name="connsiteX26-327" fmla="*/ 7291197 w 10511131"/>
              <a:gd name="connsiteY26-328" fmla="*/ 3548718 h 3548719"/>
              <a:gd name="connsiteX27-329" fmla="*/ 7291197 w 10511131"/>
              <a:gd name="connsiteY27-330" fmla="*/ 3548719 h 3548719"/>
              <a:gd name="connsiteX28-331" fmla="*/ 7282015 w 10511131"/>
              <a:gd name="connsiteY28-332" fmla="*/ 3548718 h 3548719"/>
              <a:gd name="connsiteX29-333" fmla="*/ 6427065 w 10511131"/>
              <a:gd name="connsiteY29-334" fmla="*/ 3548718 h 3548719"/>
              <a:gd name="connsiteX30-335" fmla="*/ 6427065 w 10511131"/>
              <a:gd name="connsiteY30-336" fmla="*/ 3548625 h 3548719"/>
              <a:gd name="connsiteX31-337" fmla="*/ 2785170 w 10511131"/>
              <a:gd name="connsiteY31-338" fmla="*/ 3548227 h 3548719"/>
              <a:gd name="connsiteX32-339" fmla="*/ 2783144 w 10511131"/>
              <a:gd name="connsiteY32-340" fmla="*/ 3546260 h 3548719"/>
              <a:gd name="connsiteX33-341" fmla="*/ 2781457 w 10511131"/>
              <a:gd name="connsiteY33-342" fmla="*/ 3544293 h 3548719"/>
              <a:gd name="connsiteX34-343" fmla="*/ 2777069 w 10511131"/>
              <a:gd name="connsiteY34-344" fmla="*/ 3548719 h 3548719"/>
              <a:gd name="connsiteX35-345" fmla="*/ 2328457 w 10511131"/>
              <a:gd name="connsiteY35-346" fmla="*/ 3144257 h 3548719"/>
              <a:gd name="connsiteX36-347" fmla="*/ 1559506 w 10511131"/>
              <a:gd name="connsiteY36-348" fmla="*/ 3326568 h 3548719"/>
              <a:gd name="connsiteX37-349" fmla="*/ 903973 w 10511131"/>
              <a:gd name="connsiteY37-350" fmla="*/ 3199836 h 3548719"/>
              <a:gd name="connsiteX38-351" fmla="*/ 413168 w 10511131"/>
              <a:gd name="connsiteY38-352" fmla="*/ 2850952 h 3548719"/>
              <a:gd name="connsiteX39-353" fmla="*/ 106668 w 10511131"/>
              <a:gd name="connsiteY39-354" fmla="*/ 2328939 h 3548719"/>
              <a:gd name="connsiteX40-355" fmla="*/ 0 w 10511131"/>
              <a:gd name="connsiteY40-356" fmla="*/ 1682652 h 3548719"/>
              <a:gd name="connsiteX41-357" fmla="*/ 106668 w 10511131"/>
              <a:gd name="connsiteY41-358" fmla="*/ 1022758 h 3548719"/>
              <a:gd name="connsiteX42-359" fmla="*/ 413168 w 10511131"/>
              <a:gd name="connsiteY42-360" fmla="*/ 491891 h 3548719"/>
              <a:gd name="connsiteX43-361" fmla="*/ 903973 w 10511131"/>
              <a:gd name="connsiteY43-362" fmla="*/ 136286 h 3548719"/>
              <a:gd name="connsiteX44-363" fmla="*/ 1416045 w 10511131"/>
              <a:gd name="connsiteY44-364" fmla="*/ 10209 h 3548719"/>
              <a:gd name="connsiteX0-365" fmla="*/ 1559506 w 10511131"/>
              <a:gd name="connsiteY0-366" fmla="*/ 799015 h 3753703"/>
              <a:gd name="connsiteX1-367" fmla="*/ 1159841 w 10511131"/>
              <a:gd name="connsiteY1-368" fmla="*/ 890007 h 3753703"/>
              <a:gd name="connsiteX2-369" fmla="*/ 893172 w 10511131"/>
              <a:gd name="connsiteY2-370" fmla="*/ 1133635 h 3753703"/>
              <a:gd name="connsiteX3-371" fmla="*/ 744310 w 10511131"/>
              <a:gd name="connsiteY3-372" fmla="*/ 1481699 h 3753703"/>
              <a:gd name="connsiteX4-373" fmla="*/ 697727 w 10511131"/>
              <a:gd name="connsiteY4-374" fmla="*/ 1885341 h 3753703"/>
              <a:gd name="connsiteX5-375" fmla="*/ 744310 w 10511131"/>
              <a:gd name="connsiteY5-376" fmla="*/ 2273244 h 3753703"/>
              <a:gd name="connsiteX6-377" fmla="*/ 893172 w 10511131"/>
              <a:gd name="connsiteY6-378" fmla="*/ 2612455 h 3753703"/>
              <a:gd name="connsiteX7-379" fmla="*/ 1159841 w 10511131"/>
              <a:gd name="connsiteY7-380" fmla="*/ 2854279 h 3753703"/>
              <a:gd name="connsiteX8-381" fmla="*/ 1559506 w 10511131"/>
              <a:gd name="connsiteY8-382" fmla="*/ 2944943 h 3753703"/>
              <a:gd name="connsiteX9-383" fmla="*/ 1728621 w 10511131"/>
              <a:gd name="connsiteY9-384" fmla="*/ 2936910 h 3753703"/>
              <a:gd name="connsiteX10-385" fmla="*/ 1839677 w 10511131"/>
              <a:gd name="connsiteY10-386" fmla="*/ 2904939 h 3753703"/>
              <a:gd name="connsiteX11-387" fmla="*/ 1541953 w 10511131"/>
              <a:gd name="connsiteY11-388" fmla="*/ 2634096 h 3753703"/>
              <a:gd name="connsiteX12-389" fmla="*/ 1866007 w 10511131"/>
              <a:gd name="connsiteY12-390" fmla="*/ 2287344 h 3753703"/>
              <a:gd name="connsiteX13-391" fmla="*/ 2226178 w 10511131"/>
              <a:gd name="connsiteY13-392" fmla="*/ 2616389 h 3753703"/>
              <a:gd name="connsiteX14-393" fmla="*/ 2368289 w 10511131"/>
              <a:gd name="connsiteY14-394" fmla="*/ 2318658 h 3753703"/>
              <a:gd name="connsiteX15-395" fmla="*/ 2421622 w 10511131"/>
              <a:gd name="connsiteY15-396" fmla="*/ 1887636 h 3753703"/>
              <a:gd name="connsiteX16-397" fmla="*/ 2375040 w 10511131"/>
              <a:gd name="connsiteY16-398" fmla="*/ 1483174 h 3753703"/>
              <a:gd name="connsiteX17-399" fmla="*/ 2226178 w 10511131"/>
              <a:gd name="connsiteY17-400" fmla="*/ 1134291 h 3753703"/>
              <a:gd name="connsiteX18-401" fmla="*/ 1959509 w 10511131"/>
              <a:gd name="connsiteY18-402" fmla="*/ 890007 h 3753703"/>
              <a:gd name="connsiteX19-403" fmla="*/ 1559506 w 10511131"/>
              <a:gd name="connsiteY19-404" fmla="*/ 799015 h 3753703"/>
              <a:gd name="connsiteX20-405" fmla="*/ 1416045 w 10511131"/>
              <a:gd name="connsiteY20-406" fmla="*/ 215193 h 3753703"/>
              <a:gd name="connsiteX21-407" fmla="*/ 1572259 w 10511131"/>
              <a:gd name="connsiteY21-408" fmla="*/ 0 h 3753703"/>
              <a:gd name="connsiteX22-409" fmla="*/ 1559506 w 10511131"/>
              <a:gd name="connsiteY22-410" fmla="*/ 212406 h 3753703"/>
              <a:gd name="connsiteX23-411" fmla="*/ 6427065 w 10511131"/>
              <a:gd name="connsiteY23-412" fmla="*/ 212406 h 3753703"/>
              <a:gd name="connsiteX24-413" fmla="*/ 7291197 w 10511131"/>
              <a:gd name="connsiteY24-414" fmla="*/ 212406 h 3753703"/>
              <a:gd name="connsiteX25-415" fmla="*/ 10511131 w 10511131"/>
              <a:gd name="connsiteY25-416" fmla="*/ 212406 h 3753703"/>
              <a:gd name="connsiteX26-417" fmla="*/ 10511131 w 10511131"/>
              <a:gd name="connsiteY26-418" fmla="*/ 3753702 h 3753703"/>
              <a:gd name="connsiteX27-419" fmla="*/ 7291197 w 10511131"/>
              <a:gd name="connsiteY27-420" fmla="*/ 3753702 h 3753703"/>
              <a:gd name="connsiteX28-421" fmla="*/ 7291197 w 10511131"/>
              <a:gd name="connsiteY28-422" fmla="*/ 3753703 h 3753703"/>
              <a:gd name="connsiteX29-423" fmla="*/ 7282015 w 10511131"/>
              <a:gd name="connsiteY29-424" fmla="*/ 3753702 h 3753703"/>
              <a:gd name="connsiteX30-425" fmla="*/ 6427065 w 10511131"/>
              <a:gd name="connsiteY30-426" fmla="*/ 3753702 h 3753703"/>
              <a:gd name="connsiteX31-427" fmla="*/ 6427065 w 10511131"/>
              <a:gd name="connsiteY31-428" fmla="*/ 3753609 h 3753703"/>
              <a:gd name="connsiteX32-429" fmla="*/ 2785170 w 10511131"/>
              <a:gd name="connsiteY32-430" fmla="*/ 3753211 h 3753703"/>
              <a:gd name="connsiteX33-431" fmla="*/ 2783144 w 10511131"/>
              <a:gd name="connsiteY33-432" fmla="*/ 3751244 h 3753703"/>
              <a:gd name="connsiteX34-433" fmla="*/ 2781457 w 10511131"/>
              <a:gd name="connsiteY34-434" fmla="*/ 3749277 h 3753703"/>
              <a:gd name="connsiteX35-435" fmla="*/ 2777069 w 10511131"/>
              <a:gd name="connsiteY35-436" fmla="*/ 3753703 h 3753703"/>
              <a:gd name="connsiteX36-437" fmla="*/ 2328457 w 10511131"/>
              <a:gd name="connsiteY36-438" fmla="*/ 3349241 h 3753703"/>
              <a:gd name="connsiteX37-439" fmla="*/ 1559506 w 10511131"/>
              <a:gd name="connsiteY37-440" fmla="*/ 3531552 h 3753703"/>
              <a:gd name="connsiteX38-441" fmla="*/ 903973 w 10511131"/>
              <a:gd name="connsiteY38-442" fmla="*/ 3404820 h 3753703"/>
              <a:gd name="connsiteX39-443" fmla="*/ 413168 w 10511131"/>
              <a:gd name="connsiteY39-444" fmla="*/ 3055936 h 3753703"/>
              <a:gd name="connsiteX40-445" fmla="*/ 106668 w 10511131"/>
              <a:gd name="connsiteY40-446" fmla="*/ 2533923 h 3753703"/>
              <a:gd name="connsiteX41-447" fmla="*/ 0 w 10511131"/>
              <a:gd name="connsiteY41-448" fmla="*/ 1887636 h 3753703"/>
              <a:gd name="connsiteX42-449" fmla="*/ 106668 w 10511131"/>
              <a:gd name="connsiteY42-450" fmla="*/ 1227742 h 3753703"/>
              <a:gd name="connsiteX43-451" fmla="*/ 413168 w 10511131"/>
              <a:gd name="connsiteY43-452" fmla="*/ 696875 h 3753703"/>
              <a:gd name="connsiteX44-453" fmla="*/ 903973 w 10511131"/>
              <a:gd name="connsiteY44-454" fmla="*/ 341270 h 3753703"/>
              <a:gd name="connsiteX45-455" fmla="*/ 1416045 w 10511131"/>
              <a:gd name="connsiteY45-456" fmla="*/ 215193 h 3753703"/>
              <a:gd name="connsiteX0-457" fmla="*/ 1559506 w 10511131"/>
              <a:gd name="connsiteY0-458" fmla="*/ 586621 h 3541309"/>
              <a:gd name="connsiteX1-459" fmla="*/ 1159841 w 10511131"/>
              <a:gd name="connsiteY1-460" fmla="*/ 677613 h 3541309"/>
              <a:gd name="connsiteX2-461" fmla="*/ 893172 w 10511131"/>
              <a:gd name="connsiteY2-462" fmla="*/ 921241 h 3541309"/>
              <a:gd name="connsiteX3-463" fmla="*/ 744310 w 10511131"/>
              <a:gd name="connsiteY3-464" fmla="*/ 1269305 h 3541309"/>
              <a:gd name="connsiteX4-465" fmla="*/ 697727 w 10511131"/>
              <a:gd name="connsiteY4-466" fmla="*/ 1672947 h 3541309"/>
              <a:gd name="connsiteX5-467" fmla="*/ 744310 w 10511131"/>
              <a:gd name="connsiteY5-468" fmla="*/ 2060850 h 3541309"/>
              <a:gd name="connsiteX6-469" fmla="*/ 893172 w 10511131"/>
              <a:gd name="connsiteY6-470" fmla="*/ 2400061 h 3541309"/>
              <a:gd name="connsiteX7-471" fmla="*/ 1159841 w 10511131"/>
              <a:gd name="connsiteY7-472" fmla="*/ 2641885 h 3541309"/>
              <a:gd name="connsiteX8-473" fmla="*/ 1559506 w 10511131"/>
              <a:gd name="connsiteY8-474" fmla="*/ 2732549 h 3541309"/>
              <a:gd name="connsiteX9-475" fmla="*/ 1728621 w 10511131"/>
              <a:gd name="connsiteY9-476" fmla="*/ 2724516 h 3541309"/>
              <a:gd name="connsiteX10-477" fmla="*/ 1839677 w 10511131"/>
              <a:gd name="connsiteY10-478" fmla="*/ 2692545 h 3541309"/>
              <a:gd name="connsiteX11-479" fmla="*/ 1541953 w 10511131"/>
              <a:gd name="connsiteY11-480" fmla="*/ 2421702 h 3541309"/>
              <a:gd name="connsiteX12-481" fmla="*/ 1866007 w 10511131"/>
              <a:gd name="connsiteY12-482" fmla="*/ 2074950 h 3541309"/>
              <a:gd name="connsiteX13-483" fmla="*/ 2226178 w 10511131"/>
              <a:gd name="connsiteY13-484" fmla="*/ 2403995 h 3541309"/>
              <a:gd name="connsiteX14-485" fmla="*/ 2368289 w 10511131"/>
              <a:gd name="connsiteY14-486" fmla="*/ 2106264 h 3541309"/>
              <a:gd name="connsiteX15-487" fmla="*/ 2421622 w 10511131"/>
              <a:gd name="connsiteY15-488" fmla="*/ 1675242 h 3541309"/>
              <a:gd name="connsiteX16-489" fmla="*/ 2375040 w 10511131"/>
              <a:gd name="connsiteY16-490" fmla="*/ 1270780 h 3541309"/>
              <a:gd name="connsiteX17-491" fmla="*/ 2226178 w 10511131"/>
              <a:gd name="connsiteY17-492" fmla="*/ 921897 h 3541309"/>
              <a:gd name="connsiteX18-493" fmla="*/ 1959509 w 10511131"/>
              <a:gd name="connsiteY18-494" fmla="*/ 677613 h 3541309"/>
              <a:gd name="connsiteX19-495" fmla="*/ 1559506 w 10511131"/>
              <a:gd name="connsiteY19-496" fmla="*/ 586621 h 3541309"/>
              <a:gd name="connsiteX20-497" fmla="*/ 1416045 w 10511131"/>
              <a:gd name="connsiteY20-498" fmla="*/ 2799 h 3541309"/>
              <a:gd name="connsiteX21-499" fmla="*/ 1665903 w 10511131"/>
              <a:gd name="connsiteY21-500" fmla="*/ 349467 h 3541309"/>
              <a:gd name="connsiteX22-501" fmla="*/ 1559506 w 10511131"/>
              <a:gd name="connsiteY22-502" fmla="*/ 12 h 3541309"/>
              <a:gd name="connsiteX23-503" fmla="*/ 6427065 w 10511131"/>
              <a:gd name="connsiteY23-504" fmla="*/ 12 h 3541309"/>
              <a:gd name="connsiteX24-505" fmla="*/ 7291197 w 10511131"/>
              <a:gd name="connsiteY24-506" fmla="*/ 12 h 3541309"/>
              <a:gd name="connsiteX25-507" fmla="*/ 10511131 w 10511131"/>
              <a:gd name="connsiteY25-508" fmla="*/ 12 h 3541309"/>
              <a:gd name="connsiteX26-509" fmla="*/ 10511131 w 10511131"/>
              <a:gd name="connsiteY26-510" fmla="*/ 3541308 h 3541309"/>
              <a:gd name="connsiteX27-511" fmla="*/ 7291197 w 10511131"/>
              <a:gd name="connsiteY27-512" fmla="*/ 3541308 h 3541309"/>
              <a:gd name="connsiteX28-513" fmla="*/ 7291197 w 10511131"/>
              <a:gd name="connsiteY28-514" fmla="*/ 3541309 h 3541309"/>
              <a:gd name="connsiteX29-515" fmla="*/ 7282015 w 10511131"/>
              <a:gd name="connsiteY29-516" fmla="*/ 3541308 h 3541309"/>
              <a:gd name="connsiteX30-517" fmla="*/ 6427065 w 10511131"/>
              <a:gd name="connsiteY30-518" fmla="*/ 3541308 h 3541309"/>
              <a:gd name="connsiteX31-519" fmla="*/ 6427065 w 10511131"/>
              <a:gd name="connsiteY31-520" fmla="*/ 3541215 h 3541309"/>
              <a:gd name="connsiteX32-521" fmla="*/ 2785170 w 10511131"/>
              <a:gd name="connsiteY32-522" fmla="*/ 3540817 h 3541309"/>
              <a:gd name="connsiteX33-523" fmla="*/ 2783144 w 10511131"/>
              <a:gd name="connsiteY33-524" fmla="*/ 3538850 h 3541309"/>
              <a:gd name="connsiteX34-525" fmla="*/ 2781457 w 10511131"/>
              <a:gd name="connsiteY34-526" fmla="*/ 3536883 h 3541309"/>
              <a:gd name="connsiteX35-527" fmla="*/ 2777069 w 10511131"/>
              <a:gd name="connsiteY35-528" fmla="*/ 3541309 h 3541309"/>
              <a:gd name="connsiteX36-529" fmla="*/ 2328457 w 10511131"/>
              <a:gd name="connsiteY36-530" fmla="*/ 3136847 h 3541309"/>
              <a:gd name="connsiteX37-531" fmla="*/ 1559506 w 10511131"/>
              <a:gd name="connsiteY37-532" fmla="*/ 3319158 h 3541309"/>
              <a:gd name="connsiteX38-533" fmla="*/ 903973 w 10511131"/>
              <a:gd name="connsiteY38-534" fmla="*/ 3192426 h 3541309"/>
              <a:gd name="connsiteX39-535" fmla="*/ 413168 w 10511131"/>
              <a:gd name="connsiteY39-536" fmla="*/ 2843542 h 3541309"/>
              <a:gd name="connsiteX40-537" fmla="*/ 106668 w 10511131"/>
              <a:gd name="connsiteY40-538" fmla="*/ 2321529 h 3541309"/>
              <a:gd name="connsiteX41-539" fmla="*/ 0 w 10511131"/>
              <a:gd name="connsiteY41-540" fmla="*/ 1675242 h 3541309"/>
              <a:gd name="connsiteX42-541" fmla="*/ 106668 w 10511131"/>
              <a:gd name="connsiteY42-542" fmla="*/ 1015348 h 3541309"/>
              <a:gd name="connsiteX43-543" fmla="*/ 413168 w 10511131"/>
              <a:gd name="connsiteY43-544" fmla="*/ 484481 h 3541309"/>
              <a:gd name="connsiteX44-545" fmla="*/ 903973 w 10511131"/>
              <a:gd name="connsiteY44-546" fmla="*/ 128876 h 3541309"/>
              <a:gd name="connsiteX45-547" fmla="*/ 1416045 w 10511131"/>
              <a:gd name="connsiteY45-548" fmla="*/ 2799 h 3541309"/>
              <a:gd name="connsiteX0-549" fmla="*/ 1559506 w 10511131"/>
              <a:gd name="connsiteY0-550" fmla="*/ 843082 h 3797770"/>
              <a:gd name="connsiteX1-551" fmla="*/ 1159841 w 10511131"/>
              <a:gd name="connsiteY1-552" fmla="*/ 934074 h 3797770"/>
              <a:gd name="connsiteX2-553" fmla="*/ 893172 w 10511131"/>
              <a:gd name="connsiteY2-554" fmla="*/ 1177702 h 3797770"/>
              <a:gd name="connsiteX3-555" fmla="*/ 744310 w 10511131"/>
              <a:gd name="connsiteY3-556" fmla="*/ 1525766 h 3797770"/>
              <a:gd name="connsiteX4-557" fmla="*/ 697727 w 10511131"/>
              <a:gd name="connsiteY4-558" fmla="*/ 1929408 h 3797770"/>
              <a:gd name="connsiteX5-559" fmla="*/ 744310 w 10511131"/>
              <a:gd name="connsiteY5-560" fmla="*/ 2317311 h 3797770"/>
              <a:gd name="connsiteX6-561" fmla="*/ 893172 w 10511131"/>
              <a:gd name="connsiteY6-562" fmla="*/ 2656522 h 3797770"/>
              <a:gd name="connsiteX7-563" fmla="*/ 1159841 w 10511131"/>
              <a:gd name="connsiteY7-564" fmla="*/ 2898346 h 3797770"/>
              <a:gd name="connsiteX8-565" fmla="*/ 1559506 w 10511131"/>
              <a:gd name="connsiteY8-566" fmla="*/ 2989010 h 3797770"/>
              <a:gd name="connsiteX9-567" fmla="*/ 1728621 w 10511131"/>
              <a:gd name="connsiteY9-568" fmla="*/ 2980977 h 3797770"/>
              <a:gd name="connsiteX10-569" fmla="*/ 1839677 w 10511131"/>
              <a:gd name="connsiteY10-570" fmla="*/ 2949006 h 3797770"/>
              <a:gd name="connsiteX11-571" fmla="*/ 1541953 w 10511131"/>
              <a:gd name="connsiteY11-572" fmla="*/ 2678163 h 3797770"/>
              <a:gd name="connsiteX12-573" fmla="*/ 1866007 w 10511131"/>
              <a:gd name="connsiteY12-574" fmla="*/ 2331411 h 3797770"/>
              <a:gd name="connsiteX13-575" fmla="*/ 2226178 w 10511131"/>
              <a:gd name="connsiteY13-576" fmla="*/ 2660456 h 3797770"/>
              <a:gd name="connsiteX14-577" fmla="*/ 2368289 w 10511131"/>
              <a:gd name="connsiteY14-578" fmla="*/ 2362725 h 3797770"/>
              <a:gd name="connsiteX15-579" fmla="*/ 2421622 w 10511131"/>
              <a:gd name="connsiteY15-580" fmla="*/ 1931703 h 3797770"/>
              <a:gd name="connsiteX16-581" fmla="*/ 2375040 w 10511131"/>
              <a:gd name="connsiteY16-582" fmla="*/ 1527241 h 3797770"/>
              <a:gd name="connsiteX17-583" fmla="*/ 2226178 w 10511131"/>
              <a:gd name="connsiteY17-584" fmla="*/ 1178358 h 3797770"/>
              <a:gd name="connsiteX18-585" fmla="*/ 1959509 w 10511131"/>
              <a:gd name="connsiteY18-586" fmla="*/ 934074 h 3797770"/>
              <a:gd name="connsiteX19-587" fmla="*/ 1559506 w 10511131"/>
              <a:gd name="connsiteY19-588" fmla="*/ 843082 h 3797770"/>
              <a:gd name="connsiteX20-589" fmla="*/ 1416045 w 10511131"/>
              <a:gd name="connsiteY20-590" fmla="*/ 259260 h 3797770"/>
              <a:gd name="connsiteX21-591" fmla="*/ 1539209 w 10511131"/>
              <a:gd name="connsiteY21-592" fmla="*/ 0 h 3797770"/>
              <a:gd name="connsiteX22-593" fmla="*/ 1559506 w 10511131"/>
              <a:gd name="connsiteY22-594" fmla="*/ 256473 h 3797770"/>
              <a:gd name="connsiteX23-595" fmla="*/ 6427065 w 10511131"/>
              <a:gd name="connsiteY23-596" fmla="*/ 256473 h 3797770"/>
              <a:gd name="connsiteX24-597" fmla="*/ 7291197 w 10511131"/>
              <a:gd name="connsiteY24-598" fmla="*/ 256473 h 3797770"/>
              <a:gd name="connsiteX25-599" fmla="*/ 10511131 w 10511131"/>
              <a:gd name="connsiteY25-600" fmla="*/ 256473 h 3797770"/>
              <a:gd name="connsiteX26-601" fmla="*/ 10511131 w 10511131"/>
              <a:gd name="connsiteY26-602" fmla="*/ 3797769 h 3797770"/>
              <a:gd name="connsiteX27-603" fmla="*/ 7291197 w 10511131"/>
              <a:gd name="connsiteY27-604" fmla="*/ 3797769 h 3797770"/>
              <a:gd name="connsiteX28-605" fmla="*/ 7291197 w 10511131"/>
              <a:gd name="connsiteY28-606" fmla="*/ 3797770 h 3797770"/>
              <a:gd name="connsiteX29-607" fmla="*/ 7282015 w 10511131"/>
              <a:gd name="connsiteY29-608" fmla="*/ 3797769 h 3797770"/>
              <a:gd name="connsiteX30-609" fmla="*/ 6427065 w 10511131"/>
              <a:gd name="connsiteY30-610" fmla="*/ 3797769 h 3797770"/>
              <a:gd name="connsiteX31-611" fmla="*/ 6427065 w 10511131"/>
              <a:gd name="connsiteY31-612" fmla="*/ 3797676 h 3797770"/>
              <a:gd name="connsiteX32-613" fmla="*/ 2785170 w 10511131"/>
              <a:gd name="connsiteY32-614" fmla="*/ 3797278 h 3797770"/>
              <a:gd name="connsiteX33-615" fmla="*/ 2783144 w 10511131"/>
              <a:gd name="connsiteY33-616" fmla="*/ 3795311 h 3797770"/>
              <a:gd name="connsiteX34-617" fmla="*/ 2781457 w 10511131"/>
              <a:gd name="connsiteY34-618" fmla="*/ 3793344 h 3797770"/>
              <a:gd name="connsiteX35-619" fmla="*/ 2777069 w 10511131"/>
              <a:gd name="connsiteY35-620" fmla="*/ 3797770 h 3797770"/>
              <a:gd name="connsiteX36-621" fmla="*/ 2328457 w 10511131"/>
              <a:gd name="connsiteY36-622" fmla="*/ 3393308 h 3797770"/>
              <a:gd name="connsiteX37-623" fmla="*/ 1559506 w 10511131"/>
              <a:gd name="connsiteY37-624" fmla="*/ 3575619 h 3797770"/>
              <a:gd name="connsiteX38-625" fmla="*/ 903973 w 10511131"/>
              <a:gd name="connsiteY38-626" fmla="*/ 3448887 h 3797770"/>
              <a:gd name="connsiteX39-627" fmla="*/ 413168 w 10511131"/>
              <a:gd name="connsiteY39-628" fmla="*/ 3100003 h 3797770"/>
              <a:gd name="connsiteX40-629" fmla="*/ 106668 w 10511131"/>
              <a:gd name="connsiteY40-630" fmla="*/ 2577990 h 3797770"/>
              <a:gd name="connsiteX41-631" fmla="*/ 0 w 10511131"/>
              <a:gd name="connsiteY41-632" fmla="*/ 1931703 h 3797770"/>
              <a:gd name="connsiteX42-633" fmla="*/ 106668 w 10511131"/>
              <a:gd name="connsiteY42-634" fmla="*/ 1271809 h 3797770"/>
              <a:gd name="connsiteX43-635" fmla="*/ 413168 w 10511131"/>
              <a:gd name="connsiteY43-636" fmla="*/ 740942 h 3797770"/>
              <a:gd name="connsiteX44-637" fmla="*/ 903973 w 10511131"/>
              <a:gd name="connsiteY44-638" fmla="*/ 385337 h 3797770"/>
              <a:gd name="connsiteX45-639" fmla="*/ 1416045 w 10511131"/>
              <a:gd name="connsiteY45-640" fmla="*/ 259260 h 3797770"/>
              <a:gd name="connsiteX0-641" fmla="*/ 1559506 w 10511131"/>
              <a:gd name="connsiteY0-642" fmla="*/ 843082 h 3797770"/>
              <a:gd name="connsiteX1-643" fmla="*/ 1159841 w 10511131"/>
              <a:gd name="connsiteY1-644" fmla="*/ 934074 h 3797770"/>
              <a:gd name="connsiteX2-645" fmla="*/ 893172 w 10511131"/>
              <a:gd name="connsiteY2-646" fmla="*/ 1177702 h 3797770"/>
              <a:gd name="connsiteX3-647" fmla="*/ 744310 w 10511131"/>
              <a:gd name="connsiteY3-648" fmla="*/ 1525766 h 3797770"/>
              <a:gd name="connsiteX4-649" fmla="*/ 697727 w 10511131"/>
              <a:gd name="connsiteY4-650" fmla="*/ 1929408 h 3797770"/>
              <a:gd name="connsiteX5-651" fmla="*/ 744310 w 10511131"/>
              <a:gd name="connsiteY5-652" fmla="*/ 2317311 h 3797770"/>
              <a:gd name="connsiteX6-653" fmla="*/ 893172 w 10511131"/>
              <a:gd name="connsiteY6-654" fmla="*/ 2656522 h 3797770"/>
              <a:gd name="connsiteX7-655" fmla="*/ 1159841 w 10511131"/>
              <a:gd name="connsiteY7-656" fmla="*/ 2898346 h 3797770"/>
              <a:gd name="connsiteX8-657" fmla="*/ 1559506 w 10511131"/>
              <a:gd name="connsiteY8-658" fmla="*/ 2989010 h 3797770"/>
              <a:gd name="connsiteX9-659" fmla="*/ 1728621 w 10511131"/>
              <a:gd name="connsiteY9-660" fmla="*/ 2980977 h 3797770"/>
              <a:gd name="connsiteX10-661" fmla="*/ 1839677 w 10511131"/>
              <a:gd name="connsiteY10-662" fmla="*/ 2949006 h 3797770"/>
              <a:gd name="connsiteX11-663" fmla="*/ 1541953 w 10511131"/>
              <a:gd name="connsiteY11-664" fmla="*/ 2678163 h 3797770"/>
              <a:gd name="connsiteX12-665" fmla="*/ 1866007 w 10511131"/>
              <a:gd name="connsiteY12-666" fmla="*/ 2331411 h 3797770"/>
              <a:gd name="connsiteX13-667" fmla="*/ 2226178 w 10511131"/>
              <a:gd name="connsiteY13-668" fmla="*/ 2660456 h 3797770"/>
              <a:gd name="connsiteX14-669" fmla="*/ 2368289 w 10511131"/>
              <a:gd name="connsiteY14-670" fmla="*/ 2362725 h 3797770"/>
              <a:gd name="connsiteX15-671" fmla="*/ 2421622 w 10511131"/>
              <a:gd name="connsiteY15-672" fmla="*/ 1931703 h 3797770"/>
              <a:gd name="connsiteX16-673" fmla="*/ 2375040 w 10511131"/>
              <a:gd name="connsiteY16-674" fmla="*/ 1527241 h 3797770"/>
              <a:gd name="connsiteX17-675" fmla="*/ 2226178 w 10511131"/>
              <a:gd name="connsiteY17-676" fmla="*/ 1178358 h 3797770"/>
              <a:gd name="connsiteX18-677" fmla="*/ 1959509 w 10511131"/>
              <a:gd name="connsiteY18-678" fmla="*/ 934074 h 3797770"/>
              <a:gd name="connsiteX19-679" fmla="*/ 1559506 w 10511131"/>
              <a:gd name="connsiteY19-680" fmla="*/ 843082 h 3797770"/>
              <a:gd name="connsiteX20-681" fmla="*/ 1416045 w 10511131"/>
              <a:gd name="connsiteY20-682" fmla="*/ 259260 h 3797770"/>
              <a:gd name="connsiteX21-683" fmla="*/ 1539209 w 10511131"/>
              <a:gd name="connsiteY21-684" fmla="*/ 0 h 3797770"/>
              <a:gd name="connsiteX22-685" fmla="*/ 1559506 w 10511131"/>
              <a:gd name="connsiteY22-686" fmla="*/ 256473 h 3797770"/>
              <a:gd name="connsiteX23-687" fmla="*/ 6427065 w 10511131"/>
              <a:gd name="connsiteY23-688" fmla="*/ 256473 h 3797770"/>
              <a:gd name="connsiteX24-689" fmla="*/ 7291197 w 10511131"/>
              <a:gd name="connsiteY24-690" fmla="*/ 256473 h 3797770"/>
              <a:gd name="connsiteX25-691" fmla="*/ 10511131 w 10511131"/>
              <a:gd name="connsiteY25-692" fmla="*/ 256473 h 3797770"/>
              <a:gd name="connsiteX26-693" fmla="*/ 10511131 w 10511131"/>
              <a:gd name="connsiteY26-694" fmla="*/ 3797769 h 3797770"/>
              <a:gd name="connsiteX27-695" fmla="*/ 7291197 w 10511131"/>
              <a:gd name="connsiteY27-696" fmla="*/ 3797769 h 3797770"/>
              <a:gd name="connsiteX28-697" fmla="*/ 7291197 w 10511131"/>
              <a:gd name="connsiteY28-698" fmla="*/ 3797770 h 3797770"/>
              <a:gd name="connsiteX29-699" fmla="*/ 7282015 w 10511131"/>
              <a:gd name="connsiteY29-700" fmla="*/ 3797769 h 3797770"/>
              <a:gd name="connsiteX30-701" fmla="*/ 6427065 w 10511131"/>
              <a:gd name="connsiteY30-702" fmla="*/ 3797769 h 3797770"/>
              <a:gd name="connsiteX31-703" fmla="*/ 6427065 w 10511131"/>
              <a:gd name="connsiteY31-704" fmla="*/ 3797676 h 3797770"/>
              <a:gd name="connsiteX32-705" fmla="*/ 2785170 w 10511131"/>
              <a:gd name="connsiteY32-706" fmla="*/ 3797278 h 3797770"/>
              <a:gd name="connsiteX33-707" fmla="*/ 2783144 w 10511131"/>
              <a:gd name="connsiteY33-708" fmla="*/ 3795311 h 3797770"/>
              <a:gd name="connsiteX34-709" fmla="*/ 2781457 w 10511131"/>
              <a:gd name="connsiteY34-710" fmla="*/ 3793344 h 3797770"/>
              <a:gd name="connsiteX35-711" fmla="*/ 2777069 w 10511131"/>
              <a:gd name="connsiteY35-712" fmla="*/ 3797770 h 3797770"/>
              <a:gd name="connsiteX36-713" fmla="*/ 2328457 w 10511131"/>
              <a:gd name="connsiteY36-714" fmla="*/ 3393308 h 3797770"/>
              <a:gd name="connsiteX37-715" fmla="*/ 1559506 w 10511131"/>
              <a:gd name="connsiteY37-716" fmla="*/ 3575619 h 3797770"/>
              <a:gd name="connsiteX38-717" fmla="*/ 903973 w 10511131"/>
              <a:gd name="connsiteY38-718" fmla="*/ 3448887 h 3797770"/>
              <a:gd name="connsiteX39-719" fmla="*/ 413168 w 10511131"/>
              <a:gd name="connsiteY39-720" fmla="*/ 3100003 h 3797770"/>
              <a:gd name="connsiteX40-721" fmla="*/ 106668 w 10511131"/>
              <a:gd name="connsiteY40-722" fmla="*/ 2577990 h 3797770"/>
              <a:gd name="connsiteX41-723" fmla="*/ 0 w 10511131"/>
              <a:gd name="connsiteY41-724" fmla="*/ 1931703 h 3797770"/>
              <a:gd name="connsiteX42-725" fmla="*/ 106668 w 10511131"/>
              <a:gd name="connsiteY42-726" fmla="*/ 1271809 h 3797770"/>
              <a:gd name="connsiteX43-727" fmla="*/ 413168 w 10511131"/>
              <a:gd name="connsiteY43-728" fmla="*/ 740942 h 3797770"/>
              <a:gd name="connsiteX44-729" fmla="*/ 903973 w 10511131"/>
              <a:gd name="connsiteY44-730" fmla="*/ 385337 h 3797770"/>
              <a:gd name="connsiteX45-731" fmla="*/ 1416045 w 10511131"/>
              <a:gd name="connsiteY45-732" fmla="*/ 259260 h 3797770"/>
              <a:gd name="connsiteX0-733" fmla="*/ 1559506 w 10511131"/>
              <a:gd name="connsiteY0-734" fmla="*/ 594031 h 3548719"/>
              <a:gd name="connsiteX1-735" fmla="*/ 1159841 w 10511131"/>
              <a:gd name="connsiteY1-736" fmla="*/ 685023 h 3548719"/>
              <a:gd name="connsiteX2-737" fmla="*/ 893172 w 10511131"/>
              <a:gd name="connsiteY2-738" fmla="*/ 928651 h 3548719"/>
              <a:gd name="connsiteX3-739" fmla="*/ 744310 w 10511131"/>
              <a:gd name="connsiteY3-740" fmla="*/ 1276715 h 3548719"/>
              <a:gd name="connsiteX4-741" fmla="*/ 697727 w 10511131"/>
              <a:gd name="connsiteY4-742" fmla="*/ 1680357 h 3548719"/>
              <a:gd name="connsiteX5-743" fmla="*/ 744310 w 10511131"/>
              <a:gd name="connsiteY5-744" fmla="*/ 2068260 h 3548719"/>
              <a:gd name="connsiteX6-745" fmla="*/ 893172 w 10511131"/>
              <a:gd name="connsiteY6-746" fmla="*/ 2407471 h 3548719"/>
              <a:gd name="connsiteX7-747" fmla="*/ 1159841 w 10511131"/>
              <a:gd name="connsiteY7-748" fmla="*/ 2649295 h 3548719"/>
              <a:gd name="connsiteX8-749" fmla="*/ 1559506 w 10511131"/>
              <a:gd name="connsiteY8-750" fmla="*/ 2739959 h 3548719"/>
              <a:gd name="connsiteX9-751" fmla="*/ 1728621 w 10511131"/>
              <a:gd name="connsiteY9-752" fmla="*/ 2731926 h 3548719"/>
              <a:gd name="connsiteX10-753" fmla="*/ 1839677 w 10511131"/>
              <a:gd name="connsiteY10-754" fmla="*/ 2699955 h 3548719"/>
              <a:gd name="connsiteX11-755" fmla="*/ 1541953 w 10511131"/>
              <a:gd name="connsiteY11-756" fmla="*/ 2429112 h 3548719"/>
              <a:gd name="connsiteX12-757" fmla="*/ 1866007 w 10511131"/>
              <a:gd name="connsiteY12-758" fmla="*/ 2082360 h 3548719"/>
              <a:gd name="connsiteX13-759" fmla="*/ 2226178 w 10511131"/>
              <a:gd name="connsiteY13-760" fmla="*/ 2411405 h 3548719"/>
              <a:gd name="connsiteX14-761" fmla="*/ 2368289 w 10511131"/>
              <a:gd name="connsiteY14-762" fmla="*/ 2113674 h 3548719"/>
              <a:gd name="connsiteX15-763" fmla="*/ 2421622 w 10511131"/>
              <a:gd name="connsiteY15-764" fmla="*/ 1682652 h 3548719"/>
              <a:gd name="connsiteX16-765" fmla="*/ 2375040 w 10511131"/>
              <a:gd name="connsiteY16-766" fmla="*/ 1278190 h 3548719"/>
              <a:gd name="connsiteX17-767" fmla="*/ 2226178 w 10511131"/>
              <a:gd name="connsiteY17-768" fmla="*/ 929307 h 3548719"/>
              <a:gd name="connsiteX18-769" fmla="*/ 1959509 w 10511131"/>
              <a:gd name="connsiteY18-770" fmla="*/ 685023 h 3548719"/>
              <a:gd name="connsiteX19-771" fmla="*/ 1559506 w 10511131"/>
              <a:gd name="connsiteY19-772" fmla="*/ 594031 h 3548719"/>
              <a:gd name="connsiteX20-773" fmla="*/ 1416045 w 10511131"/>
              <a:gd name="connsiteY20-774" fmla="*/ 10209 h 3548719"/>
              <a:gd name="connsiteX21-775" fmla="*/ 1559506 w 10511131"/>
              <a:gd name="connsiteY21-776" fmla="*/ 7422 h 3548719"/>
              <a:gd name="connsiteX22-777" fmla="*/ 6427065 w 10511131"/>
              <a:gd name="connsiteY22-778" fmla="*/ 7422 h 3548719"/>
              <a:gd name="connsiteX23-779" fmla="*/ 7291197 w 10511131"/>
              <a:gd name="connsiteY23-780" fmla="*/ 7422 h 3548719"/>
              <a:gd name="connsiteX24-781" fmla="*/ 10511131 w 10511131"/>
              <a:gd name="connsiteY24-782" fmla="*/ 7422 h 3548719"/>
              <a:gd name="connsiteX25-783" fmla="*/ 10511131 w 10511131"/>
              <a:gd name="connsiteY25-784" fmla="*/ 3548718 h 3548719"/>
              <a:gd name="connsiteX26-785" fmla="*/ 7291197 w 10511131"/>
              <a:gd name="connsiteY26-786" fmla="*/ 3548718 h 3548719"/>
              <a:gd name="connsiteX27-787" fmla="*/ 7291197 w 10511131"/>
              <a:gd name="connsiteY27-788" fmla="*/ 3548719 h 3548719"/>
              <a:gd name="connsiteX28-789" fmla="*/ 7282015 w 10511131"/>
              <a:gd name="connsiteY28-790" fmla="*/ 3548718 h 3548719"/>
              <a:gd name="connsiteX29-791" fmla="*/ 6427065 w 10511131"/>
              <a:gd name="connsiteY29-792" fmla="*/ 3548718 h 3548719"/>
              <a:gd name="connsiteX30-793" fmla="*/ 6427065 w 10511131"/>
              <a:gd name="connsiteY30-794" fmla="*/ 3548625 h 3548719"/>
              <a:gd name="connsiteX31-795" fmla="*/ 2785170 w 10511131"/>
              <a:gd name="connsiteY31-796" fmla="*/ 3548227 h 3548719"/>
              <a:gd name="connsiteX32-797" fmla="*/ 2783144 w 10511131"/>
              <a:gd name="connsiteY32-798" fmla="*/ 3546260 h 3548719"/>
              <a:gd name="connsiteX33-799" fmla="*/ 2781457 w 10511131"/>
              <a:gd name="connsiteY33-800" fmla="*/ 3544293 h 3548719"/>
              <a:gd name="connsiteX34-801" fmla="*/ 2777069 w 10511131"/>
              <a:gd name="connsiteY34-802" fmla="*/ 3548719 h 3548719"/>
              <a:gd name="connsiteX35-803" fmla="*/ 2328457 w 10511131"/>
              <a:gd name="connsiteY35-804" fmla="*/ 3144257 h 3548719"/>
              <a:gd name="connsiteX36-805" fmla="*/ 1559506 w 10511131"/>
              <a:gd name="connsiteY36-806" fmla="*/ 3326568 h 3548719"/>
              <a:gd name="connsiteX37-807" fmla="*/ 903973 w 10511131"/>
              <a:gd name="connsiteY37-808" fmla="*/ 3199836 h 3548719"/>
              <a:gd name="connsiteX38-809" fmla="*/ 413168 w 10511131"/>
              <a:gd name="connsiteY38-810" fmla="*/ 2850952 h 3548719"/>
              <a:gd name="connsiteX39-811" fmla="*/ 106668 w 10511131"/>
              <a:gd name="connsiteY39-812" fmla="*/ 2328939 h 3548719"/>
              <a:gd name="connsiteX40-813" fmla="*/ 0 w 10511131"/>
              <a:gd name="connsiteY40-814" fmla="*/ 1682652 h 3548719"/>
              <a:gd name="connsiteX41-815" fmla="*/ 106668 w 10511131"/>
              <a:gd name="connsiteY41-816" fmla="*/ 1022758 h 3548719"/>
              <a:gd name="connsiteX42-817" fmla="*/ 413168 w 10511131"/>
              <a:gd name="connsiteY42-818" fmla="*/ 491891 h 3548719"/>
              <a:gd name="connsiteX43-819" fmla="*/ 903973 w 10511131"/>
              <a:gd name="connsiteY43-820" fmla="*/ 136286 h 3548719"/>
              <a:gd name="connsiteX44-821" fmla="*/ 1416045 w 10511131"/>
              <a:gd name="connsiteY44-822" fmla="*/ 10209 h 3548719"/>
              <a:gd name="connsiteX0-823" fmla="*/ 1559506 w 10511131"/>
              <a:gd name="connsiteY0-824" fmla="*/ 682125 h 3636813"/>
              <a:gd name="connsiteX1-825" fmla="*/ 1159841 w 10511131"/>
              <a:gd name="connsiteY1-826" fmla="*/ 773117 h 3636813"/>
              <a:gd name="connsiteX2-827" fmla="*/ 893172 w 10511131"/>
              <a:gd name="connsiteY2-828" fmla="*/ 1016745 h 3636813"/>
              <a:gd name="connsiteX3-829" fmla="*/ 744310 w 10511131"/>
              <a:gd name="connsiteY3-830" fmla="*/ 1364809 h 3636813"/>
              <a:gd name="connsiteX4-831" fmla="*/ 697727 w 10511131"/>
              <a:gd name="connsiteY4-832" fmla="*/ 1768451 h 3636813"/>
              <a:gd name="connsiteX5-833" fmla="*/ 744310 w 10511131"/>
              <a:gd name="connsiteY5-834" fmla="*/ 2156354 h 3636813"/>
              <a:gd name="connsiteX6-835" fmla="*/ 893172 w 10511131"/>
              <a:gd name="connsiteY6-836" fmla="*/ 2495565 h 3636813"/>
              <a:gd name="connsiteX7-837" fmla="*/ 1159841 w 10511131"/>
              <a:gd name="connsiteY7-838" fmla="*/ 2737389 h 3636813"/>
              <a:gd name="connsiteX8-839" fmla="*/ 1559506 w 10511131"/>
              <a:gd name="connsiteY8-840" fmla="*/ 2828053 h 3636813"/>
              <a:gd name="connsiteX9-841" fmla="*/ 1728621 w 10511131"/>
              <a:gd name="connsiteY9-842" fmla="*/ 2820020 h 3636813"/>
              <a:gd name="connsiteX10-843" fmla="*/ 1839677 w 10511131"/>
              <a:gd name="connsiteY10-844" fmla="*/ 2788049 h 3636813"/>
              <a:gd name="connsiteX11-845" fmla="*/ 1541953 w 10511131"/>
              <a:gd name="connsiteY11-846" fmla="*/ 2517206 h 3636813"/>
              <a:gd name="connsiteX12-847" fmla="*/ 1866007 w 10511131"/>
              <a:gd name="connsiteY12-848" fmla="*/ 2170454 h 3636813"/>
              <a:gd name="connsiteX13-849" fmla="*/ 2226178 w 10511131"/>
              <a:gd name="connsiteY13-850" fmla="*/ 2499499 h 3636813"/>
              <a:gd name="connsiteX14-851" fmla="*/ 2368289 w 10511131"/>
              <a:gd name="connsiteY14-852" fmla="*/ 2201768 h 3636813"/>
              <a:gd name="connsiteX15-853" fmla="*/ 2421622 w 10511131"/>
              <a:gd name="connsiteY15-854" fmla="*/ 1770746 h 3636813"/>
              <a:gd name="connsiteX16-855" fmla="*/ 2375040 w 10511131"/>
              <a:gd name="connsiteY16-856" fmla="*/ 1366284 h 3636813"/>
              <a:gd name="connsiteX17-857" fmla="*/ 2226178 w 10511131"/>
              <a:gd name="connsiteY17-858" fmla="*/ 1017401 h 3636813"/>
              <a:gd name="connsiteX18-859" fmla="*/ 1959509 w 10511131"/>
              <a:gd name="connsiteY18-860" fmla="*/ 773117 h 3636813"/>
              <a:gd name="connsiteX19-861" fmla="*/ 1559506 w 10511131"/>
              <a:gd name="connsiteY19-862" fmla="*/ 682125 h 3636813"/>
              <a:gd name="connsiteX20-863" fmla="*/ 1416045 w 10511131"/>
              <a:gd name="connsiteY20-864" fmla="*/ 98303 h 3636813"/>
              <a:gd name="connsiteX21-865" fmla="*/ 1559506 w 10511131"/>
              <a:gd name="connsiteY21-866" fmla="*/ 95516 h 3636813"/>
              <a:gd name="connsiteX22-867" fmla="*/ 6427065 w 10511131"/>
              <a:gd name="connsiteY22-868" fmla="*/ 95516 h 3636813"/>
              <a:gd name="connsiteX23-869" fmla="*/ 7291197 w 10511131"/>
              <a:gd name="connsiteY23-870" fmla="*/ 95516 h 3636813"/>
              <a:gd name="connsiteX24-871" fmla="*/ 10511131 w 10511131"/>
              <a:gd name="connsiteY24-872" fmla="*/ 95516 h 3636813"/>
              <a:gd name="connsiteX25-873" fmla="*/ 10511131 w 10511131"/>
              <a:gd name="connsiteY25-874" fmla="*/ 3636812 h 3636813"/>
              <a:gd name="connsiteX26-875" fmla="*/ 7291197 w 10511131"/>
              <a:gd name="connsiteY26-876" fmla="*/ 3636812 h 3636813"/>
              <a:gd name="connsiteX27-877" fmla="*/ 7291197 w 10511131"/>
              <a:gd name="connsiteY27-878" fmla="*/ 3636813 h 3636813"/>
              <a:gd name="connsiteX28-879" fmla="*/ 7282015 w 10511131"/>
              <a:gd name="connsiteY28-880" fmla="*/ 3636812 h 3636813"/>
              <a:gd name="connsiteX29-881" fmla="*/ 6427065 w 10511131"/>
              <a:gd name="connsiteY29-882" fmla="*/ 3636812 h 3636813"/>
              <a:gd name="connsiteX30-883" fmla="*/ 6427065 w 10511131"/>
              <a:gd name="connsiteY30-884" fmla="*/ 3636719 h 3636813"/>
              <a:gd name="connsiteX31-885" fmla="*/ 2785170 w 10511131"/>
              <a:gd name="connsiteY31-886" fmla="*/ 3636321 h 3636813"/>
              <a:gd name="connsiteX32-887" fmla="*/ 2783144 w 10511131"/>
              <a:gd name="connsiteY32-888" fmla="*/ 3634354 h 3636813"/>
              <a:gd name="connsiteX33-889" fmla="*/ 2781457 w 10511131"/>
              <a:gd name="connsiteY33-890" fmla="*/ 3632387 h 3636813"/>
              <a:gd name="connsiteX34-891" fmla="*/ 2777069 w 10511131"/>
              <a:gd name="connsiteY34-892" fmla="*/ 3636813 h 3636813"/>
              <a:gd name="connsiteX35-893" fmla="*/ 2328457 w 10511131"/>
              <a:gd name="connsiteY35-894" fmla="*/ 3232351 h 3636813"/>
              <a:gd name="connsiteX36-895" fmla="*/ 1559506 w 10511131"/>
              <a:gd name="connsiteY36-896" fmla="*/ 3414662 h 3636813"/>
              <a:gd name="connsiteX37-897" fmla="*/ 903973 w 10511131"/>
              <a:gd name="connsiteY37-898" fmla="*/ 3287930 h 3636813"/>
              <a:gd name="connsiteX38-899" fmla="*/ 413168 w 10511131"/>
              <a:gd name="connsiteY38-900" fmla="*/ 2939046 h 3636813"/>
              <a:gd name="connsiteX39-901" fmla="*/ 106668 w 10511131"/>
              <a:gd name="connsiteY39-902" fmla="*/ 2417033 h 3636813"/>
              <a:gd name="connsiteX40-903" fmla="*/ 0 w 10511131"/>
              <a:gd name="connsiteY40-904" fmla="*/ 1770746 h 3636813"/>
              <a:gd name="connsiteX41-905" fmla="*/ 106668 w 10511131"/>
              <a:gd name="connsiteY41-906" fmla="*/ 1110852 h 3636813"/>
              <a:gd name="connsiteX42-907" fmla="*/ 413168 w 10511131"/>
              <a:gd name="connsiteY42-908" fmla="*/ 579985 h 3636813"/>
              <a:gd name="connsiteX43-909" fmla="*/ 903973 w 10511131"/>
              <a:gd name="connsiteY43-910" fmla="*/ 224380 h 3636813"/>
              <a:gd name="connsiteX44-911" fmla="*/ 1416045 w 10511131"/>
              <a:gd name="connsiteY44-912" fmla="*/ 98303 h 3636813"/>
              <a:gd name="connsiteX0-913" fmla="*/ 1559506 w 10511131"/>
              <a:gd name="connsiteY0-914" fmla="*/ 682125 h 3636813"/>
              <a:gd name="connsiteX1-915" fmla="*/ 1159841 w 10511131"/>
              <a:gd name="connsiteY1-916" fmla="*/ 773117 h 3636813"/>
              <a:gd name="connsiteX2-917" fmla="*/ 893172 w 10511131"/>
              <a:gd name="connsiteY2-918" fmla="*/ 1016745 h 3636813"/>
              <a:gd name="connsiteX3-919" fmla="*/ 744310 w 10511131"/>
              <a:gd name="connsiteY3-920" fmla="*/ 1364809 h 3636813"/>
              <a:gd name="connsiteX4-921" fmla="*/ 697727 w 10511131"/>
              <a:gd name="connsiteY4-922" fmla="*/ 1768451 h 3636813"/>
              <a:gd name="connsiteX5-923" fmla="*/ 744310 w 10511131"/>
              <a:gd name="connsiteY5-924" fmla="*/ 2156354 h 3636813"/>
              <a:gd name="connsiteX6-925" fmla="*/ 893172 w 10511131"/>
              <a:gd name="connsiteY6-926" fmla="*/ 2495565 h 3636813"/>
              <a:gd name="connsiteX7-927" fmla="*/ 1159841 w 10511131"/>
              <a:gd name="connsiteY7-928" fmla="*/ 2737389 h 3636813"/>
              <a:gd name="connsiteX8-929" fmla="*/ 1559506 w 10511131"/>
              <a:gd name="connsiteY8-930" fmla="*/ 2828053 h 3636813"/>
              <a:gd name="connsiteX9-931" fmla="*/ 1728621 w 10511131"/>
              <a:gd name="connsiteY9-932" fmla="*/ 2820020 h 3636813"/>
              <a:gd name="connsiteX10-933" fmla="*/ 1839677 w 10511131"/>
              <a:gd name="connsiteY10-934" fmla="*/ 2788049 h 3636813"/>
              <a:gd name="connsiteX11-935" fmla="*/ 1541953 w 10511131"/>
              <a:gd name="connsiteY11-936" fmla="*/ 2517206 h 3636813"/>
              <a:gd name="connsiteX12-937" fmla="*/ 1866007 w 10511131"/>
              <a:gd name="connsiteY12-938" fmla="*/ 2170454 h 3636813"/>
              <a:gd name="connsiteX13-939" fmla="*/ 2226178 w 10511131"/>
              <a:gd name="connsiteY13-940" fmla="*/ 2499499 h 3636813"/>
              <a:gd name="connsiteX14-941" fmla="*/ 2368289 w 10511131"/>
              <a:gd name="connsiteY14-942" fmla="*/ 2201768 h 3636813"/>
              <a:gd name="connsiteX15-943" fmla="*/ 2421622 w 10511131"/>
              <a:gd name="connsiteY15-944" fmla="*/ 1770746 h 3636813"/>
              <a:gd name="connsiteX16-945" fmla="*/ 2375040 w 10511131"/>
              <a:gd name="connsiteY16-946" fmla="*/ 1366284 h 3636813"/>
              <a:gd name="connsiteX17-947" fmla="*/ 2226178 w 10511131"/>
              <a:gd name="connsiteY17-948" fmla="*/ 1017401 h 3636813"/>
              <a:gd name="connsiteX18-949" fmla="*/ 1959509 w 10511131"/>
              <a:gd name="connsiteY18-950" fmla="*/ 773117 h 3636813"/>
              <a:gd name="connsiteX19-951" fmla="*/ 1559506 w 10511131"/>
              <a:gd name="connsiteY19-952" fmla="*/ 682125 h 3636813"/>
              <a:gd name="connsiteX20-953" fmla="*/ 1416045 w 10511131"/>
              <a:gd name="connsiteY20-954" fmla="*/ 98303 h 3636813"/>
              <a:gd name="connsiteX21-955" fmla="*/ 1559506 w 10511131"/>
              <a:gd name="connsiteY21-956" fmla="*/ 95516 h 3636813"/>
              <a:gd name="connsiteX22-957" fmla="*/ 6427065 w 10511131"/>
              <a:gd name="connsiteY22-958" fmla="*/ 95516 h 3636813"/>
              <a:gd name="connsiteX23-959" fmla="*/ 7291197 w 10511131"/>
              <a:gd name="connsiteY23-960" fmla="*/ 95516 h 3636813"/>
              <a:gd name="connsiteX24-961" fmla="*/ 10511131 w 10511131"/>
              <a:gd name="connsiteY24-962" fmla="*/ 95516 h 3636813"/>
              <a:gd name="connsiteX25-963" fmla="*/ 10511131 w 10511131"/>
              <a:gd name="connsiteY25-964" fmla="*/ 3636812 h 3636813"/>
              <a:gd name="connsiteX26-965" fmla="*/ 7291197 w 10511131"/>
              <a:gd name="connsiteY26-966" fmla="*/ 3636812 h 3636813"/>
              <a:gd name="connsiteX27-967" fmla="*/ 7291197 w 10511131"/>
              <a:gd name="connsiteY27-968" fmla="*/ 3636813 h 3636813"/>
              <a:gd name="connsiteX28-969" fmla="*/ 7282015 w 10511131"/>
              <a:gd name="connsiteY28-970" fmla="*/ 3636812 h 3636813"/>
              <a:gd name="connsiteX29-971" fmla="*/ 6427065 w 10511131"/>
              <a:gd name="connsiteY29-972" fmla="*/ 3636812 h 3636813"/>
              <a:gd name="connsiteX30-973" fmla="*/ 6427065 w 10511131"/>
              <a:gd name="connsiteY30-974" fmla="*/ 3636719 h 3636813"/>
              <a:gd name="connsiteX31-975" fmla="*/ 2785170 w 10511131"/>
              <a:gd name="connsiteY31-976" fmla="*/ 3636321 h 3636813"/>
              <a:gd name="connsiteX32-977" fmla="*/ 2783144 w 10511131"/>
              <a:gd name="connsiteY32-978" fmla="*/ 3634354 h 3636813"/>
              <a:gd name="connsiteX33-979" fmla="*/ 2781457 w 10511131"/>
              <a:gd name="connsiteY33-980" fmla="*/ 3632387 h 3636813"/>
              <a:gd name="connsiteX34-981" fmla="*/ 2777069 w 10511131"/>
              <a:gd name="connsiteY34-982" fmla="*/ 3636813 h 3636813"/>
              <a:gd name="connsiteX35-983" fmla="*/ 2328457 w 10511131"/>
              <a:gd name="connsiteY35-984" fmla="*/ 3232351 h 3636813"/>
              <a:gd name="connsiteX36-985" fmla="*/ 1559506 w 10511131"/>
              <a:gd name="connsiteY36-986" fmla="*/ 3414662 h 3636813"/>
              <a:gd name="connsiteX37-987" fmla="*/ 903973 w 10511131"/>
              <a:gd name="connsiteY37-988" fmla="*/ 3287930 h 3636813"/>
              <a:gd name="connsiteX38-989" fmla="*/ 413168 w 10511131"/>
              <a:gd name="connsiteY38-990" fmla="*/ 2939046 h 3636813"/>
              <a:gd name="connsiteX39-991" fmla="*/ 106668 w 10511131"/>
              <a:gd name="connsiteY39-992" fmla="*/ 2417033 h 3636813"/>
              <a:gd name="connsiteX40-993" fmla="*/ 0 w 10511131"/>
              <a:gd name="connsiteY40-994" fmla="*/ 1770746 h 3636813"/>
              <a:gd name="connsiteX41-995" fmla="*/ 106668 w 10511131"/>
              <a:gd name="connsiteY41-996" fmla="*/ 1110852 h 3636813"/>
              <a:gd name="connsiteX42-997" fmla="*/ 413168 w 10511131"/>
              <a:gd name="connsiteY42-998" fmla="*/ 579985 h 3636813"/>
              <a:gd name="connsiteX43-999" fmla="*/ 903973 w 10511131"/>
              <a:gd name="connsiteY43-1000" fmla="*/ 224380 h 3636813"/>
              <a:gd name="connsiteX44-1001" fmla="*/ 1416045 w 10511131"/>
              <a:gd name="connsiteY44-1002" fmla="*/ 98303 h 3636813"/>
              <a:gd name="connsiteX0-1003" fmla="*/ 1559506 w 10511131"/>
              <a:gd name="connsiteY0-1004" fmla="*/ 722460 h 3677148"/>
              <a:gd name="connsiteX1-1005" fmla="*/ 1159841 w 10511131"/>
              <a:gd name="connsiteY1-1006" fmla="*/ 813452 h 3677148"/>
              <a:gd name="connsiteX2-1007" fmla="*/ 893172 w 10511131"/>
              <a:gd name="connsiteY2-1008" fmla="*/ 1057080 h 3677148"/>
              <a:gd name="connsiteX3-1009" fmla="*/ 744310 w 10511131"/>
              <a:gd name="connsiteY3-1010" fmla="*/ 1405144 h 3677148"/>
              <a:gd name="connsiteX4-1011" fmla="*/ 697727 w 10511131"/>
              <a:gd name="connsiteY4-1012" fmla="*/ 1808786 h 3677148"/>
              <a:gd name="connsiteX5-1013" fmla="*/ 744310 w 10511131"/>
              <a:gd name="connsiteY5-1014" fmla="*/ 2196689 h 3677148"/>
              <a:gd name="connsiteX6-1015" fmla="*/ 893172 w 10511131"/>
              <a:gd name="connsiteY6-1016" fmla="*/ 2535900 h 3677148"/>
              <a:gd name="connsiteX7-1017" fmla="*/ 1159841 w 10511131"/>
              <a:gd name="connsiteY7-1018" fmla="*/ 2777724 h 3677148"/>
              <a:gd name="connsiteX8-1019" fmla="*/ 1559506 w 10511131"/>
              <a:gd name="connsiteY8-1020" fmla="*/ 2868388 h 3677148"/>
              <a:gd name="connsiteX9-1021" fmla="*/ 1728621 w 10511131"/>
              <a:gd name="connsiteY9-1022" fmla="*/ 2860355 h 3677148"/>
              <a:gd name="connsiteX10-1023" fmla="*/ 1839677 w 10511131"/>
              <a:gd name="connsiteY10-1024" fmla="*/ 2828384 h 3677148"/>
              <a:gd name="connsiteX11-1025" fmla="*/ 1541953 w 10511131"/>
              <a:gd name="connsiteY11-1026" fmla="*/ 2557541 h 3677148"/>
              <a:gd name="connsiteX12-1027" fmla="*/ 1866007 w 10511131"/>
              <a:gd name="connsiteY12-1028" fmla="*/ 2210789 h 3677148"/>
              <a:gd name="connsiteX13-1029" fmla="*/ 2226178 w 10511131"/>
              <a:gd name="connsiteY13-1030" fmla="*/ 2539834 h 3677148"/>
              <a:gd name="connsiteX14-1031" fmla="*/ 2368289 w 10511131"/>
              <a:gd name="connsiteY14-1032" fmla="*/ 2242103 h 3677148"/>
              <a:gd name="connsiteX15-1033" fmla="*/ 2421622 w 10511131"/>
              <a:gd name="connsiteY15-1034" fmla="*/ 1811081 h 3677148"/>
              <a:gd name="connsiteX16-1035" fmla="*/ 2375040 w 10511131"/>
              <a:gd name="connsiteY16-1036" fmla="*/ 1406619 h 3677148"/>
              <a:gd name="connsiteX17-1037" fmla="*/ 2226178 w 10511131"/>
              <a:gd name="connsiteY17-1038" fmla="*/ 1057736 h 3677148"/>
              <a:gd name="connsiteX18-1039" fmla="*/ 1959509 w 10511131"/>
              <a:gd name="connsiteY18-1040" fmla="*/ 813452 h 3677148"/>
              <a:gd name="connsiteX19-1041" fmla="*/ 1559506 w 10511131"/>
              <a:gd name="connsiteY19-1042" fmla="*/ 722460 h 3677148"/>
              <a:gd name="connsiteX20-1043" fmla="*/ 1416045 w 10511131"/>
              <a:gd name="connsiteY20-1044" fmla="*/ 138638 h 3677148"/>
              <a:gd name="connsiteX21-1045" fmla="*/ 1559506 w 10511131"/>
              <a:gd name="connsiteY21-1046" fmla="*/ 135851 h 3677148"/>
              <a:gd name="connsiteX22-1047" fmla="*/ 6427065 w 10511131"/>
              <a:gd name="connsiteY22-1048" fmla="*/ 135851 h 3677148"/>
              <a:gd name="connsiteX23-1049" fmla="*/ 7291197 w 10511131"/>
              <a:gd name="connsiteY23-1050" fmla="*/ 135851 h 3677148"/>
              <a:gd name="connsiteX24-1051" fmla="*/ 10511131 w 10511131"/>
              <a:gd name="connsiteY24-1052" fmla="*/ 135851 h 3677148"/>
              <a:gd name="connsiteX25-1053" fmla="*/ 10511131 w 10511131"/>
              <a:gd name="connsiteY25-1054" fmla="*/ 3677147 h 3677148"/>
              <a:gd name="connsiteX26-1055" fmla="*/ 7291197 w 10511131"/>
              <a:gd name="connsiteY26-1056" fmla="*/ 3677147 h 3677148"/>
              <a:gd name="connsiteX27-1057" fmla="*/ 7291197 w 10511131"/>
              <a:gd name="connsiteY27-1058" fmla="*/ 3677148 h 3677148"/>
              <a:gd name="connsiteX28-1059" fmla="*/ 7282015 w 10511131"/>
              <a:gd name="connsiteY28-1060" fmla="*/ 3677147 h 3677148"/>
              <a:gd name="connsiteX29-1061" fmla="*/ 6427065 w 10511131"/>
              <a:gd name="connsiteY29-1062" fmla="*/ 3677147 h 3677148"/>
              <a:gd name="connsiteX30-1063" fmla="*/ 6427065 w 10511131"/>
              <a:gd name="connsiteY30-1064" fmla="*/ 3677054 h 3677148"/>
              <a:gd name="connsiteX31-1065" fmla="*/ 2785170 w 10511131"/>
              <a:gd name="connsiteY31-1066" fmla="*/ 3676656 h 3677148"/>
              <a:gd name="connsiteX32-1067" fmla="*/ 2783144 w 10511131"/>
              <a:gd name="connsiteY32-1068" fmla="*/ 3674689 h 3677148"/>
              <a:gd name="connsiteX33-1069" fmla="*/ 2781457 w 10511131"/>
              <a:gd name="connsiteY33-1070" fmla="*/ 3672722 h 3677148"/>
              <a:gd name="connsiteX34-1071" fmla="*/ 2777069 w 10511131"/>
              <a:gd name="connsiteY34-1072" fmla="*/ 3677148 h 3677148"/>
              <a:gd name="connsiteX35-1073" fmla="*/ 2328457 w 10511131"/>
              <a:gd name="connsiteY35-1074" fmla="*/ 3272686 h 3677148"/>
              <a:gd name="connsiteX36-1075" fmla="*/ 1559506 w 10511131"/>
              <a:gd name="connsiteY36-1076" fmla="*/ 3454997 h 3677148"/>
              <a:gd name="connsiteX37-1077" fmla="*/ 903973 w 10511131"/>
              <a:gd name="connsiteY37-1078" fmla="*/ 3328265 h 3677148"/>
              <a:gd name="connsiteX38-1079" fmla="*/ 413168 w 10511131"/>
              <a:gd name="connsiteY38-1080" fmla="*/ 2979381 h 3677148"/>
              <a:gd name="connsiteX39-1081" fmla="*/ 106668 w 10511131"/>
              <a:gd name="connsiteY39-1082" fmla="*/ 2457368 h 3677148"/>
              <a:gd name="connsiteX40-1083" fmla="*/ 0 w 10511131"/>
              <a:gd name="connsiteY40-1084" fmla="*/ 1811081 h 3677148"/>
              <a:gd name="connsiteX41-1085" fmla="*/ 106668 w 10511131"/>
              <a:gd name="connsiteY41-1086" fmla="*/ 1151187 h 3677148"/>
              <a:gd name="connsiteX42-1087" fmla="*/ 413168 w 10511131"/>
              <a:gd name="connsiteY42-1088" fmla="*/ 620320 h 3677148"/>
              <a:gd name="connsiteX43-1089" fmla="*/ 903973 w 10511131"/>
              <a:gd name="connsiteY43-1090" fmla="*/ 264715 h 3677148"/>
              <a:gd name="connsiteX44-1091" fmla="*/ 1416045 w 10511131"/>
              <a:gd name="connsiteY44-1092" fmla="*/ 138638 h 3677148"/>
              <a:gd name="connsiteX0-1093" fmla="*/ 1559506 w 10511131"/>
              <a:gd name="connsiteY0-1094" fmla="*/ 688611 h 3643299"/>
              <a:gd name="connsiteX1-1095" fmla="*/ 1159841 w 10511131"/>
              <a:gd name="connsiteY1-1096" fmla="*/ 779603 h 3643299"/>
              <a:gd name="connsiteX2-1097" fmla="*/ 893172 w 10511131"/>
              <a:gd name="connsiteY2-1098" fmla="*/ 1023231 h 3643299"/>
              <a:gd name="connsiteX3-1099" fmla="*/ 744310 w 10511131"/>
              <a:gd name="connsiteY3-1100" fmla="*/ 1371295 h 3643299"/>
              <a:gd name="connsiteX4-1101" fmla="*/ 697727 w 10511131"/>
              <a:gd name="connsiteY4-1102" fmla="*/ 1774937 h 3643299"/>
              <a:gd name="connsiteX5-1103" fmla="*/ 744310 w 10511131"/>
              <a:gd name="connsiteY5-1104" fmla="*/ 2162840 h 3643299"/>
              <a:gd name="connsiteX6-1105" fmla="*/ 893172 w 10511131"/>
              <a:gd name="connsiteY6-1106" fmla="*/ 2502051 h 3643299"/>
              <a:gd name="connsiteX7-1107" fmla="*/ 1159841 w 10511131"/>
              <a:gd name="connsiteY7-1108" fmla="*/ 2743875 h 3643299"/>
              <a:gd name="connsiteX8-1109" fmla="*/ 1559506 w 10511131"/>
              <a:gd name="connsiteY8-1110" fmla="*/ 2834539 h 3643299"/>
              <a:gd name="connsiteX9-1111" fmla="*/ 1728621 w 10511131"/>
              <a:gd name="connsiteY9-1112" fmla="*/ 2826506 h 3643299"/>
              <a:gd name="connsiteX10-1113" fmla="*/ 1839677 w 10511131"/>
              <a:gd name="connsiteY10-1114" fmla="*/ 2794535 h 3643299"/>
              <a:gd name="connsiteX11-1115" fmla="*/ 1541953 w 10511131"/>
              <a:gd name="connsiteY11-1116" fmla="*/ 2523692 h 3643299"/>
              <a:gd name="connsiteX12-1117" fmla="*/ 1866007 w 10511131"/>
              <a:gd name="connsiteY12-1118" fmla="*/ 2176940 h 3643299"/>
              <a:gd name="connsiteX13-1119" fmla="*/ 2226178 w 10511131"/>
              <a:gd name="connsiteY13-1120" fmla="*/ 2505985 h 3643299"/>
              <a:gd name="connsiteX14-1121" fmla="*/ 2368289 w 10511131"/>
              <a:gd name="connsiteY14-1122" fmla="*/ 2208254 h 3643299"/>
              <a:gd name="connsiteX15-1123" fmla="*/ 2421622 w 10511131"/>
              <a:gd name="connsiteY15-1124" fmla="*/ 1777232 h 3643299"/>
              <a:gd name="connsiteX16-1125" fmla="*/ 2375040 w 10511131"/>
              <a:gd name="connsiteY16-1126" fmla="*/ 1372770 h 3643299"/>
              <a:gd name="connsiteX17-1127" fmla="*/ 2226178 w 10511131"/>
              <a:gd name="connsiteY17-1128" fmla="*/ 1023887 h 3643299"/>
              <a:gd name="connsiteX18-1129" fmla="*/ 1959509 w 10511131"/>
              <a:gd name="connsiteY18-1130" fmla="*/ 779603 h 3643299"/>
              <a:gd name="connsiteX19-1131" fmla="*/ 1559506 w 10511131"/>
              <a:gd name="connsiteY19-1132" fmla="*/ 688611 h 3643299"/>
              <a:gd name="connsiteX20-1133" fmla="*/ 1416045 w 10511131"/>
              <a:gd name="connsiteY20-1134" fmla="*/ 104789 h 3643299"/>
              <a:gd name="connsiteX21-1135" fmla="*/ 1559506 w 10511131"/>
              <a:gd name="connsiteY21-1136" fmla="*/ 102002 h 3643299"/>
              <a:gd name="connsiteX22-1137" fmla="*/ 6427065 w 10511131"/>
              <a:gd name="connsiteY22-1138" fmla="*/ 102002 h 3643299"/>
              <a:gd name="connsiteX23-1139" fmla="*/ 7291197 w 10511131"/>
              <a:gd name="connsiteY23-1140" fmla="*/ 102002 h 3643299"/>
              <a:gd name="connsiteX24-1141" fmla="*/ 10511131 w 10511131"/>
              <a:gd name="connsiteY24-1142" fmla="*/ 102002 h 3643299"/>
              <a:gd name="connsiteX25-1143" fmla="*/ 10511131 w 10511131"/>
              <a:gd name="connsiteY25-1144" fmla="*/ 3643298 h 3643299"/>
              <a:gd name="connsiteX26-1145" fmla="*/ 7291197 w 10511131"/>
              <a:gd name="connsiteY26-1146" fmla="*/ 3643298 h 3643299"/>
              <a:gd name="connsiteX27-1147" fmla="*/ 7291197 w 10511131"/>
              <a:gd name="connsiteY27-1148" fmla="*/ 3643299 h 3643299"/>
              <a:gd name="connsiteX28-1149" fmla="*/ 7282015 w 10511131"/>
              <a:gd name="connsiteY28-1150" fmla="*/ 3643298 h 3643299"/>
              <a:gd name="connsiteX29-1151" fmla="*/ 6427065 w 10511131"/>
              <a:gd name="connsiteY29-1152" fmla="*/ 3643298 h 3643299"/>
              <a:gd name="connsiteX30-1153" fmla="*/ 6427065 w 10511131"/>
              <a:gd name="connsiteY30-1154" fmla="*/ 3643205 h 3643299"/>
              <a:gd name="connsiteX31-1155" fmla="*/ 2785170 w 10511131"/>
              <a:gd name="connsiteY31-1156" fmla="*/ 3642807 h 3643299"/>
              <a:gd name="connsiteX32-1157" fmla="*/ 2783144 w 10511131"/>
              <a:gd name="connsiteY32-1158" fmla="*/ 3640840 h 3643299"/>
              <a:gd name="connsiteX33-1159" fmla="*/ 2781457 w 10511131"/>
              <a:gd name="connsiteY33-1160" fmla="*/ 3638873 h 3643299"/>
              <a:gd name="connsiteX34-1161" fmla="*/ 2777069 w 10511131"/>
              <a:gd name="connsiteY34-1162" fmla="*/ 3643299 h 3643299"/>
              <a:gd name="connsiteX35-1163" fmla="*/ 2328457 w 10511131"/>
              <a:gd name="connsiteY35-1164" fmla="*/ 3238837 h 3643299"/>
              <a:gd name="connsiteX36-1165" fmla="*/ 1559506 w 10511131"/>
              <a:gd name="connsiteY36-1166" fmla="*/ 3421148 h 3643299"/>
              <a:gd name="connsiteX37-1167" fmla="*/ 903973 w 10511131"/>
              <a:gd name="connsiteY37-1168" fmla="*/ 3294416 h 3643299"/>
              <a:gd name="connsiteX38-1169" fmla="*/ 413168 w 10511131"/>
              <a:gd name="connsiteY38-1170" fmla="*/ 2945532 h 3643299"/>
              <a:gd name="connsiteX39-1171" fmla="*/ 106668 w 10511131"/>
              <a:gd name="connsiteY39-1172" fmla="*/ 2423519 h 3643299"/>
              <a:gd name="connsiteX40-1173" fmla="*/ 0 w 10511131"/>
              <a:gd name="connsiteY40-1174" fmla="*/ 1777232 h 3643299"/>
              <a:gd name="connsiteX41-1175" fmla="*/ 106668 w 10511131"/>
              <a:gd name="connsiteY41-1176" fmla="*/ 1117338 h 3643299"/>
              <a:gd name="connsiteX42-1177" fmla="*/ 413168 w 10511131"/>
              <a:gd name="connsiteY42-1178" fmla="*/ 586471 h 3643299"/>
              <a:gd name="connsiteX43-1179" fmla="*/ 903973 w 10511131"/>
              <a:gd name="connsiteY43-1180" fmla="*/ 230866 h 3643299"/>
              <a:gd name="connsiteX44-1181" fmla="*/ 1416045 w 10511131"/>
              <a:gd name="connsiteY44-1182" fmla="*/ 104789 h 3643299"/>
              <a:gd name="connsiteX0-1183" fmla="*/ 1559506 w 10511131"/>
              <a:gd name="connsiteY0-1184" fmla="*/ 601933 h 3556621"/>
              <a:gd name="connsiteX1-1185" fmla="*/ 1159841 w 10511131"/>
              <a:gd name="connsiteY1-1186" fmla="*/ 692925 h 3556621"/>
              <a:gd name="connsiteX2-1187" fmla="*/ 893172 w 10511131"/>
              <a:gd name="connsiteY2-1188" fmla="*/ 936553 h 3556621"/>
              <a:gd name="connsiteX3-1189" fmla="*/ 744310 w 10511131"/>
              <a:gd name="connsiteY3-1190" fmla="*/ 1284617 h 3556621"/>
              <a:gd name="connsiteX4-1191" fmla="*/ 697727 w 10511131"/>
              <a:gd name="connsiteY4-1192" fmla="*/ 1688259 h 3556621"/>
              <a:gd name="connsiteX5-1193" fmla="*/ 744310 w 10511131"/>
              <a:gd name="connsiteY5-1194" fmla="*/ 2076162 h 3556621"/>
              <a:gd name="connsiteX6-1195" fmla="*/ 893172 w 10511131"/>
              <a:gd name="connsiteY6-1196" fmla="*/ 2415373 h 3556621"/>
              <a:gd name="connsiteX7-1197" fmla="*/ 1159841 w 10511131"/>
              <a:gd name="connsiteY7-1198" fmla="*/ 2657197 h 3556621"/>
              <a:gd name="connsiteX8-1199" fmla="*/ 1559506 w 10511131"/>
              <a:gd name="connsiteY8-1200" fmla="*/ 2747861 h 3556621"/>
              <a:gd name="connsiteX9-1201" fmla="*/ 1728621 w 10511131"/>
              <a:gd name="connsiteY9-1202" fmla="*/ 2739828 h 3556621"/>
              <a:gd name="connsiteX10-1203" fmla="*/ 1839677 w 10511131"/>
              <a:gd name="connsiteY10-1204" fmla="*/ 2707857 h 3556621"/>
              <a:gd name="connsiteX11-1205" fmla="*/ 1541953 w 10511131"/>
              <a:gd name="connsiteY11-1206" fmla="*/ 2437014 h 3556621"/>
              <a:gd name="connsiteX12-1207" fmla="*/ 1866007 w 10511131"/>
              <a:gd name="connsiteY12-1208" fmla="*/ 2090262 h 3556621"/>
              <a:gd name="connsiteX13-1209" fmla="*/ 2226178 w 10511131"/>
              <a:gd name="connsiteY13-1210" fmla="*/ 2419307 h 3556621"/>
              <a:gd name="connsiteX14-1211" fmla="*/ 2368289 w 10511131"/>
              <a:gd name="connsiteY14-1212" fmla="*/ 2121576 h 3556621"/>
              <a:gd name="connsiteX15-1213" fmla="*/ 2421622 w 10511131"/>
              <a:gd name="connsiteY15-1214" fmla="*/ 1690554 h 3556621"/>
              <a:gd name="connsiteX16-1215" fmla="*/ 2375040 w 10511131"/>
              <a:gd name="connsiteY16-1216" fmla="*/ 1286092 h 3556621"/>
              <a:gd name="connsiteX17-1217" fmla="*/ 2226178 w 10511131"/>
              <a:gd name="connsiteY17-1218" fmla="*/ 937209 h 3556621"/>
              <a:gd name="connsiteX18-1219" fmla="*/ 1959509 w 10511131"/>
              <a:gd name="connsiteY18-1220" fmla="*/ 692925 h 3556621"/>
              <a:gd name="connsiteX19-1221" fmla="*/ 1559506 w 10511131"/>
              <a:gd name="connsiteY19-1222" fmla="*/ 601933 h 3556621"/>
              <a:gd name="connsiteX20-1223" fmla="*/ 1416045 w 10511131"/>
              <a:gd name="connsiteY20-1224" fmla="*/ 18111 h 3556621"/>
              <a:gd name="connsiteX21-1225" fmla="*/ 1559506 w 10511131"/>
              <a:gd name="connsiteY21-1226" fmla="*/ 15324 h 3556621"/>
              <a:gd name="connsiteX22-1227" fmla="*/ 6427065 w 10511131"/>
              <a:gd name="connsiteY22-1228" fmla="*/ 15324 h 3556621"/>
              <a:gd name="connsiteX23-1229" fmla="*/ 7291197 w 10511131"/>
              <a:gd name="connsiteY23-1230" fmla="*/ 15324 h 3556621"/>
              <a:gd name="connsiteX24-1231" fmla="*/ 10511131 w 10511131"/>
              <a:gd name="connsiteY24-1232" fmla="*/ 15324 h 3556621"/>
              <a:gd name="connsiteX25-1233" fmla="*/ 10511131 w 10511131"/>
              <a:gd name="connsiteY25-1234" fmla="*/ 3556620 h 3556621"/>
              <a:gd name="connsiteX26-1235" fmla="*/ 7291197 w 10511131"/>
              <a:gd name="connsiteY26-1236" fmla="*/ 3556620 h 3556621"/>
              <a:gd name="connsiteX27-1237" fmla="*/ 7291197 w 10511131"/>
              <a:gd name="connsiteY27-1238" fmla="*/ 3556621 h 3556621"/>
              <a:gd name="connsiteX28-1239" fmla="*/ 7282015 w 10511131"/>
              <a:gd name="connsiteY28-1240" fmla="*/ 3556620 h 3556621"/>
              <a:gd name="connsiteX29-1241" fmla="*/ 6427065 w 10511131"/>
              <a:gd name="connsiteY29-1242" fmla="*/ 3556620 h 3556621"/>
              <a:gd name="connsiteX30-1243" fmla="*/ 6427065 w 10511131"/>
              <a:gd name="connsiteY30-1244" fmla="*/ 3556527 h 3556621"/>
              <a:gd name="connsiteX31-1245" fmla="*/ 2785170 w 10511131"/>
              <a:gd name="connsiteY31-1246" fmla="*/ 3556129 h 3556621"/>
              <a:gd name="connsiteX32-1247" fmla="*/ 2783144 w 10511131"/>
              <a:gd name="connsiteY32-1248" fmla="*/ 3554162 h 3556621"/>
              <a:gd name="connsiteX33-1249" fmla="*/ 2781457 w 10511131"/>
              <a:gd name="connsiteY33-1250" fmla="*/ 3552195 h 3556621"/>
              <a:gd name="connsiteX34-1251" fmla="*/ 2777069 w 10511131"/>
              <a:gd name="connsiteY34-1252" fmla="*/ 3556621 h 3556621"/>
              <a:gd name="connsiteX35-1253" fmla="*/ 2328457 w 10511131"/>
              <a:gd name="connsiteY35-1254" fmla="*/ 3152159 h 3556621"/>
              <a:gd name="connsiteX36-1255" fmla="*/ 1559506 w 10511131"/>
              <a:gd name="connsiteY36-1256" fmla="*/ 3334470 h 3556621"/>
              <a:gd name="connsiteX37-1257" fmla="*/ 903973 w 10511131"/>
              <a:gd name="connsiteY37-1258" fmla="*/ 3207738 h 3556621"/>
              <a:gd name="connsiteX38-1259" fmla="*/ 413168 w 10511131"/>
              <a:gd name="connsiteY38-1260" fmla="*/ 2858854 h 3556621"/>
              <a:gd name="connsiteX39-1261" fmla="*/ 106668 w 10511131"/>
              <a:gd name="connsiteY39-1262" fmla="*/ 2336841 h 3556621"/>
              <a:gd name="connsiteX40-1263" fmla="*/ 0 w 10511131"/>
              <a:gd name="connsiteY40-1264" fmla="*/ 1690554 h 3556621"/>
              <a:gd name="connsiteX41-1265" fmla="*/ 106668 w 10511131"/>
              <a:gd name="connsiteY41-1266" fmla="*/ 1030660 h 3556621"/>
              <a:gd name="connsiteX42-1267" fmla="*/ 413168 w 10511131"/>
              <a:gd name="connsiteY42-1268" fmla="*/ 499793 h 3556621"/>
              <a:gd name="connsiteX43-1269" fmla="*/ 903973 w 10511131"/>
              <a:gd name="connsiteY43-1270" fmla="*/ 144188 h 3556621"/>
              <a:gd name="connsiteX44-1271" fmla="*/ 1416045 w 10511131"/>
              <a:gd name="connsiteY44-1272" fmla="*/ 18111 h 3556621"/>
              <a:gd name="connsiteX0-1273" fmla="*/ 1559506 w 10511131"/>
              <a:gd name="connsiteY0-1274" fmla="*/ 597851 h 3552539"/>
              <a:gd name="connsiteX1-1275" fmla="*/ 1159841 w 10511131"/>
              <a:gd name="connsiteY1-1276" fmla="*/ 688843 h 3552539"/>
              <a:gd name="connsiteX2-1277" fmla="*/ 893172 w 10511131"/>
              <a:gd name="connsiteY2-1278" fmla="*/ 932471 h 3552539"/>
              <a:gd name="connsiteX3-1279" fmla="*/ 744310 w 10511131"/>
              <a:gd name="connsiteY3-1280" fmla="*/ 1280535 h 3552539"/>
              <a:gd name="connsiteX4-1281" fmla="*/ 697727 w 10511131"/>
              <a:gd name="connsiteY4-1282" fmla="*/ 1684177 h 3552539"/>
              <a:gd name="connsiteX5-1283" fmla="*/ 744310 w 10511131"/>
              <a:gd name="connsiteY5-1284" fmla="*/ 2072080 h 3552539"/>
              <a:gd name="connsiteX6-1285" fmla="*/ 893172 w 10511131"/>
              <a:gd name="connsiteY6-1286" fmla="*/ 2411291 h 3552539"/>
              <a:gd name="connsiteX7-1287" fmla="*/ 1159841 w 10511131"/>
              <a:gd name="connsiteY7-1288" fmla="*/ 2653115 h 3552539"/>
              <a:gd name="connsiteX8-1289" fmla="*/ 1559506 w 10511131"/>
              <a:gd name="connsiteY8-1290" fmla="*/ 2743779 h 3552539"/>
              <a:gd name="connsiteX9-1291" fmla="*/ 1728621 w 10511131"/>
              <a:gd name="connsiteY9-1292" fmla="*/ 2735746 h 3552539"/>
              <a:gd name="connsiteX10-1293" fmla="*/ 1839677 w 10511131"/>
              <a:gd name="connsiteY10-1294" fmla="*/ 2703775 h 3552539"/>
              <a:gd name="connsiteX11-1295" fmla="*/ 1541953 w 10511131"/>
              <a:gd name="connsiteY11-1296" fmla="*/ 2432932 h 3552539"/>
              <a:gd name="connsiteX12-1297" fmla="*/ 1866007 w 10511131"/>
              <a:gd name="connsiteY12-1298" fmla="*/ 2086180 h 3552539"/>
              <a:gd name="connsiteX13-1299" fmla="*/ 2226178 w 10511131"/>
              <a:gd name="connsiteY13-1300" fmla="*/ 2415225 h 3552539"/>
              <a:gd name="connsiteX14-1301" fmla="*/ 2368289 w 10511131"/>
              <a:gd name="connsiteY14-1302" fmla="*/ 2117494 h 3552539"/>
              <a:gd name="connsiteX15-1303" fmla="*/ 2421622 w 10511131"/>
              <a:gd name="connsiteY15-1304" fmla="*/ 1686472 h 3552539"/>
              <a:gd name="connsiteX16-1305" fmla="*/ 2375040 w 10511131"/>
              <a:gd name="connsiteY16-1306" fmla="*/ 1282010 h 3552539"/>
              <a:gd name="connsiteX17-1307" fmla="*/ 2226178 w 10511131"/>
              <a:gd name="connsiteY17-1308" fmla="*/ 933127 h 3552539"/>
              <a:gd name="connsiteX18-1309" fmla="*/ 1959509 w 10511131"/>
              <a:gd name="connsiteY18-1310" fmla="*/ 688843 h 3552539"/>
              <a:gd name="connsiteX19-1311" fmla="*/ 1559506 w 10511131"/>
              <a:gd name="connsiteY19-1312" fmla="*/ 597851 h 3552539"/>
              <a:gd name="connsiteX20-1313" fmla="*/ 1416045 w 10511131"/>
              <a:gd name="connsiteY20-1314" fmla="*/ 14029 h 3552539"/>
              <a:gd name="connsiteX21-1315" fmla="*/ 1559506 w 10511131"/>
              <a:gd name="connsiteY21-1316" fmla="*/ 11242 h 3552539"/>
              <a:gd name="connsiteX22-1317" fmla="*/ 6427065 w 10511131"/>
              <a:gd name="connsiteY22-1318" fmla="*/ 11242 h 3552539"/>
              <a:gd name="connsiteX23-1319" fmla="*/ 7291197 w 10511131"/>
              <a:gd name="connsiteY23-1320" fmla="*/ 11242 h 3552539"/>
              <a:gd name="connsiteX24-1321" fmla="*/ 10511131 w 10511131"/>
              <a:gd name="connsiteY24-1322" fmla="*/ 11242 h 3552539"/>
              <a:gd name="connsiteX25-1323" fmla="*/ 10511131 w 10511131"/>
              <a:gd name="connsiteY25-1324" fmla="*/ 3552538 h 3552539"/>
              <a:gd name="connsiteX26-1325" fmla="*/ 7291197 w 10511131"/>
              <a:gd name="connsiteY26-1326" fmla="*/ 3552538 h 3552539"/>
              <a:gd name="connsiteX27-1327" fmla="*/ 7291197 w 10511131"/>
              <a:gd name="connsiteY27-1328" fmla="*/ 3552539 h 3552539"/>
              <a:gd name="connsiteX28-1329" fmla="*/ 7282015 w 10511131"/>
              <a:gd name="connsiteY28-1330" fmla="*/ 3552538 h 3552539"/>
              <a:gd name="connsiteX29-1331" fmla="*/ 6427065 w 10511131"/>
              <a:gd name="connsiteY29-1332" fmla="*/ 3552538 h 3552539"/>
              <a:gd name="connsiteX30-1333" fmla="*/ 6427065 w 10511131"/>
              <a:gd name="connsiteY30-1334" fmla="*/ 3552445 h 3552539"/>
              <a:gd name="connsiteX31-1335" fmla="*/ 2785170 w 10511131"/>
              <a:gd name="connsiteY31-1336" fmla="*/ 3552047 h 3552539"/>
              <a:gd name="connsiteX32-1337" fmla="*/ 2783144 w 10511131"/>
              <a:gd name="connsiteY32-1338" fmla="*/ 3550080 h 3552539"/>
              <a:gd name="connsiteX33-1339" fmla="*/ 2781457 w 10511131"/>
              <a:gd name="connsiteY33-1340" fmla="*/ 3548113 h 3552539"/>
              <a:gd name="connsiteX34-1341" fmla="*/ 2777069 w 10511131"/>
              <a:gd name="connsiteY34-1342" fmla="*/ 3552539 h 3552539"/>
              <a:gd name="connsiteX35-1343" fmla="*/ 2328457 w 10511131"/>
              <a:gd name="connsiteY35-1344" fmla="*/ 3148077 h 3552539"/>
              <a:gd name="connsiteX36-1345" fmla="*/ 1559506 w 10511131"/>
              <a:gd name="connsiteY36-1346" fmla="*/ 3330388 h 3552539"/>
              <a:gd name="connsiteX37-1347" fmla="*/ 903973 w 10511131"/>
              <a:gd name="connsiteY37-1348" fmla="*/ 3203656 h 3552539"/>
              <a:gd name="connsiteX38-1349" fmla="*/ 413168 w 10511131"/>
              <a:gd name="connsiteY38-1350" fmla="*/ 2854772 h 3552539"/>
              <a:gd name="connsiteX39-1351" fmla="*/ 106668 w 10511131"/>
              <a:gd name="connsiteY39-1352" fmla="*/ 2332759 h 3552539"/>
              <a:gd name="connsiteX40-1353" fmla="*/ 0 w 10511131"/>
              <a:gd name="connsiteY40-1354" fmla="*/ 1686472 h 3552539"/>
              <a:gd name="connsiteX41-1355" fmla="*/ 106668 w 10511131"/>
              <a:gd name="connsiteY41-1356" fmla="*/ 1026578 h 3552539"/>
              <a:gd name="connsiteX42-1357" fmla="*/ 413168 w 10511131"/>
              <a:gd name="connsiteY42-1358" fmla="*/ 495711 h 3552539"/>
              <a:gd name="connsiteX43-1359" fmla="*/ 903973 w 10511131"/>
              <a:gd name="connsiteY43-1360" fmla="*/ 140106 h 3552539"/>
              <a:gd name="connsiteX44-1361" fmla="*/ 1416045 w 10511131"/>
              <a:gd name="connsiteY44-1362" fmla="*/ 14029 h 3552539"/>
              <a:gd name="connsiteX0-1363" fmla="*/ 1559506 w 10511131"/>
              <a:gd name="connsiteY0-1364" fmla="*/ 586609 h 3541297"/>
              <a:gd name="connsiteX1-1365" fmla="*/ 1159841 w 10511131"/>
              <a:gd name="connsiteY1-1366" fmla="*/ 677601 h 3541297"/>
              <a:gd name="connsiteX2-1367" fmla="*/ 893172 w 10511131"/>
              <a:gd name="connsiteY2-1368" fmla="*/ 921229 h 3541297"/>
              <a:gd name="connsiteX3-1369" fmla="*/ 744310 w 10511131"/>
              <a:gd name="connsiteY3-1370" fmla="*/ 1269293 h 3541297"/>
              <a:gd name="connsiteX4-1371" fmla="*/ 697727 w 10511131"/>
              <a:gd name="connsiteY4-1372" fmla="*/ 1672935 h 3541297"/>
              <a:gd name="connsiteX5-1373" fmla="*/ 744310 w 10511131"/>
              <a:gd name="connsiteY5-1374" fmla="*/ 2060838 h 3541297"/>
              <a:gd name="connsiteX6-1375" fmla="*/ 893172 w 10511131"/>
              <a:gd name="connsiteY6-1376" fmla="*/ 2400049 h 3541297"/>
              <a:gd name="connsiteX7-1377" fmla="*/ 1159841 w 10511131"/>
              <a:gd name="connsiteY7-1378" fmla="*/ 2641873 h 3541297"/>
              <a:gd name="connsiteX8-1379" fmla="*/ 1559506 w 10511131"/>
              <a:gd name="connsiteY8-1380" fmla="*/ 2732537 h 3541297"/>
              <a:gd name="connsiteX9-1381" fmla="*/ 1728621 w 10511131"/>
              <a:gd name="connsiteY9-1382" fmla="*/ 2724504 h 3541297"/>
              <a:gd name="connsiteX10-1383" fmla="*/ 1839677 w 10511131"/>
              <a:gd name="connsiteY10-1384" fmla="*/ 2692533 h 3541297"/>
              <a:gd name="connsiteX11-1385" fmla="*/ 1541953 w 10511131"/>
              <a:gd name="connsiteY11-1386" fmla="*/ 2421690 h 3541297"/>
              <a:gd name="connsiteX12-1387" fmla="*/ 1866007 w 10511131"/>
              <a:gd name="connsiteY12-1388" fmla="*/ 2074938 h 3541297"/>
              <a:gd name="connsiteX13-1389" fmla="*/ 2226178 w 10511131"/>
              <a:gd name="connsiteY13-1390" fmla="*/ 2403983 h 3541297"/>
              <a:gd name="connsiteX14-1391" fmla="*/ 2368289 w 10511131"/>
              <a:gd name="connsiteY14-1392" fmla="*/ 2106252 h 3541297"/>
              <a:gd name="connsiteX15-1393" fmla="*/ 2421622 w 10511131"/>
              <a:gd name="connsiteY15-1394" fmla="*/ 1675230 h 3541297"/>
              <a:gd name="connsiteX16-1395" fmla="*/ 2375040 w 10511131"/>
              <a:gd name="connsiteY16-1396" fmla="*/ 1270768 h 3541297"/>
              <a:gd name="connsiteX17-1397" fmla="*/ 2226178 w 10511131"/>
              <a:gd name="connsiteY17-1398" fmla="*/ 921885 h 3541297"/>
              <a:gd name="connsiteX18-1399" fmla="*/ 1959509 w 10511131"/>
              <a:gd name="connsiteY18-1400" fmla="*/ 677601 h 3541297"/>
              <a:gd name="connsiteX19-1401" fmla="*/ 1559506 w 10511131"/>
              <a:gd name="connsiteY19-1402" fmla="*/ 586609 h 3541297"/>
              <a:gd name="connsiteX20-1403" fmla="*/ 1416045 w 10511131"/>
              <a:gd name="connsiteY20-1404" fmla="*/ 2787 h 3541297"/>
              <a:gd name="connsiteX21-1405" fmla="*/ 1559506 w 10511131"/>
              <a:gd name="connsiteY21-1406" fmla="*/ 0 h 3541297"/>
              <a:gd name="connsiteX22-1407" fmla="*/ 6427065 w 10511131"/>
              <a:gd name="connsiteY22-1408" fmla="*/ 0 h 3541297"/>
              <a:gd name="connsiteX23-1409" fmla="*/ 7291197 w 10511131"/>
              <a:gd name="connsiteY23-1410" fmla="*/ 0 h 3541297"/>
              <a:gd name="connsiteX24-1411" fmla="*/ 10511131 w 10511131"/>
              <a:gd name="connsiteY24-1412" fmla="*/ 0 h 3541297"/>
              <a:gd name="connsiteX25-1413" fmla="*/ 10511131 w 10511131"/>
              <a:gd name="connsiteY25-1414" fmla="*/ 3541296 h 3541297"/>
              <a:gd name="connsiteX26-1415" fmla="*/ 7291197 w 10511131"/>
              <a:gd name="connsiteY26-1416" fmla="*/ 3541296 h 3541297"/>
              <a:gd name="connsiteX27-1417" fmla="*/ 7291197 w 10511131"/>
              <a:gd name="connsiteY27-1418" fmla="*/ 3541297 h 3541297"/>
              <a:gd name="connsiteX28-1419" fmla="*/ 7282015 w 10511131"/>
              <a:gd name="connsiteY28-1420" fmla="*/ 3541296 h 3541297"/>
              <a:gd name="connsiteX29-1421" fmla="*/ 6427065 w 10511131"/>
              <a:gd name="connsiteY29-1422" fmla="*/ 3541296 h 3541297"/>
              <a:gd name="connsiteX30-1423" fmla="*/ 6427065 w 10511131"/>
              <a:gd name="connsiteY30-1424" fmla="*/ 3541203 h 3541297"/>
              <a:gd name="connsiteX31-1425" fmla="*/ 2785170 w 10511131"/>
              <a:gd name="connsiteY31-1426" fmla="*/ 3540805 h 3541297"/>
              <a:gd name="connsiteX32-1427" fmla="*/ 2783144 w 10511131"/>
              <a:gd name="connsiteY32-1428" fmla="*/ 3538838 h 3541297"/>
              <a:gd name="connsiteX33-1429" fmla="*/ 2781457 w 10511131"/>
              <a:gd name="connsiteY33-1430" fmla="*/ 3536871 h 3541297"/>
              <a:gd name="connsiteX34-1431" fmla="*/ 2777069 w 10511131"/>
              <a:gd name="connsiteY34-1432" fmla="*/ 3541297 h 3541297"/>
              <a:gd name="connsiteX35-1433" fmla="*/ 2328457 w 10511131"/>
              <a:gd name="connsiteY35-1434" fmla="*/ 3136835 h 3541297"/>
              <a:gd name="connsiteX36-1435" fmla="*/ 1559506 w 10511131"/>
              <a:gd name="connsiteY36-1436" fmla="*/ 3319146 h 3541297"/>
              <a:gd name="connsiteX37-1437" fmla="*/ 903973 w 10511131"/>
              <a:gd name="connsiteY37-1438" fmla="*/ 3192414 h 3541297"/>
              <a:gd name="connsiteX38-1439" fmla="*/ 413168 w 10511131"/>
              <a:gd name="connsiteY38-1440" fmla="*/ 2843530 h 3541297"/>
              <a:gd name="connsiteX39-1441" fmla="*/ 106668 w 10511131"/>
              <a:gd name="connsiteY39-1442" fmla="*/ 2321517 h 3541297"/>
              <a:gd name="connsiteX40-1443" fmla="*/ 0 w 10511131"/>
              <a:gd name="connsiteY40-1444" fmla="*/ 1675230 h 3541297"/>
              <a:gd name="connsiteX41-1445" fmla="*/ 106668 w 10511131"/>
              <a:gd name="connsiteY41-1446" fmla="*/ 1015336 h 3541297"/>
              <a:gd name="connsiteX42-1447" fmla="*/ 413168 w 10511131"/>
              <a:gd name="connsiteY42-1448" fmla="*/ 484469 h 3541297"/>
              <a:gd name="connsiteX43-1449" fmla="*/ 903973 w 10511131"/>
              <a:gd name="connsiteY43-1450" fmla="*/ 128864 h 3541297"/>
              <a:gd name="connsiteX44-1451" fmla="*/ 1416045 w 10511131"/>
              <a:gd name="connsiteY44-1452" fmla="*/ 2787 h 3541297"/>
              <a:gd name="connsiteX0-1453" fmla="*/ 1559506 w 10511131"/>
              <a:gd name="connsiteY0-1454" fmla="*/ 586609 h 3541297"/>
              <a:gd name="connsiteX1-1455" fmla="*/ 1159841 w 10511131"/>
              <a:gd name="connsiteY1-1456" fmla="*/ 677601 h 3541297"/>
              <a:gd name="connsiteX2-1457" fmla="*/ 893172 w 10511131"/>
              <a:gd name="connsiteY2-1458" fmla="*/ 921229 h 3541297"/>
              <a:gd name="connsiteX3-1459" fmla="*/ 744310 w 10511131"/>
              <a:gd name="connsiteY3-1460" fmla="*/ 1269293 h 3541297"/>
              <a:gd name="connsiteX4-1461" fmla="*/ 697727 w 10511131"/>
              <a:gd name="connsiteY4-1462" fmla="*/ 1672935 h 3541297"/>
              <a:gd name="connsiteX5-1463" fmla="*/ 744310 w 10511131"/>
              <a:gd name="connsiteY5-1464" fmla="*/ 2060838 h 3541297"/>
              <a:gd name="connsiteX6-1465" fmla="*/ 893172 w 10511131"/>
              <a:gd name="connsiteY6-1466" fmla="*/ 2400049 h 3541297"/>
              <a:gd name="connsiteX7-1467" fmla="*/ 1159841 w 10511131"/>
              <a:gd name="connsiteY7-1468" fmla="*/ 2641873 h 3541297"/>
              <a:gd name="connsiteX8-1469" fmla="*/ 1559506 w 10511131"/>
              <a:gd name="connsiteY8-1470" fmla="*/ 2732537 h 3541297"/>
              <a:gd name="connsiteX9-1471" fmla="*/ 1728621 w 10511131"/>
              <a:gd name="connsiteY9-1472" fmla="*/ 2724504 h 3541297"/>
              <a:gd name="connsiteX10-1473" fmla="*/ 1839677 w 10511131"/>
              <a:gd name="connsiteY10-1474" fmla="*/ 2692533 h 3541297"/>
              <a:gd name="connsiteX11-1475" fmla="*/ 1541953 w 10511131"/>
              <a:gd name="connsiteY11-1476" fmla="*/ 2421690 h 3541297"/>
              <a:gd name="connsiteX12-1477" fmla="*/ 1866007 w 10511131"/>
              <a:gd name="connsiteY12-1478" fmla="*/ 2074938 h 3541297"/>
              <a:gd name="connsiteX13-1479" fmla="*/ 2226178 w 10511131"/>
              <a:gd name="connsiteY13-1480" fmla="*/ 2403983 h 3541297"/>
              <a:gd name="connsiteX14-1481" fmla="*/ 2368289 w 10511131"/>
              <a:gd name="connsiteY14-1482" fmla="*/ 2106252 h 3541297"/>
              <a:gd name="connsiteX15-1483" fmla="*/ 2421622 w 10511131"/>
              <a:gd name="connsiteY15-1484" fmla="*/ 1675230 h 3541297"/>
              <a:gd name="connsiteX16-1485" fmla="*/ 2375040 w 10511131"/>
              <a:gd name="connsiteY16-1486" fmla="*/ 1270768 h 3541297"/>
              <a:gd name="connsiteX17-1487" fmla="*/ 2226178 w 10511131"/>
              <a:gd name="connsiteY17-1488" fmla="*/ 921885 h 3541297"/>
              <a:gd name="connsiteX18-1489" fmla="*/ 1959509 w 10511131"/>
              <a:gd name="connsiteY18-1490" fmla="*/ 677601 h 3541297"/>
              <a:gd name="connsiteX19-1491" fmla="*/ 1559506 w 10511131"/>
              <a:gd name="connsiteY19-1492" fmla="*/ 586609 h 3541297"/>
              <a:gd name="connsiteX20-1493" fmla="*/ 1416045 w 10511131"/>
              <a:gd name="connsiteY20-1494" fmla="*/ 2787 h 3541297"/>
              <a:gd name="connsiteX21-1495" fmla="*/ 1559506 w 10511131"/>
              <a:gd name="connsiteY21-1496" fmla="*/ 0 h 3541297"/>
              <a:gd name="connsiteX22-1497" fmla="*/ 6427065 w 10511131"/>
              <a:gd name="connsiteY22-1498" fmla="*/ 0 h 3541297"/>
              <a:gd name="connsiteX23-1499" fmla="*/ 7291197 w 10511131"/>
              <a:gd name="connsiteY23-1500" fmla="*/ 0 h 3541297"/>
              <a:gd name="connsiteX24-1501" fmla="*/ 10511131 w 10511131"/>
              <a:gd name="connsiteY24-1502" fmla="*/ 0 h 3541297"/>
              <a:gd name="connsiteX25-1503" fmla="*/ 10511131 w 10511131"/>
              <a:gd name="connsiteY25-1504" fmla="*/ 3541296 h 3541297"/>
              <a:gd name="connsiteX26-1505" fmla="*/ 7291197 w 10511131"/>
              <a:gd name="connsiteY26-1506" fmla="*/ 3541296 h 3541297"/>
              <a:gd name="connsiteX27-1507" fmla="*/ 7291197 w 10511131"/>
              <a:gd name="connsiteY27-1508" fmla="*/ 3541297 h 3541297"/>
              <a:gd name="connsiteX28-1509" fmla="*/ 7282015 w 10511131"/>
              <a:gd name="connsiteY28-1510" fmla="*/ 3541296 h 3541297"/>
              <a:gd name="connsiteX29-1511" fmla="*/ 6427065 w 10511131"/>
              <a:gd name="connsiteY29-1512" fmla="*/ 3541296 h 3541297"/>
              <a:gd name="connsiteX30-1513" fmla="*/ 6427065 w 10511131"/>
              <a:gd name="connsiteY30-1514" fmla="*/ 3541203 h 3541297"/>
              <a:gd name="connsiteX31-1515" fmla="*/ 2785170 w 10511131"/>
              <a:gd name="connsiteY31-1516" fmla="*/ 3540805 h 3541297"/>
              <a:gd name="connsiteX32-1517" fmla="*/ 2783144 w 10511131"/>
              <a:gd name="connsiteY32-1518" fmla="*/ 3538838 h 3541297"/>
              <a:gd name="connsiteX33-1519" fmla="*/ 2781457 w 10511131"/>
              <a:gd name="connsiteY33-1520" fmla="*/ 3536871 h 3541297"/>
              <a:gd name="connsiteX34-1521" fmla="*/ 2777069 w 10511131"/>
              <a:gd name="connsiteY34-1522" fmla="*/ 3541297 h 3541297"/>
              <a:gd name="connsiteX35-1523" fmla="*/ 2328457 w 10511131"/>
              <a:gd name="connsiteY35-1524" fmla="*/ 3136835 h 3541297"/>
              <a:gd name="connsiteX36-1525" fmla="*/ 1559506 w 10511131"/>
              <a:gd name="connsiteY36-1526" fmla="*/ 3319146 h 3541297"/>
              <a:gd name="connsiteX37-1527" fmla="*/ 903973 w 10511131"/>
              <a:gd name="connsiteY37-1528" fmla="*/ 3192414 h 3541297"/>
              <a:gd name="connsiteX38-1529" fmla="*/ 413168 w 10511131"/>
              <a:gd name="connsiteY38-1530" fmla="*/ 2843530 h 3541297"/>
              <a:gd name="connsiteX39-1531" fmla="*/ 106668 w 10511131"/>
              <a:gd name="connsiteY39-1532" fmla="*/ 2321517 h 3541297"/>
              <a:gd name="connsiteX40-1533" fmla="*/ 0 w 10511131"/>
              <a:gd name="connsiteY40-1534" fmla="*/ 1675230 h 3541297"/>
              <a:gd name="connsiteX41-1535" fmla="*/ 106668 w 10511131"/>
              <a:gd name="connsiteY41-1536" fmla="*/ 1015336 h 3541297"/>
              <a:gd name="connsiteX42-1537" fmla="*/ 413168 w 10511131"/>
              <a:gd name="connsiteY42-1538" fmla="*/ 484469 h 3541297"/>
              <a:gd name="connsiteX43-1539" fmla="*/ 903973 w 10511131"/>
              <a:gd name="connsiteY43-1540" fmla="*/ 128864 h 3541297"/>
              <a:gd name="connsiteX44-1541" fmla="*/ 1416045 w 10511131"/>
              <a:gd name="connsiteY44-1542" fmla="*/ 2787 h 3541297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</a:cxnLst>
            <a:rect l="l" t="t" r="r" b="b"/>
            <a:pathLst>
              <a:path w="10511131" h="3541297">
                <a:moveTo>
                  <a:pt x="1559506" y="586609"/>
                </a:moveTo>
                <a:cubicBezTo>
                  <a:pt x="1402543" y="586609"/>
                  <a:pt x="1269208" y="616940"/>
                  <a:pt x="1159841" y="677601"/>
                </a:cubicBezTo>
                <a:cubicBezTo>
                  <a:pt x="1050135" y="738262"/>
                  <a:pt x="961020" y="819417"/>
                  <a:pt x="893172" y="921229"/>
                </a:cubicBezTo>
                <a:cubicBezTo>
                  <a:pt x="824986" y="1023205"/>
                  <a:pt x="775365" y="1139281"/>
                  <a:pt x="744310" y="1269293"/>
                </a:cubicBezTo>
                <a:cubicBezTo>
                  <a:pt x="713255" y="1399468"/>
                  <a:pt x="697727" y="1534070"/>
                  <a:pt x="697727" y="1672935"/>
                </a:cubicBezTo>
                <a:cubicBezTo>
                  <a:pt x="697727" y="1806062"/>
                  <a:pt x="713255" y="1935253"/>
                  <a:pt x="744310" y="2060838"/>
                </a:cubicBezTo>
                <a:cubicBezTo>
                  <a:pt x="775365" y="2186587"/>
                  <a:pt x="824986" y="2299548"/>
                  <a:pt x="893172" y="2400049"/>
                </a:cubicBezTo>
                <a:cubicBezTo>
                  <a:pt x="961358" y="2500549"/>
                  <a:pt x="1050135" y="2581212"/>
                  <a:pt x="1159841" y="2641873"/>
                </a:cubicBezTo>
                <a:cubicBezTo>
                  <a:pt x="1269208" y="2702534"/>
                  <a:pt x="1402543" y="2732537"/>
                  <a:pt x="1559506" y="2732537"/>
                </a:cubicBezTo>
                <a:cubicBezTo>
                  <a:pt x="1633430" y="2732537"/>
                  <a:pt x="1690140" y="2729914"/>
                  <a:pt x="1728621" y="2724504"/>
                </a:cubicBezTo>
                <a:cubicBezTo>
                  <a:pt x="1767102" y="2719257"/>
                  <a:pt x="1803896" y="2708437"/>
                  <a:pt x="1839677" y="2692533"/>
                </a:cubicBezTo>
                <a:lnTo>
                  <a:pt x="1541953" y="2421690"/>
                </a:lnTo>
                <a:lnTo>
                  <a:pt x="1866007" y="2074938"/>
                </a:lnTo>
                <a:lnTo>
                  <a:pt x="2226178" y="2403983"/>
                </a:lnTo>
                <a:cubicBezTo>
                  <a:pt x="2285250" y="2323976"/>
                  <a:pt x="2332846" y="2224787"/>
                  <a:pt x="2368289" y="2106252"/>
                </a:cubicBezTo>
                <a:cubicBezTo>
                  <a:pt x="2403732" y="1987717"/>
                  <a:pt x="2421622" y="1844098"/>
                  <a:pt x="2421622" y="1675230"/>
                </a:cubicBezTo>
                <a:cubicBezTo>
                  <a:pt x="2421622" y="1536038"/>
                  <a:pt x="2406095" y="1401108"/>
                  <a:pt x="2375040" y="1270768"/>
                </a:cubicBezTo>
                <a:cubicBezTo>
                  <a:pt x="2343647" y="1140429"/>
                  <a:pt x="2294027" y="1024025"/>
                  <a:pt x="2226178" y="921885"/>
                </a:cubicBezTo>
                <a:cubicBezTo>
                  <a:pt x="2157992" y="819581"/>
                  <a:pt x="2069215" y="738262"/>
                  <a:pt x="1959509" y="677601"/>
                </a:cubicBezTo>
                <a:cubicBezTo>
                  <a:pt x="1850141" y="616940"/>
                  <a:pt x="1716469" y="586609"/>
                  <a:pt x="1559506" y="586609"/>
                </a:cubicBezTo>
                <a:close/>
                <a:moveTo>
                  <a:pt x="1416045" y="2787"/>
                </a:moveTo>
                <a:cubicBezTo>
                  <a:pt x="1503268" y="3345"/>
                  <a:pt x="1418398" y="5973"/>
                  <a:pt x="1559506" y="0"/>
                </a:cubicBezTo>
                <a:lnTo>
                  <a:pt x="6427065" y="0"/>
                </a:lnTo>
                <a:lnTo>
                  <a:pt x="7291197" y="0"/>
                </a:lnTo>
                <a:lnTo>
                  <a:pt x="10511131" y="0"/>
                </a:lnTo>
                <a:lnTo>
                  <a:pt x="10511131" y="3541296"/>
                </a:lnTo>
                <a:lnTo>
                  <a:pt x="7291197" y="3541296"/>
                </a:lnTo>
                <a:lnTo>
                  <a:pt x="7291197" y="3541297"/>
                </a:lnTo>
                <a:lnTo>
                  <a:pt x="7282015" y="3541296"/>
                </a:lnTo>
                <a:lnTo>
                  <a:pt x="6427065" y="3541296"/>
                </a:lnTo>
                <a:lnTo>
                  <a:pt x="6427065" y="3541203"/>
                </a:lnTo>
                <a:lnTo>
                  <a:pt x="2785170" y="3540805"/>
                </a:lnTo>
                <a:lnTo>
                  <a:pt x="2783144" y="3538838"/>
                </a:lnTo>
                <a:cubicBezTo>
                  <a:pt x="2782469" y="3538182"/>
                  <a:pt x="2781794" y="3537526"/>
                  <a:pt x="2781457" y="3536871"/>
                </a:cubicBezTo>
                <a:lnTo>
                  <a:pt x="2777069" y="3541297"/>
                </a:lnTo>
                <a:lnTo>
                  <a:pt x="2328457" y="3136835"/>
                </a:lnTo>
                <a:cubicBezTo>
                  <a:pt x="2118160" y="3258321"/>
                  <a:pt x="1861618" y="3319146"/>
                  <a:pt x="1559506" y="3319146"/>
                </a:cubicBezTo>
                <a:cubicBezTo>
                  <a:pt x="1316804" y="3319146"/>
                  <a:pt x="1098068" y="3276847"/>
                  <a:pt x="903973" y="3192414"/>
                </a:cubicBezTo>
                <a:cubicBezTo>
                  <a:pt x="710217" y="3107980"/>
                  <a:pt x="546502" y="2991740"/>
                  <a:pt x="413168" y="2843530"/>
                </a:cubicBezTo>
                <a:cubicBezTo>
                  <a:pt x="280171" y="2695485"/>
                  <a:pt x="177892" y="2521371"/>
                  <a:pt x="106668" y="2321517"/>
                </a:cubicBezTo>
                <a:cubicBezTo>
                  <a:pt x="35781" y="2121499"/>
                  <a:pt x="0" y="1906234"/>
                  <a:pt x="0" y="1675230"/>
                </a:cubicBezTo>
                <a:cubicBezTo>
                  <a:pt x="0" y="1438160"/>
                  <a:pt x="35781" y="1218305"/>
                  <a:pt x="106668" y="1015336"/>
                </a:cubicBezTo>
                <a:cubicBezTo>
                  <a:pt x="177892" y="812531"/>
                  <a:pt x="280171" y="635466"/>
                  <a:pt x="413168" y="484469"/>
                </a:cubicBezTo>
                <a:cubicBezTo>
                  <a:pt x="546502" y="333308"/>
                  <a:pt x="736827" y="209144"/>
                  <a:pt x="903973" y="128864"/>
                </a:cubicBezTo>
                <a:cubicBezTo>
                  <a:pt x="1071119" y="48584"/>
                  <a:pt x="1294447" y="2230"/>
                  <a:pt x="1416045" y="2787"/>
                </a:cubicBez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5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2784091" y="2671232"/>
            <a:ext cx="5524708" cy="524875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spc="30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Click here to add a subtitle</a:t>
            </a: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2784091" y="3317528"/>
            <a:ext cx="5525184" cy="1337837"/>
          </a:xfrm>
          <a:prstGeom prst="rect">
            <a:avLst/>
          </a:prstGeom>
        </p:spPr>
        <p:txBody>
          <a:bodyPr wrap="square" lIns="68580" tIns="34290" rIns="68580" bIns="34290" anchor="t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700" spc="1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近几年来，父亲和我都是东奔西走……他触目伤怀，自然情不能自已，情郁于中，自然要发之于外；家庭琐屑便往往触他之怒。他待我渐渐不同往日。</a:t>
            </a:r>
          </a:p>
        </p:txBody>
      </p:sp>
      <p:sp>
        <p:nvSpPr>
          <p:cNvPr id="12" name="TextBox 5"/>
          <p:cNvSpPr txBox="1"/>
          <p:nvPr>
            <p:custDataLst>
              <p:tags r:id="rId12"/>
            </p:custDataLst>
          </p:nvPr>
        </p:nvSpPr>
        <p:spPr>
          <a:xfrm>
            <a:off x="266700" y="390877"/>
            <a:ext cx="8610600" cy="4236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None/>
            </a:pPr>
            <a:r>
              <a:rPr lang="zh-CN" altLang="en-US" sz="19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怕父亲见了伤心；怕别人见了难为情。 </a:t>
            </a: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266701" y="893895"/>
            <a:ext cx="8610600" cy="2453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kumimoji="1" lang="zh-CN" altLang="en-US" sz="2700" spc="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“我赶紧拭干了泪。 怕他看见，也怕别人看见。” 两个“怕”，各怕什么？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57800" y="457200"/>
            <a:ext cx="3130550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99795" y="3645212"/>
            <a:ext cx="4629150" cy="401648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90">
                <a:solidFill>
                  <a:schemeClr val="accent1">
                    <a:lumMod val="75000"/>
                  </a:schemeClr>
                </a:solidFill>
              </a:rPr>
              <a:t>阅读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90">
                <a:solidFill>
                  <a:schemeClr val="accent1">
                    <a:lumMod val="75000"/>
                  </a:schemeClr>
                </a:solidFill>
              </a:rPr>
              <a:t>最后一段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361730" y="1915726"/>
            <a:ext cx="828675" cy="648948"/>
          </a:xfrm>
        </p:spPr>
        <p:txBody>
          <a:bodyPr/>
          <a:lstStyle/>
          <a:p>
            <a:r>
              <a:rPr lang="en-US" altLang="zh-CN">
                <a:solidFill>
                  <a:schemeClr val="dk1"/>
                </a:solidFill>
              </a:rPr>
              <a:t>01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5"/>
            </p:custDataLst>
          </p:nvPr>
        </p:nvSpPr>
        <p:spPr>
          <a:xfrm>
            <a:off x="457200" y="274638"/>
            <a:ext cx="8229600" cy="796908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>
              <a:buClrTx/>
              <a:buSzTx/>
              <a:buFontTx/>
            </a:pPr>
            <a:r>
              <a:rPr lang="zh-CN" altLang="en-US" sz="5400" b="1" kern="12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父子隔膜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307975" y="1347773"/>
            <a:ext cx="8686800" cy="4525963"/>
          </a:xfr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/>
            <a:r>
              <a:rPr lang="en-US" altLang="zh-CN" sz="2400" kern="120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1915年，朱自清父亲包办他的婚姻，父子发生矛盾；</a:t>
            </a:r>
          </a:p>
          <a:p>
            <a:pPr lvl="0" algn="l" defTabSz="914400"/>
            <a:r>
              <a:rPr lang="en-US" altLang="zh-CN" sz="2400" kern="120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1916年，朱自清上北大后自作主张改“朱自华”为“朱自清”，父亲生气；</a:t>
            </a:r>
          </a:p>
          <a:p>
            <a:pPr lvl="0" algn="l" defTabSz="914400"/>
            <a:r>
              <a:rPr lang="en-US" altLang="zh-CN" sz="2400" kern="120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1917年，父亲失业，祖母去世，家庭经济陷入困顿，朱自清二弟几乎失学，《背影》的故事发生在这一年；</a:t>
            </a:r>
          </a:p>
          <a:p>
            <a:pPr lvl="0" algn="l" defTabSz="914400"/>
            <a:r>
              <a:rPr lang="en-US" altLang="zh-CN" sz="2400" kern="120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1921年，朱自清北大毕业参加工作，父亲为了缓解家庭经济的紧张私自扣留了他的工资，父子间发生激烈冲突，朱自清离家出走；</a:t>
            </a:r>
          </a:p>
          <a:p>
            <a:pPr lvl="0" algn="l" defTabSz="914400"/>
            <a:r>
              <a:rPr lang="en-US" altLang="zh-CN" sz="2400" kern="120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1922年，朱自清带儿子回家，父亲不予理睬，父子间开始长达多年的冷战；</a:t>
            </a:r>
          </a:p>
          <a:p>
            <a:pPr lvl="0" algn="l" defTabSz="914400"/>
            <a:r>
              <a:rPr lang="en-US" altLang="zh-CN" sz="2400" kern="120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1925年，朱自清父亲写信给儿子：大约大去之期不远矣，朱自清在泪水中完成了《背影》。</a:t>
            </a:r>
          </a:p>
        </p:txBody>
      </p:sp>
    </p:spTree>
    <p:custDataLst>
      <p:tags r:id="rId7"/>
    </p:custDataLst>
  </p:cSld>
  <p:clrMapOvr>
    <a:masterClrMapping/>
  </p:clrMapOvr>
  <p:transition>
    <p:blinds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29" name="任意多边形: 形状 1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457200" y="513794"/>
            <a:ext cx="167164" cy="33956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: 形状 12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79133" y="513794"/>
            <a:ext cx="167164" cy="33956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矩形 11"/>
          <p:cNvSpPr/>
          <p:nvPr>
            <p:custDataLst>
              <p:tags r:id="rId8"/>
            </p:custDataLst>
          </p:nvPr>
        </p:nvSpPr>
        <p:spPr>
          <a:xfrm>
            <a:off x="1257300" y="2876574"/>
            <a:ext cx="6629453" cy="2628921"/>
          </a:xfrm>
          <a:prstGeom prst="rect">
            <a:avLst/>
          </a:prstGeom>
          <a:solidFill>
            <a:schemeClr val="lt1"/>
          </a:solidFill>
          <a:ln w="25400">
            <a:noFill/>
          </a:ln>
          <a:effectLst>
            <a:outerShdw blurRad="50800" dist="76200" dir="5400000" sx="101000" sy="101000" algn="t" rotWithShape="0">
              <a:schemeClr val="dk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任意多边形: 形状 1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0800000">
            <a:off x="8542020" y="6008767"/>
            <a:ext cx="192405" cy="391001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: 形状 14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00000">
            <a:off x="8286750" y="6008767"/>
            <a:ext cx="192405" cy="391001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>
            <p:custDataLst>
              <p:tags r:id="rId11"/>
            </p:custDataLst>
          </p:nvPr>
        </p:nvSpPr>
        <p:spPr>
          <a:xfrm>
            <a:off x="1257300" y="1086573"/>
            <a:ext cx="6629453" cy="1032996"/>
          </a:xfrm>
          <a:prstGeom prst="rect">
            <a:avLst/>
          </a:prstGeom>
          <a:solidFill>
            <a:schemeClr val="lt1"/>
          </a:solidFill>
          <a:ln w="25400">
            <a:noFill/>
          </a:ln>
          <a:effectLst>
            <a:outerShdw blurRad="50800" dist="76200" dir="5400000" sx="101000" sy="101000" algn="t" rotWithShape="0">
              <a:schemeClr val="dk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485900" y="1258020"/>
            <a:ext cx="6172248" cy="690096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100" b="1" spc="1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父子隔膜</a:t>
            </a: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485900" y="3105172"/>
            <a:ext cx="6172248" cy="2171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我与父亲不相见已二年余。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我那时真是聪明过分，总觉他说话不大漂亮……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近几年来，父亲和我都是东奔西走……他触目伤怀，自然情不能自已，情郁于中，自然要发之于外；家庭琐屑便往往触他之怒。他待我渐渐不同往日。</a:t>
            </a:r>
          </a:p>
        </p:txBody>
      </p:sp>
    </p:spTree>
    <p:custDataLst>
      <p:tags r:id="rId14"/>
    </p:custDataLst>
  </p:cSld>
  <p:clrMapOvr>
    <a:masterClrMapping/>
  </p:clrMapOvr>
  <p:transition>
    <p:blinds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57425" y="4497382"/>
            <a:ext cx="4629150" cy="401648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600">
                <a:solidFill>
                  <a:schemeClr val="accent1"/>
                </a:solidFill>
              </a:rPr>
              <a:t>6.美读中悟儿子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361730" y="1915726"/>
            <a:ext cx="828675" cy="648948"/>
          </a:xfrm>
        </p:spPr>
        <p:txBody>
          <a:bodyPr>
            <a:normAutofit fontScale="50000"/>
          </a:bodyPr>
          <a:lstStyle/>
          <a:p>
            <a:pPr marL="0" indent="0" algn="ctr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SzTx/>
              <a:buNone/>
            </a:pPr>
            <a:r>
              <a:rPr>
                <a:solidFill>
                  <a:schemeClr val="dk1"/>
                </a:solidFill>
              </a:rPr>
              <a:t>美读文章，进一步感悟儿子对父亲的爱。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145422" name="Rectangle 14"/>
          <p:cNvSpPr/>
          <p:nvPr>
            <p:custDataLst>
              <p:tags r:id="rId6"/>
            </p:custDataLst>
          </p:nvPr>
        </p:nvSpPr>
        <p:spPr>
          <a:xfrm>
            <a:off x="609600" y="0"/>
            <a:ext cx="35306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5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归纳小结</a:t>
            </a:r>
          </a:p>
        </p:txBody>
      </p:sp>
      <p:sp>
        <p:nvSpPr>
          <p:cNvPr id="17411" name="WordArt 15"/>
          <p:cNvSpPr>
            <a:spLocks noTextEdit="1"/>
          </p:cNvSpPr>
          <p:nvPr>
            <p:custDataLst>
              <p:tags r:id="rId7"/>
            </p:custDataLst>
          </p:nvPr>
        </p:nvSpPr>
        <p:spPr>
          <a:xfrm>
            <a:off x="395288" y="1268413"/>
            <a:ext cx="12954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pPr algn="ctr" eaLnBrk="0" hangingPunct="0"/>
            <a:r>
              <a:rPr lang="zh-CN" altLang="en-US" sz="2800">
                <a:ln w="9525" cap="flat" cmpd="sng">
                  <a:solidFill>
                    <a:srgbClr val="B74E07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74E07"/>
                </a:solidFill>
                <a:latin typeface="微软雅黑" panose="020b0503020204020204" charset="-122"/>
                <a:ea typeface="微软雅黑" panose="020b0503020204020204" charset="-122"/>
              </a:rPr>
              <a:t>见面背景</a:t>
            </a:r>
          </a:p>
        </p:txBody>
      </p:sp>
      <p:sp>
        <p:nvSpPr>
          <p:cNvPr id="17412" name="WordArt 16"/>
          <p:cNvSpPr>
            <a:spLocks noTextEdit="1"/>
          </p:cNvSpPr>
          <p:nvPr>
            <p:custDataLst>
              <p:tags r:id="rId8"/>
            </p:custDataLst>
          </p:nvPr>
        </p:nvSpPr>
        <p:spPr>
          <a:xfrm>
            <a:off x="468313" y="2924175"/>
            <a:ext cx="1295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pPr algn="ctr" eaLnBrk="0" hangingPunct="0"/>
            <a:r>
              <a:rPr lang="zh-CN" altLang="en-US" sz="2800">
                <a:ln w="9525" cap="flat" cmpd="sng">
                  <a:solidFill>
                    <a:srgbClr val="B74E07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74E07"/>
                </a:solidFill>
                <a:latin typeface="微软雅黑" panose="020b0503020204020204" charset="-122"/>
                <a:ea typeface="微软雅黑" panose="020b0503020204020204" charset="-122"/>
              </a:rPr>
              <a:t>四次流泪</a:t>
            </a:r>
          </a:p>
        </p:txBody>
      </p:sp>
      <p:sp>
        <p:nvSpPr>
          <p:cNvPr id="145425" name="WordArt 17"/>
          <p:cNvSpPr>
            <a:spLocks noChangeArrowheads="1" noChangeShapeType="1" noTextEdit="1"/>
          </p:cNvSpPr>
          <p:nvPr>
            <p:custDataLst>
              <p:tags r:id="rId9"/>
            </p:custDataLst>
          </p:nvPr>
        </p:nvSpPr>
        <p:spPr bwMode="auto">
          <a:xfrm>
            <a:off x="4716463" y="1125538"/>
            <a:ext cx="2478087" cy="28733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0" cap="none" spc="0" normalizeH="0" baseline="0" noProof="0" smtClean="0">
                <a:ln w="9525">
                  <a:solidFill>
                    <a:srgbClr val="0000FF"/>
                  </a:solidFill>
                  <a:miter lim="800000"/>
                </a:ln>
                <a:solidFill>
                  <a:schemeClr val="folHlin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kumimoji="0" lang="zh-CN" altLang="en-US" sz="2000" b="0" i="0" u="none" strike="noStrike" kern="10" cap="none" spc="0" normalizeH="0" baseline="0" noProof="0" smtClean="0">
                <a:ln w="9525">
                  <a:solidFill>
                    <a:srgbClr val="0000FF"/>
                  </a:solidFill>
                  <a:miter lim="800000"/>
                </a:ln>
                <a:solidFill>
                  <a:schemeClr val="folHlin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祸不单行</a:t>
            </a:r>
            <a:r>
              <a:rPr kumimoji="0" lang="en-US" altLang="zh-CN" sz="2000" b="0" i="0" u="none" strike="noStrike" kern="10" cap="none" spc="0" normalizeH="0" baseline="0" noProof="0" smtClean="0">
                <a:ln w="9525">
                  <a:solidFill>
                    <a:srgbClr val="0000FF"/>
                  </a:solidFill>
                  <a:miter lim="800000"/>
                </a:ln>
                <a:solidFill>
                  <a:schemeClr val="folHlin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kumimoji="0" lang="zh-CN" altLang="en-US" sz="2000" b="0" i="0" u="none" strike="noStrike" kern="10" cap="none" spc="0" normalizeH="0" baseline="0" noProof="0" smtClean="0">
                <a:ln w="9525">
                  <a:solidFill>
                    <a:srgbClr val="0000FF"/>
                  </a:solidFill>
                  <a:miter lim="800000"/>
                </a:ln>
                <a:solidFill>
                  <a:schemeClr val="folHlin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家境惨淡）</a:t>
            </a:r>
          </a:p>
        </p:txBody>
      </p:sp>
      <p:sp>
        <p:nvSpPr>
          <p:cNvPr id="17414" name="WordArt 18"/>
          <p:cNvSpPr>
            <a:spLocks noTextEdit="1"/>
          </p:cNvSpPr>
          <p:nvPr>
            <p:custDataLst>
              <p:tags r:id="rId10"/>
            </p:custDataLst>
          </p:nvPr>
        </p:nvSpPr>
        <p:spPr>
          <a:xfrm>
            <a:off x="539750" y="5013325"/>
            <a:ext cx="1295400" cy="512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pPr algn="ctr" eaLnBrk="0" hangingPunct="0"/>
            <a:r>
              <a:rPr lang="zh-CN" altLang="en-US" sz="2800">
                <a:ln w="9525" cap="flat" cmpd="sng">
                  <a:solidFill>
                    <a:srgbClr val="B74E07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B74E07"/>
                </a:solidFill>
                <a:latin typeface="微软雅黑" panose="020b0503020204020204" charset="-122"/>
                <a:ea typeface="微软雅黑" panose="020b0503020204020204" charset="-122"/>
              </a:rPr>
              <a:t>四个背影</a:t>
            </a:r>
          </a:p>
        </p:txBody>
      </p:sp>
      <p:pic>
        <p:nvPicPr>
          <p:cNvPr id="145427" name="Picture 19" descr="pic0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477000" y="457200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28" name="Rectangle 20"/>
          <p:cNvSpPr/>
          <p:nvPr>
            <p:custDataLst>
              <p:tags r:id="rId13"/>
            </p:custDataLst>
          </p:nvPr>
        </p:nvSpPr>
        <p:spPr>
          <a:xfrm>
            <a:off x="3059113" y="4292600"/>
            <a:ext cx="4949825" cy="2286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惦记背影（思念父亲）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刻画背影（望父买橘）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惜别背影（父子分手）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再现背影（别后怀念）</a:t>
            </a:r>
          </a:p>
        </p:txBody>
      </p:sp>
      <p:sp>
        <p:nvSpPr>
          <p:cNvPr id="145429" name="Rectangle 21"/>
          <p:cNvSpPr/>
          <p:nvPr>
            <p:custDataLst>
              <p:tags r:id="rId14"/>
            </p:custDataLst>
          </p:nvPr>
        </p:nvSpPr>
        <p:spPr>
          <a:xfrm>
            <a:off x="3048000" y="1916113"/>
            <a:ext cx="6096000" cy="2286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悲哀之泪（见父亲 睹家境 想祖母）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感动之泪（望父亲买橘 父子离别）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心疼之泪（背影远去依依惜别）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自责之泪（再现背影 泪光莹莹）</a:t>
            </a:r>
          </a:p>
        </p:txBody>
      </p:sp>
      <p:sp>
        <p:nvSpPr>
          <p:cNvPr id="145430" name="Rectangle 22"/>
          <p:cNvSpPr/>
          <p:nvPr>
            <p:custDataLst>
              <p:tags r:id="rId15"/>
            </p:custDataLst>
          </p:nvPr>
        </p:nvSpPr>
        <p:spPr>
          <a:xfrm>
            <a:off x="2987675" y="908050"/>
            <a:ext cx="2057400" cy="1081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祖母死了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dk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父亲失业</a:t>
            </a:r>
          </a:p>
        </p:txBody>
      </p:sp>
      <p:grpSp>
        <p:nvGrpSpPr>
          <p:cNvPr id="2" name="Group 25"/>
          <p:cNvGrpSpPr/>
          <p:nvPr>
            <p:custDataLst>
              <p:tags r:id="rId16"/>
            </p:custDataLst>
          </p:nvPr>
        </p:nvGrpSpPr>
        <p:grpSpPr>
          <a:xfrm>
            <a:off x="1908175" y="1125538"/>
            <a:ext cx="935038" cy="790575"/>
            <a:chOff x="4464" y="528"/>
            <a:chExt cx="240" cy="384"/>
          </a:xfrm>
        </p:grpSpPr>
        <p:sp>
          <p:nvSpPr>
            <p:cNvPr id="17426" name="Line 23"/>
            <p:cNvSpPr/>
            <p:nvPr>
              <p:custDataLst>
                <p:tags r:id="rId17"/>
              </p:custDataLst>
            </p:nvPr>
          </p:nvSpPr>
          <p:spPr>
            <a:xfrm flipV="1">
              <a:off x="4464" y="528"/>
              <a:ext cx="192" cy="240"/>
            </a:xfrm>
            <a:prstGeom prst="line">
              <a:avLst/>
            </a:prstGeom>
            <a:ln w="9525" cap="flat" cmpd="sng">
              <a:solidFill>
                <a:schemeClr val="dk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7427" name="Line 24"/>
            <p:cNvSpPr/>
            <p:nvPr>
              <p:custDataLst>
                <p:tags r:id="rId18"/>
              </p:custDataLst>
            </p:nvPr>
          </p:nvSpPr>
          <p:spPr>
            <a:xfrm>
              <a:off x="4512" y="768"/>
              <a:ext cx="192" cy="144"/>
            </a:xfrm>
            <a:prstGeom prst="line">
              <a:avLst/>
            </a:prstGeom>
            <a:ln w="9525" cap="flat" cmpd="sng">
              <a:solidFill>
                <a:schemeClr val="dk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3" name="Group 28"/>
          <p:cNvGrpSpPr/>
          <p:nvPr>
            <p:custDataLst>
              <p:tags r:id="rId19"/>
            </p:custDataLst>
          </p:nvPr>
        </p:nvGrpSpPr>
        <p:grpSpPr>
          <a:xfrm>
            <a:off x="1979613" y="2276475"/>
            <a:ext cx="1008062" cy="1657350"/>
            <a:chOff x="4320" y="192"/>
            <a:chExt cx="576" cy="1200"/>
          </a:xfrm>
        </p:grpSpPr>
        <p:sp>
          <p:nvSpPr>
            <p:cNvPr id="17424" name="Line 26"/>
            <p:cNvSpPr/>
            <p:nvPr>
              <p:custDataLst>
                <p:tags r:id="rId20"/>
              </p:custDataLst>
            </p:nvPr>
          </p:nvSpPr>
          <p:spPr>
            <a:xfrm flipV="1">
              <a:off x="4320" y="192"/>
              <a:ext cx="528" cy="624"/>
            </a:xfrm>
            <a:prstGeom prst="line">
              <a:avLst/>
            </a:prstGeom>
            <a:ln w="9525" cap="flat" cmpd="sng">
              <a:solidFill>
                <a:schemeClr val="dk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7425" name="Line 27"/>
            <p:cNvSpPr/>
            <p:nvPr>
              <p:custDataLst>
                <p:tags r:id="rId21"/>
              </p:custDataLst>
            </p:nvPr>
          </p:nvSpPr>
          <p:spPr>
            <a:xfrm>
              <a:off x="4320" y="864"/>
              <a:ext cx="576" cy="528"/>
            </a:xfrm>
            <a:prstGeom prst="line">
              <a:avLst/>
            </a:prstGeom>
            <a:ln w="9525" cap="flat" cmpd="sng">
              <a:solidFill>
                <a:schemeClr val="dk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4" name="Group 31"/>
          <p:cNvGrpSpPr/>
          <p:nvPr>
            <p:custDataLst>
              <p:tags r:id="rId22"/>
            </p:custDataLst>
          </p:nvPr>
        </p:nvGrpSpPr>
        <p:grpSpPr>
          <a:xfrm>
            <a:off x="1981200" y="4508500"/>
            <a:ext cx="1006475" cy="1816100"/>
            <a:chOff x="4464" y="1536"/>
            <a:chExt cx="288" cy="1152"/>
          </a:xfrm>
        </p:grpSpPr>
        <p:sp>
          <p:nvSpPr>
            <p:cNvPr id="17422" name="Line 29"/>
            <p:cNvSpPr/>
            <p:nvPr>
              <p:custDataLst>
                <p:tags r:id="rId23"/>
              </p:custDataLst>
            </p:nvPr>
          </p:nvSpPr>
          <p:spPr>
            <a:xfrm flipV="1">
              <a:off x="4464" y="1536"/>
              <a:ext cx="288" cy="432"/>
            </a:xfrm>
            <a:prstGeom prst="line">
              <a:avLst/>
            </a:prstGeom>
            <a:ln w="9525" cap="flat" cmpd="sng">
              <a:solidFill>
                <a:schemeClr val="dk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17423" name="Line 30"/>
            <p:cNvSpPr/>
            <p:nvPr>
              <p:custDataLst>
                <p:tags r:id="rId24"/>
              </p:custDataLst>
            </p:nvPr>
          </p:nvSpPr>
          <p:spPr>
            <a:xfrm>
              <a:off x="4464" y="2016"/>
              <a:ext cx="240" cy="672"/>
            </a:xfrm>
            <a:prstGeom prst="line">
              <a:avLst/>
            </a:prstGeom>
            <a:ln w="9525" cap="flat" cmpd="sng">
              <a:solidFill>
                <a:schemeClr val="dk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</p:spTree>
    <p:custDataLst>
      <p:tags r:id="rId25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5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5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5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5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5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22" grpId="0"/>
      <p:bldP spid="145428" grpId="0"/>
      <p:bldP spid="145429" grpId="0"/>
      <p:bldP spid="1454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457167" y="2000239"/>
            <a:ext cx="8229666" cy="2857523"/>
          </a:xfrm>
          <a:custGeom>
            <a:gdLst>
              <a:gd name="connisteX0" fmla="*/ 4723765 w 10902950"/>
              <a:gd name="connsiteY0" fmla="*/ 22225 h 3856355"/>
              <a:gd name="connisteX1" fmla="*/ 0 w 10902950"/>
              <a:gd name="connsiteY1" fmla="*/ 22225 h 3856355"/>
              <a:gd name="connisteX2" fmla="*/ 0 w 10902950"/>
              <a:gd name="connsiteY2" fmla="*/ 3856355 h 3856355"/>
              <a:gd name="connisteX3" fmla="*/ 10902950 w 10902950"/>
              <a:gd name="connsiteY3" fmla="*/ 3856355 h 3856355"/>
              <a:gd name="connisteX4" fmla="*/ 10902950 w 10902950"/>
              <a:gd name="connsiteY4" fmla="*/ 0 h 3856355"/>
              <a:gd name="connisteX5" fmla="*/ 9713595 w 10902950"/>
              <a:gd name="connsiteY5" fmla="*/ 0 h 3856355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0902950" h="3856354">
                <a:moveTo>
                  <a:pt x="4723765" y="22225"/>
                </a:moveTo>
                <a:lnTo>
                  <a:pt x="0" y="22225"/>
                </a:lnTo>
                <a:lnTo>
                  <a:pt x="0" y="3856355"/>
                </a:lnTo>
                <a:lnTo>
                  <a:pt x="10902950" y="3856355"/>
                </a:lnTo>
                <a:lnTo>
                  <a:pt x="10902950" y="0"/>
                </a:lnTo>
                <a:lnTo>
                  <a:pt x="9713595" y="0"/>
                </a:lnTo>
              </a:path>
            </a:pathLst>
          </a:custGeom>
          <a:noFill/>
          <a:ln w="1905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 descr="placingpictureplaceholder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5805" y="2733485"/>
            <a:ext cx="1770851" cy="1390325"/>
          </a:xfrm>
          <a:prstGeom prst="rect">
            <a:avLst/>
          </a:prstGeom>
        </p:spPr>
      </p:pic>
      <p:pic>
        <p:nvPicPr>
          <p:cNvPr id="6" name="图片 5" descr="placingpictureplaceholder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51906" y="2733485"/>
            <a:ext cx="1377180" cy="139032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4386296" y="1314450"/>
            <a:ext cx="3270904" cy="571500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拓展迁移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4386263" y="2609852"/>
            <a:ext cx="3957638" cy="19888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父亲又是一部大书，年轻的儿女们常读不懂，直到他们真正长大，站在理想与现实、历史与今天的交汇点上重新打开它时，才能读懂父亲那颗真诚的心。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57172" y="741604"/>
            <a:ext cx="8229657" cy="719604"/>
          </a:xfrm>
          <a:prstGeom prst="rect">
            <a:avLst/>
          </a:prstGeom>
          <a:noFill/>
        </p:spPr>
        <p:txBody>
          <a:bodyPr wrap="square" lIns="47625" tIns="19050" rIns="47625" bIns="19050" rtlCol="0" anchor="t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连接生活，畅谈心声</a:t>
            </a:r>
          </a:p>
        </p:txBody>
      </p:sp>
      <p:pic>
        <p:nvPicPr>
          <p:cNvPr id="5" name="图片 4" descr="placingpictureplaceholde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10895" y="2495613"/>
            <a:ext cx="1532970" cy="1124666"/>
          </a:xfrm>
          <a:prstGeom prst="rect">
            <a:avLst/>
          </a:prstGeom>
        </p:spPr>
      </p:pic>
      <p:pic>
        <p:nvPicPr>
          <p:cNvPr id="6" name="图片 5" descr="placingpictureplaceholde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386309" y="2495613"/>
            <a:ext cx="1529336" cy="1124666"/>
          </a:xfrm>
          <a:prstGeom prst="rect">
            <a:avLst/>
          </a:prstGeom>
        </p:spPr>
      </p:pic>
      <p:pic>
        <p:nvPicPr>
          <p:cNvPr id="8" name="图片 7" descr="placingpictureplaceholder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12712" y="3715529"/>
            <a:ext cx="1531153" cy="1935674"/>
          </a:xfrm>
          <a:prstGeom prst="rect">
            <a:avLst/>
          </a:prstGeom>
        </p:spPr>
      </p:pic>
      <p:pic>
        <p:nvPicPr>
          <p:cNvPr id="10" name="图片 9" descr="placingpictureplaceholder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386309" y="3715529"/>
            <a:ext cx="1531153" cy="1935674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15"/>
            </p:custDataLst>
          </p:nvPr>
        </p:nvSpPr>
        <p:spPr>
          <a:xfrm>
            <a:off x="457127" y="2603346"/>
            <a:ext cx="3470996" cy="29517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听歌曲《父亲》感受如山的父爱。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在你的人生经历中，你的父亲肯定也给予了你许许多多的关爱，想一想，哪一个细节给你留下了难以磨灭的印象 。</a:t>
            </a:r>
          </a:p>
        </p:txBody>
      </p:sp>
      <p:pic>
        <p:nvPicPr>
          <p:cNvPr id="12" name="New picture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049000" y="10363200"/>
            <a:ext cx="330200" cy="241300"/>
          </a:xfrm>
          <a:prstGeom prst="cube">
            <a:avLst/>
          </a:prstGeom>
        </p:spPr>
      </p:pic>
    </p:spTree>
    <p:custDataLst>
      <p:tags r:id="rId18"/>
    </p:custDataLst>
  </p:cSld>
  <p:clrMapOvr>
    <a:masterClrMapping/>
  </p:clrMapOvr>
  <p:transition spd="slow">
    <p:wipe dir="r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9" name="Freeform 53"/>
          <p:cNvSpPr/>
          <p:nvPr>
            <p:custDataLst>
              <p:tags r:id="rId5"/>
            </p:custDataLst>
          </p:nvPr>
        </p:nvSpPr>
        <p:spPr bwMode="auto">
          <a:xfrm flipH="1">
            <a:off x="0" y="1515959"/>
            <a:ext cx="2190456" cy="4378476"/>
          </a:xfrm>
          <a:custGeom>
            <a:gdLst>
              <a:gd name="T0" fmla="*/ 1798 w 1798"/>
              <a:gd name="T1" fmla="*/ 0 h 3594"/>
              <a:gd name="T2" fmla="*/ 0 w 1798"/>
              <a:gd name="T3" fmla="*/ 1797 h 3594"/>
              <a:gd name="T4" fmla="*/ 1798 w 1798"/>
              <a:gd name="T5" fmla="*/ 3594 h 3594"/>
              <a:gd name="T6" fmla="*/ 1798 w 1798"/>
              <a:gd name="T7" fmla="*/ 2866 h 3594"/>
              <a:gd name="T8" fmla="*/ 729 w 1798"/>
              <a:gd name="T9" fmla="*/ 1797 h 3594"/>
              <a:gd name="T10" fmla="*/ 1798 w 1798"/>
              <a:gd name="T11" fmla="*/ 728 h 3594"/>
              <a:gd name="T12" fmla="*/ 1798 w 1798"/>
              <a:gd name="T13" fmla="*/ 0 h 35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8" h="3593">
                <a:moveTo>
                  <a:pt x="1798" y="0"/>
                </a:moveTo>
                <a:lnTo>
                  <a:pt x="0" y="1797"/>
                </a:lnTo>
                <a:lnTo>
                  <a:pt x="1798" y="3594"/>
                </a:lnTo>
                <a:lnTo>
                  <a:pt x="1798" y="2866"/>
                </a:lnTo>
                <a:lnTo>
                  <a:pt x="729" y="1797"/>
                </a:lnTo>
                <a:lnTo>
                  <a:pt x="1798" y="728"/>
                </a:lnTo>
                <a:lnTo>
                  <a:pt x="1798" y="0"/>
                </a:lnTo>
                <a:close/>
              </a:path>
            </a:pathLst>
          </a:custGeom>
          <a:solidFill>
            <a:schemeClr val="lt1">
              <a:lumMod val="95000"/>
              <a:alpha val="43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956495" y="2689279"/>
            <a:ext cx="2664785" cy="2624778"/>
          </a:xfrm>
          <a:prstGeom prst="rect">
            <a:avLst/>
          </a:prstGeom>
          <a:solidFill>
            <a:schemeClr val="lt1"/>
          </a:solidFill>
          <a:ln w="3175"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9605" b="9605"/>
          <a:stretch>
            <a:fillRect/>
          </a:stretch>
        </p:blipFill>
        <p:spPr>
          <a:xfrm>
            <a:off x="1052699" y="2778285"/>
            <a:ext cx="2472377" cy="2446768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4572000" y="1"/>
            <a:ext cx="457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977339" y="1044413"/>
            <a:ext cx="2623097" cy="393492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marR="0" algn="ctr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1900" b="1" i="0" kern="1200" cap="none" spc="300" normalizeH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作者</a:t>
            </a:r>
          </a:p>
        </p:txBody>
      </p:sp>
      <p:sp>
        <p:nvSpPr>
          <p:cNvPr id="3" name="流程图: 接点 2"/>
          <p:cNvSpPr/>
          <p:nvPr>
            <p:custDataLst>
              <p:tags r:id="rId11"/>
            </p:custDataLst>
          </p:nvPr>
        </p:nvSpPr>
        <p:spPr>
          <a:xfrm>
            <a:off x="771855" y="1151794"/>
            <a:ext cx="184640" cy="184640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4942523" y="1305496"/>
            <a:ext cx="3830955" cy="4247006"/>
          </a:xfrm>
          <a:prstGeom prst="rect">
            <a:avLst/>
          </a:prstGeom>
          <a:noFill/>
        </p:spPr>
        <p:txBody>
          <a:bodyPr vert="horz" lIns="67500" tIns="35100" rIns="67500" bIns="35100" rtlCol="0" anchor="ctr">
            <a:normAutofit/>
          </a:bodyPr>
          <a:lstStyle>
            <a:lvl1pPr marL="285750" marR="0" lvl="0" indent="-285750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kumimoji="0" lang="zh-CN" altLang="en-US" sz="1100" b="0" i="0" u="none" strike="noStrike" cap="none" spc="150" normalizeH="0" baseline="0" noProof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lvl="0" indent="-285750" algn="l">
              <a:lnSpc>
                <a:spcPct val="140000"/>
              </a:lnSpc>
              <a:spcBef>
                <a:spcPct val="0"/>
              </a:spcBef>
              <a:spcAft>
                <a:spcPts val="800"/>
              </a:spcAft>
              <a:buClr>
                <a:schemeClr val="bg1"/>
              </a:buClr>
              <a:buSzTx/>
            </a:pPr>
            <a:r>
              <a:rPr lang="zh-CN" altLang="en-US" sz="1400">
                <a:solidFill>
                  <a:schemeClr val="dk1"/>
                </a:solidFill>
                <a:cs typeface="微软雅黑" panose="020b0503020204020204" charset="-122"/>
              </a:rPr>
              <a:t>朱自清(1898—1948)，字佩弦，号秋实，江苏扬州人。现代著名的散文家、诗人、学者、民主战士。1948年朱自清为反对美蒋反动派的罪恶行径，在拒绝领取美国救济粮的宣言上签字，因此，毛泽东称赞他“有骨气”，表现了我们民族的英雄气概。</a:t>
            </a:r>
          </a:p>
          <a:p>
            <a:pPr marL="285750" lvl="0" indent="-285750" algn="l">
              <a:lnSpc>
                <a:spcPct val="140000"/>
              </a:lnSpc>
              <a:spcBef>
                <a:spcPct val="0"/>
              </a:spcBef>
              <a:spcAft>
                <a:spcPts val="800"/>
              </a:spcAft>
              <a:buClr>
                <a:schemeClr val="bg1"/>
              </a:buClr>
              <a:buSzTx/>
            </a:pPr>
            <a:r>
              <a:rPr lang="zh-CN" altLang="en-US" sz="1400">
                <a:solidFill>
                  <a:schemeClr val="dk1"/>
                </a:solidFill>
                <a:cs typeface="微软雅黑" panose="020b0503020204020204" charset="-122"/>
              </a:rPr>
              <a:t>他最大的创作成就是散文，文风细腻清丽、意境隽永，于朴素中见真情，洋溢着一股清新的气息。散文代表作品有《春》《荷塘月色》《桨声灯影里的秦淮河》《绿》《背影》等。作品收在《朱自清全集》里。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4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14" name="矩形 13"/>
            <p:cNvSpPr/>
            <p:nvPr userDrawn="1">
              <p:custDataLst>
                <p:tags r:id="rId5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矩形 14"/>
            <p:cNvSpPr/>
            <p:nvPr userDrawn="1">
              <p:custDataLst>
                <p:tags r:id="rId6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42867" y="228601"/>
            <a:ext cx="8458267" cy="4572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spc="1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42901" y="1845981"/>
            <a:ext cx="2938681" cy="3773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当时在北大哲学系读书，得知祖母去世，从北京赶到徐州与父亲一道回扬州奔丧。丧事完毕，父亲到南京找工作，作者回北京念书，父子俩在浦口车站惜别。想起这些，朱自清不禁泪如泉涌，写下了这篇感情真挚的散文。</a:t>
            </a: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4031645" y="1845981"/>
            <a:ext cx="4469454" cy="3773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选自《朱自清散文全集》第一卷（江苏教育出版社1996年版）。这是一篇纪实散文，写于1925年10月，当时作者在清华大学任教。他到清华大学任教不久，接到父亲来信，信中一些话，使他想起父亲在南京为他送行的背影。1917年冬，作者祖母去世，父亲朱鸿钧原任徐州烟酒公卖局局长，被解职。文中的“祸不单行”正是指这两件事。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2140" y="1710055"/>
            <a:ext cx="857948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800" b="1" spc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交卸（    ）  奔丧（         狼藉（     ）</a:t>
            </a:r>
            <a:endParaRPr lang="en-US" altLang="zh-CN" sz="1800" b="1" spc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b="1" spc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赋闲（    ）  迂腐（     ）  栅栏（     ）</a:t>
            </a:r>
            <a:endParaRPr lang="en-US" altLang="zh-CN" sz="1800" b="1" spc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b="1" spc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琐屑（        游逛（     ）  马褂（     ）</a:t>
            </a:r>
            <a:endParaRPr lang="en-US" altLang="zh-CN" sz="1800" b="1" spc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b="1" spc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踌躇（        蹒跚（         颓唐（     ）</a:t>
            </a:r>
            <a:endParaRPr lang="en-US" altLang="zh-CN" sz="1800" b="1" spc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b="1" spc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举箸（    ）</a:t>
            </a:r>
            <a:r>
              <a:rPr lang="en-US" altLang="zh-CN" sz="1800" b="1" spc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800" b="1" spc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簌簌（     ）  拭泪（     ）</a:t>
            </a: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955992" y="4076763"/>
            <a:ext cx="625475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1800" b="1" spc="3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shì</a:t>
            </a: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7812482" y="2999763"/>
            <a:ext cx="7289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1800" b="1" spc="30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ɡuà</a:t>
            </a: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2089" y="1844500"/>
            <a:ext cx="153416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1800" b="1" spc="3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bēn sānɡ</a:t>
            </a:r>
          </a:p>
        </p:txBody>
      </p:sp>
      <p:sp>
        <p:nvSpPr>
          <p:cNvPr id="8" name="TextBox 2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99555" y="2403038"/>
            <a:ext cx="53848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spc="3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yū</a:t>
            </a:r>
          </a:p>
        </p:txBody>
      </p:sp>
      <p:sp>
        <p:nvSpPr>
          <p:cNvPr id="9" name="TextBox 2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907729" y="1916255"/>
            <a:ext cx="51816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xiè</a:t>
            </a:r>
          </a:p>
        </p:txBody>
      </p:sp>
      <p:sp>
        <p:nvSpPr>
          <p:cNvPr id="10" name="TextBox 2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28382" y="1772903"/>
            <a:ext cx="39624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spc="3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jí</a:t>
            </a:r>
          </a:p>
        </p:txBody>
      </p:sp>
      <p:sp>
        <p:nvSpPr>
          <p:cNvPr id="11" name="TextBox 2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36995" y="4076988"/>
            <a:ext cx="52006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spc="3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sù</a:t>
            </a:r>
          </a:p>
        </p:txBody>
      </p:sp>
      <p:sp>
        <p:nvSpPr>
          <p:cNvPr id="12" name="TextBox 2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947099" y="2348623"/>
            <a:ext cx="42354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fù</a:t>
            </a: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4716345" y="2961233"/>
            <a:ext cx="110490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1800" b="1" spc="3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ɡuànɡ</a:t>
            </a:r>
          </a:p>
        </p:txBody>
      </p:sp>
      <p:sp>
        <p:nvSpPr>
          <p:cNvPr id="14" name="TextBox 2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764219" y="3500645"/>
            <a:ext cx="122809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chóu chú</a:t>
            </a:r>
          </a:p>
        </p:txBody>
      </p:sp>
      <p:sp>
        <p:nvSpPr>
          <p:cNvPr id="15" name="TextBox 2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80344" y="3534963"/>
            <a:ext cx="152590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spc="300" err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pán shān</a:t>
            </a:r>
          </a:p>
        </p:txBody>
      </p:sp>
      <p:sp>
        <p:nvSpPr>
          <p:cNvPr id="16" name="TextBox 2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812482" y="2492696"/>
            <a:ext cx="69405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spc="3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zhà</a:t>
            </a:r>
          </a:p>
        </p:txBody>
      </p:sp>
      <p:sp>
        <p:nvSpPr>
          <p:cNvPr id="17" name="TextBox 2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775014" y="2866716"/>
            <a:ext cx="99758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suǒ xiè</a:t>
            </a:r>
          </a:p>
        </p:txBody>
      </p:sp>
      <p:sp>
        <p:nvSpPr>
          <p:cNvPr id="18" name="TextBox 3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907846" y="4221036"/>
            <a:ext cx="59563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zhù</a:t>
            </a:r>
          </a:p>
        </p:txBody>
      </p:sp>
      <p:sp>
        <p:nvSpPr>
          <p:cNvPr id="19" name="TextBox 3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884237" y="3534770"/>
            <a:ext cx="60769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1" spc="3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tuí</a:t>
            </a:r>
          </a:p>
        </p:txBody>
      </p:sp>
      <p:sp>
        <p:nvSpPr>
          <p:cNvPr id="20" name="TextBox 5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flipH="1">
            <a:off x="107906" y="188412"/>
            <a:ext cx="2507100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400" b="1" kern="0" spc="10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理解字词</a:t>
            </a: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15361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20713"/>
            <a:ext cx="9144000" cy="5754370"/>
          </a:xfrm>
          <a:prstGeom prst="rect">
            <a:avLst/>
          </a:prstGeom>
          <a:noFill/>
          <a:ln w="38100">
            <a:solidFill>
              <a:schemeClr val="dk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5362" name="Picture 3" descr="图片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250825" y="838200"/>
            <a:ext cx="10080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4">
            <a:hlinkClick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3838" y="2565400"/>
            <a:ext cx="7207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找背影</a:t>
            </a:r>
          </a:p>
        </p:txBody>
      </p:sp>
      <p:sp>
        <p:nvSpPr>
          <p:cNvPr id="15364" name="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87768" y="404495"/>
            <a:ext cx="757078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8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本文共有几次写到“背影”？</a:t>
            </a:r>
          </a:p>
        </p:txBody>
      </p:sp>
      <p:sp>
        <p:nvSpPr>
          <p:cNvPr id="15366" name="Text Box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92838" y="2348548"/>
            <a:ext cx="309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共有四次</a:t>
            </a:r>
          </a:p>
        </p:txBody>
      </p:sp>
      <p:sp>
        <p:nvSpPr>
          <p:cNvPr id="15367" name="Rectangle 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03350" y="2060575"/>
            <a:ext cx="75612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四次“背影”各出现在课文什么地方？</a:t>
            </a:r>
          </a:p>
        </p:txBody>
      </p:sp>
      <p:sp>
        <p:nvSpPr>
          <p:cNvPr id="15368" name="Rectangle 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31913" y="2852738"/>
            <a:ext cx="795655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第一次在开头，“最不能忘记的是他的背影”。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第二次在第六段浦口车站送别时,父亲去买橘子的背影。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第三次在第六段车门话别时，望着父亲的“背影混入来来往往的人群里”。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第四次在结尾，“在晶莹的泪光中，又看见那肥胖的、青布棉袍黑布马褂的背影”。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 userDrawn="1">
            <p:custDataLst>
              <p:tags r:id="rId5"/>
            </p:custDataLst>
          </p:nvPr>
        </p:nvGrpSpPr>
        <p:grpSpPr>
          <a:xfrm>
            <a:off x="8074066" y="451443"/>
            <a:ext cx="843584" cy="819563"/>
            <a:chOff x="185341" y="165279"/>
            <a:chExt cx="1124779" cy="1092751"/>
          </a:xfrm>
        </p:grpSpPr>
        <p:sp>
          <p:nvSpPr>
            <p:cNvPr id="3" name="矩形 2"/>
            <p:cNvSpPr/>
            <p:nvPr userDrawn="1">
              <p:custDataLst>
                <p:tags r:id="rId6"/>
              </p:custDataLst>
            </p:nvPr>
          </p:nvSpPr>
          <p:spPr>
            <a:xfrm>
              <a:off x="366279" y="165279"/>
              <a:ext cx="943841" cy="94384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矩形 14"/>
            <p:cNvSpPr/>
            <p:nvPr userDrawn="1">
              <p:custDataLst>
                <p:tags r:id="rId7"/>
              </p:custDataLst>
            </p:nvPr>
          </p:nvSpPr>
          <p:spPr>
            <a:xfrm>
              <a:off x="185341" y="896155"/>
              <a:ext cx="361875" cy="36187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矩形 15"/>
          <p:cNvSpPr/>
          <p:nvPr userDrawn="1">
            <p:custDataLst>
              <p:tags r:id="rId8"/>
            </p:custDataLst>
          </p:nvPr>
        </p:nvSpPr>
        <p:spPr>
          <a:xfrm>
            <a:off x="228600" y="5967966"/>
            <a:ext cx="522039" cy="52203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42867" y="228601"/>
            <a:ext cx="8458267" cy="4572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u="none" strike="noStrike" spc="160" baseline="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段落层次</a:t>
            </a:r>
          </a:p>
        </p:txBody>
      </p:sp>
      <p:sp>
        <p:nvSpPr>
          <p:cNvPr id="13" name="Title 6"/>
          <p:cNvSpPr txBox="1"/>
          <p:nvPr>
            <p:custDataLst>
              <p:tags r:id="rId10"/>
            </p:custDataLst>
          </p:nvPr>
        </p:nvSpPr>
        <p:spPr>
          <a:xfrm>
            <a:off x="457175" y="2114564"/>
            <a:ext cx="2057448" cy="35433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6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回忆往事</a:t>
            </a:r>
          </a:p>
        </p:txBody>
      </p:sp>
      <p:sp>
        <p:nvSpPr>
          <p:cNvPr id="14" name="Title 6"/>
          <p:cNvSpPr txBox="1"/>
          <p:nvPr>
            <p:custDataLst>
              <p:tags r:id="rId11"/>
            </p:custDataLst>
          </p:nvPr>
        </p:nvSpPr>
        <p:spPr>
          <a:xfrm>
            <a:off x="2743225" y="2114550"/>
            <a:ext cx="5943600" cy="3543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开篇设疑 惦记背影（思念父亲）1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悲凉气氛（别时家境）2-3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铺垫背影（细心关照）4-5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刻画背影（望父买橘）6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惜别背影（父子分手）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别后思念 再现背影（别后怀念）7    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u="none" strike="noStrike" spc="10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父子情深</a:t>
            </a:r>
          </a:p>
        </p:txBody>
      </p:sp>
    </p:spTree>
    <p:custDataLst>
      <p:tags r:id="rId12"/>
    </p:custDataLst>
  </p:cSld>
  <p:clrMapOvr>
    <a:masterClrMapping/>
  </p:clrMapOvr>
  <p:transition spd="slow">
    <p:checker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76" y="2057400"/>
            <a:ext cx="3314700" cy="2743200"/>
          </a:xfrm>
          <a:prstGeom prst="rect">
            <a:avLst/>
          </a:prstGeom>
          <a:solidFill>
            <a:schemeClr val="dk2"/>
          </a:solidFill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314700" y="2057400"/>
            <a:ext cx="5257842" cy="2743200"/>
          </a:xfrm>
          <a:prstGeom prst="rect">
            <a:avLst/>
          </a:prstGeom>
          <a:noFill/>
          <a:ln w="508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71505" y="2457540"/>
            <a:ext cx="2171710" cy="1942919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u="none" strike="noStrike" spc="160" baseline="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1.言行中看父亲</a:t>
            </a: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4271963" y="2529842"/>
            <a:ext cx="3343294" cy="1645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速读课文，并作圈点勾画，思考：从父亲的角度出发，文中哪些地方体现了父亲对儿子细致入微的爱。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l="24038" t="19570" r="33944" b="24467"/>
          <a:stretch>
            <a:fillRect/>
          </a:stretch>
        </p:blipFill>
        <p:spPr>
          <a:xfrm>
            <a:off x="6865144" y="4577077"/>
            <a:ext cx="2278856" cy="2280923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72" y="1762592"/>
            <a:ext cx="8229657" cy="333281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事已如此，不必难过，好在天无绝人之路。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再三嘱托茶房，甚是仔细。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但他终于不放心……不要紧，他们去不好！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他给我拣定了靠车门的座位……他嘱我……又嘱托茶房……。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我买几个橘子去。你就在此地，不要走动。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我走了，到那边来信！</a:t>
            </a: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n-ea"/>
              <a:buAutoNum type="ea1JpnChsDbPeriod"/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进去吧，里边没人。</a:t>
            </a:r>
          </a:p>
        </p:txBody>
      </p:sp>
    </p:spTree>
    <p:custDataLst>
      <p:tags r:id="rId7"/>
    </p:custDataLst>
  </p:cSld>
  <p:clrMapOvr>
    <a:masterClrMapping/>
  </p:clrMapOvr>
  <p:transition>
    <p:blinds/>
  </p:transition>
  <p:timing/>
</p:sld>
</file>

<file path=ppt/tags/tag1.xml><?xml version="1.0" encoding="utf-8"?>
<p:tagLst xmlns:p="http://schemas.openxmlformats.org/presentationml/2006/main">
  <p:tag name="AS_UNIQUEID" val="377"/>
</p:tagLst>
</file>

<file path=ppt/tags/tag10.xml><?xml version="1.0" encoding="utf-8"?>
<p:tagLst xmlns:p="http://schemas.openxmlformats.org/presentationml/2006/main">
  <p:tag name="AS_UNIQUEID" val="144"/>
</p:tagLst>
</file>

<file path=ppt/tags/tag100.xml><?xml version="1.0" encoding="utf-8"?>
<p:tagLst xmlns:p="http://schemas.openxmlformats.org/presentationml/2006/main">
  <p:tag name="AS_UNIQUEID" val="413"/>
</p:tagLst>
</file>

<file path=ppt/tags/tag100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SLIDE_BACKGROUND" val="[&quot;general&quot;]"/>
  <p:tag name="KSO_WM_SLIDE_BACKGROUND_TYPE" val="general"/>
  <p:tag name="KSO_WM_SLIDE_BK_DARK_LIGHT" val=""/>
  <p:tag name="KSO_WM_SLIDE_CAN_ADD_NAVIGATION" val="1"/>
  <p:tag name="KSO_WM_SLIDE_ID" val="diagram2021230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10&quot;,&quot;maxSize&quot;:{&quot;size1&quot;:31.1},&quot;minSize&quot;:{&quot;size1&quot;:20},&quot;normalSize&quot;:{&quot;size1&quot;:31.099814814814817},&quot;subLayout&quot;:[{&quot;id&quot;:&quot;2020-11-02T16:53:10&quot;,&quot;margin&quot;:{&quot;bottom&quot;:0.21199998259544373,&quot;left&quot;:0.9523124694824219,&quot;right&quot;:0.9523124694824219,&quot;top&quot;:1.6929999589920044},&quot;type&quot;:0},{&quot;id&quot;:&quot;2020-11-02T16:53:10&quot;,&quot;margin&quot;:{&quot;bottom&quot;:1.6929999589920044,&quot;left&quot;:0.9523124694824219,&quot;right&quot;:0.9523124694824219,&quot;top&quot;:0.4230000078678131},&quot;type&quot;:0}],&quot;type&quot;:0}"/>
  <p:tag name="KSO_WM_SLIDE_POSITION" val="0*-1"/>
  <p:tag name="KSO_WM_SLIDE_RATIO" val="1.777778"/>
  <p:tag name="KSO_WM_SLIDE_SIZE" val="959*543"/>
  <p:tag name="KSO_WM_SLIDE_SUBTYPE" val="pureTxt"/>
  <p:tag name="KSO_WM_SLIDE_SUPPORT_FEATURE_TYPE" val="0"/>
  <p:tag name="KSO_WM_SLIDE_TYPE" val="text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COLOR_TYPE" val="1"/>
  <p:tag name="KSO_WM_TEMPLATE_INDEX" val="20212304"/>
  <p:tag name="KSO_WM_TEMPLATE_MASTER_TYPE" val="0"/>
  <p:tag name="KSO_WM_TEMPLATE_SUBCATEGORY" val="21"/>
</p:tagLst>
</file>

<file path=ppt/tags/tag1001.xml><?xml version="1.0" encoding="utf-8"?>
<p:tagLst xmlns:p="http://schemas.openxmlformats.org/presentationml/2006/main">
  <p:tag name="AS_UNIQUEID" val="1276"/>
</p:tagLst>
</file>

<file path=ppt/tags/tag1002.xml><?xml version="1.0" encoding="utf-8"?>
<p:tagLst xmlns:p="http://schemas.openxmlformats.org/presentationml/2006/main">
  <p:tag name="AS_UNIQUEID" val="1277"/>
</p:tagLst>
</file>

<file path=ppt/tags/tag1003.xml><?xml version="1.0" encoding="utf-8"?>
<p:tagLst xmlns:p="http://schemas.openxmlformats.org/presentationml/2006/main">
  <p:tag name="AS_UNIQUEID" val="1278"/>
</p:tagLst>
</file>

<file path=ppt/tags/tag1004.xml><?xml version="1.0" encoding="utf-8"?>
<p:tagLst xmlns:p="http://schemas.openxmlformats.org/presentationml/2006/main">
  <p:tag name="AS_UNIQUEID" val="1279"/>
</p:tagLst>
</file>

<file path=ppt/tags/tag1005.xml><?xml version="1.0" encoding="utf-8"?>
<p:tagLst xmlns:p="http://schemas.openxmlformats.org/presentationml/2006/main">
  <p:tag name="AS_UNIQUEID" val="128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44373d2-a491-42b2-9937-e5081dbdf17b}"/>
</p:tagLst>
</file>

<file path=ppt/tags/tag1006.xml><?xml version="1.0" encoding="utf-8"?>
<p:tagLst xmlns:p="http://schemas.openxmlformats.org/presentationml/2006/main">
  <p:tag name="AS_UNIQUEID" val="90"/>
</p:tagLst>
</file>

<file path=ppt/tags/tag1007.xml><?xml version="1.0" encoding="utf-8"?>
<p:tagLst xmlns:p="http://schemas.openxmlformats.org/presentationml/2006/main">
  <p:tag name="AS_UNIQUEID" val="91"/>
</p:tagLst>
</file>

<file path=ppt/tags/tag1008.xml><?xml version="1.0" encoding="utf-8"?>
<p:tagLst xmlns:p="http://schemas.openxmlformats.org/presentationml/2006/main">
  <p:tag name="AS_UNIQUEID" val="92"/>
</p:tagLst>
</file>

<file path=ppt/tags/tag1009.xml><?xml version="1.0" encoding="utf-8"?>
<p:tagLst xmlns:p="http://schemas.openxmlformats.org/presentationml/2006/main">
  <p:tag name="AS_UNIQUEID" val="93"/>
</p:tagLst>
</file>

<file path=ppt/tags/tag101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0.xml><?xml version="1.0" encoding="utf-8"?>
<p:tagLst xmlns:p="http://schemas.openxmlformats.org/presentationml/2006/main">
  <p:tag name="AS_UNIQUEID" val="94"/>
  <p:tag name="KSO_WM_UNIT_TEXT_FILL_FORE_SCHEMECOLOR_INDEX" val="13"/>
  <p:tag name="KSO_WM_UNIT_TEXT_FILL_FORE_SCHEMECOLOR_INDEX_BRIGHTNESS" val="0"/>
  <p:tag name="KSO_WM_UNIT_TEXT_FILL_TYPE" val="1"/>
</p:tagLst>
</file>

<file path=ppt/tags/tag1011.xml><?xml version="1.0" encoding="utf-8"?>
<p:tagLst xmlns:p="http://schemas.openxmlformats.org/presentationml/2006/main">
  <p:tag name="AS_UNIQUEID" val="95"/>
  <p:tag name="KSO_WM_UNIT_TEXT_FILL_FORE_SCHEMECOLOR_INDEX" val="13"/>
  <p:tag name="KSO_WM_UNIT_TEXT_FILL_FORE_SCHEMECOLOR_INDEX_BRIGHTNESS" val="0"/>
  <p:tag name="KSO_WM_UNIT_TEXT_FILL_TYPE" val="1"/>
</p:tagLst>
</file>

<file path=ppt/tags/tag1012.xml><?xml version="1.0" encoding="utf-8"?>
<p:tagLst xmlns:p="http://schemas.openxmlformats.org/presentationml/2006/main">
  <p:tag name="AS_UNIQUEID" val="96"/>
</p:tagLst>
</file>

<file path=ppt/tags/tag1013.xml><?xml version="1.0" encoding="utf-8"?>
<p:tagLst xmlns:p="http://schemas.openxmlformats.org/presentationml/2006/main">
  <p:tag name="AS_UNIQUEID" val="97"/>
</p:tagLst>
</file>

<file path=ppt/tags/tag1014.xml><?xml version="1.0" encoding="utf-8"?>
<p:tagLst xmlns:p="http://schemas.openxmlformats.org/presentationml/2006/main">
  <p:tag name="AS_UNIQUEID" val="98"/>
</p:tagLst>
</file>

<file path=ppt/tags/tag1015.xml><?xml version="1.0" encoding="utf-8"?>
<p:tagLst xmlns:p="http://schemas.openxmlformats.org/presentationml/2006/main">
  <p:tag name="AS_UNIQUEID" val="99"/>
</p:tagLst>
</file>

<file path=ppt/tags/tag1016.xml><?xml version="1.0" encoding="utf-8"?>
<p:tagLst xmlns:p="http://schemas.openxmlformats.org/presentationml/2006/main">
  <p:tag name="AS_UNIQUEID" val="100"/>
</p:tagLst>
</file>

<file path=ppt/tags/tag1017.xml><?xml version="1.0" encoding="utf-8"?>
<p:tagLst xmlns:p="http://schemas.openxmlformats.org/presentationml/2006/main">
  <p:tag name="AS_UNIQUEID" val="101"/>
</p:tagLst>
</file>

<file path=ppt/tags/tag1018.xml><?xml version="1.0" encoding="utf-8"?>
<p:tagLst xmlns:p="http://schemas.openxmlformats.org/presentationml/2006/main">
  <p:tag name="AS_UNIQUEID" val="102"/>
</p:tagLst>
</file>

<file path=ppt/tags/tag1019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02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0.xml><?xml version="1.0" encoding="utf-8"?>
<p:tagLst xmlns:p="http://schemas.openxmlformats.org/presentationml/2006/main">
  <p:tag name="AS_UNIQUEID" val="1281"/>
</p:tagLst>
</file>

<file path=ppt/tags/tag1021.xml><?xml version="1.0" encoding="utf-8"?>
<p:tagLst xmlns:p="http://schemas.openxmlformats.org/presentationml/2006/main">
  <p:tag name="AS_UNIQUEID" val="128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5dc62f9-1c72-4fb8-8f96-9d062578c3fb}"/>
</p:tagLst>
</file>

<file path=ppt/tags/tag1022.xml><?xml version="1.0" encoding="utf-8"?>
<p:tagLst xmlns:p="http://schemas.openxmlformats.org/presentationml/2006/main">
  <p:tag name="AS_UNIQUEID" val="1283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5958082f407345a9b32327cc3901d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4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1023.xml><?xml version="1.0" encoding="utf-8"?>
<p:tagLst xmlns:p="http://schemas.openxmlformats.org/presentationml/2006/main">
  <p:tag name="AS_UNIQUEID" val="1284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6bc7bd8f51ac4e23be9fabb2923e53b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4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1024.xml><?xml version="1.0" encoding="utf-8"?>
<p:tagLst xmlns:p="http://schemas.openxmlformats.org/presentationml/2006/main">
  <p:tag name="AS_UNIQUEID" val="1285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4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025.xml><?xml version="1.0" encoding="utf-8"?>
<p:tagLst xmlns:p="http://schemas.openxmlformats.org/presentationml/2006/main">
  <p:tag name="AS_UNIQUEID" val="1286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4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1026.xml><?xml version="1.0" encoding="utf-8"?>
<p:tagLst xmlns:p="http://schemas.openxmlformats.org/presentationml/2006/main">
  <p:tag name="AS_UNIQUEID" val="1287"/>
  <p:tag name="KSO_WM_ASSEMBLE_CHIP_INDEX" val="455cf6c73c3549cdb362e85abd49bddb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6ad19f351fa94f50aea8f823e90468a6"/>
  <p:tag name="KSO_WM_UNIT_DEFAULT_FONT" val="24;44;4"/>
  <p:tag name="KSO_WM_UNIT_DIAGRAM_ISNUMVISUAL" val="0"/>
  <p:tag name="KSO_WM_UNIT_DIAGRAM_ISREFERUNIT" val="0"/>
  <p:tag name="KSO_WM_UNIT_HIGHLIGHT" val="0"/>
  <p:tag name="KSO_WM_UNIT_ID" val="diagram2021230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1027.xml><?xml version="1.0" encoding="utf-8"?>
<p:tagLst xmlns:p="http://schemas.openxmlformats.org/presentationml/2006/main">
  <p:tag name="AS_UNIQUEID" val="1288"/>
  <p:tag name="KSO_WM_ASSEMBLE_CHIP_INDEX" val="455cf6c73c3549cdb362e85abd49bddb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fed5adf4bc8949b7ab34309fe9af8dfa"/>
  <p:tag name="KSO_WM_UNIT_DEFAULT_FONT" val="18;24;2"/>
  <p:tag name="KSO_WM_UNIT_DIAGRAM_ISNUMVISUAL" val="0"/>
  <p:tag name="KSO_WM_UNIT_DIAGRAM_ISREFERUNIT" val="0"/>
  <p:tag name="KSO_WM_UNIT_HIGHLIGHT" val="0"/>
  <p:tag name="KSO_WM_UNIT_ID" val="diagram2021230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1028.xml><?xml version="1.0" encoding="utf-8"?>
<p:tagLst xmlns:p="http://schemas.openxmlformats.org/presentationml/2006/main">
  <p:tag name="AS_UNIQUEID" val="1289"/>
  <p:tag name="KSO_WM_ASSEMBLE_CHIP_INDEX" val="0dddb1e441c34f00913c5d2169f5e01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9d9b1dd7fba944e28f7895cd4e6f95bf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0"/>
</p:tagLst>
</file>

<file path=ppt/tags/tag102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SLIDE_BACKGROUND" val="[&quot;general&quot;]"/>
  <p:tag name="KSO_WM_SLIDE_BACKGROUND_TYPE" val="general"/>
  <p:tag name="KSO_WM_SLIDE_BK_DARK_LIGHT" val=""/>
  <p:tag name="KSO_WM_SLIDE_CAN_ADD_NAVIGATION" val="1"/>
  <p:tag name="KSO_WM_SLIDE_ID" val="diagram2021230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10&quot;,&quot;maxSize&quot;:{&quot;size1&quot;:31.1},&quot;minSize&quot;:{&quot;size1&quot;:20},&quot;normalSize&quot;:{&quot;size1&quot;:31.099814814814817},&quot;subLayout&quot;:[{&quot;id&quot;:&quot;2020-11-02T16:53:10&quot;,&quot;margin&quot;:{&quot;bottom&quot;:0.21199998259544373,&quot;left&quot;:1.2697499990463257,&quot;right&quot;:1.2697499990463257,&quot;top&quot;:1.6929999589920044},&quot;type&quot;:0},{&quot;id&quot;:&quot;2020-11-02T16:53:10&quot;,&quot;margin&quot;:{&quot;bottom&quot;:1.6929999589920044,&quot;left&quot;:1.2697499990463257,&quot;right&quot;:1.2697499990463257,&quot;top&quot;:0.4230000078678131},&quot;type&quot;:0}],&quot;type&quot;:0}"/>
  <p:tag name="KSO_WM_SLIDE_POSITION" val="0*-1"/>
  <p:tag name="KSO_WM_SLIDE_RATIO" val="1.777778"/>
  <p:tag name="KSO_WM_SLIDE_SIZE" val="959*543"/>
  <p:tag name="KSO_WM_SLIDE_SUBTYPE" val="pureTxt"/>
  <p:tag name="KSO_WM_SLIDE_SUPPORT_FEATURE_TYPE" val="0"/>
  <p:tag name="KSO_WM_SLIDE_TYPE" val="text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COLOR_TYPE" val="1"/>
  <p:tag name="KSO_WM_TEMPLATE_INDEX" val="20212304"/>
  <p:tag name="KSO_WM_TEMPLATE_MASTER_TYPE" val="0"/>
  <p:tag name="KSO_WM_TEMPLATE_SUBCATEGORY" val="21"/>
</p:tagLst>
</file>

<file path=ppt/tags/tag103.xml><?xml version="1.0" encoding="utf-8"?>
<p:tagLst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30.xml><?xml version="1.0" encoding="utf-8"?>
<p:tagLst xmlns:p="http://schemas.openxmlformats.org/presentationml/2006/main">
  <p:tag name="AS_UNIQUEID" val="1290"/>
</p:tagLst>
</file>

<file path=ppt/tags/tag1031.xml><?xml version="1.0" encoding="utf-8"?>
<p:tagLst xmlns:p="http://schemas.openxmlformats.org/presentationml/2006/main">
  <p:tag name="AS_UNIQUEID" val="129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ea6574f-74c0-437f-bf24-d792c925eef3}"/>
</p:tagLst>
</file>

<file path=ppt/tags/tag1032.xml><?xml version="1.0" encoding="utf-8"?>
<p:tagLst xmlns:p="http://schemas.openxmlformats.org/presentationml/2006/main">
  <p:tag name="AS_UNIQUEID" val="1292"/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ae65eab5f4f6474db60bd97616c5ca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55_1*i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47"/>
</p:tagLst>
</file>

<file path=ppt/tags/tag1033.xml><?xml version="1.0" encoding="utf-8"?>
<p:tagLst xmlns:p="http://schemas.openxmlformats.org/presentationml/2006/main">
  <p:tag name="AS_UNIQUEID" val="1293"/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d15fdf9f19b547c39c00ee750aa71d3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75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90"/>
</p:tagLst>
</file>

<file path=ppt/tags/tag1034.xml><?xml version="1.0" encoding="utf-8"?>
<p:tagLst xmlns:p="http://schemas.openxmlformats.org/presentationml/2006/main">
  <p:tag name="AS_UNIQUEID" val="1294"/>
  <p:tag name="KSO_WM_ASSEMBLE_CHIP_INDEX" val="219e395931e54c20a5e6bd7358252c6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772535c0a7c24533b51331613326c81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035.xml><?xml version="1.0" encoding="utf-8"?>
<p:tagLst xmlns:p="http://schemas.openxmlformats.org/presentationml/2006/main">
  <p:tag name="AS_UNIQUEID" val="1295"/>
  <p:tag name="KSO_WM_ASSEMBLE_CHIP_INDEX" val="35f353da578a412dbe80f362bbefae3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a4284736ae1245db93b9ebead92003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7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0"/>
</p:tagLst>
</file>

<file path=ppt/tags/tag103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16e2242bd0014a3cbecbb008fcc22690&quot;,&quot;fill_align&quot;:&quot;cm&quot;,&quot;chip_types&quot;:[&quot;text&quot;,&quot;header&quot;]},{&quot;text_align&quot;:&quot;lm&quot;,&quot;text_direction&quot;:&quot;horizontal&quot;,&quot;support_big_font&quot;:true,&quot;picture_toward&quot;:0,&quot;picture_dockside&quot;:[],&quot;fill_id&quot;:&quot;a0ace50ddfc340b79efa6c32e142e016&quot;,&quot;fill_align&quot;:&quot;cm&quot;,&quot;chip_types&quot;:[&quot;text&quot;,&quot;picture&quot;,&quot;chart&quot;,&quot;table&quot;]}]]"/>
  <p:tag name="KSO_WM_CHIP_GROUPID" val="5f2298f1dda340fd2c9b589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8f1dda340fd2c9b5893"/>
  <p:tag name="KSO_WM_SLIDE_BACKGROUND_TYPE" val="general"/>
  <p:tag name="KSO_WM_SLIDE_BK_DARK_LIGHT" val=""/>
  <p:tag name="KSO_WM_SLIDE_ID" val="diagram202127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1-04-01T15:36:57&quot;,&quot;maxSize&quot;:{&quot;size1&quot;:36.2},&quot;minSize&quot;:{&quot;size1&quot;:36.2},&quot;normalSize&quot;:{&quot;size1&quot;:36.2},&quot;subLayout&quot;:[{&quot;id&quot;:&quot;2021-04-01T15:36:57&quot;,&quot;margin&quot;:{&quot;bottom&quot;:5.927000045776367,&quot;left&quot;:1.190812587738037,&quot;right&quot;:1.1756248474121094,&quot;top&quot;:5.927000045776367},&quot;type&quot;:0},{&quot;id&quot;:&quot;2021-04-01T15:36:57&quot;,&quot;margin&quot;:{&quot;bottom&quot;:5.927000045776367,&quot;left&quot;:1.190812587738037,&quot;right&quot;:2.3810625076293945,&quot;top&quot;:5.927000045776367},&quot;type&quot;:0}],&quot;type&quot;:0}"/>
  <p:tag name="KSO_WM_SLIDE_POSITION" val="0*126"/>
  <p:tag name="KSO_WM_SLIDE_RATIO" val="1.777778"/>
  <p:tag name="KSO_WM_SLIDE_SIZE" val="900*288"/>
  <p:tag name="KSO_WM_SLIDE_SUBTYPE" val="pureTxt"/>
  <p:tag name="KSO_WM_SLIDE_SUPPORT_FEATURE_TYPE" val="0"/>
  <p:tag name="KSO_WM_SLIDE_TYPE" val="text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COLOR_TYPE" val="1"/>
  <p:tag name="KSO_WM_TEMPLATE_INDEX" val="20212755"/>
  <p:tag name="KSO_WM_TEMPLATE_MASTER_TYPE" val="0"/>
  <p:tag name="KSO_WM_TEMPLATE_SUBCATEGORY" val="21"/>
</p:tagLst>
</file>

<file path=ppt/tags/tag1037.xml><?xml version="1.0" encoding="utf-8"?>
<p:tagLst xmlns:p="http://schemas.openxmlformats.org/presentationml/2006/main">
  <p:tag name="AS_UNIQUEID" val="1296"/>
</p:tagLst>
</file>

<file path=ppt/tags/tag1038.xml><?xml version="1.0" encoding="utf-8"?>
<p:tagLst xmlns:p="http://schemas.openxmlformats.org/presentationml/2006/main">
  <p:tag name="AS_UNIQUEID" val="129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154155d-f7b0-4d9e-bbb3-4bc465459e08}"/>
</p:tagLst>
</file>

<file path=ppt/tags/tag1039.xml><?xml version="1.0" encoding="utf-8"?>
<p:tagLst xmlns:p="http://schemas.openxmlformats.org/presentationml/2006/main">
  <p:tag name="AS_UNIQUEID" val="1298"/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8fd28f412b91449fa818affca25f40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1231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104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40.xml><?xml version="1.0" encoding="utf-8"?>
<p:tagLst xmlns:p="http://schemas.openxmlformats.org/presentationml/2006/main">
  <p:tag name="AS_UNIQUEID" val="1299"/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0041ad647b86422a98444fea62849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1041.xml><?xml version="1.0" encoding="utf-8"?>
<p:tagLst xmlns:p="http://schemas.openxmlformats.org/presentationml/2006/main">
  <p:tag name="AS_UNIQUEID" val="1300"/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709d5c229e014589a87704e9d53ccf7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"/>
</p:tagLst>
</file>

<file path=ppt/tags/tag1042.xml><?xml version="1.0" encoding="utf-8"?>
<p:tagLst xmlns:p="http://schemas.openxmlformats.org/presentationml/2006/main">
  <p:tag name="AS_UNIQUEID" val="1301"/>
  <p:tag name="KSO_WM_ASSEMBLE_CHIP_INDEX" val="cda978bc0bff4d32be14a8838cdb5e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2437d05569a445938336cb634a575e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31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043.xml><?xml version="1.0" encoding="utf-8"?>
<p:tagLst xmlns:p="http://schemas.openxmlformats.org/presentationml/2006/main">
  <p:tag name="AS_UNIQUEID" val="1302"/>
  <p:tag name="KSO_WM_ASSEMBLE_CHIP_INDEX" val="4dc6fde855314caabbe51ee26e39fc35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69250144b9ec4456bbe4317ddeb152e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104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c642534ca0394f1a98e057b03f25da24&quot;,&quot;fill_align&quot;:&quot;lb&quot;,&quot;chip_types&quot;:[&quot;header&quot;]},{&quot;text_align&quot;:&quot;lt&quot;,&quot;text_direction&quot;:&quot;horizontal&quot;,&quot;support_big_font&quot;:true,&quot;fill_id&quot;:&quot;5d72a2f20ab243e5910887df09d08a2b&quot;,&quot;fill_align&quot;:&quot;lt&quot;,&quot;chip_types&quot;:[&quot;text&quot;]}]]"/>
  <p:tag name="KSO_WM_CHIP_GROUPID" val="5f310ec69c36e2348c3ef69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10ec69c36e2348c3ef692"/>
  <p:tag name="KSO_WM_SLIDE_BACKGROUND" val="[&quot;general&quot;]"/>
  <p:tag name="KSO_WM_SLIDE_BACKGROUND_TYPE" val="general"/>
  <p:tag name="KSO_WM_SLIDE_BK_DARK_LIGHT" val=""/>
  <p:tag name="KSO_WM_SLIDE_ID" val="diagram20212315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6:58&quot;,&quot;maxSize&quot;:{&quot;size1&quot;:48.9},&quot;minSize&quot;:{&quot;size1&quot;:40},&quot;normalSize&quot;:{&quot;size1&quot;:48.899999999999984},&quot;subLayout&quot;:[{&quot;id&quot;:&quot;2021-04-01T15:36:58&quot;,&quot;margin&quot;:{&quot;bottom&quot;:0.026000002399086952,&quot;left&quot;:3.5718750953674316,&quot;right&quot;:3.5718750953674316,&quot;top&quot;:5.502999782562256},&quot;type&quot;:0},{&quot;id&quot;:&quot;2021-04-01T15:36:58&quot;,&quot;margin&quot;:{&quot;bottom&quot;:5.079999923706055,&quot;left&quot;:3.5718750953674316,&quot;right&quot;:3.5718750953674316,&quot;top&quot;:0.8199999928474426},&quot;type&quot;:0}],&quot;type&quot;:0}"/>
  <p:tag name="KSO_WM_SLIDE_POSITION" val="71*36"/>
  <p:tag name="KSO_WM_SLIDE_RATIO" val="1.777778"/>
  <p:tag name="KSO_WM_SLIDE_SIZE" val="829*445"/>
  <p:tag name="KSO_WM_SLIDE_SUBTYPE" val="pureTxt"/>
  <p:tag name="KSO_WM_SLIDE_SUPPORT_FEATURE_TYPE" val="0"/>
  <p:tag name="KSO_WM_SLIDE_TYPE" val="text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COLOR_TYPE" val="1"/>
  <p:tag name="KSO_WM_TEMPLATE_INDEX" val="20212315"/>
  <p:tag name="KSO_WM_TEMPLATE_MASTER_TYPE" val="0"/>
  <p:tag name="KSO_WM_TEMPLATE_SUBCATEGORY" val="21"/>
</p:tagLst>
</file>

<file path=ppt/tags/tag1045.xml><?xml version="1.0" encoding="utf-8"?>
<p:tagLst xmlns:p="http://schemas.openxmlformats.org/presentationml/2006/main">
  <p:tag name="AS_UNIQUEID" val="1303"/>
</p:tagLst>
</file>

<file path=ppt/tags/tag1046.xml><?xml version="1.0" encoding="utf-8"?>
<p:tagLst xmlns:p="http://schemas.openxmlformats.org/presentationml/2006/main">
  <p:tag name="AS_UNIQUEID" val="1304"/>
</p:tagLst>
</file>

<file path=ppt/tags/tag1047.xml><?xml version="1.0" encoding="utf-8"?>
<p:tagLst xmlns:p="http://schemas.openxmlformats.org/presentationml/2006/main">
  <p:tag name="AS_UNIQUEID" val="1305"/>
</p:tagLst>
</file>

<file path=ppt/tags/tag1048.xml><?xml version="1.0" encoding="utf-8"?>
<p:tagLst xmlns:p="http://schemas.openxmlformats.org/presentationml/2006/main">
  <p:tag name="AS_UNIQUEID" val="1306"/>
</p:tagLst>
</file>

<file path=ppt/tags/tag1049.xml><?xml version="1.0" encoding="utf-8"?>
<p:tagLst xmlns:p="http://schemas.openxmlformats.org/presentationml/2006/main">
  <p:tag name="AS_UNIQUEID" val="1307"/>
</p:tagLst>
</file>

<file path=ppt/tags/tag105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0.xml><?xml version="1.0" encoding="utf-8"?>
<p:tagLst xmlns:p="http://schemas.openxmlformats.org/presentationml/2006/main">
  <p:tag name="AS_UNIQUEID" val="130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a8b46ad-bfbb-4a18-b0cb-df2c74d34dfb}"/>
</p:tagLst>
</file>

<file path=ppt/tags/tag1051.xml><?xml version="1.0" encoding="utf-8"?>
<p:tagLst xmlns:p="http://schemas.openxmlformats.org/presentationml/2006/main">
  <p:tag name="AS_UNIQUEID" val="1309"/>
  <p:tag name="KSO_WM_ASSEMBLE_CHIP_INDEX" val="861e5197b1234fd4a88be7bf52db3d9a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f04054ed1e2fb800d6"/>
  <p:tag name="KSO_WM_TEMPLATE_ASSEMBLE_XID" val="60656ef04054ed1e2fb800d6"/>
  <p:tag name="KSO_WM_TEMPLATE_CATEGORY" val="diagram"/>
  <p:tag name="KSO_WM_TEMPLATE_INDEX" val="20213137"/>
  <p:tag name="KSO_WM_UNIT_BLOCK" val="0"/>
  <p:tag name="KSO_WM_UNIT_COMPATIBLE" val="0"/>
  <p:tag name="KSO_WM_UNIT_DEC_AREA_ID" val="121b37c0e9fe443895a9dea97776e91c"/>
  <p:tag name="KSO_WM_UNIT_DEFAULT_FONT" val="24;44;4"/>
  <p:tag name="KSO_WM_UNIT_DIAGRAM_ISNUMVISUAL" val="0"/>
  <p:tag name="KSO_WM_UNIT_DIAGRAM_ISREFERUNIT" val="0"/>
  <p:tag name="KSO_WM_UNIT_HIGHLIGHT" val="0"/>
  <p:tag name="KSO_WM_UNIT_ID" val="diagram202131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1052.xml><?xml version="1.0" encoding="utf-8"?>
<p:tagLst xmlns:p="http://schemas.openxmlformats.org/presentationml/2006/main">
  <p:tag name="AS_UNIQUEID" val="1310"/>
  <p:tag name="KSO_WM_ASSEMBLE_CHIP_INDEX" val="861e5197b1234fd4a88be7bf52db3d9a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60656ef04054ed1e2fb800d6"/>
  <p:tag name="KSO_WM_TEMPLATE_ASSEMBLE_XID" val="60656ef04054ed1e2fb800d6"/>
  <p:tag name="KSO_WM_TEMPLATE_CATEGORY" val="diagram"/>
  <p:tag name="KSO_WM_TEMPLATE_INDEX" val="20213137"/>
  <p:tag name="KSO_WM_UNIT_BLOCK" val="0"/>
  <p:tag name="KSO_WM_UNIT_COMPATIBLE" val="0"/>
  <p:tag name="KSO_WM_UNIT_DEC_AREA_ID" val="6438a3d3898d40afa9c3bd10f8fd4e76"/>
  <p:tag name="KSO_WM_UNIT_DEFAULT_FONT" val="18;24;2"/>
  <p:tag name="KSO_WM_UNIT_DIAGRAM_ISNUMVISUAL" val="0"/>
  <p:tag name="KSO_WM_UNIT_DIAGRAM_ISREFERUNIT" val="0"/>
  <p:tag name="KSO_WM_UNIT_HIGHLIGHT" val="0"/>
  <p:tag name="KSO_WM_UNIT_ID" val="diagram20213137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1053.xml><?xml version="1.0" encoding="utf-8"?>
<p:tagLst xmlns:p="http://schemas.openxmlformats.org/presentationml/2006/main">
  <p:tag name="AS_UNIQUEID" val="1311"/>
  <p:tag name="KSO_WM_ASSEMBLE_CHIP_INDEX" val="17dbc5c7a7704281bf59e76bcdb65896"/>
  <p:tag name="KSO_WM_BEAUTIFY_FLAG" val="#wm#"/>
  <p:tag name="KSO_WM_CHIP_FILLAREA_FILL_RULE" val="{&quot;fill_align&quot;:&quot;r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f04054ed1e2fb800d6"/>
  <p:tag name="KSO_WM_TEMPLATE_ASSEMBLE_XID" val="60656ef04054ed1e2fb800d6"/>
  <p:tag name="KSO_WM_TEMPLATE_CATEGORY" val="diagram"/>
  <p:tag name="KSO_WM_TEMPLATE_INDEX" val="20213137"/>
  <p:tag name="KSO_WM_UNIT_BLOCK" val="0"/>
  <p:tag name="KSO_WM_UNIT_COMPATIBLE" val="0"/>
  <p:tag name="KSO_WM_UNIT_DEC_AREA_ID" val="3e749094cc744937b974c811cbd295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13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5"/>
</p:tagLst>
</file>

<file path=ppt/tags/tag1054.xml><?xml version="1.0" encoding="utf-8"?>
<p:tagLst xmlns:p="http://schemas.openxmlformats.org/presentationml/2006/main">
  <p:tag name="AS_UNIQUEID" val="1312"/>
  <p:tag name="KSO_WM_ASSEMBLE_CHIP_INDEX" val="8f1da72604a5429eb7e6a7e28e7098e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f04054ed1e2fb800d6"/>
  <p:tag name="KSO_WM_TEMPLATE_ASSEMBLE_XID" val="60656ef04054ed1e2fb800d6"/>
  <p:tag name="KSO_WM_TEMPLATE_CATEGORY" val="diagram"/>
  <p:tag name="KSO_WM_TEMPLATE_INDEX" val="20213137"/>
  <p:tag name="KSO_WM_UNIT_BLOCK" val="0"/>
  <p:tag name="KSO_WM_UNIT_COMPATIBLE" val="0"/>
  <p:tag name="KSO_WM_UNIT_DEC_AREA_ID" val="cc88283412a94d02a902c7693908bdb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137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1055.xml><?xml version="1.0" encoding="utf-8"?>
<p:tagLst xmlns:p="http://schemas.openxmlformats.org/presentationml/2006/main">
  <p:tag name="FIXED_XID_TMP" val="5f5ee1ca4d6848d78f644aed"/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722accd572074b41a2d4cf8c733c9957&quot;,&quot;fill_align&quot;:&quot;ct&quot;,&quot;chip_types&quot;:[&quot;header&quot;]},{&quot;text_align&quot;:&quot;lm&quot;,&quot;text_direction&quot;:&quot;horizontal&quot;,&quot;support_features&quot;:[&quot;collage&quot;],&quot;support_big_font&quot;:false,&quot;fill_id&quot;:&quot;e836bed5e59843b5bc0179a1591ebf37&quot;,&quot;fill_align&quot;:&quot;rm&quot;,&quot;chip_types&quot;:[&quot;text&quot;,&quot;picture&quot;,&quot;chart&quot;,&quot;table&quot;]},{&quot;text_align&quot;:&quot;lm&quot;,&quot;text_direction&quot;:&quot;horizontal&quot;,&quot;support_features&quot;:[&quot;collage&quot;],&quot;support_big_font&quot;:false,&quot;fill_id&quot;:&quot;164c300f690d423ab1b6e3b65edb0bf9&quot;,&quot;fill_align&quot;:&quot;lm&quot;,&quot;chip_types&quot;:[&quot;text&quot;,&quot;picture&quot;,&quot;chart&quot;,&quot;table&quot;]}]]"/>
  <p:tag name="KSO_WM_CHIP_GROUPID" val="5f5ee1ca4d6848d78f644aed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764553136823a5e624b"/>
  <p:tag name="KSO_WM_SLIDE_BACKGROUND" val="[&quot;general&quot;]"/>
  <p:tag name="KSO_WM_SLIDE_BACKGROUND_TYPE" val="general"/>
  <p:tag name="KSO_WM_SLIDE_BK_DARK_LIGHT" val=""/>
  <p:tag name="KSO_WM_SLIDE_ID" val="diagram20213137_1"/>
  <p:tag name="KSO_WM_SLIDE_INDEX" val="1"/>
  <p:tag name="KSO_WM_SLIDE_ITEM_CNT" val="0"/>
  <p:tag name="KSO_WM_SLIDE_LAYOUT" val="a_b_f"/>
  <p:tag name="KSO_WM_SLIDE_LAYOUT_CNT" val="1_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21:17&quot;,&quot;maxSize&quot;:{&quot;size1&quot;:31.200779893663192},&quot;minSize&quot;:{&quot;size1&quot;:22.40077989366319},&quot;normalSize&quot;:{&quot;size1&quot;:31.200594708478004},&quot;subLayout&quot;:[{&quot;id&quot;:&quot;2021-04-01T15:21:17&quot;,&quot;margin&quot;:{&quot;bottom&quot;:0.21199998259544373,&quot;left&quot;:1.2697499990463257,&quot;right&quot;:1.2697499990463257,&quot;top&quot;:1.6929999589920044},&quot;type&quot;:0},{&quot;direction&quot;:1,&quot;id&quot;:&quot;2021-04-01T15:21:17&quot;,&quot;maxSize&quot;:{&quot;size1&quot;:60.099688551994646},&quot;minSize&quot;:{&quot;size1&quot;:37.499688551994645},&quot;normalSize&quot;:{&quot;size1&quot;:57.08093855199464},&quot;subLayout&quot;:[{&quot;id&quot;:&quot;2021-04-01T15:21:17&quot;,&quot;margin&quot;:{&quot;bottom&quot;:1.6929999589920044,&quot;left&quot;:1.2697499990463257,&quot;right&quot;:0.31724998354911804,&quot;top&quot;:0.3970000147819519},&quot;type&quot;:0},{&quot;id&quot;:&quot;2021-04-01T15:21:17&quot;,&quot;margin&quot;:{&quot;bottom&quot;:1.6929999589920044,&quot;left&quot;:0.9592500329017639,&quot;right&quot;:1.2697499990463257,&quot;top&quot;:0.3970000147819519},&quot;type&quot;:0}],&quot;type&quot;:0}],&quot;type&quot;:0}"/>
  <p:tag name="KSO_WM_SLIDE_POSITION" val="48*48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60656ef04054ed1e2fb800d6"/>
  <p:tag name="KSO_WM_TEMPLATE_ASSEMBLE_XID" val="60656ef04054ed1e2fb800d6"/>
  <p:tag name="KSO_WM_TEMPLATE_CATEGORY" val="diagram"/>
  <p:tag name="KSO_WM_TEMPLATE_COLOR_TYPE" val="1"/>
  <p:tag name="KSO_WM_TEMPLATE_INDEX" val="20213137"/>
  <p:tag name="KSO_WM_TEMPLATE_MASTER_TYPE" val="0"/>
  <p:tag name="KSO_WM_TEMPLATE_SUBCATEGORY" val="21"/>
</p:tagLst>
</file>

<file path=ppt/tags/tag1056.xml><?xml version="1.0" encoding="utf-8"?>
<p:tagLst xmlns:p="http://schemas.openxmlformats.org/presentationml/2006/main">
  <p:tag name="AS_UNIQUEID" val="1313"/>
</p:tagLst>
</file>

<file path=ppt/tags/tag1057.xml><?xml version="1.0" encoding="utf-8"?>
<p:tagLst xmlns:p="http://schemas.openxmlformats.org/presentationml/2006/main">
  <p:tag name="AS_UNIQUEID" val="131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9c51bd5-1b95-42aa-a300-c938c38449a8}"/>
</p:tagLst>
</file>

<file path=ppt/tags/tag1058.xml><?xml version="1.0" encoding="utf-8"?>
<p:tagLst xmlns:p="http://schemas.openxmlformats.org/presentationml/2006/main">
  <p:tag name="AS_UNIQUEID" val="110"/>
</p:tagLst>
</file>

<file path=ppt/tags/tag1059.xml><?xml version="1.0" encoding="utf-8"?>
<p:tagLst xmlns:p="http://schemas.openxmlformats.org/presentationml/2006/main">
  <p:tag name="AS_UNIQUEID" val="111"/>
</p:tagLst>
</file>

<file path=ppt/tags/tag106.xml><?xml version="1.0" encoding="utf-8"?>
<p:tagLst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60.xml><?xml version="1.0" encoding="utf-8"?>
<p:tagLst xmlns:p="http://schemas.openxmlformats.org/presentationml/2006/main">
  <p:tag name="AS_UNIQUEID" val="112"/>
</p:tagLst>
</file>

<file path=ppt/tags/tag1061.xml><?xml version="1.0" encoding="utf-8"?>
<p:tagLst xmlns:p="http://schemas.openxmlformats.org/presentationml/2006/main">
  <p:tag name="AS_UNIQUEID" val="113"/>
</p:tagLst>
</file>

<file path=ppt/tags/tag1062.xml><?xml version="1.0" encoding="utf-8"?>
<p:tagLst xmlns:p="http://schemas.openxmlformats.org/presentationml/2006/main">
  <p:tag name="AS_UNIQUEID" val="114"/>
</p:tagLst>
</file>

<file path=ppt/tags/tag1063.xml><?xml version="1.0" encoding="utf-8"?>
<p:tagLst xmlns:p="http://schemas.openxmlformats.org/presentationml/2006/main">
  <p:tag name="AS_UNIQUEID" val="115"/>
</p:tagLst>
</file>

<file path=ppt/tags/tag1064.xml><?xml version="1.0" encoding="utf-8"?>
<p:tagLst xmlns:p="http://schemas.openxmlformats.org/presentationml/2006/main">
  <p:tag name="AS_UNIQUEID" val="116"/>
</p:tagLst>
</file>

<file path=ppt/tags/tag1065.xml><?xml version="1.0" encoding="utf-8"?>
<p:tagLst xmlns:p="http://schemas.openxmlformats.org/presentationml/2006/main">
  <p:tag name="AS_UNIQUEID" val="117"/>
</p:tagLst>
</file>

<file path=ppt/tags/tag1066.xml><?xml version="1.0" encoding="utf-8"?>
<p:tagLst xmlns:p="http://schemas.openxmlformats.org/presentationml/2006/main">
  <p:tag name="AS_UNIQUEID" val="118"/>
</p:tagLst>
</file>

<file path=ppt/tags/tag1067.xml><?xml version="1.0" encoding="utf-8"?>
<p:tagLst xmlns:p="http://schemas.openxmlformats.org/presentationml/2006/main">
  <p:tag name="AS_UNIQUEID" val="119"/>
</p:tagLst>
</file>

<file path=ppt/tags/tag1068.xml><?xml version="1.0" encoding="utf-8"?>
<p:tagLst xmlns:p="http://schemas.openxmlformats.org/presentationml/2006/main">
  <p:tag name="AS_UNIQUEID" val="120"/>
</p:tagLst>
</file>

<file path=ppt/tags/tag1069.xml><?xml version="1.0" encoding="utf-8"?>
<p:tagLst xmlns:p="http://schemas.openxmlformats.org/presentationml/2006/main">
  <p:tag name="AS_UNIQUEID" val="121"/>
</p:tagLst>
</file>

<file path=ppt/tags/tag107.xml><?xml version="1.0" encoding="utf-8"?>
<p:tagLst xmlns:p="http://schemas.openxmlformats.org/presentationml/2006/main">
  <p:tag name="AS_UNIQUEID" val="420"/>
</p:tagLst>
</file>

<file path=ppt/tags/tag1070.xml><?xml version="1.0" encoding="utf-8"?>
<p:tagLst xmlns:p="http://schemas.openxmlformats.org/presentationml/2006/main">
  <p:tag name="AS_UNIQUEID" val="122"/>
</p:tagLst>
</file>

<file path=ppt/tags/tag1071.xml><?xml version="1.0" encoding="utf-8"?>
<p:tagLst xmlns:p="http://schemas.openxmlformats.org/presentationml/2006/main">
  <p:tag name="AS_UNIQUEID" val="123"/>
</p:tagLst>
</file>

<file path=ppt/tags/tag1072.xml><?xml version="1.0" encoding="utf-8"?>
<p:tagLst xmlns:p="http://schemas.openxmlformats.org/presentationml/2006/main">
  <p:tag name="AS_UNIQUEID" val="124"/>
</p:tagLst>
</file>

<file path=ppt/tags/tag10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TEMPLATE_CATEGORY" val="custom"/>
  <p:tag name="KSO_WM_TEMPLATE_INDEX" val="20189055"/>
</p:tagLst>
</file>

<file path=ppt/tags/tag1074.xml><?xml version="1.0" encoding="utf-8"?>
<p:tagLst xmlns:p="http://schemas.openxmlformats.org/presentationml/2006/main">
  <p:tag name="AS_UNIQUEID" val="1315"/>
</p:tagLst>
</file>

<file path=ppt/tags/tag1075.xml><?xml version="1.0" encoding="utf-8"?>
<p:tagLst xmlns:p="http://schemas.openxmlformats.org/presentationml/2006/main">
  <p:tag name="AS_UNIQUEID" val="131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9a0d429-e69e-4b0d-a564-2beb992ce038}"/>
</p:tagLst>
</file>

<file path=ppt/tags/tag1076.xml><?xml version="1.0" encoding="utf-8"?>
<p:tagLst xmlns:p="http://schemas.openxmlformats.org/presentationml/2006/main">
  <p:tag name="AS_UNIQUEID" val="1317"/>
  <p:tag name="KSO_WM_UNIT_TEXT_FILL_FORE_SCHEMECOLOR_INDEX" val="13"/>
  <p:tag name="KSO_WM_UNIT_TEXT_FILL_FORE_SCHEMECOLOR_INDEX_BRIGHTNESS" val="0"/>
  <p:tag name="KSO_WM_UNIT_TEXT_FILL_TYPE" val="1"/>
</p:tagLst>
</file>

<file path=ppt/tags/tag1077.xml><?xml version="1.0" encoding="utf-8"?>
<p:tagLst xmlns:p="http://schemas.openxmlformats.org/presentationml/2006/main">
  <p:tag name="AS_UNIQUEID" val="1318"/>
  <p:tag name="KSO_WM_UNIT_TEXT_FILL_FORE_SCHEMECOLOR_INDEX" val="13"/>
  <p:tag name="KSO_WM_UNIT_TEXT_FILL_FORE_SCHEMECOLOR_INDEX_BRIGHTNESS" val="0"/>
  <p:tag name="KSO_WM_UNIT_TEXT_FILL_TYPE" val="1"/>
</p:tagLst>
</file>

<file path=ppt/tags/tag1078.xml><?xml version="1.0" encoding="utf-8"?>
<p:tagLst xmlns:p="http://schemas.openxmlformats.org/presentationml/2006/main">
  <p:tag name="AS_UNIQUEID" val="1319"/>
</p:tagLst>
</file>

<file path=ppt/tags/tag1079.xml><?xml version="1.0" encoding="utf-8"?>
<p:tagLst xmlns:p="http://schemas.openxmlformats.org/presentationml/2006/main">
  <p:tag name="AS_UNIQUEID" val="1320"/>
  <p:tag name="KSO_WM_UNIT_TEXT_FILL_FORE_SCHEMECOLOR_INDEX" val="1"/>
  <p:tag name="KSO_WM_UNIT_TEXT_FILL_FORE_SCHEMECOLOR_INDEX_BRIGHTNESS" val="0"/>
  <p:tag name="KSO_WM_UNIT_TEXT_FILL_TYPE" val="1"/>
</p:tagLst>
</file>

<file path=ppt/tags/tag108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0.xml><?xml version="1.0" encoding="utf-8"?>
<p:tagLst xmlns:p="http://schemas.openxmlformats.org/presentationml/2006/main">
  <p:tag name="AS_UNIQUEID" val="1321"/>
  <p:tag name="KSO_WM_UNIT_TEXT_FILL_FORE_SCHEMECOLOR_INDEX" val="1"/>
  <p:tag name="KSO_WM_UNIT_TEXT_FILL_FORE_SCHEMECOLOR_INDEX_BRIGHTNESS" val="0"/>
  <p:tag name="KSO_WM_UNIT_TEXT_FILL_TYPE" val="1"/>
</p:tagLst>
</file>

<file path=ppt/tags/tag1081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082.xml><?xml version="1.0" encoding="utf-8"?>
<p:tagLst xmlns:p="http://schemas.openxmlformats.org/presentationml/2006/main">
  <p:tag name="AS_UNIQUEID" val="1322"/>
</p:tagLst>
</file>

<file path=ppt/tags/tag1083.xml><?xml version="1.0" encoding="utf-8"?>
<p:tagLst xmlns:p="http://schemas.openxmlformats.org/presentationml/2006/main">
  <p:tag name="AS_UNIQUEID" val="132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06befe5-140c-4e52-9801-4383e598df6d}"/>
</p:tagLst>
</file>

<file path=ppt/tags/tag1084.xml><?xml version="1.0" encoding="utf-8"?>
<p:tagLst xmlns:p="http://schemas.openxmlformats.org/presentationml/2006/main">
  <p:tag name="AS_UNIQUEID" val="1324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1519_1*h_i*1_2"/>
  <p:tag name="KSO_WM_UNIT_INDEX" val="1_2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1085.xml><?xml version="1.0" encoding="utf-8"?>
<p:tagLst xmlns:p="http://schemas.openxmlformats.org/presentationml/2006/main">
  <p:tag name="AS_UNIQUEID" val="1325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519_1*h_i*1_3"/>
  <p:tag name="KSO_WM_UNIT_INDEX" val="1_3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1086.xml><?xml version="1.0" encoding="utf-8"?>
<p:tagLst xmlns:p="http://schemas.openxmlformats.org/presentationml/2006/main">
  <p:tag name="AS_UNIQUEID" val="1326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1519_1*h_i*1_4"/>
  <p:tag name="KSO_WM_UNIT_INDEX" val="1_4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1087.xml><?xml version="1.0" encoding="utf-8"?>
<p:tagLst xmlns:p="http://schemas.openxmlformats.org/presentationml/2006/main">
  <p:tag name="AS_UNIQUEID" val="1327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519_1*h_i*1_5"/>
  <p:tag name="KSO_WM_UNIT_INDEX" val="1_5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1088.xml><?xml version="1.0" encoding="utf-8"?>
<p:tagLst xmlns:p="http://schemas.openxmlformats.org/presentationml/2006/main">
  <p:tag name="AS_UNIQUEID" val="1328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519_1*h_i*1_6"/>
  <p:tag name="KSO_WM_UNIT_INDEX" val="1_6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h_i"/>
</p:tagLst>
</file>

<file path=ppt/tags/tag1089.xml><?xml version="1.0" encoding="utf-8"?>
<p:tagLst xmlns:p="http://schemas.openxmlformats.org/presentationml/2006/main">
  <p:tag name="AS_UNIQUEID" val="1329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HIGHLIGHT" val="0"/>
  <p:tag name="KSO_WM_UNIT_ID" val="diagram20201519_1*h_a*1_1"/>
  <p:tag name="KSO_WM_UNIT_INDEX" val="1_1"/>
  <p:tag name="KSO_WM_UNIT_ISCONTENTSTITLE" val="0"/>
  <p:tag name="KSO_WM_UNIT_LAYERLEVEL" val="1_1"/>
  <p:tag name="KSO_WM_UNIT_NOCLEAR" val="0"/>
  <p:tag name="KSO_WM_UNIT_PRESET_TEXT" val="Click here to add a subtitle"/>
  <p:tag name="KSO_WM_UNIT_TEXT_FILL_FORE_SCHEMECOLOR_INDEX" val="14"/>
  <p:tag name="KSO_WM_UNIT_TEXT_FILL_FORE_SCHEMECOLOR_INDEX_BRIGHTNESS" val="0"/>
  <p:tag name="KSO_WM_UNIT_TEXT_FILL_TYPE" val="1"/>
  <p:tag name="KSO_WM_UNIT_TYPE" val="h_a"/>
  <p:tag name="KSO_WM_UNIT_VALUE" val="26"/>
</p:tagLst>
</file>

<file path=ppt/tags/tag109.xml><?xml version="1.0" encoding="utf-8"?>
<p:tagLst xmlns:p="http://schemas.openxmlformats.org/presentationml/2006/main">
  <p:tag name="AS_UNIQUEID" val="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0.xml><?xml version="1.0" encoding="utf-8"?>
<p:tagLst xmlns:p="http://schemas.openxmlformats.org/presentationml/2006/main">
  <p:tag name="AS_UNIQUEID" val="1330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HIGHLIGHT" val="0"/>
  <p:tag name="KSO_WM_UNIT_ID" val="diagram20201519_1*h_f*1_1"/>
  <p:tag name="KSO_WM_UNIT_INDEX" val="1_1"/>
  <p:tag name="KSO_WM_UNIT_LAYERLEVEL" val="1_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当您输入的文字到这里时，已濒临页面容纳内容的上限，若还有更多内容，请酌情缩小字号，但我们不建议您的文本字号小于14磅，请您务必注意"/>
  <p:tag name="KSO_WM_UNIT_TEXT_FILL_FORE_SCHEMECOLOR_INDEX" val="14"/>
  <p:tag name="KSO_WM_UNIT_TEXT_FILL_FORE_SCHEMECOLOR_INDEX_BRIGHTNESS" val="0"/>
  <p:tag name="KSO_WM_UNIT_TEXT_FILL_TYPE" val="1"/>
  <p:tag name="KSO_WM_UNIT_TYPE" val="h_f"/>
  <p:tag name="KSO_WM_UNIT_VALUE" val="185"/>
</p:tagLst>
</file>

<file path=ppt/tags/tag1091.xml><?xml version="1.0" encoding="utf-8"?>
<p:tagLst xmlns:p="http://schemas.openxmlformats.org/presentationml/2006/main">
  <p:tag name="AS_UNIQUEID" val="1331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HIGHLIGHT" val="0"/>
  <p:tag name="KSO_WM_UNIT_ID" val="diagram20201519_1*a*1"/>
  <p:tag name="KSO_WM_UNIT_INDEX" val="1"/>
  <p:tag name="KSO_WM_UNIT_ISCONTENTSTITLE" val="0"/>
  <p:tag name="KSO_WM_UNIT_LAYERLEVEL" val="1"/>
  <p:tag name="KSO_WM_UNIT_NOCLEAR" val="0"/>
  <p:tag name="KSO_WM_UNIT_PRESET_TEXT" val="问答情景"/>
  <p:tag name="KSO_WM_UNIT_TYPE" val="a"/>
  <p:tag name="KSO_WM_UNIT_VALUE" val="36"/>
</p:tagLst>
</file>

<file path=ppt/tags/tag1092.xml><?xml version="1.0" encoding="utf-8"?>
<p:tagLst xmlns:p="http://schemas.openxmlformats.org/presentationml/2006/main">
  <p:tag name="AS_UNIQUEID" val="1332"/>
  <p:tag name="KSO_WM_BEAUTIFY_FLAG" val="#wm#"/>
  <p:tag name="KSO_WM_TAG_VERSION" val="1.0"/>
  <p:tag name="KSO_WM_TEMPLATE_CATEGORY" val="diagram"/>
  <p:tag name="KSO_WM_TEMPLATE_INDEX" val="20201519"/>
  <p:tag name="KSO_WM_UNIT_COMPATIBLE" val="0"/>
  <p:tag name="KSO_WM_UNIT_DIAGRAM_ISNUMVISUAL" val="0"/>
  <p:tag name="KSO_WM_UNIT_DIAGRAM_ISREFERUNIT" val="0"/>
  <p:tag name="KSO_WM_UNIT_HIGHLIGHT" val="0"/>
  <p:tag name="KSO_WM_UNIT_ID" val="diagram20201519_1*b*1"/>
  <p:tag name="KSO_WM_UNIT_INDEX" val="1"/>
  <p:tag name="KSO_WM_UNIT_ISCONTENTSTITLE" val="0"/>
  <p:tag name="KSO_WM_UNIT_LAYERLEVEL" val="1"/>
  <p:tag name="KSO_WM_UNIT_NOCLEAR" val="0"/>
  <p:tag name="KSO_WM_UNIT_PRESET_TEXT" val="Q&amp;A"/>
  <p:tag name="KSO_WM_UNIT_TEXT_FILL_FORE_SCHEMECOLOR_INDEX" val="13"/>
  <p:tag name="KSO_WM_UNIT_TEXT_FILL_FORE_SCHEMECOLOR_INDEX_BRIGHTNESS" val="0"/>
  <p:tag name="KSO_WM_UNIT_TEXT_FILL_TYPE" val="1"/>
  <p:tag name="KSO_WM_UNIT_TYPE" val="b"/>
  <p:tag name="KSO_WM_UNIT_VALUE" val="63"/>
</p:tagLst>
</file>

<file path=ppt/tags/tag10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SLIDE_ID" val="diagram20201519_1"/>
  <p:tag name="KSO_WM_SLIDE_INDEX" val="1"/>
  <p:tag name="KSO_WM_SLIDE_ITEM_CNT" val="0"/>
  <p:tag name="KSO_WM_SLIDE_LAYOUT" val="a_b_h"/>
  <p:tag name="KSO_WM_SLIDE_LAYOUT_CNT" val="1_1_1"/>
  <p:tag name="KSO_WM_SLIDE_POSITION" val="36.45*140"/>
  <p:tag name="KSO_WM_SLIDE_SIZE" val="884.7*366.1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1519"/>
  <p:tag name="KSO_WM_TEMPLATE_MASTER_TYPE" val="0"/>
  <p:tag name="KSO_WM_TEMPLATE_SUBCATEGORY" val="0"/>
</p:tagLst>
</file>

<file path=ppt/tags/tag1094.xml><?xml version="1.0" encoding="utf-8"?>
<p:tagLst xmlns:p="http://schemas.openxmlformats.org/presentationml/2006/main">
  <p:tag name="AS_UNIQUEID" val="1333"/>
</p:tagLst>
</file>

<file path=ppt/tags/tag1095.xml><?xml version="1.0" encoding="utf-8"?>
<p:tagLst xmlns:p="http://schemas.openxmlformats.org/presentationml/2006/main">
  <p:tag name="AS_UNIQUEID" val="1334"/>
  <p:tag name="KSO_WM_UNIT_PLACING_PICTURE_USER_VIEWPORT" val="{&quot;height&quot;:8400,&quot;width&quot;:4930}"/>
</p:tagLst>
</file>

<file path=ppt/tags/tag1096.xml><?xml version="1.0" encoding="utf-8"?>
<p:tagLst xmlns:p="http://schemas.openxmlformats.org/presentationml/2006/main">
  <p:tag name="AS_UNIQUEID" val="1335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custom20185098_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Supporting text here"/>
  <p:tag name="KSO_WM_UNIT_TYPE" val="a"/>
  <p:tag name="KSO_WM_UNIT_VALUE" val="16"/>
</p:tagLst>
</file>

<file path=ppt/tags/tag1097.xml><?xml version="1.0" encoding="utf-8"?>
<p:tagLst xmlns:p="http://schemas.openxmlformats.org/presentationml/2006/main">
  <p:tag name="AS_UNIQUEID" val="1336"/>
  <p:tag name="KSO_WM_BEAUTIFY_FLAG" val="#wm#"/>
  <p:tag name="KSO_WM_TAG_VERSION" val="1.0"/>
  <p:tag name="KSO_WM_TEMPLATE_CATEGORY" val="custom"/>
  <p:tag name="KSO_WM_TEMPLATE_INDEX" val="20185098"/>
  <p:tag name="KSO_WM_UNIT_COMPATIBLE" val="1"/>
  <p:tag name="KSO_WM_UNIT_DIAGRAM_ISNUMVISUAL" val="0"/>
  <p:tag name="KSO_WM_UNIT_DIAGRAM_ISREFERUNIT" val="0"/>
  <p:tag name="KSO_WM_UNIT_HIGHLIGHT" val="0"/>
  <p:tag name="KSO_WM_UNIT_ID" val="custom20185098_3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4"/>
</p:tagLst>
</file>

<file path=ppt/tags/tag1098.xml><?xml version="1.0" encoding="utf-8"?>
<p:tagLst xmlns:p="http://schemas.openxmlformats.org/presentationml/2006/main">
  <p:tag name="KSO_WM_BEAUTIFY_FLAG" val="#wm#"/>
  <p:tag name="KSO_WM_SLIDE_ID" val="custom20185098_3"/>
  <p:tag name="KSO_WM_SLIDE_INDEX" val="3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0"/>
  <p:tag name="KSO_WM_TEMPLATE_INDEX" val="20185098"/>
  <p:tag name="KSO_WM_TEMPLATE_MASTER_TYPE" val="1"/>
  <p:tag name="KSO_WM_TEMPLATE_SUBCATEGORY" val="0"/>
</p:tagLst>
</file>

<file path=ppt/tags/tag1099.xml><?xml version="1.0" encoding="utf-8"?>
<p:tagLst xmlns:p="http://schemas.openxmlformats.org/presentationml/2006/main">
  <p:tag name="AS_UNIQUEID" val="1337"/>
</p:tagLst>
</file>

<file path=ppt/tags/tag11.xml><?xml version="1.0" encoding="utf-8"?>
<p:tagLst xmlns:p="http://schemas.openxmlformats.org/presentationml/2006/main">
  <p:tag name="AS_UNIQUEID" val="145"/>
</p:tagLst>
</file>

<file path=ppt/tags/tag110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00.xml><?xml version="1.0" encoding="utf-8"?>
<p:tagLst xmlns:p="http://schemas.openxmlformats.org/presentationml/2006/main">
  <p:tag name="AS_UNIQUEID" val="133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e50ea40-f904-41c9-8d51-ef3c3ebe6424}"/>
</p:tagLst>
</file>

<file path=ppt/tags/tag1101.xml><?xml version="1.0" encoding="utf-8"?>
<p:tagLst xmlns:p="http://schemas.openxmlformats.org/presentationml/2006/main">
  <p:tag name="AS_UNIQUEID" val="1339"/>
</p:tagLst>
</file>

<file path=ppt/tags/tag1102.xml><?xml version="1.0" encoding="utf-8"?>
<p:tagLst xmlns:p="http://schemas.openxmlformats.org/presentationml/2006/main">
  <p:tag name="AS_UNIQUEID" val="1340"/>
</p:tagLst>
</file>

<file path=ppt/tags/tag1103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104.xml><?xml version="1.0" encoding="utf-8"?>
<p:tagLst xmlns:p="http://schemas.openxmlformats.org/presentationml/2006/main">
  <p:tag name="AS_UNIQUEID" val="1341"/>
</p:tagLst>
</file>

<file path=ppt/tags/tag1105.xml><?xml version="1.0" encoding="utf-8"?>
<p:tagLst xmlns:p="http://schemas.openxmlformats.org/presentationml/2006/main">
  <p:tag name="AS_UNIQUEID" val="1342"/>
</p:tagLst>
</file>

<file path=ppt/tags/tag1106.xml><?xml version="1.0" encoding="utf-8"?>
<p:tagLst xmlns:p="http://schemas.openxmlformats.org/presentationml/2006/main">
  <p:tag name="AS_UNIQUEID" val="1343"/>
</p:tagLst>
</file>

<file path=ppt/tags/tag1107.xml><?xml version="1.0" encoding="utf-8"?>
<p:tagLst xmlns:p="http://schemas.openxmlformats.org/presentationml/2006/main">
  <p:tag name="AS_UNIQUEID" val="1344"/>
</p:tagLst>
</file>

<file path=ppt/tags/tag1108.xml><?xml version="1.0" encoding="utf-8"?>
<p:tagLst xmlns:p="http://schemas.openxmlformats.org/presentationml/2006/main">
  <p:tag name="AS_UNIQUEID" val="134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4fce636-c534-4227-83cb-72afa0f44959}"/>
</p:tagLst>
</file>

<file path=ppt/tags/tag1109.xml><?xml version="1.0" encoding="utf-8"?>
<p:tagLst xmlns:p="http://schemas.openxmlformats.org/presentationml/2006/main">
  <p:tag name="AS_UNIQUEID" val="1346"/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ba7081483e1b462196cb4cf6d67e99e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2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11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0.xml><?xml version="1.0" encoding="utf-8"?>
<p:tagLst xmlns:p="http://schemas.openxmlformats.org/presentationml/2006/main">
  <p:tag name="AS_UNIQUEID" val="1347"/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d82ac3d2021f4a4e883509ca1c1b25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2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111.xml><?xml version="1.0" encoding="utf-8"?>
<p:tagLst xmlns:p="http://schemas.openxmlformats.org/presentationml/2006/main">
  <p:tag name="AS_UNIQUEID" val="1348"/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5332cc689dac4be9bd547c52591c493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e8243383eec4292b4ca2d79355549cf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4_1*i*3"/>
  <p:tag name="KSO_WM_UNIT_INDEX" val="3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80"/>
</p:tagLst>
</file>

<file path=ppt/tags/tag1112.xml><?xml version="1.0" encoding="utf-8"?>
<p:tagLst xmlns:p="http://schemas.openxmlformats.org/presentationml/2006/main">
  <p:tag name="AS_UNIQUEID" val="1349"/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1c8bd37d19a3427cbf432b66fecf5d96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4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113.xml><?xml version="1.0" encoding="utf-8"?>
<p:tagLst xmlns:p="http://schemas.openxmlformats.org/presentationml/2006/main">
  <p:tag name="AS_UNIQUEID" val="1350"/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fa4da34123114e7191a39190d84d996d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4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114.xml><?xml version="1.0" encoding="utf-8"?>
<p:tagLst xmlns:p="http://schemas.openxmlformats.org/presentationml/2006/main">
  <p:tag name="AS_UNIQUEID" val="1351"/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b644cae915304e998419ad785a01c0d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8a7e63f7f58419d929f2bbf50918974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4_1*i*6"/>
  <p:tag name="KSO_WM_UNIT_INDEX" val="6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2"/>
</p:tagLst>
</file>

<file path=ppt/tags/tag1115.xml><?xml version="1.0" encoding="utf-8"?>
<p:tagLst xmlns:p="http://schemas.openxmlformats.org/presentationml/2006/main">
  <p:tag name="AS_UNIQUEID" val="1352"/>
  <p:tag name="KSO_WM_ASSEMBLE_CHIP_INDEX" val="0ce72c5041f640128142eeb0e2b074a1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68a7e63f7f58419d929f2bbf5091897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7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1116.xml><?xml version="1.0" encoding="utf-8"?>
<p:tagLst xmlns:p="http://schemas.openxmlformats.org/presentationml/2006/main">
  <p:tag name="AS_UNIQUEID" val="1353"/>
  <p:tag name="KSO_WM_ASSEMBLE_CHIP_INDEX" val="0556172ed2bb41fa9044c913f2ac864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INDEX" val="20208724"/>
  <p:tag name="KSO_WM_UNIT_BLOCK" val="0"/>
  <p:tag name="KSO_WM_UNIT_COMPATIBLE" val="0"/>
  <p:tag name="KSO_WM_UNIT_DEC_AREA_ID" val="1e8243383eec4292b4ca2d79355549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2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56"/>
</p:tagLst>
</file>

<file path=ppt/tags/tag111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ae62fc3b35c9411d905b7bc231385e5c&quot;,&quot;fill_align&quot;:&quot;cm&quot;,&quot;chip_types&quot;:[&quot;header&quot;]},{&quot;text_align&quot;:&quot;lm&quot;,&quot;text_direction&quot;:&quot;horizontal&quot;,&quot;support_big_font&quot;:true,&quot;picture_toward&quot;:0,&quot;picture_dockside&quot;:[],&quot;fill_id&quot;:&quot;fd2aa0c658d24d49b39a205f095b05d5&quot;,&quot;fill_align&quot;:&quot;cm&quot;,&quot;chip_types&quot;:[&quot;text&quot;]}],[{&quot;text_align&quot;:&quot;cm&quot;,&quot;text_direction&quot;:&quot;horizontal&quot;,&quot;support_big_font&quot;:false,&quot;picture_toward&quot;:0,&quot;picture_dockside&quot;:[],&quot;fill_id&quot;:&quot;ae62fc3b35c9411d905b7bc231385e5c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fd2aa0c658d24d49b39a205f095b05d5&quot;,&quot;fill_align&quot;:&quot;cm&quot;,&quot;chip_types&quot;:[&quot;diagram&quot;,&quot;pictext&quot;,&quot;picture&quot;,&quot;chart&quot;,&quot;table&quot;,&quot;video&quot;]}]]"/>
  <p:tag name="KSO_WM_CHIP_GROUPID" val="5ef16cf55bb2a422ac9a2b3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16cf55bb2a422ac9a2b3a"/>
  <p:tag name="KSO_WM_SLIDE_BACKGROUND_TYPE" val="general"/>
  <p:tag name="KSO_WM_SLIDE_BK_DARK_LIGHT" val=""/>
  <p:tag name="KSO_WM_SLIDE_CAN_ADD_NAVIGATION" val="1"/>
  <p:tag name="KSO_WM_SLIDE_ID" val="diagram20208724_1"/>
  <p:tag name="KSO_WM_SLIDE_INDEX" val="1"/>
  <p:tag name="KSO_WM_SLIDE_ITEM_CNT" val="0"/>
  <p:tag name="KSO_WM_SLIDE_LAYOUT" val="a_f"/>
  <p:tag name="KSO_WM_SLIDE_LAYOUT_CNT" val="1_1"/>
  <p:tag name="KSO_WM_SLIDE_LAYOUT_INFO" val="{&quot;id&quot;:&quot;2021-04-01T15:01:47&quot;,&quot;maxSize&quot;:{&quot;size1&quot;:39.9},&quot;minSize&quot;:{&quot;size1&quot;:37.8},&quot;normalSize&quot;:{&quot;size1&quot;:39.9},&quot;subLayout&quot;:[{&quot;id&quot;:&quot;2021-04-01T15:01:47&quot;,&quot;margin&quot;:{&quot;bottom&quot;:1.8700000047683716,&quot;left&quot;:4.127249717712402,&quot;right&quot;:4.1010003089904785,&quot;top&quot;:2.7869999408721924},&quot;type&quot;:0},{&quot;id&quot;:&quot;2021-04-01T15:01:47&quot;,&quot;margin&quot;:{&quot;bottom&quot;:2.9630000591278076,&quot;left&quot;:4.127249717712402,&quot;right&quot;:4.1010003089904785,&quot;top&quot;:0},&quot;type&quot;:0}],&quot;type&quot;:0}"/>
  <p:tag name="KSO_WM_SLIDE_POSITION" val="48*36"/>
  <p:tag name="KSO_WM_SLIDE_RATIO" val="1.777778"/>
  <p:tag name="KSO_WM_SLIDE_SIZE" val="868*473"/>
  <p:tag name="KSO_WM_SLIDE_SUBTYPE" val="pureTxt"/>
  <p:tag name="KSO_WM_SLIDE_SUPPORT_FEATURE_TYPE" val="0"/>
  <p:tag name="KSO_WM_SLIDE_TYPE" val="text"/>
  <p:tag name="KSO_WM_TAG_VERSION" val="1.0"/>
  <p:tag name="KSO_WM_TEMPLATE_ASSEMBLE_GROUPID" val="60656e7d4054ed1e2fb7f9cc"/>
  <p:tag name="KSO_WM_TEMPLATE_ASSEMBLE_XID" val="60656e7d4054ed1e2fb7f9cc"/>
  <p:tag name="KSO_WM_TEMPLATE_CATEGORY" val="diagram"/>
  <p:tag name="KSO_WM_TEMPLATE_COLOR_TYPE" val="1"/>
  <p:tag name="KSO_WM_TEMPLATE_INDEX" val="20208724"/>
  <p:tag name="KSO_WM_TEMPLATE_MASTER_TYPE" val="0"/>
  <p:tag name="KSO_WM_TEMPLATE_SUBCATEGORY" val="21"/>
  <p:tag name="TIMING" val="|0.5|0.6|0.4"/>
</p:tagLst>
</file>

<file path=ppt/tags/tag1118.xml><?xml version="1.0" encoding="utf-8"?>
<p:tagLst xmlns:p="http://schemas.openxmlformats.org/presentationml/2006/main">
  <p:tag name="AS_UNIQUEID" val="1354"/>
</p:tagLst>
</file>

<file path=ppt/tags/tag1119.xml><?xml version="1.0" encoding="utf-8"?>
<p:tagLst xmlns:p="http://schemas.openxmlformats.org/presentationml/2006/main">
  <p:tag name="AS_UNIQUEID" val="1355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custom20185098_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Supporting text here"/>
  <p:tag name="KSO_WM_UNIT_TYPE" val="a"/>
  <p:tag name="KSO_WM_UNIT_VALUE" val="16"/>
</p:tagLst>
</file>

<file path=ppt/tags/tag112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0.xml><?xml version="1.0" encoding="utf-8"?>
<p:tagLst xmlns:p="http://schemas.openxmlformats.org/presentationml/2006/main">
  <p:tag name="AS_UNIQUEID" val="1356"/>
  <p:tag name="KSO_WM_BEAUTIFY_FLAG" val="#wm#"/>
  <p:tag name="KSO_WM_TAG_VERSION" val="1.0"/>
  <p:tag name="KSO_WM_TEMPLATE_CATEGORY" val="custom"/>
  <p:tag name="KSO_WM_TEMPLATE_INDEX" val="20185098"/>
  <p:tag name="KSO_WM_UNIT_COMPATIBLE" val="1"/>
  <p:tag name="KSO_WM_UNIT_DIAGRAM_ISNUMVISUAL" val="0"/>
  <p:tag name="KSO_WM_UNIT_DIAGRAM_ISREFERUNIT" val="0"/>
  <p:tag name="KSO_WM_UNIT_HIGHLIGHT" val="0"/>
  <p:tag name="KSO_WM_UNIT_ID" val="custom20185098_3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4"/>
</p:tagLst>
</file>

<file path=ppt/tags/tag1121.xml><?xml version="1.0" encoding="utf-8"?>
<p:tagLst xmlns:p="http://schemas.openxmlformats.org/presentationml/2006/main">
  <p:tag name="KSO_WM_BEAUTIFY_FLAG" val="#wm#"/>
  <p:tag name="KSO_WM_SLIDE_ID" val="custom20185098_3"/>
  <p:tag name="KSO_WM_SLIDE_INDEX" val="3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0"/>
  <p:tag name="KSO_WM_TEMPLATE_INDEX" val="20185098"/>
  <p:tag name="KSO_WM_TEMPLATE_MASTER_TYPE" val="1"/>
  <p:tag name="KSO_WM_TEMPLATE_SUBCATEGORY" val="0"/>
</p:tagLst>
</file>

<file path=ppt/tags/tag1122.xml><?xml version="1.0" encoding="utf-8"?>
<p:tagLst xmlns:p="http://schemas.openxmlformats.org/presentationml/2006/main">
  <p:tag name="AS_UNIQUEID" val="1357"/>
</p:tagLst>
</file>

<file path=ppt/tags/tag1123.xml><?xml version="1.0" encoding="utf-8"?>
<p:tagLst xmlns:p="http://schemas.openxmlformats.org/presentationml/2006/main">
  <p:tag name="AS_UNIQUEID" val="1358"/>
</p:tagLst>
</file>

<file path=ppt/tags/tag1124.xml><?xml version="1.0" encoding="utf-8"?>
<p:tagLst xmlns:p="http://schemas.openxmlformats.org/presentationml/2006/main">
  <p:tag name="AS_UNIQUEID" val="1359"/>
</p:tagLst>
</file>

<file path=ppt/tags/tag1125.xml><?xml version="1.0" encoding="utf-8"?>
<p:tagLst xmlns:p="http://schemas.openxmlformats.org/presentationml/2006/main">
  <p:tag name="AS_UNIQUEID" val="1360"/>
</p:tagLst>
</file>

<file path=ppt/tags/tag1126.xml><?xml version="1.0" encoding="utf-8"?>
<p:tagLst xmlns:p="http://schemas.openxmlformats.org/presentationml/2006/main">
  <p:tag name="AS_UNIQUEID" val="1361"/>
</p:tagLst>
</file>

<file path=ppt/tags/tag1127.xml><?xml version="1.0" encoding="utf-8"?>
<p:tagLst xmlns:p="http://schemas.openxmlformats.org/presentationml/2006/main">
  <p:tag name="AS_UNIQUEID" val="136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73eb8d6-aada-4ce0-a8ba-ba67dce7d512}"/>
</p:tagLst>
</file>

<file path=ppt/tags/tag1128.xml><?xml version="1.0" encoding="utf-8"?>
<p:tagLst xmlns:p="http://schemas.openxmlformats.org/presentationml/2006/main">
  <p:tag name="AS_UNIQUEID" val="1363"/>
</p:tagLst>
</file>

<file path=ppt/tags/tag1129.xml><?xml version="1.0" encoding="utf-8"?>
<p:tagLst xmlns:p="http://schemas.openxmlformats.org/presentationml/2006/main">
  <p:tag name="AS_UNIQUEID" val="1364"/>
</p:tagLst>
</file>

<file path=ppt/tags/tag113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0.xml><?xml version="1.0" encoding="utf-8"?>
<p:tagLst xmlns:p="http://schemas.openxmlformats.org/presentationml/2006/main">
  <p:tag name="AS_UNIQUEID" val="1365"/>
</p:tagLst>
</file>

<file path=ppt/tags/tag1131.xml><?xml version="1.0" encoding="utf-8"?>
<p:tagLst xmlns:p="http://schemas.openxmlformats.org/presentationml/2006/main">
  <p:tag name="AS_UNIQUEID" val="1366"/>
  <p:tag name="KSO_WM_UNIT_TEXT_FILL_FORE_SCHEMECOLOR_INDEX" val="12"/>
  <p:tag name="KSO_WM_UNIT_TEXT_FILL_FORE_SCHEMECOLOR_INDEX_BRIGHTNESS" val="0"/>
  <p:tag name="KSO_WM_UNIT_TEXT_FILL_TYPE" val="1"/>
</p:tagLst>
</file>

<file path=ppt/tags/tag1132.xml><?xml version="1.0" encoding="utf-8"?>
<p:tagLst xmlns:p="http://schemas.openxmlformats.org/presentationml/2006/main">
  <p:tag name="AS_UNIQUEID" val="1367"/>
</p:tagLst>
</file>

<file path=ppt/tags/tag1133.xml><?xml version="1.0" encoding="utf-8"?>
<p:tagLst xmlns:p="http://schemas.openxmlformats.org/presentationml/2006/main">
  <p:tag name="AS_UNIQUEID" val="1368"/>
  <p:tag name="KSO_WM_UNIT_PLACING_PICTURE_USER_VIEWPORT" val="{&quot;height&quot;:2160,&quot;width&quot;:2160}"/>
</p:tagLst>
</file>

<file path=ppt/tags/tag1134.xml><?xml version="1.0" encoding="utf-8"?>
<p:tagLst xmlns:p="http://schemas.openxmlformats.org/presentationml/2006/main">
  <p:tag name="AS_UNIQUEID" val="1369"/>
</p:tagLst>
</file>

<file path=ppt/tags/tag1135.xml><?xml version="1.0" encoding="utf-8"?>
<p:tagLst xmlns:p="http://schemas.openxmlformats.org/presentationml/2006/main">
  <p:tag name="AS_UNIQUEID" val="1370"/>
</p:tagLst>
</file>

<file path=ppt/tags/tag1136.xml><?xml version="1.0" encoding="utf-8"?>
<p:tagLst xmlns:p="http://schemas.openxmlformats.org/presentationml/2006/main">
  <p:tag name="AS_UNIQUEID" val="1371"/>
  <p:tag name="KSO_WM_UNIT_TEXT_FILL_FORE_SCHEMECOLOR_INDEX" val="15"/>
  <p:tag name="KSO_WM_UNIT_TEXT_FILL_FORE_SCHEMECOLOR_INDEX_BRIGHTNESS" val="0"/>
  <p:tag name="KSO_WM_UNIT_TEXT_FILL_TYPE" val="1"/>
</p:tagLst>
</file>

<file path=ppt/tags/tag1137.xml><?xml version="1.0" encoding="utf-8"?>
<p:tagLst xmlns:p="http://schemas.openxmlformats.org/presentationml/2006/main">
  <p:tag name="AS_UNIQUEID" val="1372"/>
</p:tagLst>
</file>

<file path=ppt/tags/tag1138.xml><?xml version="1.0" encoding="utf-8"?>
<p:tagLst xmlns:p="http://schemas.openxmlformats.org/presentationml/2006/main">
  <p:tag name="AS_UNIQUEID" val="1373"/>
  <p:tag name="KSO_WM_UNIT_LINE_FILL_TYPE" val="2"/>
  <p:tag name="KSO_WM_UNIT_LINE_FORE_SCHEMECOLOR_INDEX" val="13"/>
  <p:tag name="KSO_WM_UNIT_LINE_FORE_SCHEMECOLOR_INDEX_BRIGHTNESS" val="0"/>
</p:tagLst>
</file>

<file path=ppt/tags/tag1139.xml><?xml version="1.0" encoding="utf-8"?>
<p:tagLst xmlns:p="http://schemas.openxmlformats.org/presentationml/2006/main">
  <p:tag name="AS_UNIQUEID" val="1374"/>
  <p:tag name="KSO_WM_UNIT_LINE_FILL_TYPE" val="2"/>
  <p:tag name="KSO_WM_UNIT_LINE_FORE_SCHEMECOLOR_INDEX" val="13"/>
  <p:tag name="KSO_WM_UNIT_LINE_FORE_SCHEMECOLOR_INDEX_BRIGHTNESS" val="0"/>
</p:tagLst>
</file>

<file path=ppt/tags/tag114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40.xml><?xml version="1.0" encoding="utf-8"?>
<p:tagLst xmlns:p="http://schemas.openxmlformats.org/presentationml/2006/main">
  <p:tag name="AS_UNIQUEID" val="1375"/>
</p:tagLst>
</file>

<file path=ppt/tags/tag1141.xml><?xml version="1.0" encoding="utf-8"?>
<p:tagLst xmlns:p="http://schemas.openxmlformats.org/presentationml/2006/main">
  <p:tag name="AS_UNIQUEID" val="1376"/>
  <p:tag name="KSO_WM_UNIT_LINE_FILL_TYPE" val="2"/>
  <p:tag name="KSO_WM_UNIT_LINE_FORE_SCHEMECOLOR_INDEX" val="13"/>
  <p:tag name="KSO_WM_UNIT_LINE_FORE_SCHEMECOLOR_INDEX_BRIGHTNESS" val="0"/>
</p:tagLst>
</file>

<file path=ppt/tags/tag1142.xml><?xml version="1.0" encoding="utf-8"?>
<p:tagLst xmlns:p="http://schemas.openxmlformats.org/presentationml/2006/main">
  <p:tag name="AS_UNIQUEID" val="1377"/>
  <p:tag name="KSO_WM_UNIT_LINE_FILL_TYPE" val="2"/>
  <p:tag name="KSO_WM_UNIT_LINE_FORE_SCHEMECOLOR_INDEX" val="13"/>
  <p:tag name="KSO_WM_UNIT_LINE_FORE_SCHEMECOLOR_INDEX_BRIGHTNESS" val="0"/>
</p:tagLst>
</file>

<file path=ppt/tags/tag1143.xml><?xml version="1.0" encoding="utf-8"?>
<p:tagLst xmlns:p="http://schemas.openxmlformats.org/presentationml/2006/main">
  <p:tag name="AS_UNIQUEID" val="1378"/>
</p:tagLst>
</file>

<file path=ppt/tags/tag1144.xml><?xml version="1.0" encoding="utf-8"?>
<p:tagLst xmlns:p="http://schemas.openxmlformats.org/presentationml/2006/main">
  <p:tag name="AS_UNIQUEID" val="1379"/>
  <p:tag name="KSO_WM_UNIT_LINE_FILL_TYPE" val="2"/>
  <p:tag name="KSO_WM_UNIT_LINE_FORE_SCHEMECOLOR_INDEX" val="13"/>
  <p:tag name="KSO_WM_UNIT_LINE_FORE_SCHEMECOLOR_INDEX_BRIGHTNESS" val="0"/>
</p:tagLst>
</file>

<file path=ppt/tags/tag1145.xml><?xml version="1.0" encoding="utf-8"?>
<p:tagLst xmlns:p="http://schemas.openxmlformats.org/presentationml/2006/main">
  <p:tag name="AS_UNIQUEID" val="1380"/>
  <p:tag name="KSO_WM_UNIT_LINE_FILL_TYPE" val="2"/>
  <p:tag name="KSO_WM_UNIT_LINE_FORE_SCHEMECOLOR_INDEX" val="13"/>
  <p:tag name="KSO_WM_UNIT_LINE_FORE_SCHEMECOLOR_INDEX_BRIGHTNESS" val="0"/>
</p:tagLst>
</file>

<file path=ppt/tags/tag114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147.xml><?xml version="1.0" encoding="utf-8"?>
<p:tagLst xmlns:p="http://schemas.openxmlformats.org/presentationml/2006/main">
  <p:tag name="AS_UNIQUEID" val="1381"/>
</p:tagLst>
</file>

<file path=ppt/tags/tag1148.xml><?xml version="1.0" encoding="utf-8"?>
<p:tagLst xmlns:p="http://schemas.openxmlformats.org/presentationml/2006/main">
  <p:tag name="AS_UNIQUEID" val="138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20c7bf5-486c-4ad7-92ed-64cf5d26bf54}"/>
</p:tagLst>
</file>

<file path=ppt/tags/tag1149.xml><?xml version="1.0" encoding="utf-8"?>
<p:tagLst xmlns:p="http://schemas.openxmlformats.org/presentationml/2006/main">
  <p:tag name="AS_UNIQUEID" val="1383"/>
  <p:tag name="KSO_WM_BEAUTIFY_FLAG" val="#wm#"/>
  <p:tag name="KSO_WM_CHIP_GROUPID" val="5f0e6c958050c250ba65b1ca"/>
  <p:tag name="KSO_WM_CHIP_XID" val="5f0e6c958050c250ba65b1cb"/>
  <p:tag name="KSO_WM_TAG_VERSION" val="1.0"/>
  <p:tag name="KSO_WM_TEMPLATE_ASSEMBLE_GROUPID" val="60656e8d4054ed1e2fb7fb48"/>
  <p:tag name="KSO_WM_TEMPLATE_ASSEMBLE_XID" val="60656e8d4054ed1e2fb7fb48"/>
  <p:tag name="KSO_WM_TEMPLATE_CATEGORY" val="diagram"/>
  <p:tag name="KSO_WM_TEMPLATE_INDEX" val="20209296"/>
  <p:tag name="KSO_WM_UNIT_BLOCK" val="0"/>
  <p:tag name="KSO_WM_UNIT_COMPATIBLE" val="0"/>
  <p:tag name="KSO_WM_UNIT_DEC_AREA_ID" val="8f193ecf581b4e1e889f0aec7532fb7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296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10"/>
</p:tagLst>
</file>

<file path=ppt/tags/tag115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50.xml><?xml version="1.0" encoding="utf-8"?>
<p:tagLst xmlns:p="http://schemas.openxmlformats.org/presentationml/2006/main">
  <p:tag name="AS_UNIQUEID" val="1384"/>
  <p:tag name="KSO_WM_ASSEMBLE_CHIP_INDEX" val="35f14915a71d4af8b5cba7a0108e6a51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8d4054ed1e2fb7fb48"/>
  <p:tag name="KSO_WM_TEMPLATE_ASSEMBLE_XID" val="60656e8d4054ed1e2fb7fb48"/>
  <p:tag name="KSO_WM_TEMPLATE_CATEGORY" val="diagram"/>
  <p:tag name="KSO_WM_TEMPLATE_INDEX" val="20209296"/>
  <p:tag name="KSO_WM_UNIT_DEC_AREA_ID" val="c59238a70ad34766ba6bfa0d8abd24f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296_1*d*1"/>
  <p:tag name="KSO_WM_UNIT_INDEX" val="1"/>
  <p:tag name="KSO_WM_UNIT_LAYERLEVEL" val="1"/>
  <p:tag name="KSO_WM_UNIT_PLACING_PICTURE" val="35f14915a71d4af8b5cba7a0108e6a51"/>
  <p:tag name="KSO_WM_UNIT_PLACING_PICTURE_INFO" val="{&quot;code&quot;:&quot;a&quot;,&quot;full_picture&quot;:true,&quot;last_full_picture&quot;:&quot;a&quot;,&quot;margin&quot;:{&quot;bottom&quot;:99.41551271735386,&quot;top&quot;:99.360097323601},&quot;scheme&quot;:&quot;2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7710,&quot;width&quot;:6180}"/>
  <p:tag name="KSO_WM_UNIT_PLACING_PICTURE_USER_VIEWPORT_SMARTMENU" val="{&quot;height&quot;:2189.487799180903,&quot;width&quot;:2788.7413200156434}"/>
  <p:tag name="KSO_WM_UNIT_SM_LIMIT_TYPE" val="2"/>
  <p:tag name="KSO_WM_UNIT_SUPPORT_UNIT_TYPE" val="[&quot;d&quot;,&quot;θ&quot;]"/>
  <p:tag name="KSO_WM_UNIT_TYPE" val="d"/>
  <p:tag name="KSO_WM_UNIT_VALUE" val="1227*1142"/>
</p:tagLst>
</file>

<file path=ppt/tags/tag1151.xml><?xml version="1.0" encoding="utf-8"?>
<p:tagLst xmlns:p="http://schemas.openxmlformats.org/presentationml/2006/main">
  <p:tag name="AS_UNIQUEID" val="1385"/>
  <p:tag name="KSO_WM_ASSEMBLE_CHIP_INDEX" val="35f14915a71d4af8b5cba7a0108e6a51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8d4054ed1e2fb7fb48"/>
  <p:tag name="KSO_WM_TEMPLATE_ASSEMBLE_XID" val="60656e8d4054ed1e2fb7fb48"/>
  <p:tag name="KSO_WM_TEMPLATE_CATEGORY" val="diagram"/>
  <p:tag name="KSO_WM_TEMPLATE_INDEX" val="20209296"/>
  <p:tag name="KSO_WM_UNIT_DEC_AREA_ID" val="c59238a70ad34766ba6bfa0d8abd24f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296_1*d*1"/>
  <p:tag name="KSO_WM_UNIT_INDEX" val="1"/>
  <p:tag name="KSO_WM_UNIT_LAYERLEVEL" val="1"/>
  <p:tag name="KSO_WM_UNIT_PLACING_PICTURE" val="35f14915a71d4af8b5cba7a0108e6a51"/>
  <p:tag name="KSO_WM_UNIT_PLACING_PICTURE_INFO" val="{&quot;code&quot;:&quot;a&quot;,&quot;full_picture&quot;:true,&quot;last_full_picture&quot;:&quot;a&quot;,&quot;margin&quot;:{&quot;bottom&quot;:99.41551271735386,&quot;top&quot;:99.360097323601},&quot;scheme&quot;:&quot;2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2112.5007874015746,&quot;width&quot;:2492.5007874015746}"/>
  <p:tag name="KSO_WM_UNIT_PLACING_PICTURE_USER_VIEWPORT_SMARTMENU" val="{&quot;height&quot;:2189.487799180903,&quot;width&quot;:2168.787671683576}"/>
  <p:tag name="KSO_WM_UNIT_SM_LIMIT_TYPE" val="2"/>
  <p:tag name="KSO_WM_UNIT_SUPPORT_UNIT_TYPE" val="[&quot;d&quot;,&quot;θ&quot;]"/>
  <p:tag name="KSO_WM_UNIT_TYPE" val="d"/>
  <p:tag name="KSO_WM_UNIT_VALUE" val="1227*1142"/>
</p:tagLst>
</file>

<file path=ppt/tags/tag1152.xml><?xml version="1.0" encoding="utf-8"?>
<p:tagLst xmlns:p="http://schemas.openxmlformats.org/presentationml/2006/main">
  <p:tag name="AS_UNIQUEID" val="1386"/>
  <p:tag name="KSO_WM_ASSEMBLE_CHIP_INDEX" val="9a024b1d81644158a6af2b57d2a46c60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8d4054ed1e2fb7fb48"/>
  <p:tag name="KSO_WM_TEMPLATE_ASSEMBLE_XID" val="60656e8d4054ed1e2fb7fb48"/>
  <p:tag name="KSO_WM_TEMPLATE_CATEGORY" val="diagram"/>
  <p:tag name="KSO_WM_TEMPLATE_INDEX" val="20209296"/>
  <p:tag name="KSO_WM_UNIT_BLOCK" val="0"/>
  <p:tag name="KSO_WM_UNIT_COMPATIBLE" val="0"/>
  <p:tag name="KSO_WM_UNIT_DEC_AREA_ID" val="b34ffd2a337441ac8186c693e1ff205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29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153.xml><?xml version="1.0" encoding="utf-8"?>
<p:tagLst xmlns:p="http://schemas.openxmlformats.org/presentationml/2006/main">
  <p:tag name="AS_UNIQUEID" val="1387"/>
  <p:tag name="KSO_WM_ASSEMBLE_CHIP_INDEX" val="727981098f4a44c2b35b3f081d63961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8d4054ed1e2fb7fb48"/>
  <p:tag name="KSO_WM_TEMPLATE_ASSEMBLE_XID" val="60656e8d4054ed1e2fb7fb48"/>
  <p:tag name="KSO_WM_TEMPLATE_CATEGORY" val="diagram"/>
  <p:tag name="KSO_WM_TEMPLATE_INDEX" val="20209296"/>
  <p:tag name="KSO_WM_UNIT_BLOCK" val="0"/>
  <p:tag name="KSO_WM_UNIT_COMPATIBLE" val="0"/>
  <p:tag name="KSO_WM_UNIT_DEC_AREA_ID" val="b38c8c8ea73e43458a7c3c5cf6dad01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929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6"/>
</p:tagLst>
</file>

<file path=ppt/tags/tag1154.xml><?xml version="1.0" encoding="utf-8"?>
<p:tagLst xmlns:p="http://schemas.openxmlformats.org/presentationml/2006/main">
  <p:tag name="KSO_WM_BEAUTIFY_FLAG" val="#wm#"/>
  <p:tag name="KSO_WM_CHIP_FILLPROP" val="[[{&quot;fill_id&quot;:&quot;2d04b46c3ab441b48271a83c8e69caae&quot;,&quot;fill_align&quot;:&quot;cm&quot;,&quot;text_align&quot;:&quot;cm&quot;,&quot;text_direction&quot;:&quot;horizontal&quot;,&quot;chip_types&quot;:[&quot;picture&quot;,&quot;video&quot;],&quot;support_features&quot;:[&quot;collage&quot;]},{&quot;fill_id&quot;:&quot;45607e28bd0c4f5ea12215c68198e939&quot;,&quot;fill_align&quot;:&quot;lb&quot;,&quot;text_align&quot;:&quot;lb&quot;,&quot;text_direction&quot;:&quot;horizontal&quot;,&quot;chip_types&quot;:[&quot;header&quot;]},{&quot;fill_id&quot;:&quot;95ff5963f4ac46dc9fae8f82224f4e32&quot;,&quot;fill_align&quot;:&quot;lt&quot;,&quot;text_align&quot;:&quot;lt&quot;,&quot;text_direction&quot;:&quot;horizontal&quot;,&quot;chip_types&quot;:[&quot;text&quot;,&quot;picture&quot;],&quot;support_features&quot;:[&quot;collage&quot;]}]]"/>
  <p:tag name="KSO_WM_CHIP_GROUPID" val="5f0e6c958050c250ba65b1ca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6c958050c250ba65b1cb"/>
  <p:tag name="KSO_WM_SLIDE_BACKGROUND_TYPE" val="general"/>
  <p:tag name="KSO_WM_SLIDE_BK_DARK_LIGHT" val=""/>
  <p:tag name="KSO_WM_SLIDE_COLORSCHEME_VERSION" val="3.2"/>
  <p:tag name="KSO_WM_SLIDE_CONSTRAINT" val="%7b%22slideConstraint%22%3a%7b%22seriesAreas%22%3a%5b%5d%2c%22singleAreas%22%3a%5b%7b%22shapes%22%3a%5b22%5d%2c%22serialConstraintIndex%22%3a-1%2c%22areatextmark%22%3a0%2c%22pictureprocessmark%22%3a0%7d%5d%7d%7d"/>
  <p:tag name="KSO_WM_SLIDE_ID" val="diagram20209296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1-04-01T15:05:58&quot;,&quot;maxSize&quot;:{&quot;size1&quot;:53.8},&quot;minSize&quot;:{&quot;size1&quot;:41.2},&quot;normalSize&quot;:{&quot;size1&quot;:42.91875000000001},&quot;subLayout&quot;:[{&quot;id&quot;:&quot;2021-04-01T15:05:58&quot;,&quot;margin&quot;:{&quot;bottom&quot;:1.6929999589920044,&quot;left&quot;:1.9049999713897705,&quot;right&quot;:0,&quot;top&quot;:1.6929999589920044},&quot;type&quot;:0},{&quot;id&quot;:&quot;2021-04-01T15:05:58&quot;,&quot;maxSize&quot;:{&quot;size1&quot;:28.881481481205533},&quot;minSize&quot;:{&quot;size1&quot;:28.881481481205533},&quot;normalSize&quot;:{&quot;size1&quot;:28.881481481205533},&quot;subLayout&quot;:[{&quot;id&quot;:&quot;2021-04-01T15:05:58&quot;,&quot;margin&quot;:{&quot;bottom&quot;:0,&quot;left&quot;:1.2697499990463257,&quot;right&quot;:4.127249717712402,&quot;top&quot;:3.38700008392334},&quot;type&quot;:0},{&quot;id&quot;:&quot;2021-04-01T15:05:58&quot;,&quot;margin&quot;:{&quot;bottom&quot;:5.079999923706055,&quot;left&quot;:1.2697499990463257,&quot;right&quot;:2.222249984741211,&quot;top&quot;:0.847000002861023},&quot;type&quot;:0}],&quot;type&quot;:0}],&quot;type&quot;:0}"/>
  <p:tag name="KSO_WM_SLIDE_POSITION" val="46*96"/>
  <p:tag name="KSO_WM_SLIDE_RATIO" val="1.777778"/>
  <p:tag name="KSO_WM_SLIDE_SIZE" val="858*348"/>
  <p:tag name="KSO_WM_SLIDE_SUBTYPE" val="picTxt"/>
  <p:tag name="KSO_WM_SLIDE_SUPPORT_FEATURE_TYPE" val="1"/>
  <p:tag name="KSO_WM_SLIDE_TYPE" val="text"/>
  <p:tag name="KSO_WM_TAG_VERSION" val="1.0"/>
  <p:tag name="KSO_WM_TEMPLATE_ASSEMBLE_GROUPID" val="60656e8d4054ed1e2fb7fb48"/>
  <p:tag name="KSO_WM_TEMPLATE_ASSEMBLE_XID" val="60656e8d4054ed1e2fb7fb48"/>
  <p:tag name="KSO_WM_TEMPLATE_CATEGORY" val="diagram"/>
  <p:tag name="KSO_WM_TEMPLATE_COLOR_TYPE" val="1"/>
  <p:tag name="KSO_WM_TEMPLATE_INDEX" val="20209296"/>
  <p:tag name="KSO_WM_TEMPLATE_MASTER_TYPE" val="0"/>
  <p:tag name="KSO_WM_TEMPLATE_SUBCATEGORY" val="21"/>
</p:tagLst>
</file>

<file path=ppt/tags/tag1155.xml><?xml version="1.0" encoding="utf-8"?>
<p:tagLst xmlns:p="http://schemas.openxmlformats.org/presentationml/2006/main">
  <p:tag name="AS_UNIQUEID" val="1388"/>
</p:tagLst>
</file>

<file path=ppt/tags/tag1156.xml><?xml version="1.0" encoding="utf-8"?>
<p:tagLst xmlns:p="http://schemas.openxmlformats.org/presentationml/2006/main">
  <p:tag name="AS_UNIQUEID" val="1389"/>
</p:tagLst>
</file>

<file path=ppt/tags/tag1157.xml><?xml version="1.0" encoding="utf-8"?>
<p:tagLst xmlns:p="http://schemas.openxmlformats.org/presentationml/2006/main">
  <p:tag name="AS_UNIQUEID" val="1390"/>
</p:tagLst>
</file>

<file path=ppt/tags/tag1158.xml><?xml version="1.0" encoding="utf-8"?>
<p:tagLst xmlns:p="http://schemas.openxmlformats.org/presentationml/2006/main">
  <p:tag name="AS_UNIQUEID" val="1391"/>
</p:tagLst>
</file>

<file path=ppt/tags/tag1159.xml><?xml version="1.0" encoding="utf-8"?>
<p:tagLst xmlns:p="http://schemas.openxmlformats.org/presentationml/2006/main">
  <p:tag name="AS_UNIQUEID" val="1392"/>
</p:tagLst>
</file>

<file path=ppt/tags/tag116.xml><?xml version="1.0" encoding="utf-8"?>
<p:tagLst xmlns:p="http://schemas.openxmlformats.org/presentationml/2006/main">
  <p:tag name="AS_UNIQUEID" val="429"/>
</p:tagLst>
</file>

<file path=ppt/tags/tag1160.xml><?xml version="1.0" encoding="utf-8"?>
<p:tagLst xmlns:p="http://schemas.openxmlformats.org/presentationml/2006/main">
  <p:tag name="AS_UNIQUEID" val="139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81912f0-8568-41e7-802b-2ddb7f5a6d37}"/>
</p:tagLst>
</file>

<file path=ppt/tags/tag1161.xml><?xml version="1.0" encoding="utf-8"?>
<p:tagLst xmlns:p="http://schemas.openxmlformats.org/presentationml/2006/main">
  <p:tag name="AS_UNIQUEID" val="1394"/>
  <p:tag name="KSO_WM_ASSEMBLE_CHIP_INDEX" val="3409eef53e27446bbe7c670a43a277fa"/>
  <p:tag name="KSO_WM_BEAUTIFY_FLAG" val="#wm#"/>
  <p:tag name="KSO_WM_CHIP_FILLAREA_FILL_RULE" val="{&quot;fill_align&quot;:&quot;c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db4054ed1e2fb800a2"/>
  <p:tag name="KSO_WM_TEMPLATE_ASSEMBLE_XID" val="60656edb4054ed1e2fb800a2"/>
  <p:tag name="KSO_WM_TEMPLATE_CATEGORY" val="diagram"/>
  <p:tag name="KSO_WM_TEMPLATE_INDEX" val="20213162"/>
  <p:tag name="KSO_WM_UNIT_BLOCK" val="0"/>
  <p:tag name="KSO_WM_UNIT_COMPATIBLE" val="0"/>
  <p:tag name="KSO_WM_UNIT_DEC_AREA_ID" val="f5ea8a47409742cbb25beb4ed1791d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1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162.xml><?xml version="1.0" encoding="utf-8"?>
<p:tagLst xmlns:p="http://schemas.openxmlformats.org/presentationml/2006/main">
  <p:tag name="AS_UNIQUEID" val="1395"/>
  <p:tag name="KSO_WM_ASSEMBLE_CHIP_INDEX" val="d0331dfdacfa48b78c90a47832c06a6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db4054ed1e2fb800a2"/>
  <p:tag name="KSO_WM_TEMPLATE_ASSEMBLE_XID" val="60656edb4054ed1e2fb800a2"/>
  <p:tag name="KSO_WM_TEMPLATE_CATEGORY" val="diagram"/>
  <p:tag name="KSO_WM_TEMPLATE_INDEX" val="20213162"/>
  <p:tag name="KSO_WM_UNIT_DEC_AREA_ID" val="1f048703e71346e59796d1d59a9f226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162_1*d*1"/>
  <p:tag name="KSO_WM_UNIT_INDEX" val="1"/>
  <p:tag name="KSO_WM_UNIT_LAYERLEVEL" val="1"/>
  <p:tag name="KSO_WM_UNIT_PLACING_PICTURE" val="d0331dfdacfa48b78c90a47832c06a66"/>
  <p:tag name="KSO_WM_UNIT_PLACING_PICTURE_INFO" val="{&quot;code&quot;:&quot;bAb&quot;,&quot;full_picture&quot;:true,&quot;last_full_picture&quot;:&quot;bAb&quot;,&quot;margin&quot;:{&quot;bottom&quot;:5.036894222314231,&quot;top&quot;:4.116448312261156},&quot;scheme&quot;:&quot;4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5627.499212598425,&quot;width&quot;:4997.500787401575}"/>
  <p:tag name="KSO_WM_UNIT_PLACING_PICTURE_USER_VIEWPORT_SMARTMENU" val="{&quot;height&quot;:1771.127732230382,&quot;width&quot;:2414.1262438896647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227"/>
</p:tagLst>
</file>

<file path=ppt/tags/tag1163.xml><?xml version="1.0" encoding="utf-8"?>
<p:tagLst xmlns:p="http://schemas.openxmlformats.org/presentationml/2006/main">
  <p:tag name="AS_UNIQUEID" val="1396"/>
  <p:tag name="KSO_WM_ASSEMBLE_CHIP_INDEX" val="d0331dfdacfa48b78c90a47832c06a6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db4054ed1e2fb800a2"/>
  <p:tag name="KSO_WM_TEMPLATE_ASSEMBLE_XID" val="60656edb4054ed1e2fb800a2"/>
  <p:tag name="KSO_WM_TEMPLATE_CATEGORY" val="diagram"/>
  <p:tag name="KSO_WM_TEMPLATE_INDEX" val="20213162"/>
  <p:tag name="KSO_WM_UNIT_DEC_AREA_ID" val="1f048703e71346e59796d1d59a9f226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162_1*d*1"/>
  <p:tag name="KSO_WM_UNIT_INDEX" val="1"/>
  <p:tag name="KSO_WM_UNIT_LAYERLEVEL" val="1"/>
  <p:tag name="KSO_WM_UNIT_PLACING_PICTURE" val="d0331dfdacfa48b78c90a47832c06a66"/>
  <p:tag name="KSO_WM_UNIT_PLACING_PICTURE_INFO" val="{&quot;code&quot;:&quot;bAb&quot;,&quot;full_picture&quot;:true,&quot;last_full_picture&quot;:&quot;bAb&quot;,&quot;margin&quot;:{&quot;bottom&quot;:5.036894222314231,&quot;top&quot;:4.116448312261156},&quot;scheme&quot;:&quot;4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5400,&quot;width&quot;:5045}"/>
  <p:tag name="KSO_WM_UNIT_PLACING_PICTURE_USER_VIEWPORT_SMARTMENU" val="{&quot;height&quot;:1771.127732230382,&quot;width&quot;:2408.402747809554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227"/>
</p:tagLst>
</file>

<file path=ppt/tags/tag1164.xml><?xml version="1.0" encoding="utf-8"?>
<p:tagLst xmlns:p="http://schemas.openxmlformats.org/presentationml/2006/main">
  <p:tag name="AS_UNIQUEID" val="1397"/>
  <p:tag name="KSO_WM_ASSEMBLE_CHIP_INDEX" val="d0331dfdacfa48b78c90a47832c06a6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db4054ed1e2fb800a2"/>
  <p:tag name="KSO_WM_TEMPLATE_ASSEMBLE_XID" val="60656edb4054ed1e2fb800a2"/>
  <p:tag name="KSO_WM_TEMPLATE_CATEGORY" val="diagram"/>
  <p:tag name="KSO_WM_TEMPLATE_INDEX" val="20213162"/>
  <p:tag name="KSO_WM_UNIT_DEC_AREA_ID" val="1f048703e71346e59796d1d59a9f226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162_1*d*1"/>
  <p:tag name="KSO_WM_UNIT_INDEX" val="1"/>
  <p:tag name="KSO_WM_UNIT_LAYERLEVEL" val="1"/>
  <p:tag name="KSO_WM_UNIT_PLACING_PICTURE" val="d0331dfdacfa48b78c90a47832c06a66"/>
  <p:tag name="KSO_WM_UNIT_PLACING_PICTURE_INFO" val="{&quot;code&quot;:&quot;bAb&quot;,&quot;full_picture&quot;:true,&quot;last_full_picture&quot;:&quot;bAb&quot;,&quot;margin&quot;:{&quot;bottom&quot;:5.036894222314231,&quot;top&quot;:4.116448312261156},&quot;scheme&quot;:&quot;4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3360,&quot;width&quot;:3230}"/>
  <p:tag name="KSO_WM_UNIT_PLACING_PICTURE_USER_VIEWPORT_SMARTMENU" val="{&quot;height&quot;:3048.306027429672,&quot;width&quot;:2411.2644958496094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227"/>
</p:tagLst>
</file>

<file path=ppt/tags/tag1165.xml><?xml version="1.0" encoding="utf-8"?>
<p:tagLst xmlns:p="http://schemas.openxmlformats.org/presentationml/2006/main">
  <p:tag name="AS_UNIQUEID" val="1398"/>
  <p:tag name="KSO_WM_ASSEMBLE_CHIP_INDEX" val="d0331dfdacfa48b78c90a47832c06a6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db4054ed1e2fb800a2"/>
  <p:tag name="KSO_WM_TEMPLATE_ASSEMBLE_XID" val="60656edb4054ed1e2fb800a2"/>
  <p:tag name="KSO_WM_TEMPLATE_CATEGORY" val="diagram"/>
  <p:tag name="KSO_WM_TEMPLATE_INDEX" val="20213162"/>
  <p:tag name="KSO_WM_UNIT_DEC_AREA_ID" val="1f048703e71346e59796d1d59a9f226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162_1*d*1"/>
  <p:tag name="KSO_WM_UNIT_INDEX" val="1"/>
  <p:tag name="KSO_WM_UNIT_LAYERLEVEL" val="1"/>
  <p:tag name="KSO_WM_UNIT_PLACING_PICTURE" val="d0331dfdacfa48b78c90a47832c06a66"/>
  <p:tag name="KSO_WM_UNIT_PLACING_PICTURE_INFO" val="{&quot;code&quot;:&quot;bAb&quot;,&quot;full_picture&quot;:true,&quot;last_full_picture&quot;:&quot;bAb&quot;,&quot;margin&quot;:{&quot;bottom&quot;:5.036894222314231,&quot;top&quot;:4.116448312261156},&quot;scheme&quot;:&quot;4-0&quot;,&quot;spacing&quot;:5}"/>
  <p:tag name="KSO_WM_UNIT_PLACING_PICTURE_USER_RELATIVERECTANGLE_SMARTMENU" val="{&quot;bottom&quot;:0,&quot;left&quot;:0,&quot;right&quot;:0,&quot;top&quot;:0}"/>
  <p:tag name="KSO_WM_UNIT_PLACING_PICTURE_USER_VIEWPORT" val="{&quot;height&quot;:5740,&quot;width&quot;:4760}"/>
  <p:tag name="KSO_WM_UNIT_PLACING_PICTURE_USER_VIEWPORT_SMARTMENU" val="{&quot;height&quot;:3048.306027429672,&quot;width&quot;:2411.2644958496094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69*1227"/>
</p:tagLst>
</file>

<file path=ppt/tags/tag1166.xml><?xml version="1.0" encoding="utf-8"?>
<p:tagLst xmlns:p="http://schemas.openxmlformats.org/presentationml/2006/main">
  <p:tag name="AS_UNIQUEID" val="1399"/>
  <p:tag name="KSO_WM_ASSEMBLE_CHIP_INDEX" val="7cd67955705844bebbd80fd54f826331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db4054ed1e2fb800a2"/>
  <p:tag name="KSO_WM_TEMPLATE_ASSEMBLE_XID" val="60656edb4054ed1e2fb800a2"/>
  <p:tag name="KSO_WM_TEMPLATE_CATEGORY" val="diagram"/>
  <p:tag name="KSO_WM_TEMPLATE_INDEX" val="20213162"/>
  <p:tag name="KSO_WM_UNIT_BLOCK" val="0"/>
  <p:tag name="KSO_WM_UNIT_COMPATIBLE" val="0"/>
  <p:tag name="KSO_WM_UNIT_DEC_AREA_ID" val="c35dedc0c1114d17a928252412e3f4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16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1167.xml><?xml version="1.0" encoding="utf-8"?>
<p:tagLst xmlns:p="http://schemas.openxmlformats.org/presentationml/2006/main">
  <p:tag name="AS_UNIQUEID" val="1400"/>
</p:tagLst>
</file>

<file path=ppt/tags/tag1168.xml><?xml version="1.0" encoding="utf-8"?>
<p:tagLst xmlns:p="http://schemas.openxmlformats.org/presentationml/2006/main">
  <p:tag name="FIXED_XID_TMP" val="5f5ee1ca4d6848d78f644aed"/>
  <p:tag name="KSO_WM_BEAUTIFY_FLAG" val="#wm#"/>
  <p:tag name="KSO_WM_CHIP_DECFILLPROP" val="[]"/>
  <p:tag name="KSO_WM_CHIP_FILLPROP" val="[[{&quot;text_align&quot;:&quot;ct&quot;,&quot;text_direction&quot;:&quot;horizontal&quot;,&quot;support_big_font&quot;:false,&quot;picture_toward&quot;:0,&quot;picture_dockside&quot;:[],&quot;fill_id&quot;:&quot;722accd572074b41a2d4cf8c733c9957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41e59c203ddf48949db8fa7223002af3&quot;,&quot;fill_align&quot;:&quot;cm&quot;,&quot;chip_types&quot;:[&quot;diagram&quot;,&quot;picture&quot;,&quot;chart&quot;,&quot;table&quot;,&quot;video&quot;]},{&quot;text_align&quot;:&quot;lm&quot;,&quot;text_direction&quot;:&quot;horizontal&quot;,&quot;support_big_font&quot;:false,&quot;picture_toward&quot;:0,&quot;picture_dockside&quot;:[],&quot;fill_id&quot;:&quot;8f423931b0ee4128b196cc15d71d6529&quot;,&quot;fill_align&quot;:&quot;cm&quot;,&quot;chip_types&quot;:[&quot;text&quot;]}]]"/>
  <p:tag name="KSO_WM_CHIP_GROUPID" val="5f5ee1ca4d6848d78f644aed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760553136823a5e6218"/>
  <p:tag name="KSO_WM_SLIDE_BACKGROUND" val="[&quot;general&quot;]"/>
  <p:tag name="KSO_WM_SLIDE_BACKGROUND_TYPE" val="general"/>
  <p:tag name="KSO_WM_SLIDE_BK_DARK_LIGHT" val=""/>
  <p:tag name="KSO_WM_SLIDE_CAN_ADD_NAVIGATION" val="1"/>
  <p:tag name="KSO_WM_SLIDE_ID" val="diagram2021316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20:42&quot;,&quot;maxSize&quot;:{&quot;size1&quot;:30.1},&quot;minSize&quot;:{&quot;size1&quot;:20},&quot;normalSize&quot;:{&quot;size1&quot;:23.055555555555557},&quot;subLayout&quot;:[{&quot;id&quot;:&quot;2021-04-01T15:20:42&quot;,&quot;margin&quot;:{&quot;bottom&quot;:0,&quot;left&quot;:1.2697499990463257,&quot;right&quot;:1.2697499990463257,&quot;top&quot;:1.7269999980926514},&quot;type&quot;:0},{&quot;direction&quot;:1,&quot;id&quot;:&quot;2021-04-01T15:20:42&quot;,&quot;maxSize&quot;:{&quot;size1&quot;:57.50013641357024},&quot;minSize&quot;:{&quot;size1&quot;:31.20013641357024},&quot;normalSize&quot;:{&quot;size1&quot;:46.61888641357024},&quot;subLayout&quot;:[{&quot;id&quot;:&quot;2021-04-01T15:20:42&quot;,&quot;margin&quot;:{&quot;bottom&quot;:1.6929999589920044,&quot;left&quot;:1.2697499990463257,&quot;right&quot;:0.9329999685287476,&quot;top&quot;:0.847000002861023},&quot;type&quot;:0},{&quot;id&quot;:&quot;2021-04-01T15:20:42&quot;,&quot;margin&quot;:{&quot;bottom&quot;:1.659999966621399,&quot;left&quot;:0.0195000022649765,&quot;right&quot;:1.2697499990463257,&quot;top&quot;:0.8799999952316284}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60656edb4054ed1e2fb800a2"/>
  <p:tag name="KSO_WM_TEMPLATE_ASSEMBLE_XID" val="60656edb4054ed1e2fb800a2"/>
  <p:tag name="KSO_WM_TEMPLATE_CATEGORY" val="diagram"/>
  <p:tag name="KSO_WM_TEMPLATE_COLOR_TYPE" val="1"/>
  <p:tag name="KSO_WM_TEMPLATE_INDEX" val="20213162"/>
  <p:tag name="KSO_WM_TEMPLATE_MASTER_TYPE" val="0"/>
  <p:tag name="KSO_WM_TEMPLATE_SUBCATEGORY" val="21"/>
</p:tagLst>
</file>

<file path=ppt/tags/tag116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17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9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.xml><?xml version="1.0" encoding="utf-8"?>
<p:tagLst xmlns:p="http://schemas.openxmlformats.org/presentationml/2006/main">
  <p:tag name="AS_UNIQUEID" val="146"/>
</p:tagLst>
</file>

<file path=ppt/tags/tag120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1.xml><?xml version="1.0" encoding="utf-8"?>
<p:tagLst xmlns:p="http://schemas.openxmlformats.org/presentationml/2006/main">
  <p:tag name="AS_UNIQUEID" val="434"/>
</p:tagLst>
</file>

<file path=ppt/tags/tag122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3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4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5.xml><?xml version="1.0" encoding="utf-8"?>
<p:tagLst xmlns:p="http://schemas.openxmlformats.org/presentationml/2006/main">
  <p:tag name="AS_UNIQUEID" val="438"/>
</p:tagLst>
</file>

<file path=ppt/tags/tag126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7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8.xml><?xml version="1.0" encoding="utf-8"?>
<p:tagLst xmlns:p="http://schemas.openxmlformats.org/presentationml/2006/main">
  <p:tag name="AS_UNIQUEID" val="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9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.xml><?xml version="1.0" encoding="utf-8"?>
<p:tagLst xmlns:p="http://schemas.openxmlformats.org/presentationml/2006/main">
  <p:tag name="AS_UNIQUEID" val="379"/>
</p:tagLst>
</file>

<file path=ppt/tags/tag130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1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2.xml><?xml version="1.0" encoding="utf-8"?>
<p:tagLst xmlns:p="http://schemas.openxmlformats.org/presentationml/2006/main">
  <p:tag name="AS_UNIQUEID" val="445"/>
</p:tagLst>
</file>

<file path=ppt/tags/tag133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5.xml><?xml version="1.0" encoding="utf-8"?>
<p:tagLst xmlns:p="http://schemas.openxmlformats.org/presentationml/2006/main">
  <p:tag name="AS_UNIQUEID" val="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6.xml><?xml version="1.0" encoding="utf-8"?>
<p:tagLst xmlns:p="http://schemas.openxmlformats.org/presentationml/2006/main">
  <p:tag name="AS_UNIQUEID" val="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7.xml><?xml version="1.0" encoding="utf-8"?>
<p:tagLst xmlns:p="http://schemas.openxmlformats.org/presentationml/2006/main">
  <p:tag name="AS_UNIQUEID" val="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8.xml><?xml version="1.0" encoding="utf-8"?>
<p:tagLst xmlns:p="http://schemas.openxmlformats.org/presentationml/2006/main">
  <p:tag name="AS_UNIQUEID" val="451"/>
</p:tagLst>
</file>

<file path=ppt/tags/tag139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.xml><?xml version="1.0" encoding="utf-8"?>
<p:tagLst xmlns:p="http://schemas.openxmlformats.org/presentationml/2006/main">
  <p:tag name="AS_UNIQUEID" val="148"/>
</p:tagLst>
</file>

<file path=ppt/tags/tag140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1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2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3.xml><?xml version="1.0" encoding="utf-8"?>
<p:tagLst xmlns:p="http://schemas.openxmlformats.org/presentationml/2006/main">
  <p:tag name="AS_UNIQUEID" val="456"/>
</p:tagLst>
</file>

<file path=ppt/tags/tag144.xml><?xml version="1.0" encoding="utf-8"?>
<p:tagLst xmlns:p="http://schemas.openxmlformats.org/presentationml/2006/main">
  <p:tag name="AS_UNIQUEID" val="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5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6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7.xml><?xml version="1.0" encoding="utf-8"?>
<p:tagLst xmlns:p="http://schemas.openxmlformats.org/presentationml/2006/main">
  <p:tag name="AS_UNIQUEID" val="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8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p="http://schemas.openxmlformats.org/presentationml/2006/main">
  <p:tag name="AS_UNIQUEID" val="149"/>
</p:tagLst>
</file>

<file path=ppt/tags/tag150.xml><?xml version="1.0" encoding="utf-8"?>
<p:tagLst xmlns:p="http://schemas.openxmlformats.org/presentationml/2006/main">
  <p:tag name="AS_UNIQUEID" val="463"/>
</p:tagLst>
</file>

<file path=ppt/tags/tag151.xml><?xml version="1.0" encoding="utf-8"?>
<p:tagLst xmlns:p="http://schemas.openxmlformats.org/presentationml/2006/main">
  <p:tag name="AS_UNIQUEID" val="46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2.xml><?xml version="1.0" encoding="utf-8"?>
<p:tagLst xmlns:p="http://schemas.openxmlformats.org/presentationml/2006/main">
  <p:tag name="AS_UNIQUEID" val="46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3.xml><?xml version="1.0" encoding="utf-8"?>
<p:tagLst xmlns:p="http://schemas.openxmlformats.org/presentationml/2006/main">
  <p:tag name="AS_UNIQUEID" val="46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4.xml><?xml version="1.0" encoding="utf-8"?>
<p:tagLst xmlns:p="http://schemas.openxmlformats.org/presentationml/2006/main">
  <p:tag name="AS_UNIQUEID" val="46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5.xml><?xml version="1.0" encoding="utf-8"?>
<p:tagLst xmlns:p="http://schemas.openxmlformats.org/presentationml/2006/main">
  <p:tag name="AS_UNIQUEID" val="46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6.xml><?xml version="1.0" encoding="utf-8"?>
<p:tagLst xmlns:p="http://schemas.openxmlformats.org/presentationml/2006/main">
  <p:tag name="AS_UNIQUEID" val="469"/>
</p:tagLst>
</file>

<file path=ppt/tags/tag157.xml><?xml version="1.0" encoding="utf-8"?>
<p:tagLst xmlns:p="http://schemas.openxmlformats.org/presentationml/2006/main">
  <p:tag name="AS_UNIQUEID" val="470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8.xml><?xml version="1.0" encoding="utf-8"?>
<p:tagLst xmlns:p="http://schemas.openxmlformats.org/presentationml/2006/main">
  <p:tag name="AS_UNIQUEID" val="471"/>
  <p:tag name="KSO_WM_BEAUTIFY_FLAG" val="#wm#"/>
  <p:tag name="KSO_WM_SLIDE_BACKGROUND_TYPE" val="frame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59.xml><?xml version="1.0" encoding="utf-8"?>
<p:tagLst xmlns:p="http://schemas.openxmlformats.org/presentationml/2006/main">
  <p:tag name="AS_UNIQUEID" val="472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.xml><?xml version="1.0" encoding="utf-8"?>
<p:tagLst xmlns:p="http://schemas.openxmlformats.org/presentationml/2006/main">
  <p:tag name="AS_UNIQUEID" val="150"/>
</p:tagLst>
</file>

<file path=ppt/tags/tag160.xml><?xml version="1.0" encoding="utf-8"?>
<p:tagLst xmlns:p="http://schemas.openxmlformats.org/presentationml/2006/main">
  <p:tag name="AS_UNIQUEID" val="473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1.xml><?xml version="1.0" encoding="utf-8"?>
<p:tagLst xmlns:p="http://schemas.openxmlformats.org/presentationml/2006/main">
  <p:tag name="AS_UNIQUEID" val="474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2.xml><?xml version="1.0" encoding="utf-8"?>
<p:tagLst xmlns:p="http://schemas.openxmlformats.org/presentationml/2006/main">
  <p:tag name="AS_UNIQUEID" val="475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3.xml><?xml version="1.0" encoding="utf-8"?>
<p:tagLst xmlns:p="http://schemas.openxmlformats.org/presentationml/2006/main">
  <p:tag name="AS_UNIQUEID" val="476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4.xml><?xml version="1.0" encoding="utf-8"?>
<p:tagLst xmlns:p="http://schemas.openxmlformats.org/presentationml/2006/main">
  <p:tag name="AS_UNIQUEID" val="477"/>
</p:tagLst>
</file>

<file path=ppt/tags/tag165.xml><?xml version="1.0" encoding="utf-8"?>
<p:tagLst xmlns:p="http://schemas.openxmlformats.org/presentationml/2006/main">
  <p:tag name="AS_UNIQUEID" val="478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66.xml><?xml version="1.0" encoding="utf-8"?>
<p:tagLst xmlns:p="http://schemas.openxmlformats.org/presentationml/2006/main">
  <p:tag name="AS_UNIQUEID" val="47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AS_UNIQUEID" val="48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8.xml><?xml version="1.0" encoding="utf-8"?>
<p:tagLst xmlns:p="http://schemas.openxmlformats.org/presentationml/2006/main">
  <p:tag name="AS_UNIQUEID" val="48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9.xml><?xml version="1.0" encoding="utf-8"?>
<p:tagLst xmlns:p="http://schemas.openxmlformats.org/presentationml/2006/main">
  <p:tag name="AS_UNIQUEID" val="48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.xml><?xml version="1.0" encoding="utf-8"?>
<p:tagLst xmlns:p="http://schemas.openxmlformats.org/presentationml/2006/main">
  <p:tag name="AS_UNIQUEID" val="151"/>
</p:tagLst>
</file>

<file path=ppt/tags/tag170.xml><?xml version="1.0" encoding="utf-8"?>
<p:tagLst xmlns:p="http://schemas.openxmlformats.org/presentationml/2006/main">
  <p:tag name="AS_UNIQUEID" val="48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1.xml><?xml version="1.0" encoding="utf-8"?>
<p:tagLst xmlns:p="http://schemas.openxmlformats.org/presentationml/2006/main">
  <p:tag name="AS_UNIQUEID" val="48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2.xml><?xml version="1.0" encoding="utf-8"?>
<p:tagLst xmlns:p="http://schemas.openxmlformats.org/presentationml/2006/main">
  <p:tag name="AS_UNIQUEID" val="48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3.xml><?xml version="1.0" encoding="utf-8"?>
<p:tagLst xmlns:p="http://schemas.openxmlformats.org/presentationml/2006/main">
  <p:tag name="AS_UNIQUEID" val="486"/>
</p:tagLst>
</file>

<file path=ppt/tags/tag174.xml><?xml version="1.0" encoding="utf-8"?>
<p:tagLst xmlns:p="http://schemas.openxmlformats.org/presentationml/2006/main">
  <p:tag name="AS_UNIQUEID" val="487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75.xml><?xml version="1.0" encoding="utf-8"?>
<p:tagLst xmlns:p="http://schemas.openxmlformats.org/presentationml/2006/main">
  <p:tag name="AS_UNIQUEID" val="48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AS_UNIQUEID" val="489"/>
</p:tagLst>
</file>

<file path=ppt/tags/tag177.xml><?xml version="1.0" encoding="utf-8"?>
<p:tagLst xmlns:p="http://schemas.openxmlformats.org/presentationml/2006/main">
  <p:tag name="AS_UNIQUEID" val="49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AS_UNIQUEID" val="49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AS_UNIQUEID" val="492"/>
</p:tagLst>
</file>

<file path=ppt/tags/tag18.xml><?xml version="1.0" encoding="utf-8"?>
<p:tagLst xmlns:p="http://schemas.openxmlformats.org/presentationml/2006/main">
  <p:tag name="AS_UNIQUEID" val="152"/>
</p:tagLst>
</file>

<file path=ppt/tags/tag180.xml><?xml version="1.0" encoding="utf-8"?>
<p:tagLst xmlns:p="http://schemas.openxmlformats.org/presentationml/2006/main">
  <p:tag name="AS_UNIQUEID" val="49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AS_UNIQUEID" val="49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AS_UNIQUEID" val="49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3.xml><?xml version="1.0" encoding="utf-8"?>
<p:tagLst xmlns:p="http://schemas.openxmlformats.org/presentationml/2006/main">
  <p:tag name="AS_UNIQUEID" val="4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4.xml><?xml version="1.0" encoding="utf-8"?>
<p:tagLst xmlns:p="http://schemas.openxmlformats.org/presentationml/2006/main">
  <p:tag name="AS_UNIQUEID" val="49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5.xml><?xml version="1.0" encoding="utf-8"?>
<p:tagLst xmlns:p="http://schemas.openxmlformats.org/presentationml/2006/main">
  <p:tag name="AS_UNIQUEID" val="49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6.xml><?xml version="1.0" encoding="utf-8"?>
<p:tagLst xmlns:p="http://schemas.openxmlformats.org/presentationml/2006/main">
  <p:tag name="AS_UNIQUEID" val="4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7.xml><?xml version="1.0" encoding="utf-8"?>
<p:tagLst xmlns:p="http://schemas.openxmlformats.org/presentationml/2006/main">
  <p:tag name="AS_UNIQUEID" val="50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8.xml><?xml version="1.0" encoding="utf-8"?>
<p:tagLst xmlns:p="http://schemas.openxmlformats.org/presentationml/2006/main">
  <p:tag name="AS_UNIQUEID" val="501"/>
</p:tagLst>
</file>

<file path=ppt/tags/tag189.xml><?xml version="1.0" encoding="utf-8"?>
<p:tagLst xmlns:p="http://schemas.openxmlformats.org/presentationml/2006/main">
  <p:tag name="AS_UNIQUEID" val="502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9.xml><?xml version="1.0" encoding="utf-8"?>
<p:tagLst xmlns:p="http://schemas.openxmlformats.org/presentationml/2006/main">
  <p:tag name="AS_UNIQUEID" val="380"/>
</p:tagLst>
</file>

<file path=ppt/tags/tag190.xml><?xml version="1.0" encoding="utf-8"?>
<p:tagLst xmlns:p="http://schemas.openxmlformats.org/presentationml/2006/main">
  <p:tag name="AS_UNIQUEID" val="50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1.xml><?xml version="1.0" encoding="utf-8"?>
<p:tagLst xmlns:p="http://schemas.openxmlformats.org/presentationml/2006/main">
  <p:tag name="AS_UNIQUEID" val="50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AS_UNIQUEID" val="50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AS_UNIQUEID" val="50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AS_UNIQUEID" val="50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5.xml><?xml version="1.0" encoding="utf-8"?>
<p:tagLst xmlns:p="http://schemas.openxmlformats.org/presentationml/2006/main">
  <p:tag name="AS_UNIQUEID" val="50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6.xml><?xml version="1.0" encoding="utf-8"?>
<p:tagLst xmlns:p="http://schemas.openxmlformats.org/presentationml/2006/main">
  <p:tag name="AS_UNIQUEID" val="50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7.xml><?xml version="1.0" encoding="utf-8"?>
<p:tagLst xmlns:p="http://schemas.openxmlformats.org/presentationml/2006/main">
  <p:tag name="AS_UNIQUEID" val="51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8.xml><?xml version="1.0" encoding="utf-8"?>
<p:tagLst xmlns:p="http://schemas.openxmlformats.org/presentationml/2006/main">
  <p:tag name="AS_UNIQUEID" val="51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.xml><?xml version="1.0" encoding="utf-8"?>
<p:tagLst xmlns:p="http://schemas.openxmlformats.org/presentationml/2006/main">
  <p:tag name="AS_UNIQUEID" val="51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.xml><?xml version="1.0" encoding="utf-8"?>
<p:tagLst xmlns:p="http://schemas.openxmlformats.org/presentationml/2006/main">
  <p:tag name="AS_UNIQUEID" val="136"/>
</p:tagLst>
</file>

<file path=ppt/tags/tag20.xml><?xml version="1.0" encoding="utf-8"?>
<p:tagLst xmlns:p="http://schemas.openxmlformats.org/presentationml/2006/main">
  <p:tag name="AS_UNIQUEID" val="154"/>
</p:tagLst>
</file>

<file path=ppt/tags/tag200.xml><?xml version="1.0" encoding="utf-8"?>
<p:tagLst xmlns:p="http://schemas.openxmlformats.org/presentationml/2006/main">
  <p:tag name="AS_UNIQUEID" val="513"/>
</p:tagLst>
</file>

<file path=ppt/tags/tag201.xml><?xml version="1.0" encoding="utf-8"?>
<p:tagLst xmlns:p="http://schemas.openxmlformats.org/presentationml/2006/main">
  <p:tag name="AS_UNIQUEID" val="514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02.xml><?xml version="1.0" encoding="utf-8"?>
<p:tagLst xmlns:p="http://schemas.openxmlformats.org/presentationml/2006/main">
  <p:tag name="AS_UNIQUEID" val="51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3.xml><?xml version="1.0" encoding="utf-8"?>
<p:tagLst xmlns:p="http://schemas.openxmlformats.org/presentationml/2006/main">
  <p:tag name="AS_UNIQUEID" val="51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4.xml><?xml version="1.0" encoding="utf-8"?>
<p:tagLst xmlns:p="http://schemas.openxmlformats.org/presentationml/2006/main">
  <p:tag name="AS_UNIQUEID" val="51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5.xml><?xml version="1.0" encoding="utf-8"?>
<p:tagLst xmlns:p="http://schemas.openxmlformats.org/presentationml/2006/main">
  <p:tag name="AS_UNIQUEID" val="51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6.xml><?xml version="1.0" encoding="utf-8"?>
<p:tagLst xmlns:p="http://schemas.openxmlformats.org/presentationml/2006/main">
  <p:tag name="AS_UNIQUEID" val="5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7.xml><?xml version="1.0" encoding="utf-8"?>
<p:tagLst xmlns:p="http://schemas.openxmlformats.org/presentationml/2006/main">
  <p:tag name="AS_UNIQUEID" val="52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8.xml><?xml version="1.0" encoding="utf-8"?>
<p:tagLst xmlns:p="http://schemas.openxmlformats.org/presentationml/2006/main">
  <p:tag name="AS_UNIQUEID" val="52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9.xml><?xml version="1.0" encoding="utf-8"?>
<p:tagLst xmlns:p="http://schemas.openxmlformats.org/presentationml/2006/main">
  <p:tag name="AS_UNIQUEID" val="52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.xml><?xml version="1.0" encoding="utf-8"?>
<p:tagLst xmlns:p="http://schemas.openxmlformats.org/presentationml/2006/main">
  <p:tag name="AS_UNIQUEID" val="155"/>
</p:tagLst>
</file>

<file path=ppt/tags/tag210.xml><?xml version="1.0" encoding="utf-8"?>
<p:tagLst xmlns:p="http://schemas.openxmlformats.org/presentationml/2006/main">
  <p:tag name="AS_UNIQUEID" val="52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1.xml><?xml version="1.0" encoding="utf-8"?>
<p:tagLst xmlns:p="http://schemas.openxmlformats.org/presentationml/2006/main">
  <p:tag name="AS_UNIQUEID" val="52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12.xml><?xml version="1.0" encoding="utf-8"?>
<p:tagLst xmlns:p="http://schemas.openxmlformats.org/presentationml/2006/main">
  <p:tag name="AS_UNIQUEID" val="52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13.xml><?xml version="1.0" encoding="utf-8"?>
<p:tagLst xmlns:p="http://schemas.openxmlformats.org/presentationml/2006/main">
  <p:tag name="AS_UNIQUEID" val="52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214.xml><?xml version="1.0" encoding="utf-8"?>
<p:tagLst xmlns:p="http://schemas.openxmlformats.org/presentationml/2006/main">
  <p:tag name="AS_UNIQUEID" val="527"/>
</p:tagLst>
</file>

<file path=ppt/tags/tag215.xml><?xml version="1.0" encoding="utf-8"?>
<p:tagLst xmlns:p="http://schemas.openxmlformats.org/presentationml/2006/main">
  <p:tag name="AS_UNIQUEID" val="528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6.xml><?xml version="1.0" encoding="utf-8"?>
<p:tagLst xmlns:p="http://schemas.openxmlformats.org/presentationml/2006/main">
  <p:tag name="AS_UNIQUEID" val="529"/>
  <p:tag name="KSO_WM_BEAUTIFY_FLAG" val="#wm#"/>
  <p:tag name="KSO_WM_SLIDE_BACKGROUND_TYPE" val="belt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17.xml><?xml version="1.0" encoding="utf-8"?>
<p:tagLst xmlns:p="http://schemas.openxmlformats.org/presentationml/2006/main">
  <p:tag name="AS_UNIQUEID" val="530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8.xml><?xml version="1.0" encoding="utf-8"?>
<p:tagLst xmlns:p="http://schemas.openxmlformats.org/presentationml/2006/main">
  <p:tag name="AS_UNIQUEID" val="531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.xml><?xml version="1.0" encoding="utf-8"?>
<p:tagLst xmlns:p="http://schemas.openxmlformats.org/presentationml/2006/main">
  <p:tag name="AS_UNIQUEID" val="532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.xml><?xml version="1.0" encoding="utf-8"?>
<p:tagLst xmlns:p="http://schemas.openxmlformats.org/presentationml/2006/main">
  <p:tag name="AS_UNIQUEID" val="156"/>
</p:tagLst>
</file>

<file path=ppt/tags/tag220.xml><?xml version="1.0" encoding="utf-8"?>
<p:tagLst xmlns:p="http://schemas.openxmlformats.org/presentationml/2006/main">
  <p:tag name="AS_UNIQUEID" val="533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1.xml><?xml version="1.0" encoding="utf-8"?>
<p:tagLst xmlns:p="http://schemas.openxmlformats.org/presentationml/2006/main">
  <p:tag name="AS_UNIQUEID" val="534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2.xml><?xml version="1.0" encoding="utf-8"?>
<p:tagLst xmlns:p="http://schemas.openxmlformats.org/presentationml/2006/main">
  <p:tag name="AS_UNIQUEID" val="535"/>
</p:tagLst>
</file>

<file path=ppt/tags/tag223.xml><?xml version="1.0" encoding="utf-8"?>
<p:tagLst xmlns:p="http://schemas.openxmlformats.org/presentationml/2006/main">
  <p:tag name="AS_UNIQUEID" val="536"/>
</p:tagLst>
</file>

<file path=ppt/tags/tag224.xml><?xml version="1.0" encoding="utf-8"?>
<p:tagLst xmlns:p="http://schemas.openxmlformats.org/presentationml/2006/main">
  <p:tag name="AS_UNIQUEID" val="537"/>
</p:tagLst>
</file>

<file path=ppt/tags/tag225.xml><?xml version="1.0" encoding="utf-8"?>
<p:tagLst xmlns:p="http://schemas.openxmlformats.org/presentationml/2006/main">
  <p:tag name="AS_UNIQUEID" val="538"/>
</p:tagLst>
</file>

<file path=ppt/tags/tag226.xml><?xml version="1.0" encoding="utf-8"?>
<p:tagLst xmlns:p="http://schemas.openxmlformats.org/presentationml/2006/main">
  <p:tag name="AS_UNIQUEID" val="539"/>
</p:tagLst>
</file>

<file path=ppt/tags/tag227.xml><?xml version="1.0" encoding="utf-8"?>
<p:tagLst xmlns:p="http://schemas.openxmlformats.org/presentationml/2006/main">
  <p:tag name="AS_UNIQUEID" val="540"/>
</p:tagLst>
</file>

<file path=ppt/tags/tag228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9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AS_UNIQUEID" val="157"/>
</p:tagLst>
</file>

<file path=ppt/tags/tag230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1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2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3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4.xml><?xml version="1.0" encoding="utf-8"?>
<p:tagLst xmlns:p="http://schemas.openxmlformats.org/presentationml/2006/main">
  <p:tag name="AS_UNIQUEID" val="547"/>
  <p:tag name="KSO_WM_BEAUTIFY_FLAG" val="#wm#"/>
  <p:tag name="KSO_WM_TAG_VERSION" val="1.0"/>
  <p:tag name="KSO_WM_TEMPLATE_CATEGORY" val="custom"/>
  <p:tag name="KSO_WM_TEMPLATE_INDEX" val="20185098"/>
  <p:tag name="KSO_WM_TEMPLATE_MASTER_TYPE" val="1"/>
  <p:tag name="KSO_WM_TEMPLATE_THUMBS_INDEX" val="1、2、3、8、12、15、16、19、23、24"/>
</p:tagLst>
</file>

<file path=ppt/tags/tag235.xml><?xml version="1.0" encoding="utf-8"?>
<p:tagLst xmlns:p="http://schemas.openxmlformats.org/presentationml/2006/main">
  <p:tag name="AS_UNIQUEID" val="548"/>
</p:tagLst>
</file>

<file path=ppt/tags/tag236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7.xml><?xml version="1.0" encoding="utf-8"?>
<p:tagLst xmlns:p="http://schemas.openxmlformats.org/presentationml/2006/main">
  <p:tag name="AS_UNIQUEID" val="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9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p="http://schemas.openxmlformats.org/presentationml/2006/main">
  <p:tag name="AS_UNIQUEID" val="158"/>
</p:tagLst>
</file>

<file path=ppt/tags/tag240.xml><?xml version="1.0" encoding="utf-8"?>
<p:tagLst xmlns:p="http://schemas.openxmlformats.org/presentationml/2006/main">
  <p:tag name="AS_UNIQUEID" val="553"/>
</p:tagLst>
</file>

<file path=ppt/tags/tag241.xml><?xml version="1.0" encoding="utf-8"?>
<p:tagLst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2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3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4.xml><?xml version="1.0" encoding="utf-8"?>
<p:tagLst xmlns:p="http://schemas.openxmlformats.org/presentationml/2006/main">
  <p:tag name="AS_UNIQUEID" val="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5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6.xml><?xml version="1.0" encoding="utf-8"?>
<p:tagLst xmlns:p="http://schemas.openxmlformats.org/presentationml/2006/main">
  <p:tag name="AS_UNIQUEID" val="559"/>
</p:tagLst>
</file>

<file path=ppt/tags/tag247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8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9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AS_UNIQUEID" val="159"/>
</p:tagLst>
</file>

<file path=ppt/tags/tag250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1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2.xml><?xml version="1.0" encoding="utf-8"?>
<p:tagLst xmlns:p="http://schemas.openxmlformats.org/presentationml/2006/main">
  <p:tag name="AS_UNIQUEID" val="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3.xml><?xml version="1.0" encoding="utf-8"?>
<p:tagLst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4.xml><?xml version="1.0" encoding="utf-8"?>
<p:tagLst xmlns:p="http://schemas.openxmlformats.org/presentationml/2006/main">
  <p:tag name="AS_UNIQUEID" val="567"/>
</p:tagLst>
</file>

<file path=ppt/tags/tag255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6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7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8.xml><?xml version="1.0" encoding="utf-8"?>
<p:tagLst xmlns:p="http://schemas.openxmlformats.org/presentationml/2006/main">
  <p:tag name="AS_UNIQUEID" val="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.xml><?xml version="1.0" encoding="utf-8"?>
<p:tagLst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AS_UNIQUEID" val="381"/>
</p:tagLst>
</file>

<file path=ppt/tags/tag260.xml><?xml version="1.0" encoding="utf-8"?>
<p:tagLst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1.xml><?xml version="1.0" encoding="utf-8"?>
<p:tagLst xmlns:p="http://schemas.openxmlformats.org/presentationml/2006/main">
  <p:tag name="AS_UNIQUEID" val="574"/>
</p:tagLst>
</file>

<file path=ppt/tags/tag262.xml><?xml version="1.0" encoding="utf-8"?>
<p:tagLst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3.xml><?xml version="1.0" encoding="utf-8"?>
<p:tagLst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4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5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6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7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8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9.xml><?xml version="1.0" encoding="utf-8"?>
<p:tagLst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AS_UNIQUEID" val="161"/>
</p:tagLst>
</file>

<file path=ppt/tags/tag270.xml><?xml version="1.0" encoding="utf-8"?>
<p:tagLst xmlns:p="http://schemas.openxmlformats.org/presentationml/2006/main">
  <p:tag name="AS_UNIQUEID" val="583"/>
</p:tagLst>
</file>

<file path=ppt/tags/tag271.xml><?xml version="1.0" encoding="utf-8"?>
<p:tagLst xmlns:p="http://schemas.openxmlformats.org/presentationml/2006/main">
  <p:tag name="AS_UNIQUEID" val="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2.xml><?xml version="1.0" encoding="utf-8"?>
<p:tagLst xmlns:p="http://schemas.openxmlformats.org/presentationml/2006/main">
  <p:tag name="AS_UNIQUEID" val="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3.xml><?xml version="1.0" encoding="utf-8"?>
<p:tagLst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4.xml><?xml version="1.0" encoding="utf-8"?>
<p:tagLst xmlns:p="http://schemas.openxmlformats.org/presentationml/2006/main">
  <p:tag name="AS_UNIQUEID" val="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5.xml><?xml version="1.0" encoding="utf-8"?>
<p:tagLst xmlns:p="http://schemas.openxmlformats.org/presentationml/2006/main">
  <p:tag name="AS_UNIQUEID" val="588"/>
</p:tagLst>
</file>

<file path=ppt/tags/tag276.xml><?xml version="1.0" encoding="utf-8"?>
<p:tagLst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7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8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9.xml><?xml version="1.0" encoding="utf-8"?>
<p:tagLst xmlns:p="http://schemas.openxmlformats.org/presentationml/2006/main">
  <p:tag name="AS_UNIQUEID" val="592"/>
</p:tagLst>
</file>

<file path=ppt/tags/tag28.xml><?xml version="1.0" encoding="utf-8"?>
<p:tagLst xmlns:p="http://schemas.openxmlformats.org/presentationml/2006/main">
  <p:tag name="AS_UNIQUEID" val="162"/>
</p:tagLst>
</file>

<file path=ppt/tags/tag280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1.xml><?xml version="1.0" encoding="utf-8"?>
<p:tagLst xmlns:p="http://schemas.openxmlformats.org/presentationml/2006/main">
  <p:tag name="AS_UNIQUEID" val="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2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3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4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5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6.xml><?xml version="1.0" encoding="utf-8"?>
<p:tagLst xmlns:p="http://schemas.openxmlformats.org/presentationml/2006/main">
  <p:tag name="AS_UNIQUEID" val="599"/>
</p:tagLst>
</file>

<file path=ppt/tags/tag287.xml><?xml version="1.0" encoding="utf-8"?>
<p:tagLst xmlns:p="http://schemas.openxmlformats.org/presentationml/2006/main">
  <p:tag name="AS_UNIQUEID" val="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8.xml><?xml version="1.0" encoding="utf-8"?>
<p:tagLst xmlns:p="http://schemas.openxmlformats.org/presentationml/2006/main">
  <p:tag name="AS_UNIQUEID" val="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9.xml><?xml version="1.0" encoding="utf-8"?>
<p:tagLst xmlns:p="http://schemas.openxmlformats.org/presentationml/2006/main">
  <p:tag name="AS_UNIQUEID" val="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.xml><?xml version="1.0" encoding="utf-8"?>
<p:tagLst xmlns:p="http://schemas.openxmlformats.org/presentationml/2006/main">
  <p:tag name="AS_UNIQUEID" val="163"/>
</p:tagLst>
</file>

<file path=ppt/tags/tag290.xml><?xml version="1.0" encoding="utf-8"?>
<p:tagLst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1.xml><?xml version="1.0" encoding="utf-8"?>
<p:tagLst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2.xml><?xml version="1.0" encoding="utf-8"?>
<p:tagLst xmlns:p="http://schemas.openxmlformats.org/presentationml/2006/main">
  <p:tag name="AS_UNIQUEID" val="605"/>
</p:tagLst>
</file>

<file path=ppt/tags/tag293.xml><?xml version="1.0" encoding="utf-8"?>
<p:tagLst xmlns:p="http://schemas.openxmlformats.org/presentationml/2006/main">
  <p:tag name="AS_UNIQUEID" val="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4.xml><?xml version="1.0" encoding="utf-8"?>
<p:tagLst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5.xml><?xml version="1.0" encoding="utf-8"?>
<p:tagLst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6.xml><?xml version="1.0" encoding="utf-8"?>
<p:tagLst xmlns:p="http://schemas.openxmlformats.org/presentationml/2006/main">
  <p:tag name="AS_UNIQUEID" val="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7.xml><?xml version="1.0" encoding="utf-8"?>
<p:tagLst xmlns:p="http://schemas.openxmlformats.org/presentationml/2006/main">
  <p:tag name="AS_UNIQUEID" val="610"/>
</p:tagLst>
</file>

<file path=ppt/tags/tag298.xml><?xml version="1.0" encoding="utf-8"?>
<p:tagLst xmlns:p="http://schemas.openxmlformats.org/presentationml/2006/main">
  <p:tag name="AS_UNIQUEID" val="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9.xml><?xml version="1.0" encoding="utf-8"?>
<p:tagLst xmlns:p="http://schemas.openxmlformats.org/presentationml/2006/main">
  <p:tag name="AS_UNIQUEID" val="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.xml><?xml version="1.0" encoding="utf-8"?>
<p:tagLst xmlns:p="http://schemas.openxmlformats.org/presentationml/2006/main">
  <p:tag name="AS_UNIQUEID" val="137"/>
</p:tagLst>
</file>

<file path=ppt/tags/tag30.xml><?xml version="1.0" encoding="utf-8"?>
<p:tagLst xmlns:p="http://schemas.openxmlformats.org/presentationml/2006/main">
  <p:tag name="AS_UNIQUEID" val="164"/>
</p:tagLst>
</file>

<file path=ppt/tags/tag300.xml><?xml version="1.0" encoding="utf-8"?>
<p:tagLst xmlns:p="http://schemas.openxmlformats.org/presentationml/2006/main">
  <p:tag name="AS_UNIQUEID" val="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1.xml><?xml version="1.0" encoding="utf-8"?>
<p:tagLst xmlns:p="http://schemas.openxmlformats.org/presentationml/2006/main">
  <p:tag name="AS_UNIQUEID" val="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2.xml><?xml version="1.0" encoding="utf-8"?>
<p:tagLst xmlns:p="http://schemas.openxmlformats.org/presentationml/2006/main">
  <p:tag name="AS_UNIQUEID" val="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3.xml><?xml version="1.0" encoding="utf-8"?>
<p:tagLst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4.xml><?xml version="1.0" encoding="utf-8"?>
<p:tagLst xmlns:p="http://schemas.openxmlformats.org/presentationml/2006/main">
  <p:tag name="AS_UNIQUEID" val="617"/>
</p:tagLst>
</file>

<file path=ppt/tags/tag305.xml><?xml version="1.0" encoding="utf-8"?>
<p:tagLst xmlns:p="http://schemas.openxmlformats.org/presentationml/2006/main">
  <p:tag name="AS_UNIQUEID" val="61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6.xml><?xml version="1.0" encoding="utf-8"?>
<p:tagLst xmlns:p="http://schemas.openxmlformats.org/presentationml/2006/main">
  <p:tag name="AS_UNIQUEID" val="61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7.xml><?xml version="1.0" encoding="utf-8"?>
<p:tagLst xmlns:p="http://schemas.openxmlformats.org/presentationml/2006/main">
  <p:tag name="AS_UNIQUEID" val="62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8.xml><?xml version="1.0" encoding="utf-8"?>
<p:tagLst xmlns:p="http://schemas.openxmlformats.org/presentationml/2006/main">
  <p:tag name="AS_UNIQUEID" val="62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9.xml><?xml version="1.0" encoding="utf-8"?>
<p:tagLst xmlns:p="http://schemas.openxmlformats.org/presentationml/2006/main">
  <p:tag name="AS_UNIQUEID" val="62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1.xml><?xml version="1.0" encoding="utf-8"?>
<p:tagLst xmlns:p="http://schemas.openxmlformats.org/presentationml/2006/main">
  <p:tag name="AS_UNIQUEID" val="165"/>
</p:tagLst>
</file>

<file path=ppt/tags/tag310.xml><?xml version="1.0" encoding="utf-8"?>
<p:tagLst xmlns:p="http://schemas.openxmlformats.org/presentationml/2006/main">
  <p:tag name="AS_UNIQUEID" val="623"/>
</p:tagLst>
</file>

<file path=ppt/tags/tag311.xml><?xml version="1.0" encoding="utf-8"?>
<p:tagLst xmlns:p="http://schemas.openxmlformats.org/presentationml/2006/main">
  <p:tag name="AS_UNIQUEID" val="624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2.xml><?xml version="1.0" encoding="utf-8"?>
<p:tagLst xmlns:p="http://schemas.openxmlformats.org/presentationml/2006/main">
  <p:tag name="AS_UNIQUEID" val="625"/>
  <p:tag name="KSO_WM_BEAUTIFY_FLAG" val="#wm#"/>
  <p:tag name="KSO_WM_SLIDE_BACKGROUND_TYPE" val="frame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13.xml><?xml version="1.0" encoding="utf-8"?>
<p:tagLst xmlns:p="http://schemas.openxmlformats.org/presentationml/2006/main">
  <p:tag name="AS_UNIQUEID" val="626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4.xml><?xml version="1.0" encoding="utf-8"?>
<p:tagLst xmlns:p="http://schemas.openxmlformats.org/presentationml/2006/main">
  <p:tag name="AS_UNIQUEID" val="627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5.xml><?xml version="1.0" encoding="utf-8"?>
<p:tagLst xmlns:p="http://schemas.openxmlformats.org/presentationml/2006/main">
  <p:tag name="AS_UNIQUEID" val="628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6.xml><?xml version="1.0" encoding="utf-8"?>
<p:tagLst xmlns:p="http://schemas.openxmlformats.org/presentationml/2006/main">
  <p:tag name="AS_UNIQUEID" val="629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7.xml><?xml version="1.0" encoding="utf-8"?>
<p:tagLst xmlns:p="http://schemas.openxmlformats.org/presentationml/2006/main">
  <p:tag name="AS_UNIQUEID" val="630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8.xml><?xml version="1.0" encoding="utf-8"?>
<p:tagLst xmlns:p="http://schemas.openxmlformats.org/presentationml/2006/main">
  <p:tag name="AS_UNIQUEID" val="631"/>
</p:tagLst>
</file>

<file path=ppt/tags/tag319.xml><?xml version="1.0" encoding="utf-8"?>
<p:tagLst xmlns:p="http://schemas.openxmlformats.org/presentationml/2006/main">
  <p:tag name="AS_UNIQUEID" val="632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2.xml><?xml version="1.0" encoding="utf-8"?>
<p:tagLst xmlns:p="http://schemas.openxmlformats.org/presentationml/2006/main">
  <p:tag name="AS_UNIQUEID" val="166"/>
</p:tagLst>
</file>

<file path=ppt/tags/tag320.xml><?xml version="1.0" encoding="utf-8"?>
<p:tagLst xmlns:p="http://schemas.openxmlformats.org/presentationml/2006/main">
  <p:tag name="AS_UNIQUEID" val="63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1.xml><?xml version="1.0" encoding="utf-8"?>
<p:tagLst xmlns:p="http://schemas.openxmlformats.org/presentationml/2006/main">
  <p:tag name="AS_UNIQUEID" val="63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2.xml><?xml version="1.0" encoding="utf-8"?>
<p:tagLst xmlns:p="http://schemas.openxmlformats.org/presentationml/2006/main">
  <p:tag name="AS_UNIQUEID" val="63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3.xml><?xml version="1.0" encoding="utf-8"?>
<p:tagLst xmlns:p="http://schemas.openxmlformats.org/presentationml/2006/main">
  <p:tag name="AS_UNIQUEID" val="63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4.xml><?xml version="1.0" encoding="utf-8"?>
<p:tagLst xmlns:p="http://schemas.openxmlformats.org/presentationml/2006/main">
  <p:tag name="AS_UNIQUEID" val="63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5.xml><?xml version="1.0" encoding="utf-8"?>
<p:tagLst xmlns:p="http://schemas.openxmlformats.org/presentationml/2006/main">
  <p:tag name="AS_UNIQUEID" val="63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6.xml><?xml version="1.0" encoding="utf-8"?>
<p:tagLst xmlns:p="http://schemas.openxmlformats.org/presentationml/2006/main">
  <p:tag name="AS_UNIQUEID" val="63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27.xml><?xml version="1.0" encoding="utf-8"?>
<p:tagLst xmlns:p="http://schemas.openxmlformats.org/presentationml/2006/main">
  <p:tag name="AS_UNIQUEID" val="640"/>
</p:tagLst>
</file>

<file path=ppt/tags/tag328.xml><?xml version="1.0" encoding="utf-8"?>
<p:tagLst xmlns:p="http://schemas.openxmlformats.org/presentationml/2006/main">
  <p:tag name="AS_UNIQUEID" val="641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29.xml><?xml version="1.0" encoding="utf-8"?>
<p:tagLst xmlns:p="http://schemas.openxmlformats.org/presentationml/2006/main">
  <p:tag name="AS_UNIQUEID" val="64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.xml><?xml version="1.0" encoding="utf-8"?>
<p:tagLst xmlns:p="http://schemas.openxmlformats.org/presentationml/2006/main">
  <p:tag name="AS_UNIQUEID" val="167"/>
</p:tagLst>
</file>

<file path=ppt/tags/tag330.xml><?xml version="1.0" encoding="utf-8"?>
<p:tagLst xmlns:p="http://schemas.openxmlformats.org/presentationml/2006/main">
  <p:tag name="AS_UNIQUEID" val="643"/>
</p:tagLst>
</file>

<file path=ppt/tags/tag331.xml><?xml version="1.0" encoding="utf-8"?>
<p:tagLst xmlns:p="http://schemas.openxmlformats.org/presentationml/2006/main">
  <p:tag name="AS_UNIQUEID" val="64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332.xml><?xml version="1.0" encoding="utf-8"?>
<p:tagLst xmlns:p="http://schemas.openxmlformats.org/presentationml/2006/main">
  <p:tag name="AS_UNIQUEID" val="64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AS_UNIQUEID" val="646"/>
</p:tagLst>
</file>

<file path=ppt/tags/tag334.xml><?xml version="1.0" encoding="utf-8"?>
<p:tagLst xmlns:p="http://schemas.openxmlformats.org/presentationml/2006/main">
  <p:tag name="AS_UNIQUEID" val="64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335.xml><?xml version="1.0" encoding="utf-8"?>
<p:tagLst xmlns:p="http://schemas.openxmlformats.org/presentationml/2006/main">
  <p:tag name="AS_UNIQUEID" val="64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336.xml><?xml version="1.0" encoding="utf-8"?>
<p:tagLst xmlns:p="http://schemas.openxmlformats.org/presentationml/2006/main">
  <p:tag name="AS_UNIQUEID" val="64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7.xml><?xml version="1.0" encoding="utf-8"?>
<p:tagLst xmlns:p="http://schemas.openxmlformats.org/presentationml/2006/main">
  <p:tag name="AS_UNIQUEID" val="65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8.xml><?xml version="1.0" encoding="utf-8"?>
<p:tagLst xmlns:p="http://schemas.openxmlformats.org/presentationml/2006/main">
  <p:tag name="AS_UNIQUEID" val="65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39.xml><?xml version="1.0" encoding="utf-8"?>
<p:tagLst xmlns:p="http://schemas.openxmlformats.org/presentationml/2006/main">
  <p:tag name="AS_UNIQUEID" val="65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4.xml><?xml version="1.0" encoding="utf-8"?>
<p:tagLst xmlns:p="http://schemas.openxmlformats.org/presentationml/2006/main">
  <p:tag name="AS_UNIQUEID" val="168"/>
</p:tagLst>
</file>

<file path=ppt/tags/tag340.xml><?xml version="1.0" encoding="utf-8"?>
<p:tagLst xmlns:p="http://schemas.openxmlformats.org/presentationml/2006/main">
  <p:tag name="AS_UNIQUEID" val="65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41.xml><?xml version="1.0" encoding="utf-8"?>
<p:tagLst xmlns:p="http://schemas.openxmlformats.org/presentationml/2006/main">
  <p:tag name="AS_UNIQUEID" val="65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42.xml><?xml version="1.0" encoding="utf-8"?>
<p:tagLst xmlns:p="http://schemas.openxmlformats.org/presentationml/2006/main">
  <p:tag name="AS_UNIQUEID" val="655"/>
</p:tagLst>
</file>

<file path=ppt/tags/tag343.xml><?xml version="1.0" encoding="utf-8"?>
<p:tagLst xmlns:p="http://schemas.openxmlformats.org/presentationml/2006/main">
  <p:tag name="AS_UNIQUEID" val="656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44.xml><?xml version="1.0" encoding="utf-8"?>
<p:tagLst xmlns:p="http://schemas.openxmlformats.org/presentationml/2006/main">
  <p:tag name="AS_UNIQUEID" val="65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45.xml><?xml version="1.0" encoding="utf-8"?>
<p:tagLst xmlns:p="http://schemas.openxmlformats.org/presentationml/2006/main">
  <p:tag name="AS_UNIQUEID" val="6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AS_UNIQUEID" val="65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347.xml><?xml version="1.0" encoding="utf-8"?>
<p:tagLst xmlns:p="http://schemas.openxmlformats.org/presentationml/2006/main">
  <p:tag name="AS_UNIQUEID" val="66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AS_UNIQUEID" val="66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49.xml><?xml version="1.0" encoding="utf-8"?>
<p:tagLst xmlns:p="http://schemas.openxmlformats.org/presentationml/2006/main">
  <p:tag name="AS_UNIQUEID" val="66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5.xml><?xml version="1.0" encoding="utf-8"?>
<p:tagLst xmlns:p="http://schemas.openxmlformats.org/presentationml/2006/main">
  <p:tag name="AS_UNIQUEID" val="382"/>
</p:tagLst>
</file>

<file path=ppt/tags/tag350.xml><?xml version="1.0" encoding="utf-8"?>
<p:tagLst xmlns:p="http://schemas.openxmlformats.org/presentationml/2006/main">
  <p:tag name="AS_UNIQUEID" val="66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51.xml><?xml version="1.0" encoding="utf-8"?>
<p:tagLst xmlns:p="http://schemas.openxmlformats.org/presentationml/2006/main">
  <p:tag name="AS_UNIQUEID" val="66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52.xml><?xml version="1.0" encoding="utf-8"?>
<p:tagLst xmlns:p="http://schemas.openxmlformats.org/presentationml/2006/main">
  <p:tag name="AS_UNIQUEID" val="66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53.xml><?xml version="1.0" encoding="utf-8"?>
<p:tagLst xmlns:p="http://schemas.openxmlformats.org/presentationml/2006/main">
  <p:tag name="AS_UNIQUEID" val="66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54.xml><?xml version="1.0" encoding="utf-8"?>
<p:tagLst xmlns:p="http://schemas.openxmlformats.org/presentationml/2006/main">
  <p:tag name="AS_UNIQUEID" val="667"/>
</p:tagLst>
</file>

<file path=ppt/tags/tag355.xml><?xml version="1.0" encoding="utf-8"?>
<p:tagLst xmlns:p="http://schemas.openxmlformats.org/presentationml/2006/main">
  <p:tag name="AS_UNIQUEID" val="668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56.xml><?xml version="1.0" encoding="utf-8"?>
<p:tagLst xmlns:p="http://schemas.openxmlformats.org/presentationml/2006/main">
  <p:tag name="AS_UNIQUEID" val="66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57.xml><?xml version="1.0" encoding="utf-8"?>
<p:tagLst xmlns:p="http://schemas.openxmlformats.org/presentationml/2006/main">
  <p:tag name="AS_UNIQUEID" val="67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58.xml><?xml version="1.0" encoding="utf-8"?>
<p:tagLst xmlns:p="http://schemas.openxmlformats.org/presentationml/2006/main">
  <p:tag name="AS_UNIQUEID" val="67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59.xml><?xml version="1.0" encoding="utf-8"?>
<p:tagLst xmlns:p="http://schemas.openxmlformats.org/presentationml/2006/main">
  <p:tag name="AS_UNIQUEID" val="67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.xml><?xml version="1.0" encoding="utf-8"?>
<p:tagLst xmlns:p="http://schemas.openxmlformats.org/presentationml/2006/main">
  <p:tag name="AS_UNIQUEID" val="170"/>
</p:tagLst>
</file>

<file path=ppt/tags/tag360.xml><?xml version="1.0" encoding="utf-8"?>
<p:tagLst xmlns:p="http://schemas.openxmlformats.org/presentationml/2006/main">
  <p:tag name="AS_UNIQUEID" val="67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1.xml><?xml version="1.0" encoding="utf-8"?>
<p:tagLst xmlns:p="http://schemas.openxmlformats.org/presentationml/2006/main">
  <p:tag name="AS_UNIQUEID" val="67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2.xml><?xml version="1.0" encoding="utf-8"?>
<p:tagLst xmlns:p="http://schemas.openxmlformats.org/presentationml/2006/main">
  <p:tag name="AS_UNIQUEID" val="67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3.xml><?xml version="1.0" encoding="utf-8"?>
<p:tagLst xmlns:p="http://schemas.openxmlformats.org/presentationml/2006/main">
  <p:tag name="AS_UNIQUEID" val="67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4.xml><?xml version="1.0" encoding="utf-8"?>
<p:tagLst xmlns:p="http://schemas.openxmlformats.org/presentationml/2006/main">
  <p:tag name="AS_UNIQUEID" val="67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65.xml><?xml version="1.0" encoding="utf-8"?>
<p:tagLst xmlns:p="http://schemas.openxmlformats.org/presentationml/2006/main">
  <p:tag name="AS_UNIQUEID" val="67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366.xml><?xml version="1.0" encoding="utf-8"?>
<p:tagLst xmlns:p="http://schemas.openxmlformats.org/presentationml/2006/main">
  <p:tag name="AS_UNIQUEID" val="67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AS_UNIQUEID" val="68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368.xml><?xml version="1.0" encoding="utf-8"?>
<p:tagLst xmlns:p="http://schemas.openxmlformats.org/presentationml/2006/main">
  <p:tag name="AS_UNIQUEID" val="681"/>
</p:tagLst>
</file>

<file path=ppt/tags/tag369.xml><?xml version="1.0" encoding="utf-8"?>
<p:tagLst xmlns:p="http://schemas.openxmlformats.org/presentationml/2006/main">
  <p:tag name="AS_UNIQUEID" val="682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.xml><?xml version="1.0" encoding="utf-8"?>
<p:tagLst xmlns:p="http://schemas.openxmlformats.org/presentationml/2006/main">
  <p:tag name="AS_UNIQUEID" val="171"/>
</p:tagLst>
</file>

<file path=ppt/tags/tag370.xml><?xml version="1.0" encoding="utf-8"?>
<p:tagLst xmlns:p="http://schemas.openxmlformats.org/presentationml/2006/main">
  <p:tag name="AS_UNIQUEID" val="683"/>
  <p:tag name="KSO_WM_BEAUTIFY_FLAG" val="#wm#"/>
  <p:tag name="KSO_WM_SLIDE_BACKGROUND_TYPE" val="belt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71.xml><?xml version="1.0" encoding="utf-8"?>
<p:tagLst xmlns:p="http://schemas.openxmlformats.org/presentationml/2006/main">
  <p:tag name="AS_UNIQUEID" val="684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2.xml><?xml version="1.0" encoding="utf-8"?>
<p:tagLst xmlns:p="http://schemas.openxmlformats.org/presentationml/2006/main">
  <p:tag name="AS_UNIQUEID" val="685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3.xml><?xml version="1.0" encoding="utf-8"?>
<p:tagLst xmlns:p="http://schemas.openxmlformats.org/presentationml/2006/main">
  <p:tag name="AS_UNIQUEID" val="686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4.xml><?xml version="1.0" encoding="utf-8"?>
<p:tagLst xmlns:p="http://schemas.openxmlformats.org/presentationml/2006/main">
  <p:tag name="AS_UNIQUEID" val="687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5.xml><?xml version="1.0" encoding="utf-8"?>
<p:tagLst xmlns:p="http://schemas.openxmlformats.org/presentationml/2006/main">
  <p:tag name="AS_UNIQUEID" val="688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76.xml><?xml version="1.0" encoding="utf-8"?>
<p:tagLst xmlns:p="http://schemas.openxmlformats.org/presentationml/2006/main">
  <p:tag name="AS_UNIQUEID" val="689"/>
</p:tagLst>
</file>

<file path=ppt/tags/tag377.xml><?xml version="1.0" encoding="utf-8"?>
<p:tagLst xmlns:p="http://schemas.openxmlformats.org/presentationml/2006/main">
  <p:tag name="AS_UNIQUEID" val="690"/>
</p:tagLst>
</file>

<file path=ppt/tags/tag378.xml><?xml version="1.0" encoding="utf-8"?>
<p:tagLst xmlns:p="http://schemas.openxmlformats.org/presentationml/2006/main">
  <p:tag name="AS_UNIQUEID" val="691"/>
</p:tagLst>
</file>

<file path=ppt/tags/tag379.xml><?xml version="1.0" encoding="utf-8"?>
<p:tagLst xmlns:p="http://schemas.openxmlformats.org/presentationml/2006/main">
  <p:tag name="AS_UNIQUEID" val="692"/>
</p:tagLst>
</file>

<file path=ppt/tags/tag38.xml><?xml version="1.0" encoding="utf-8"?>
<p:tagLst xmlns:p="http://schemas.openxmlformats.org/presentationml/2006/main">
  <p:tag name="AS_UNIQUEID" val="172"/>
</p:tagLst>
</file>

<file path=ppt/tags/tag380.xml><?xml version="1.0" encoding="utf-8"?>
<p:tagLst xmlns:p="http://schemas.openxmlformats.org/presentationml/2006/main">
  <p:tag name="AS_UNIQUEID" val="693"/>
</p:tagLst>
</file>

<file path=ppt/tags/tag381.xml><?xml version="1.0" encoding="utf-8"?>
<p:tagLst xmlns:p="http://schemas.openxmlformats.org/presentationml/2006/main">
  <p:tag name="AS_UNIQUEID" val="694"/>
</p:tagLst>
</file>

<file path=ppt/tags/tag382.xml><?xml version="1.0" encoding="utf-8"?>
<p:tagLst xmlns:p="http://schemas.openxmlformats.org/presentationml/2006/main">
  <p:tag name="AS_UNIQUEID" val="6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3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4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5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6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7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8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TEMPLATE_CATEGORY" val="custom"/>
  <p:tag name="KSO_WM_TEMPLATE_INDEX" val="20185098"/>
  <p:tag name="KSO_WM_TEMPLATE_MASTER_TYPE" val="1"/>
  <p:tag name="KSO_WM_TEMPLATE_THUMBS_INDEX" val="1、2、3、8、12、15、16、19、23、24"/>
</p:tagLst>
</file>

<file path=ppt/tags/tag389.xml><?xml version="1.0" encoding="utf-8"?>
<p:tagLst xmlns:p="http://schemas.openxmlformats.org/presentationml/2006/main">
  <p:tag name="AS_UNIQUEID" val="702"/>
</p:tagLst>
</file>

<file path=ppt/tags/tag39.xml><?xml version="1.0" encoding="utf-8"?>
<p:tagLst xmlns:p="http://schemas.openxmlformats.org/presentationml/2006/main">
  <p:tag name="AS_UNIQUEID" val="173"/>
</p:tagLst>
</file>

<file path=ppt/tags/tag390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1.xml><?xml version="1.0" encoding="utf-8"?>
<p:tagLst xmlns:p="http://schemas.openxmlformats.org/presentationml/2006/main">
  <p:tag name="AS_UNIQUEID" val="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2.xml><?xml version="1.0" encoding="utf-8"?>
<p:tagLst xmlns:p="http://schemas.openxmlformats.org/presentationml/2006/main">
  <p:tag name="AS_UNIQUEID" val="7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3.xml><?xml version="1.0" encoding="utf-8"?>
<p:tagLst xmlns:p="http://schemas.openxmlformats.org/presentationml/2006/main">
  <p:tag name="AS_UNIQUEID" val="7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4.xml><?xml version="1.0" encoding="utf-8"?>
<p:tagLst xmlns:p="http://schemas.openxmlformats.org/presentationml/2006/main">
  <p:tag name="AS_UNIQUEID" val="707"/>
</p:tagLst>
</file>

<file path=ppt/tags/tag395.xml><?xml version="1.0" encoding="utf-8"?>
<p:tagLst xmlns:p="http://schemas.openxmlformats.org/presentationml/2006/main">
  <p:tag name="AS_UNIQUEID" val="7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96.xml><?xml version="1.0" encoding="utf-8"?>
<p:tagLst xmlns:p="http://schemas.openxmlformats.org/presentationml/2006/main">
  <p:tag name="AS_UNIQUEID" val="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97.xml><?xml version="1.0" encoding="utf-8"?>
<p:tagLst xmlns:p="http://schemas.openxmlformats.org/presentationml/2006/main">
  <p:tag name="AS_UNIQUEID" val="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98.xml><?xml version="1.0" encoding="utf-8"?>
<p:tagLst xmlns:p="http://schemas.openxmlformats.org/presentationml/2006/main">
  <p:tag name="AS_UNIQUEID" val="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99.xml><?xml version="1.0" encoding="utf-8"?>
<p:tagLst xmlns:p="http://schemas.openxmlformats.org/presentationml/2006/main">
  <p:tag name="AS_UNIQUEID" val="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.xml><?xml version="1.0" encoding="utf-8"?>
<p:tagLst xmlns:p="http://schemas.openxmlformats.org/presentationml/2006/main">
  <p:tag name="AS_UNIQUEID" val="138"/>
</p:tagLst>
</file>

<file path=ppt/tags/tag40.xml><?xml version="1.0" encoding="utf-8"?>
<p:tagLst xmlns:p="http://schemas.openxmlformats.org/presentationml/2006/main">
  <p:tag name="AS_UNIQUEID" val="383"/>
</p:tagLst>
</file>

<file path=ppt/tags/tag400.xml><?xml version="1.0" encoding="utf-8"?>
<p:tagLst xmlns:p="http://schemas.openxmlformats.org/presentationml/2006/main">
  <p:tag name="AS_UNIQUEID" val="713"/>
</p:tagLst>
</file>

<file path=ppt/tags/tag401.xml><?xml version="1.0" encoding="utf-8"?>
<p:tagLst xmlns:p="http://schemas.openxmlformats.org/presentationml/2006/main">
  <p:tag name="AS_UNIQUEID" val="7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2.xml><?xml version="1.0" encoding="utf-8"?>
<p:tagLst xmlns:p="http://schemas.openxmlformats.org/presentationml/2006/main">
  <p:tag name="AS_UNIQUEID" val="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3.xml><?xml version="1.0" encoding="utf-8"?>
<p:tagLst xmlns:p="http://schemas.openxmlformats.org/presentationml/2006/main">
  <p:tag name="AS_UNIQUEID" val="7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4.xml><?xml version="1.0" encoding="utf-8"?>
<p:tagLst xmlns:p="http://schemas.openxmlformats.org/presentationml/2006/main">
  <p:tag name="AS_UNIQUEID" val="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5.xml><?xml version="1.0" encoding="utf-8"?>
<p:tagLst xmlns:p="http://schemas.openxmlformats.org/presentationml/2006/main">
  <p:tag name="AS_UNIQUEID" val="7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6.xml><?xml version="1.0" encoding="utf-8"?>
<p:tagLst xmlns:p="http://schemas.openxmlformats.org/presentationml/2006/main">
  <p:tag name="AS_UNIQUEID" val="7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7.xml><?xml version="1.0" encoding="utf-8"?>
<p:tagLst xmlns:p="http://schemas.openxmlformats.org/presentationml/2006/main">
  <p:tag name="AS_UNIQUEID" val="7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8.xml><?xml version="1.0" encoding="utf-8"?>
<p:tagLst xmlns:p="http://schemas.openxmlformats.org/presentationml/2006/main">
  <p:tag name="AS_UNIQUEID" val="721"/>
</p:tagLst>
</file>

<file path=ppt/tags/tag409.xml><?xml version="1.0" encoding="utf-8"?>
<p:tagLst xmlns:p="http://schemas.openxmlformats.org/presentationml/2006/main">
  <p:tag name="AS_UNIQUEID" val="7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AS_UNIQUEID" val="175"/>
</p:tagLst>
</file>

<file path=ppt/tags/tag410.xml><?xml version="1.0" encoding="utf-8"?>
<p:tagLst xmlns:p="http://schemas.openxmlformats.org/presentationml/2006/main">
  <p:tag name="AS_UNIQUEID" val="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1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2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3.xml><?xml version="1.0" encoding="utf-8"?>
<p:tagLst xmlns:p="http://schemas.openxmlformats.org/presentationml/2006/main">
  <p:tag name="AS_UNIQUEID" val="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4.xml><?xml version="1.0" encoding="utf-8"?>
<p:tagLst xmlns:p="http://schemas.openxmlformats.org/presentationml/2006/main">
  <p:tag name="AS_UNIQUEID" val="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5.xml><?xml version="1.0" encoding="utf-8"?>
<p:tagLst xmlns:p="http://schemas.openxmlformats.org/presentationml/2006/main">
  <p:tag name="AS_UNIQUEID" val="728"/>
</p:tagLst>
</file>

<file path=ppt/tags/tag416.xml><?xml version="1.0" encoding="utf-8"?>
<p:tagLst xmlns:p="http://schemas.openxmlformats.org/presentationml/2006/main">
  <p:tag name="AS_UNIQUEID" val="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7.xml><?xml version="1.0" encoding="utf-8"?>
<p:tagLst xmlns:p="http://schemas.openxmlformats.org/presentationml/2006/main">
  <p:tag name="AS_UNIQUEID" val="7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8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9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AS_UNIQUEID" val="176"/>
</p:tagLst>
</file>

<file path=ppt/tags/tag420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1.xml><?xml version="1.0" encoding="utf-8"?>
<p:tagLst xmlns:p="http://schemas.openxmlformats.org/presentationml/2006/main">
  <p:tag name="AS_UNIQUEID" val="7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2.xml><?xml version="1.0" encoding="utf-8"?>
<p:tagLst xmlns:p="http://schemas.openxmlformats.org/presentationml/2006/main">
  <p:tag name="AS_UNIQUEID" val="7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3.xml><?xml version="1.0" encoding="utf-8"?>
<p:tagLst xmlns:p="http://schemas.openxmlformats.org/presentationml/2006/main">
  <p:tag name="AS_UNIQUEID" val="7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4.xml><?xml version="1.0" encoding="utf-8"?>
<p:tagLst xmlns:p="http://schemas.openxmlformats.org/presentationml/2006/main">
  <p:tag name="AS_UNIQUEID" val="737"/>
</p:tagLst>
</file>

<file path=ppt/tags/tag425.xml><?xml version="1.0" encoding="utf-8"?>
<p:tagLst xmlns:p="http://schemas.openxmlformats.org/presentationml/2006/main">
  <p:tag name="AS_UNIQUEID" val="7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6.xml><?xml version="1.0" encoding="utf-8"?>
<p:tagLst xmlns:p="http://schemas.openxmlformats.org/presentationml/2006/main">
  <p:tag name="AS_UNIQUEID" val="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7.xml><?xml version="1.0" encoding="utf-8"?>
<p:tagLst xmlns:p="http://schemas.openxmlformats.org/presentationml/2006/main">
  <p:tag name="AS_UNIQUEID" val="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8.xml><?xml version="1.0" encoding="utf-8"?>
<p:tagLst xmlns:p="http://schemas.openxmlformats.org/presentationml/2006/main">
  <p:tag name="AS_UNIQUEID" val="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9.xml><?xml version="1.0" encoding="utf-8"?>
<p:tagLst xmlns:p="http://schemas.openxmlformats.org/presentationml/2006/main">
  <p:tag name="AS_UNIQUEID" val="742"/>
</p:tagLst>
</file>

<file path=ppt/tags/tag43.xml><?xml version="1.0" encoding="utf-8"?>
<p:tagLst xmlns:p="http://schemas.openxmlformats.org/presentationml/2006/main">
  <p:tag name="AS_UNIQUEID" val="177"/>
</p:tagLst>
</file>

<file path=ppt/tags/tag430.xml><?xml version="1.0" encoding="utf-8"?>
<p:tagLst xmlns:p="http://schemas.openxmlformats.org/presentationml/2006/main">
  <p:tag name="AS_UNIQUEID" val="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1.xml><?xml version="1.0" encoding="utf-8"?>
<p:tagLst xmlns:p="http://schemas.openxmlformats.org/presentationml/2006/main">
  <p:tag name="AS_UNIQUEID" val="7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2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3.xml><?xml version="1.0" encoding="utf-8"?>
<p:tagLst xmlns:p="http://schemas.openxmlformats.org/presentationml/2006/main">
  <p:tag name="AS_UNIQUEID" val="746"/>
</p:tagLst>
</file>

<file path=ppt/tags/tag434.xml><?xml version="1.0" encoding="utf-8"?>
<p:tagLst xmlns:p="http://schemas.openxmlformats.org/presentationml/2006/main">
  <p:tag name="AS_UNIQUEID" val="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5.xml><?xml version="1.0" encoding="utf-8"?>
<p:tagLst xmlns:p="http://schemas.openxmlformats.org/presentationml/2006/main">
  <p:tag name="AS_UNIQUEID" val="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6.xml><?xml version="1.0" encoding="utf-8"?>
<p:tagLst xmlns:p="http://schemas.openxmlformats.org/presentationml/2006/main">
  <p:tag name="AS_UNIQUEID" val="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7.xml><?xml version="1.0" encoding="utf-8"?>
<p:tagLst xmlns:p="http://schemas.openxmlformats.org/presentationml/2006/main">
  <p:tag name="AS_UNIQUEID" val="7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8.xml><?xml version="1.0" encoding="utf-8"?>
<p:tagLst xmlns:p="http://schemas.openxmlformats.org/presentationml/2006/main">
  <p:tag name="AS_UNIQUEID" val="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9.xml><?xml version="1.0" encoding="utf-8"?>
<p:tagLst xmlns:p="http://schemas.openxmlformats.org/presentationml/2006/main">
  <p:tag name="AS_UNIQUEID" val="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AS_UNIQUEID" val="384"/>
</p:tagLst>
</file>

<file path=ppt/tags/tag440.xml><?xml version="1.0" encoding="utf-8"?>
<p:tagLst xmlns:p="http://schemas.openxmlformats.org/presentationml/2006/main">
  <p:tag name="AS_UNIQUEID" val="753"/>
</p:tagLst>
</file>

<file path=ppt/tags/tag441.xml><?xml version="1.0" encoding="utf-8"?>
<p:tagLst xmlns:p="http://schemas.openxmlformats.org/presentationml/2006/main">
  <p:tag name="AS_UNIQUEID" val="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2.xml><?xml version="1.0" encoding="utf-8"?>
<p:tagLst xmlns:p="http://schemas.openxmlformats.org/presentationml/2006/main">
  <p:tag name="AS_UNIQUEID" val="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3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4.xml><?xml version="1.0" encoding="utf-8"?>
<p:tagLst xmlns:p="http://schemas.openxmlformats.org/presentationml/2006/main">
  <p:tag name="AS_UNIQUEID" val="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5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6.xml><?xml version="1.0" encoding="utf-8"?>
<p:tagLst xmlns:p="http://schemas.openxmlformats.org/presentationml/2006/main">
  <p:tag name="AS_UNIQUEID" val="759"/>
</p:tagLst>
</file>

<file path=ppt/tags/tag447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8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9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.xml><?xml version="1.0" encoding="utf-8"?>
<p:tagLst xmlns:p="http://schemas.openxmlformats.org/presentationml/2006/main">
  <p:tag name="AS_UNIQUEID" val="179"/>
</p:tagLst>
</file>

<file path=ppt/tags/tag450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1.xml><?xml version="1.0" encoding="utf-8"?>
<p:tagLst xmlns:p="http://schemas.openxmlformats.org/presentationml/2006/main">
  <p:tag name="AS_UNIQUEID" val="764"/>
</p:tagLst>
</file>

<file path=ppt/tags/tag452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3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4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5.xml><?xml version="1.0" encoding="utf-8"?>
<p:tagLst xmlns:p="http://schemas.openxmlformats.org/presentationml/2006/main">
  <p:tag name="AS_UNIQUEID" val="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6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7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8.xml><?xml version="1.0" encoding="utf-8"?>
<p:tagLst xmlns:p="http://schemas.openxmlformats.org/presentationml/2006/main">
  <p:tag name="AS_UNIQUEID" val="771"/>
</p:tagLst>
</file>

<file path=ppt/tags/tag459.xml><?xml version="1.0" encoding="utf-8"?>
<p:tagLst xmlns:p="http://schemas.openxmlformats.org/presentationml/2006/main">
  <p:tag name="AS_UNIQUEID" val="77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.xml><?xml version="1.0" encoding="utf-8"?>
<p:tagLst xmlns:p="http://schemas.openxmlformats.org/presentationml/2006/main">
  <p:tag name="AS_UNIQUEID" val="180"/>
</p:tagLst>
</file>

<file path=ppt/tags/tag460.xml><?xml version="1.0" encoding="utf-8"?>
<p:tagLst xmlns:p="http://schemas.openxmlformats.org/presentationml/2006/main">
  <p:tag name="AS_UNIQUEID" val="77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1.xml><?xml version="1.0" encoding="utf-8"?>
<p:tagLst xmlns:p="http://schemas.openxmlformats.org/presentationml/2006/main">
  <p:tag name="AS_UNIQUEID" val="77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2.xml><?xml version="1.0" encoding="utf-8"?>
<p:tagLst xmlns:p="http://schemas.openxmlformats.org/presentationml/2006/main">
  <p:tag name="AS_UNIQUEID" val="77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3.xml><?xml version="1.0" encoding="utf-8"?>
<p:tagLst xmlns:p="http://schemas.openxmlformats.org/presentationml/2006/main">
  <p:tag name="AS_UNIQUEID" val="77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4.xml><?xml version="1.0" encoding="utf-8"?>
<p:tagLst xmlns:p="http://schemas.openxmlformats.org/presentationml/2006/main">
  <p:tag name="AS_UNIQUEID" val="777"/>
</p:tagLst>
</file>

<file path=ppt/tags/tag465.xml><?xml version="1.0" encoding="utf-8"?>
<p:tagLst xmlns:p="http://schemas.openxmlformats.org/presentationml/2006/main">
  <p:tag name="AS_UNIQUEID" val="778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66.xml><?xml version="1.0" encoding="utf-8"?>
<p:tagLst xmlns:p="http://schemas.openxmlformats.org/presentationml/2006/main">
  <p:tag name="AS_UNIQUEID" val="779"/>
  <p:tag name="KSO_WM_BEAUTIFY_FLAG" val="#wm#"/>
  <p:tag name="KSO_WM_SLIDE_BACKGROUND_TYPE" val="frame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467.xml><?xml version="1.0" encoding="utf-8"?>
<p:tagLst xmlns:p="http://schemas.openxmlformats.org/presentationml/2006/main">
  <p:tag name="AS_UNIQUEID" val="780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68.xml><?xml version="1.0" encoding="utf-8"?>
<p:tagLst xmlns:p="http://schemas.openxmlformats.org/presentationml/2006/main">
  <p:tag name="AS_UNIQUEID" val="781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69.xml><?xml version="1.0" encoding="utf-8"?>
<p:tagLst xmlns:p="http://schemas.openxmlformats.org/presentationml/2006/main">
  <p:tag name="AS_UNIQUEID" val="782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.xml><?xml version="1.0" encoding="utf-8"?>
<p:tagLst xmlns:p="http://schemas.openxmlformats.org/presentationml/2006/main">
  <p:tag name="AS_UNIQUEID" val="181"/>
</p:tagLst>
</file>

<file path=ppt/tags/tag470.xml><?xml version="1.0" encoding="utf-8"?>
<p:tagLst xmlns:p="http://schemas.openxmlformats.org/presentationml/2006/main">
  <p:tag name="AS_UNIQUEID" val="783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1.xml><?xml version="1.0" encoding="utf-8"?>
<p:tagLst xmlns:p="http://schemas.openxmlformats.org/presentationml/2006/main">
  <p:tag name="AS_UNIQUEID" val="784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2.xml><?xml version="1.0" encoding="utf-8"?>
<p:tagLst xmlns:p="http://schemas.openxmlformats.org/presentationml/2006/main">
  <p:tag name="AS_UNIQUEID" val="785"/>
</p:tagLst>
</file>

<file path=ppt/tags/tag473.xml><?xml version="1.0" encoding="utf-8"?>
<p:tagLst xmlns:p="http://schemas.openxmlformats.org/presentationml/2006/main">
  <p:tag name="AS_UNIQUEID" val="78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74.xml><?xml version="1.0" encoding="utf-8"?>
<p:tagLst xmlns:p="http://schemas.openxmlformats.org/presentationml/2006/main">
  <p:tag name="AS_UNIQUEID" val="78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75.xml><?xml version="1.0" encoding="utf-8"?>
<p:tagLst xmlns:p="http://schemas.openxmlformats.org/presentationml/2006/main">
  <p:tag name="AS_UNIQUEID" val="78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76.xml><?xml version="1.0" encoding="utf-8"?>
<p:tagLst xmlns:p="http://schemas.openxmlformats.org/presentationml/2006/main">
  <p:tag name="AS_UNIQUEID" val="78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77.xml><?xml version="1.0" encoding="utf-8"?>
<p:tagLst xmlns:p="http://schemas.openxmlformats.org/presentationml/2006/main">
  <p:tag name="AS_UNIQUEID" val="7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78.xml><?xml version="1.0" encoding="utf-8"?>
<p:tagLst xmlns:p="http://schemas.openxmlformats.org/presentationml/2006/main">
  <p:tag name="AS_UNIQUEID" val="79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79.xml><?xml version="1.0" encoding="utf-8"?>
<p:tagLst xmlns:p="http://schemas.openxmlformats.org/presentationml/2006/main">
  <p:tag name="AS_UNIQUEID" val="79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.xml><?xml version="1.0" encoding="utf-8"?>
<p:tagLst xmlns:p="http://schemas.openxmlformats.org/presentationml/2006/main">
  <p:tag name="AS_UNIQUEID" val="182"/>
</p:tagLst>
</file>

<file path=ppt/tags/tag480.xml><?xml version="1.0" encoding="utf-8"?>
<p:tagLst xmlns:p="http://schemas.openxmlformats.org/presentationml/2006/main">
  <p:tag name="AS_UNIQUEID" val="79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1.xml><?xml version="1.0" encoding="utf-8"?>
<p:tagLst xmlns:p="http://schemas.openxmlformats.org/presentationml/2006/main">
  <p:tag name="AS_UNIQUEID" val="794"/>
</p:tagLst>
</file>

<file path=ppt/tags/tag482.xml><?xml version="1.0" encoding="utf-8"?>
<p:tagLst xmlns:p="http://schemas.openxmlformats.org/presentationml/2006/main">
  <p:tag name="AS_UNIQUEID" val="79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83.xml><?xml version="1.0" encoding="utf-8"?>
<p:tagLst xmlns:p="http://schemas.openxmlformats.org/presentationml/2006/main">
  <p:tag name="AS_UNIQUEID" val="7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84.xml><?xml version="1.0" encoding="utf-8"?>
<p:tagLst xmlns:p="http://schemas.openxmlformats.org/presentationml/2006/main">
  <p:tag name="AS_UNIQUEID" val="797"/>
</p:tagLst>
</file>

<file path=ppt/tags/tag485.xml><?xml version="1.0" encoding="utf-8"?>
<p:tagLst xmlns:p="http://schemas.openxmlformats.org/presentationml/2006/main">
  <p:tag name="AS_UNIQUEID" val="79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486.xml><?xml version="1.0" encoding="utf-8"?>
<p:tagLst xmlns:p="http://schemas.openxmlformats.org/presentationml/2006/main">
  <p:tag name="AS_UNIQUEID" val="7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487.xml><?xml version="1.0" encoding="utf-8"?>
<p:tagLst xmlns:p="http://schemas.openxmlformats.org/presentationml/2006/main">
  <p:tag name="AS_UNIQUEID" val="800"/>
</p:tagLst>
</file>

<file path=ppt/tags/tag488.xml><?xml version="1.0" encoding="utf-8"?>
<p:tagLst xmlns:p="http://schemas.openxmlformats.org/presentationml/2006/main">
  <p:tag name="AS_UNIQUEID" val="80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489.xml><?xml version="1.0" encoding="utf-8"?>
<p:tagLst xmlns:p="http://schemas.openxmlformats.org/presentationml/2006/main">
  <p:tag name="AS_UNIQUEID" val="80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AS_UNIQUEID" val="183"/>
</p:tagLst>
</file>

<file path=ppt/tags/tag490.xml><?xml version="1.0" encoding="utf-8"?>
<p:tagLst xmlns:p="http://schemas.openxmlformats.org/presentationml/2006/main">
  <p:tag name="AS_UNIQUEID" val="80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1.xml><?xml version="1.0" encoding="utf-8"?>
<p:tagLst xmlns:p="http://schemas.openxmlformats.org/presentationml/2006/main">
  <p:tag name="AS_UNIQUEID" val="80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2.xml><?xml version="1.0" encoding="utf-8"?>
<p:tagLst xmlns:p="http://schemas.openxmlformats.org/presentationml/2006/main">
  <p:tag name="AS_UNIQUEID" val="80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3.xml><?xml version="1.0" encoding="utf-8"?>
<p:tagLst xmlns:p="http://schemas.openxmlformats.org/presentationml/2006/main">
  <p:tag name="AS_UNIQUEID" val="80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4.xml><?xml version="1.0" encoding="utf-8"?>
<p:tagLst xmlns:p="http://schemas.openxmlformats.org/presentationml/2006/main">
  <p:tag name="AS_UNIQUEID" val="80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5.xml><?xml version="1.0" encoding="utf-8"?>
<p:tagLst xmlns:p="http://schemas.openxmlformats.org/presentationml/2006/main">
  <p:tag name="AS_UNIQUEID" val="80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6.xml><?xml version="1.0" encoding="utf-8"?>
<p:tagLst xmlns:p="http://schemas.openxmlformats.org/presentationml/2006/main">
  <p:tag name="AS_UNIQUEID" val="809"/>
</p:tagLst>
</file>

<file path=ppt/tags/tag497.xml><?xml version="1.0" encoding="utf-8"?>
<p:tagLst xmlns:p="http://schemas.openxmlformats.org/presentationml/2006/main">
  <p:tag name="AS_UNIQUEID" val="810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498.xml><?xml version="1.0" encoding="utf-8"?>
<p:tagLst xmlns:p="http://schemas.openxmlformats.org/presentationml/2006/main">
  <p:tag name="AS_UNIQUEID" val="81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99.xml><?xml version="1.0" encoding="utf-8"?>
<p:tagLst xmlns:p="http://schemas.openxmlformats.org/presentationml/2006/main">
  <p:tag name="AS_UNIQUEID" val="81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AS_UNIQUEID" val="139"/>
</p:tagLst>
</file>

<file path=ppt/tags/tag50.xml><?xml version="1.0" encoding="utf-8"?>
<p:tagLst xmlns:p="http://schemas.openxmlformats.org/presentationml/2006/main">
  <p:tag name="AS_UNIQUEID" val="184"/>
</p:tagLst>
</file>

<file path=ppt/tags/tag500.xml><?xml version="1.0" encoding="utf-8"?>
<p:tagLst xmlns:p="http://schemas.openxmlformats.org/presentationml/2006/main">
  <p:tag name="AS_UNIQUEID" val="81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501.xml><?xml version="1.0" encoding="utf-8"?>
<p:tagLst xmlns:p="http://schemas.openxmlformats.org/presentationml/2006/main">
  <p:tag name="AS_UNIQUEID" val="81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AS_UNIQUEID" val="81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3.xml><?xml version="1.0" encoding="utf-8"?>
<p:tagLst xmlns:p="http://schemas.openxmlformats.org/presentationml/2006/main">
  <p:tag name="AS_UNIQUEID" val="81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4.xml><?xml version="1.0" encoding="utf-8"?>
<p:tagLst xmlns:p="http://schemas.openxmlformats.org/presentationml/2006/main">
  <p:tag name="AS_UNIQUEID" val="81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5.xml><?xml version="1.0" encoding="utf-8"?>
<p:tagLst xmlns:p="http://schemas.openxmlformats.org/presentationml/2006/main">
  <p:tag name="AS_UNIQUEID" val="81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6.xml><?xml version="1.0" encoding="utf-8"?>
<p:tagLst xmlns:p="http://schemas.openxmlformats.org/presentationml/2006/main">
  <p:tag name="AS_UNIQUEID" val="81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7.xml><?xml version="1.0" encoding="utf-8"?>
<p:tagLst xmlns:p="http://schemas.openxmlformats.org/presentationml/2006/main">
  <p:tag name="AS_UNIQUEID" val="82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8.xml><?xml version="1.0" encoding="utf-8"?>
<p:tagLst xmlns:p="http://schemas.openxmlformats.org/presentationml/2006/main">
  <p:tag name="AS_UNIQUEID" val="821"/>
</p:tagLst>
</file>

<file path=ppt/tags/tag509.xml><?xml version="1.0" encoding="utf-8"?>
<p:tagLst xmlns:p="http://schemas.openxmlformats.org/presentationml/2006/main">
  <p:tag name="AS_UNIQUEID" val="822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1.xml><?xml version="1.0" encoding="utf-8"?>
<p:tagLst xmlns:p="http://schemas.openxmlformats.org/presentationml/2006/main">
  <p:tag name="AS_UNIQUEID" val="385"/>
</p:tagLst>
</file>

<file path=ppt/tags/tag510.xml><?xml version="1.0" encoding="utf-8"?>
<p:tagLst xmlns:p="http://schemas.openxmlformats.org/presentationml/2006/main">
  <p:tag name="AS_UNIQUEID" val="82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1.xml><?xml version="1.0" encoding="utf-8"?>
<p:tagLst xmlns:p="http://schemas.openxmlformats.org/presentationml/2006/main">
  <p:tag name="AS_UNIQUEID" val="82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2.xml><?xml version="1.0" encoding="utf-8"?>
<p:tagLst xmlns:p="http://schemas.openxmlformats.org/presentationml/2006/main">
  <p:tag name="AS_UNIQUEID" val="82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3.xml><?xml version="1.0" encoding="utf-8"?>
<p:tagLst xmlns:p="http://schemas.openxmlformats.org/presentationml/2006/main">
  <p:tag name="AS_UNIQUEID" val="82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4.xml><?xml version="1.0" encoding="utf-8"?>
<p:tagLst xmlns:p="http://schemas.openxmlformats.org/presentationml/2006/main">
  <p:tag name="AS_UNIQUEID" val="82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5.xml><?xml version="1.0" encoding="utf-8"?>
<p:tagLst xmlns:p="http://schemas.openxmlformats.org/presentationml/2006/main">
  <p:tag name="AS_UNIQUEID" val="82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6.xml><?xml version="1.0" encoding="utf-8"?>
<p:tagLst xmlns:p="http://schemas.openxmlformats.org/presentationml/2006/main">
  <p:tag name="AS_UNIQUEID" val="82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7.xml><?xml version="1.0" encoding="utf-8"?>
<p:tagLst xmlns:p="http://schemas.openxmlformats.org/presentationml/2006/main">
  <p:tag name="AS_UNIQUEID" val="83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8.xml><?xml version="1.0" encoding="utf-8"?>
<p:tagLst xmlns:p="http://schemas.openxmlformats.org/presentationml/2006/main">
  <p:tag name="AS_UNIQUEID" val="83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9.xml><?xml version="1.0" encoding="utf-8"?>
<p:tagLst xmlns:p="http://schemas.openxmlformats.org/presentationml/2006/main">
  <p:tag name="AS_UNIQUEID" val="83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52.xml><?xml version="1.0" encoding="utf-8"?>
<p:tagLst xmlns:p="http://schemas.openxmlformats.org/presentationml/2006/main">
  <p:tag name="AS_UNIQUEID" val="186"/>
</p:tagLst>
</file>

<file path=ppt/tags/tag520.xml><?xml version="1.0" encoding="utf-8"?>
<p:tagLst xmlns:p="http://schemas.openxmlformats.org/presentationml/2006/main">
  <p:tag name="AS_UNIQUEID" val="83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521.xml><?xml version="1.0" encoding="utf-8"?>
<p:tagLst xmlns:p="http://schemas.openxmlformats.org/presentationml/2006/main">
  <p:tag name="AS_UNIQUEID" val="83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522.xml><?xml version="1.0" encoding="utf-8"?>
<p:tagLst xmlns:p="http://schemas.openxmlformats.org/presentationml/2006/main">
  <p:tag name="AS_UNIQUEID" val="835"/>
</p:tagLst>
</file>

<file path=ppt/tags/tag523.xml><?xml version="1.0" encoding="utf-8"?>
<p:tagLst xmlns:p="http://schemas.openxmlformats.org/presentationml/2006/main">
  <p:tag name="AS_UNIQUEID" val="836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4.xml><?xml version="1.0" encoding="utf-8"?>
<p:tagLst xmlns:p="http://schemas.openxmlformats.org/presentationml/2006/main">
  <p:tag name="AS_UNIQUEID" val="837"/>
  <p:tag name="KSO_WM_BEAUTIFY_FLAG" val="#wm#"/>
  <p:tag name="KSO_WM_SLIDE_BACKGROUND_TYPE" val="belt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25.xml><?xml version="1.0" encoding="utf-8"?>
<p:tagLst xmlns:p="http://schemas.openxmlformats.org/presentationml/2006/main">
  <p:tag name="AS_UNIQUEID" val="838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6.xml><?xml version="1.0" encoding="utf-8"?>
<p:tagLst xmlns:p="http://schemas.openxmlformats.org/presentationml/2006/main">
  <p:tag name="AS_UNIQUEID" val="839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7.xml><?xml version="1.0" encoding="utf-8"?>
<p:tagLst xmlns:p="http://schemas.openxmlformats.org/presentationml/2006/main">
  <p:tag name="AS_UNIQUEID" val="840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8.xml><?xml version="1.0" encoding="utf-8"?>
<p:tagLst xmlns:p="http://schemas.openxmlformats.org/presentationml/2006/main">
  <p:tag name="AS_UNIQUEID" val="841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9.xml><?xml version="1.0" encoding="utf-8"?>
<p:tagLst xmlns:p="http://schemas.openxmlformats.org/presentationml/2006/main">
  <p:tag name="AS_UNIQUEID" val="842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3.xml><?xml version="1.0" encoding="utf-8"?>
<p:tagLst xmlns:p="http://schemas.openxmlformats.org/presentationml/2006/main">
  <p:tag name="AS_UNIQUEID" val="187"/>
</p:tagLst>
</file>

<file path=ppt/tags/tag530.xml><?xml version="1.0" encoding="utf-8"?>
<p:tagLst xmlns:p="http://schemas.openxmlformats.org/presentationml/2006/main">
  <p:tag name="AS_UNIQUEID" val="843"/>
</p:tagLst>
</file>

<file path=ppt/tags/tag531.xml><?xml version="1.0" encoding="utf-8"?>
<p:tagLst xmlns:p="http://schemas.openxmlformats.org/presentationml/2006/main">
  <p:tag name="AS_UNIQUEID" val="844"/>
</p:tagLst>
</file>

<file path=ppt/tags/tag532.xml><?xml version="1.0" encoding="utf-8"?>
<p:tagLst xmlns:p="http://schemas.openxmlformats.org/presentationml/2006/main">
  <p:tag name="AS_UNIQUEID" val="845"/>
</p:tagLst>
</file>

<file path=ppt/tags/tag533.xml><?xml version="1.0" encoding="utf-8"?>
<p:tagLst xmlns:p="http://schemas.openxmlformats.org/presentationml/2006/main">
  <p:tag name="AS_UNIQUEID" val="846"/>
</p:tagLst>
</file>

<file path=ppt/tags/tag534.xml><?xml version="1.0" encoding="utf-8"?>
<p:tagLst xmlns:p="http://schemas.openxmlformats.org/presentationml/2006/main">
  <p:tag name="AS_UNIQUEID" val="847"/>
</p:tagLst>
</file>

<file path=ppt/tags/tag535.xml><?xml version="1.0" encoding="utf-8"?>
<p:tagLst xmlns:p="http://schemas.openxmlformats.org/presentationml/2006/main">
  <p:tag name="AS_UNIQUEID" val="848"/>
</p:tagLst>
</file>

<file path=ppt/tags/tag536.xml><?xml version="1.0" encoding="utf-8"?>
<p:tagLst xmlns:p="http://schemas.openxmlformats.org/presentationml/2006/main">
  <p:tag name="AS_UNIQUEID" val="8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7.xml><?xml version="1.0" encoding="utf-8"?>
<p:tagLst xmlns:p="http://schemas.openxmlformats.org/presentationml/2006/main">
  <p:tag name="AS_UNIQUEID" val="850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8.xml><?xml version="1.0" encoding="utf-8"?>
<p:tagLst xmlns:p="http://schemas.openxmlformats.org/presentationml/2006/main">
  <p:tag name="AS_UNIQUEID" val="851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9.xml><?xml version="1.0" encoding="utf-8"?>
<p:tagLst xmlns:p="http://schemas.openxmlformats.org/presentationml/2006/main">
  <p:tag name="AS_UNIQUEID" val="8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.xml><?xml version="1.0" encoding="utf-8"?>
<p:tagLst xmlns:p="http://schemas.openxmlformats.org/presentationml/2006/main">
  <p:tag name="AS_UNIQUEID" val="188"/>
</p:tagLst>
</file>

<file path=ppt/tags/tag540.xml><?xml version="1.0" encoding="utf-8"?>
<p:tagLst xmlns:p="http://schemas.openxmlformats.org/presentationml/2006/main">
  <p:tag name="AS_UNIQUEID" val="8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1.xml><?xml version="1.0" encoding="utf-8"?>
<p:tagLst xmlns:p="http://schemas.openxmlformats.org/presentationml/2006/main">
  <p:tag name="AS_UNIQUEID" val="8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2.xml><?xml version="1.0" encoding="utf-8"?>
<p:tagLst xmlns:p="http://schemas.openxmlformats.org/presentationml/2006/main">
  <p:tag name="AS_UNIQUEID" val="855"/>
  <p:tag name="KSO_WM_BEAUTIFY_FLAG" val="#wm#"/>
  <p:tag name="KSO_WM_TAG_VERSION" val="1.0"/>
  <p:tag name="KSO_WM_TEMPLATE_CATEGORY" val="custom"/>
  <p:tag name="KSO_WM_TEMPLATE_INDEX" val="20185098"/>
  <p:tag name="KSO_WM_TEMPLATE_MASTER_TYPE" val="1"/>
  <p:tag name="KSO_WM_TEMPLATE_THUMBS_INDEX" val="1、2、3、8、12、15、16、19、23、24"/>
</p:tagLst>
</file>

<file path=ppt/tags/tag543.xml><?xml version="1.0" encoding="utf-8"?>
<p:tagLst xmlns:p="http://schemas.openxmlformats.org/presentationml/2006/main">
  <p:tag name="AS_UNIQUEID" val="856"/>
</p:tagLst>
</file>

<file path=ppt/tags/tag544.xml><?xml version="1.0" encoding="utf-8"?>
<p:tagLst xmlns:p="http://schemas.openxmlformats.org/presentationml/2006/main">
  <p:tag name="AS_UNIQUEID" val="8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5.xml><?xml version="1.0" encoding="utf-8"?>
<p:tagLst xmlns:p="http://schemas.openxmlformats.org/presentationml/2006/main">
  <p:tag name="AS_UNIQUEID" val="8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6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7.xml><?xml version="1.0" encoding="utf-8"?>
<p:tagLst xmlns:p="http://schemas.openxmlformats.org/presentationml/2006/main">
  <p:tag name="AS_UNIQUEID" val="8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8.xml><?xml version="1.0" encoding="utf-8"?>
<p:tagLst xmlns:p="http://schemas.openxmlformats.org/presentationml/2006/main">
  <p:tag name="AS_UNIQUEID" val="861"/>
</p:tagLst>
</file>

<file path=ppt/tags/tag549.xml><?xml version="1.0" encoding="utf-8"?>
<p:tagLst xmlns:p="http://schemas.openxmlformats.org/presentationml/2006/main">
  <p:tag name="AS_UNIQUEID" val="8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.xml><?xml version="1.0" encoding="utf-8"?>
<p:tagLst xmlns:p="http://schemas.openxmlformats.org/presentationml/2006/main">
  <p:tag name="AS_UNIQUEID" val="189"/>
</p:tagLst>
</file>

<file path=ppt/tags/tag550.xml><?xml version="1.0" encoding="utf-8"?>
<p:tagLst xmlns:p="http://schemas.openxmlformats.org/presentationml/2006/main">
  <p:tag name="AS_UNIQUEID" val="8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1.xml><?xml version="1.0" encoding="utf-8"?>
<p:tagLst xmlns:p="http://schemas.openxmlformats.org/presentationml/2006/main">
  <p:tag name="AS_UNIQUEID" val="8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2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3.xml><?xml version="1.0" encoding="utf-8"?>
<p:tagLst xmlns:p="http://schemas.openxmlformats.org/presentationml/2006/main">
  <p:tag name="AS_UNIQUEID" val="8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4.xml><?xml version="1.0" encoding="utf-8"?>
<p:tagLst xmlns:p="http://schemas.openxmlformats.org/presentationml/2006/main">
  <p:tag name="AS_UNIQUEID" val="867"/>
</p:tagLst>
</file>

<file path=ppt/tags/tag555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6.xml><?xml version="1.0" encoding="utf-8"?>
<p:tagLst xmlns:p="http://schemas.openxmlformats.org/presentationml/2006/main">
  <p:tag name="AS_UNIQUEID" val="8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7.xml><?xml version="1.0" encoding="utf-8"?>
<p:tagLst xmlns:p="http://schemas.openxmlformats.org/presentationml/2006/main">
  <p:tag name="AS_UNIQUEID" val="8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8.xml><?xml version="1.0" encoding="utf-8"?>
<p:tagLst xmlns:p="http://schemas.openxmlformats.org/presentationml/2006/main">
  <p:tag name="AS_UNIQUEID" val="8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9.xml><?xml version="1.0" encoding="utf-8"?>
<p:tagLst xmlns:p="http://schemas.openxmlformats.org/presentationml/2006/main">
  <p:tag name="AS_UNIQUEID" val="8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.xml><?xml version="1.0" encoding="utf-8"?>
<p:tagLst xmlns:p="http://schemas.openxmlformats.org/presentationml/2006/main">
  <p:tag name="AS_UNIQUEID" val="190"/>
</p:tagLst>
</file>

<file path=ppt/tags/tag560.xml><?xml version="1.0" encoding="utf-8"?>
<p:tagLst xmlns:p="http://schemas.openxmlformats.org/presentationml/2006/main">
  <p:tag name="AS_UNIQUEID" val="8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1.xml><?xml version="1.0" encoding="utf-8"?>
<p:tagLst xmlns:p="http://schemas.openxmlformats.org/presentationml/2006/main">
  <p:tag name="AS_UNIQUEID" val="8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2.xml><?xml version="1.0" encoding="utf-8"?>
<p:tagLst xmlns:p="http://schemas.openxmlformats.org/presentationml/2006/main">
  <p:tag name="AS_UNIQUEID" val="875"/>
</p:tagLst>
</file>

<file path=ppt/tags/tag563.xml><?xml version="1.0" encoding="utf-8"?>
<p:tagLst xmlns:p="http://schemas.openxmlformats.org/presentationml/2006/main">
  <p:tag name="AS_UNIQUEID" val="8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4.xml><?xml version="1.0" encoding="utf-8"?>
<p:tagLst xmlns:p="http://schemas.openxmlformats.org/presentationml/2006/main">
  <p:tag name="AS_UNIQUEID" val="8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5.xml><?xml version="1.0" encoding="utf-8"?>
<p:tagLst xmlns:p="http://schemas.openxmlformats.org/presentationml/2006/main">
  <p:tag name="AS_UNIQUEID" val="8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6.xml><?xml version="1.0" encoding="utf-8"?>
<p:tagLst xmlns:p="http://schemas.openxmlformats.org/presentationml/2006/main">
  <p:tag name="AS_UNIQUEID" val="8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7.xml><?xml version="1.0" encoding="utf-8"?>
<p:tagLst xmlns:p="http://schemas.openxmlformats.org/presentationml/2006/main">
  <p:tag name="AS_UNIQUEID" val="8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8.xml><?xml version="1.0" encoding="utf-8"?>
<p:tagLst xmlns:p="http://schemas.openxmlformats.org/presentationml/2006/main">
  <p:tag name="AS_UNIQUEID" val="8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9.xml><?xml version="1.0" encoding="utf-8"?>
<p:tagLst xmlns:p="http://schemas.openxmlformats.org/presentationml/2006/main">
  <p:tag name="AS_UNIQUEID" val="882"/>
</p:tagLst>
</file>

<file path=ppt/tags/tag57.xml><?xml version="1.0" encoding="utf-8"?>
<p:tagLst xmlns:p="http://schemas.openxmlformats.org/presentationml/2006/main">
  <p:tag name="AS_UNIQUEID" val="191"/>
</p:tagLst>
</file>

<file path=ppt/tags/tag570.xml><?xml version="1.0" encoding="utf-8"?>
<p:tagLst xmlns:p="http://schemas.openxmlformats.org/presentationml/2006/main">
  <p:tag name="AS_UNIQUEID" val="8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1.xml><?xml version="1.0" encoding="utf-8"?>
<p:tagLst xmlns:p="http://schemas.openxmlformats.org/presentationml/2006/main">
  <p:tag name="AS_UNIQUEID" val="8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2.xml><?xml version="1.0" encoding="utf-8"?>
<p:tagLst xmlns:p="http://schemas.openxmlformats.org/presentationml/2006/main">
  <p:tag name="AS_UNIQUEID" val="8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3.xml><?xml version="1.0" encoding="utf-8"?>
<p:tagLst xmlns:p="http://schemas.openxmlformats.org/presentationml/2006/main">
  <p:tag name="AS_UNIQUEID" val="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4.xml><?xml version="1.0" encoding="utf-8"?>
<p:tagLst xmlns:p="http://schemas.openxmlformats.org/presentationml/2006/main">
  <p:tag name="AS_UNIQUEID" val="8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5.xml><?xml version="1.0" encoding="utf-8"?>
<p:tagLst xmlns:p="http://schemas.openxmlformats.org/presentationml/2006/main">
  <p:tag name="AS_UNIQUEID" val="8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6.xml><?xml version="1.0" encoding="utf-8"?>
<p:tagLst xmlns:p="http://schemas.openxmlformats.org/presentationml/2006/main">
  <p:tag name="AS_UNIQUEID" val="8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7.xml><?xml version="1.0" encoding="utf-8"?>
<p:tagLst xmlns:p="http://schemas.openxmlformats.org/presentationml/2006/main">
  <p:tag name="AS_UNIQUEID" val="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8.xml><?xml version="1.0" encoding="utf-8"?>
<p:tagLst xmlns:p="http://schemas.openxmlformats.org/presentationml/2006/main">
  <p:tag name="AS_UNIQUEID" val="891"/>
</p:tagLst>
</file>

<file path=ppt/tags/tag579.xml><?xml version="1.0" encoding="utf-8"?>
<p:tagLst xmlns:p="http://schemas.openxmlformats.org/presentationml/2006/main">
  <p:tag name="AS_UNIQUEID" val="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AS_UNIQUEID" val="386"/>
</p:tagLst>
</file>

<file path=ppt/tags/tag580.xml><?xml version="1.0" encoding="utf-8"?>
<p:tagLst xmlns:p="http://schemas.openxmlformats.org/presentationml/2006/main">
  <p:tag name="AS_UNIQUEID" val="8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1.xml><?xml version="1.0" encoding="utf-8"?>
<p:tagLst xmlns:p="http://schemas.openxmlformats.org/presentationml/2006/main">
  <p:tag name="AS_UNIQUEID" val="8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2.xml><?xml version="1.0" encoding="utf-8"?>
<p:tagLst xmlns:p="http://schemas.openxmlformats.org/presentationml/2006/main">
  <p:tag name="AS_UNIQUEID" val="8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3.xml><?xml version="1.0" encoding="utf-8"?>
<p:tagLst xmlns:p="http://schemas.openxmlformats.org/presentationml/2006/main">
  <p:tag name="AS_UNIQUEID" val="896"/>
</p:tagLst>
</file>

<file path=ppt/tags/tag584.xml><?xml version="1.0" encoding="utf-8"?>
<p:tagLst xmlns:p="http://schemas.openxmlformats.org/presentationml/2006/main">
  <p:tag name="AS_UNIQUEID" val="8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5.xml><?xml version="1.0" encoding="utf-8"?>
<p:tagLst xmlns:p="http://schemas.openxmlformats.org/presentationml/2006/main">
  <p:tag name="AS_UNIQUEID" val="8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6.xml><?xml version="1.0" encoding="utf-8"?>
<p:tagLst xmlns:p="http://schemas.openxmlformats.org/presentationml/2006/main">
  <p:tag name="AS_UNIQUEID" val="8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7.xml><?xml version="1.0" encoding="utf-8"?>
<p:tagLst xmlns:p="http://schemas.openxmlformats.org/presentationml/2006/main">
  <p:tag name="AS_UNIQUEID" val="900"/>
</p:tagLst>
</file>

<file path=ppt/tags/tag588.xml><?xml version="1.0" encoding="utf-8"?>
<p:tagLst xmlns:p="http://schemas.openxmlformats.org/presentationml/2006/main">
  <p:tag name="AS_UNIQUEID" val="9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9.xml><?xml version="1.0" encoding="utf-8"?>
<p:tagLst xmlns:p="http://schemas.openxmlformats.org/presentationml/2006/main">
  <p:tag name="AS_UNIQUEID" val="9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AS_UNIQUEID" val="193"/>
</p:tagLst>
</file>

<file path=ppt/tags/tag590.xml><?xml version="1.0" encoding="utf-8"?>
<p:tagLst xmlns:p="http://schemas.openxmlformats.org/presentationml/2006/main">
  <p:tag name="AS_UNIQUEID" val="9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1.xml><?xml version="1.0" encoding="utf-8"?>
<p:tagLst xmlns:p="http://schemas.openxmlformats.org/presentationml/2006/main">
  <p:tag name="AS_UNIQUEID" val="9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2.xml><?xml version="1.0" encoding="utf-8"?>
<p:tagLst xmlns:p="http://schemas.openxmlformats.org/presentationml/2006/main">
  <p:tag name="AS_UNIQUEID" val="9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3.xml><?xml version="1.0" encoding="utf-8"?>
<p:tagLst xmlns:p="http://schemas.openxmlformats.org/presentationml/2006/main">
  <p:tag name="AS_UNIQUEID" val="9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4.xml><?xml version="1.0" encoding="utf-8"?>
<p:tagLst xmlns:p="http://schemas.openxmlformats.org/presentationml/2006/main">
  <p:tag name="AS_UNIQUEID" val="907"/>
</p:tagLst>
</file>

<file path=ppt/tags/tag595.xml><?xml version="1.0" encoding="utf-8"?>
<p:tagLst xmlns:p="http://schemas.openxmlformats.org/presentationml/2006/main">
  <p:tag name="AS_UNIQUEID" val="9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6.xml><?xml version="1.0" encoding="utf-8"?>
<p:tagLst xmlns:p="http://schemas.openxmlformats.org/presentationml/2006/main">
  <p:tag name="AS_UNIQUEID" val="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7.xml><?xml version="1.0" encoding="utf-8"?>
<p:tagLst xmlns:p="http://schemas.openxmlformats.org/presentationml/2006/main">
  <p:tag name="AS_UNIQUEID" val="9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8.xml><?xml version="1.0" encoding="utf-8"?>
<p:tagLst xmlns:p="http://schemas.openxmlformats.org/presentationml/2006/main">
  <p:tag name="AS_UNIQUEID" val="9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9.xml><?xml version="1.0" encoding="utf-8"?>
<p:tagLst xmlns:p="http://schemas.openxmlformats.org/presentationml/2006/main">
  <p:tag name="AS_UNIQUEID" val="9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AS_UNIQUEID" val="140"/>
</p:tagLst>
</file>

<file path=ppt/tags/tag60.xml><?xml version="1.0" encoding="utf-8"?>
<p:tagLst xmlns:p="http://schemas.openxmlformats.org/presentationml/2006/main">
  <p:tag name="AS_UNIQUEID" val="194"/>
</p:tagLst>
</file>

<file path=ppt/tags/tag600.xml><?xml version="1.0" encoding="utf-8"?>
<p:tagLst xmlns:p="http://schemas.openxmlformats.org/presentationml/2006/main">
  <p:tag name="AS_UNIQUEID" val="913"/>
</p:tagLst>
</file>

<file path=ppt/tags/tag601.xml><?xml version="1.0" encoding="utf-8"?>
<p:tagLst xmlns:p="http://schemas.openxmlformats.org/presentationml/2006/main">
  <p:tag name="AS_UNIQUEID" val="9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2.xml><?xml version="1.0" encoding="utf-8"?>
<p:tagLst xmlns:p="http://schemas.openxmlformats.org/presentationml/2006/main">
  <p:tag name="AS_UNIQUEID" val="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3.xml><?xml version="1.0" encoding="utf-8"?>
<p:tagLst xmlns:p="http://schemas.openxmlformats.org/presentationml/2006/main">
  <p:tag name="AS_UNIQUEID" val="9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4.xml><?xml version="1.0" encoding="utf-8"?>
<p:tagLst xmlns:p="http://schemas.openxmlformats.org/presentationml/2006/main">
  <p:tag name="AS_UNIQUEID" val="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5.xml><?xml version="1.0" encoding="utf-8"?>
<p:tagLst xmlns:p="http://schemas.openxmlformats.org/presentationml/2006/main">
  <p:tag name="AS_UNIQUEID" val="918"/>
</p:tagLst>
</file>

<file path=ppt/tags/tag606.xml><?xml version="1.0" encoding="utf-8"?>
<p:tagLst xmlns:p="http://schemas.openxmlformats.org/presentationml/2006/main">
  <p:tag name="AS_UNIQUEID" val="9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07.xml><?xml version="1.0" encoding="utf-8"?>
<p:tagLst xmlns:p="http://schemas.openxmlformats.org/presentationml/2006/main">
  <p:tag name="AS_UNIQUEID" val="9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08.xml><?xml version="1.0" encoding="utf-8"?>
<p:tagLst xmlns:p="http://schemas.openxmlformats.org/presentationml/2006/main">
  <p:tag name="AS_UNIQUEID" val="9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09.xml><?xml version="1.0" encoding="utf-8"?>
<p:tagLst xmlns:p="http://schemas.openxmlformats.org/presentationml/2006/main">
  <p:tag name="AS_UNIQUEID" val="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AS_UNIQUEID" val="195"/>
</p:tagLst>
</file>

<file path=ppt/tags/tag610.xml><?xml version="1.0" encoding="utf-8"?>
<p:tagLst xmlns:p="http://schemas.openxmlformats.org/presentationml/2006/main">
  <p:tag name="AS_UNIQUEID" val="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1.xml><?xml version="1.0" encoding="utf-8"?>
<p:tagLst xmlns:p="http://schemas.openxmlformats.org/presentationml/2006/main">
  <p:tag name="AS_UNIQUEID" val="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2.xml><?xml version="1.0" encoding="utf-8"?>
<p:tagLst xmlns:p="http://schemas.openxmlformats.org/presentationml/2006/main">
  <p:tag name="AS_UNIQUEID" val="925"/>
</p:tagLst>
</file>

<file path=ppt/tags/tag613.xml><?xml version="1.0" encoding="utf-8"?>
<p:tagLst xmlns:p="http://schemas.openxmlformats.org/presentationml/2006/main">
  <p:tag name="AS_UNIQUEID" val="92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4.xml><?xml version="1.0" encoding="utf-8"?>
<p:tagLst xmlns:p="http://schemas.openxmlformats.org/presentationml/2006/main">
  <p:tag name="AS_UNIQUEID" val="92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5.xml><?xml version="1.0" encoding="utf-8"?>
<p:tagLst xmlns:p="http://schemas.openxmlformats.org/presentationml/2006/main">
  <p:tag name="AS_UNIQUEID" val="92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6.xml><?xml version="1.0" encoding="utf-8"?>
<p:tagLst xmlns:p="http://schemas.openxmlformats.org/presentationml/2006/main">
  <p:tag name="AS_UNIQUEID" val="92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7.xml><?xml version="1.0" encoding="utf-8"?>
<p:tagLst xmlns:p="http://schemas.openxmlformats.org/presentationml/2006/main">
  <p:tag name="AS_UNIQUEID" val="93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8.xml><?xml version="1.0" encoding="utf-8"?>
<p:tagLst xmlns:p="http://schemas.openxmlformats.org/presentationml/2006/main">
  <p:tag name="AS_UNIQUEID" val="931"/>
</p:tagLst>
</file>

<file path=ppt/tags/tag619.xml><?xml version="1.0" encoding="utf-8"?>
<p:tagLst xmlns:p="http://schemas.openxmlformats.org/presentationml/2006/main">
  <p:tag name="AS_UNIQUEID" val="932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.xml><?xml version="1.0" encoding="utf-8"?>
<p:tagLst xmlns:p="http://schemas.openxmlformats.org/presentationml/2006/main">
  <p:tag name="AS_UNIQUEID" val="196"/>
</p:tagLst>
</file>

<file path=ppt/tags/tag620.xml><?xml version="1.0" encoding="utf-8"?>
<p:tagLst xmlns:p="http://schemas.openxmlformats.org/presentationml/2006/main">
  <p:tag name="AS_UNIQUEID" val="933"/>
  <p:tag name="KSO_WM_BEAUTIFY_FLAG" val="#wm#"/>
  <p:tag name="KSO_WM_SLIDE_BACKGROUND_TYPE" val="frame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21.xml><?xml version="1.0" encoding="utf-8"?>
<p:tagLst xmlns:p="http://schemas.openxmlformats.org/presentationml/2006/main">
  <p:tag name="AS_UNIQUEID" val="934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2.xml><?xml version="1.0" encoding="utf-8"?>
<p:tagLst xmlns:p="http://schemas.openxmlformats.org/presentationml/2006/main">
  <p:tag name="AS_UNIQUEID" val="935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3.xml><?xml version="1.0" encoding="utf-8"?>
<p:tagLst xmlns:p="http://schemas.openxmlformats.org/presentationml/2006/main">
  <p:tag name="AS_UNIQUEID" val="936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4.xml><?xml version="1.0" encoding="utf-8"?>
<p:tagLst xmlns:p="http://schemas.openxmlformats.org/presentationml/2006/main">
  <p:tag name="AS_UNIQUEID" val="937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5.xml><?xml version="1.0" encoding="utf-8"?>
<p:tagLst xmlns:p="http://schemas.openxmlformats.org/presentationml/2006/main">
  <p:tag name="AS_UNIQUEID" val="938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6.xml><?xml version="1.0" encoding="utf-8"?>
<p:tagLst xmlns:p="http://schemas.openxmlformats.org/presentationml/2006/main">
  <p:tag name="AS_UNIQUEID" val="939"/>
</p:tagLst>
</file>

<file path=ppt/tags/tag627.xml><?xml version="1.0" encoding="utf-8"?>
<p:tagLst xmlns:p="http://schemas.openxmlformats.org/presentationml/2006/main">
  <p:tag name="AS_UNIQUEID" val="940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28.xml><?xml version="1.0" encoding="utf-8"?>
<p:tagLst xmlns:p="http://schemas.openxmlformats.org/presentationml/2006/main">
  <p:tag name="AS_UNIQUEID" val="94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29.xml><?xml version="1.0" encoding="utf-8"?>
<p:tagLst xmlns:p="http://schemas.openxmlformats.org/presentationml/2006/main">
  <p:tag name="AS_UNIQUEID" val="94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.xml><?xml version="1.0" encoding="utf-8"?>
<p:tagLst xmlns:p="http://schemas.openxmlformats.org/presentationml/2006/main">
  <p:tag name="AS_UNIQUEID" val="197"/>
</p:tagLst>
</file>

<file path=ppt/tags/tag630.xml><?xml version="1.0" encoding="utf-8"?>
<p:tagLst xmlns:p="http://schemas.openxmlformats.org/presentationml/2006/main">
  <p:tag name="AS_UNIQUEID" val="94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1.xml><?xml version="1.0" encoding="utf-8"?>
<p:tagLst xmlns:p="http://schemas.openxmlformats.org/presentationml/2006/main">
  <p:tag name="AS_UNIQUEID" val="94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2.xml><?xml version="1.0" encoding="utf-8"?>
<p:tagLst xmlns:p="http://schemas.openxmlformats.org/presentationml/2006/main">
  <p:tag name="AS_UNIQUEID" val="94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3.xml><?xml version="1.0" encoding="utf-8"?>
<p:tagLst xmlns:p="http://schemas.openxmlformats.org/presentationml/2006/main">
  <p:tag name="AS_UNIQUEID" val="94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4.xml><?xml version="1.0" encoding="utf-8"?>
<p:tagLst xmlns:p="http://schemas.openxmlformats.org/presentationml/2006/main">
  <p:tag name="AS_UNIQUEID" val="94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5.xml><?xml version="1.0" encoding="utf-8"?>
<p:tagLst xmlns:p="http://schemas.openxmlformats.org/presentationml/2006/main">
  <p:tag name="AS_UNIQUEID" val="948"/>
</p:tagLst>
</file>

<file path=ppt/tags/tag636.xml><?xml version="1.0" encoding="utf-8"?>
<p:tagLst xmlns:p="http://schemas.openxmlformats.org/presentationml/2006/main">
  <p:tag name="AS_UNIQUEID" val="94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637.xml><?xml version="1.0" encoding="utf-8"?>
<p:tagLst xmlns:p="http://schemas.openxmlformats.org/presentationml/2006/main">
  <p:tag name="AS_UNIQUEID" val="95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38.xml><?xml version="1.0" encoding="utf-8"?>
<p:tagLst xmlns:p="http://schemas.openxmlformats.org/presentationml/2006/main">
  <p:tag name="AS_UNIQUEID" val="951"/>
</p:tagLst>
</file>

<file path=ppt/tags/tag639.xml><?xml version="1.0" encoding="utf-8"?>
<p:tagLst xmlns:p="http://schemas.openxmlformats.org/presentationml/2006/main">
  <p:tag name="AS_UNIQUEID" val="95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AS_UNIQUEID" val="387"/>
</p:tagLst>
</file>

<file path=ppt/tags/tag640.xml><?xml version="1.0" encoding="utf-8"?>
<p:tagLst xmlns:p="http://schemas.openxmlformats.org/presentationml/2006/main">
  <p:tag name="AS_UNIQUEID" val="95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641.xml><?xml version="1.0" encoding="utf-8"?>
<p:tagLst xmlns:p="http://schemas.openxmlformats.org/presentationml/2006/main">
  <p:tag name="AS_UNIQUEID" val="954"/>
</p:tagLst>
</file>

<file path=ppt/tags/tag642.xml><?xml version="1.0" encoding="utf-8"?>
<p:tagLst xmlns:p="http://schemas.openxmlformats.org/presentationml/2006/main">
  <p:tag name="AS_UNIQUEID" val="95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643.xml><?xml version="1.0" encoding="utf-8"?>
<p:tagLst xmlns:p="http://schemas.openxmlformats.org/presentationml/2006/main">
  <p:tag name="AS_UNIQUEID" val="95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644.xml><?xml version="1.0" encoding="utf-8"?>
<p:tagLst xmlns:p="http://schemas.openxmlformats.org/presentationml/2006/main">
  <p:tag name="AS_UNIQUEID" val="95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5.xml><?xml version="1.0" encoding="utf-8"?>
<p:tagLst xmlns:p="http://schemas.openxmlformats.org/presentationml/2006/main">
  <p:tag name="AS_UNIQUEID" val="95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6.xml><?xml version="1.0" encoding="utf-8"?>
<p:tagLst xmlns:p="http://schemas.openxmlformats.org/presentationml/2006/main">
  <p:tag name="AS_UNIQUEID" val="95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7.xml><?xml version="1.0" encoding="utf-8"?>
<p:tagLst xmlns:p="http://schemas.openxmlformats.org/presentationml/2006/main">
  <p:tag name="AS_UNIQUEID" val="96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8.xml><?xml version="1.0" encoding="utf-8"?>
<p:tagLst xmlns:p="http://schemas.openxmlformats.org/presentationml/2006/main">
  <p:tag name="AS_UNIQUEID" val="96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9.xml><?xml version="1.0" encoding="utf-8"?>
<p:tagLst xmlns:p="http://schemas.openxmlformats.org/presentationml/2006/main">
  <p:tag name="AS_UNIQUEID" val="96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5.xml><?xml version="1.0" encoding="utf-8"?>
<p:tagLst xmlns:p="http://schemas.openxmlformats.org/presentationml/2006/main">
  <p:tag name="AS_UNIQUEID" val="199"/>
</p:tagLst>
</file>

<file path=ppt/tags/tag650.xml><?xml version="1.0" encoding="utf-8"?>
<p:tagLst xmlns:p="http://schemas.openxmlformats.org/presentationml/2006/main">
  <p:tag name="AS_UNIQUEID" val="963"/>
</p:tagLst>
</file>

<file path=ppt/tags/tag651.xml><?xml version="1.0" encoding="utf-8"?>
<p:tagLst xmlns:p="http://schemas.openxmlformats.org/presentationml/2006/main">
  <p:tag name="AS_UNIQUEID" val="964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652.xml><?xml version="1.0" encoding="utf-8"?>
<p:tagLst xmlns:p="http://schemas.openxmlformats.org/presentationml/2006/main">
  <p:tag name="AS_UNIQUEID" val="96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53.xml><?xml version="1.0" encoding="utf-8"?>
<p:tagLst xmlns:p="http://schemas.openxmlformats.org/presentationml/2006/main">
  <p:tag name="AS_UNIQUEID" val="96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654.xml><?xml version="1.0" encoding="utf-8"?>
<p:tagLst xmlns:p="http://schemas.openxmlformats.org/presentationml/2006/main">
  <p:tag name="AS_UNIQUEID" val="96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655.xml><?xml version="1.0" encoding="utf-8"?>
<p:tagLst xmlns:p="http://schemas.openxmlformats.org/presentationml/2006/main">
  <p:tag name="AS_UNIQUEID" val="96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656.xml><?xml version="1.0" encoding="utf-8"?>
<p:tagLst xmlns:p="http://schemas.openxmlformats.org/presentationml/2006/main">
  <p:tag name="AS_UNIQUEID" val="96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57.xml><?xml version="1.0" encoding="utf-8"?>
<p:tagLst xmlns:p="http://schemas.openxmlformats.org/presentationml/2006/main">
  <p:tag name="AS_UNIQUEID" val="97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58.xml><?xml version="1.0" encoding="utf-8"?>
<p:tagLst xmlns:p="http://schemas.openxmlformats.org/presentationml/2006/main">
  <p:tag name="AS_UNIQUEID" val="97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59.xml><?xml version="1.0" encoding="utf-8"?>
<p:tagLst xmlns:p="http://schemas.openxmlformats.org/presentationml/2006/main">
  <p:tag name="AS_UNIQUEID" val="97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6.xml><?xml version="1.0" encoding="utf-8"?>
<p:tagLst xmlns:p="http://schemas.openxmlformats.org/presentationml/2006/main">
  <p:tag name="AS_UNIQUEID" val="200"/>
</p:tagLst>
</file>

<file path=ppt/tags/tag660.xml><?xml version="1.0" encoding="utf-8"?>
<p:tagLst xmlns:p="http://schemas.openxmlformats.org/presentationml/2006/main">
  <p:tag name="AS_UNIQUEID" val="97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61.xml><?xml version="1.0" encoding="utf-8"?>
<p:tagLst xmlns:p="http://schemas.openxmlformats.org/presentationml/2006/main">
  <p:tag name="AS_UNIQUEID" val="97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62.xml><?xml version="1.0" encoding="utf-8"?>
<p:tagLst xmlns:p="http://schemas.openxmlformats.org/presentationml/2006/main">
  <p:tag name="AS_UNIQUEID" val="975"/>
</p:tagLst>
</file>

<file path=ppt/tags/tag663.xml><?xml version="1.0" encoding="utf-8"?>
<p:tagLst xmlns:p="http://schemas.openxmlformats.org/presentationml/2006/main">
  <p:tag name="AS_UNIQUEID" val="976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664.xml><?xml version="1.0" encoding="utf-8"?>
<p:tagLst xmlns:p="http://schemas.openxmlformats.org/presentationml/2006/main">
  <p:tag name="AS_UNIQUEID" val="97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65.xml><?xml version="1.0" encoding="utf-8"?>
<p:tagLst xmlns:p="http://schemas.openxmlformats.org/presentationml/2006/main">
  <p:tag name="AS_UNIQUEID" val="97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66.xml><?xml version="1.0" encoding="utf-8"?>
<p:tagLst xmlns:p="http://schemas.openxmlformats.org/presentationml/2006/main">
  <p:tag name="AS_UNIQUEID" val="97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67.xml><?xml version="1.0" encoding="utf-8"?>
<p:tagLst xmlns:p="http://schemas.openxmlformats.org/presentationml/2006/main">
  <p:tag name="AS_UNIQUEID" val="98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68.xml><?xml version="1.0" encoding="utf-8"?>
<p:tagLst xmlns:p="http://schemas.openxmlformats.org/presentationml/2006/main">
  <p:tag name="AS_UNIQUEID" val="98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69.xml><?xml version="1.0" encoding="utf-8"?>
<p:tagLst xmlns:p="http://schemas.openxmlformats.org/presentationml/2006/main">
  <p:tag name="AS_UNIQUEID" val="98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7.xml><?xml version="1.0" encoding="utf-8"?>
<p:tagLst xmlns:p="http://schemas.openxmlformats.org/presentationml/2006/main">
  <p:tag name="AS_UNIQUEID" val="201"/>
</p:tagLst>
</file>

<file path=ppt/tags/tag670.xml><?xml version="1.0" encoding="utf-8"?>
<p:tagLst xmlns:p="http://schemas.openxmlformats.org/presentationml/2006/main">
  <p:tag name="AS_UNIQUEID" val="98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71.xml><?xml version="1.0" encoding="utf-8"?>
<p:tagLst xmlns:p="http://schemas.openxmlformats.org/presentationml/2006/main">
  <p:tag name="AS_UNIQUEID" val="98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72.xml><?xml version="1.0" encoding="utf-8"?>
<p:tagLst xmlns:p="http://schemas.openxmlformats.org/presentationml/2006/main">
  <p:tag name="AS_UNIQUEID" val="98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73.xml><?xml version="1.0" encoding="utf-8"?>
<p:tagLst xmlns:p="http://schemas.openxmlformats.org/presentationml/2006/main">
  <p:tag name="AS_UNIQUEID" val="98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674.xml><?xml version="1.0" encoding="utf-8"?>
<p:tagLst xmlns:p="http://schemas.openxmlformats.org/presentationml/2006/main">
  <p:tag name="AS_UNIQUEID" val="98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675.xml><?xml version="1.0" encoding="utf-8"?>
<p:tagLst xmlns:p="http://schemas.openxmlformats.org/presentationml/2006/main">
  <p:tag name="AS_UNIQUEID" val="98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676.xml><?xml version="1.0" encoding="utf-8"?>
<p:tagLst xmlns:p="http://schemas.openxmlformats.org/presentationml/2006/main">
  <p:tag name="AS_UNIQUEID" val="989"/>
</p:tagLst>
</file>

<file path=ppt/tags/tag677.xml><?xml version="1.0" encoding="utf-8"?>
<p:tagLst xmlns:p="http://schemas.openxmlformats.org/presentationml/2006/main">
  <p:tag name="AS_UNIQUEID" val="990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78.xml><?xml version="1.0" encoding="utf-8"?>
<p:tagLst xmlns:p="http://schemas.openxmlformats.org/presentationml/2006/main">
  <p:tag name="AS_UNIQUEID" val="991"/>
  <p:tag name="KSO_WM_BEAUTIFY_FLAG" val="#wm#"/>
  <p:tag name="KSO_WM_SLIDE_BACKGROUND_TYPE" val="belt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679.xml><?xml version="1.0" encoding="utf-8"?>
<p:tagLst xmlns:p="http://schemas.openxmlformats.org/presentationml/2006/main">
  <p:tag name="AS_UNIQUEID" val="992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8.xml><?xml version="1.0" encoding="utf-8"?>
<p:tagLst xmlns:p="http://schemas.openxmlformats.org/presentationml/2006/main">
  <p:tag name="AS_UNIQUEID" val="202"/>
</p:tagLst>
</file>

<file path=ppt/tags/tag680.xml><?xml version="1.0" encoding="utf-8"?>
<p:tagLst xmlns:p="http://schemas.openxmlformats.org/presentationml/2006/main">
  <p:tag name="AS_UNIQUEID" val="993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81.xml><?xml version="1.0" encoding="utf-8"?>
<p:tagLst xmlns:p="http://schemas.openxmlformats.org/presentationml/2006/main">
  <p:tag name="AS_UNIQUEID" val="994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82.xml><?xml version="1.0" encoding="utf-8"?>
<p:tagLst xmlns:p="http://schemas.openxmlformats.org/presentationml/2006/main">
  <p:tag name="AS_UNIQUEID" val="995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83.xml><?xml version="1.0" encoding="utf-8"?>
<p:tagLst xmlns:p="http://schemas.openxmlformats.org/presentationml/2006/main">
  <p:tag name="AS_UNIQUEID" val="996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84.xml><?xml version="1.0" encoding="utf-8"?>
<p:tagLst xmlns:p="http://schemas.openxmlformats.org/presentationml/2006/main">
  <p:tag name="AS_UNIQUEID" val="997"/>
</p:tagLst>
</file>

<file path=ppt/tags/tag685.xml><?xml version="1.0" encoding="utf-8"?>
<p:tagLst xmlns:p="http://schemas.openxmlformats.org/presentationml/2006/main">
  <p:tag name="AS_UNIQUEID" val="9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6.xml><?xml version="1.0" encoding="utf-8"?>
<p:tagLst xmlns:p="http://schemas.openxmlformats.org/presentationml/2006/main">
  <p:tag name="AS_UNIQUEID" val="999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7.xml><?xml version="1.0" encoding="utf-8"?>
<p:tagLst xmlns:p="http://schemas.openxmlformats.org/presentationml/2006/main">
  <p:tag name="AS_UNIQUEID" val="1000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8.xml><?xml version="1.0" encoding="utf-8"?>
<p:tagLst xmlns:p="http://schemas.openxmlformats.org/presentationml/2006/main">
  <p:tag name="AS_UNIQUEID" val="10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9.xml><?xml version="1.0" encoding="utf-8"?>
<p:tagLst xmlns:p="http://schemas.openxmlformats.org/presentationml/2006/main">
  <p:tag name="AS_UNIQUEID" val="10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p="http://schemas.openxmlformats.org/presentationml/2006/main">
  <p:tag name="AS_UNIQUEID" val="203"/>
</p:tagLst>
</file>

<file path=ppt/tags/tag690.xml><?xml version="1.0" encoding="utf-8"?>
<p:tagLst xmlns:p="http://schemas.openxmlformats.org/presentationml/2006/main">
  <p:tag name="AS_UNIQUEID" val="10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1.xml><?xml version="1.0" encoding="utf-8"?>
<p:tagLst xmlns:p="http://schemas.openxmlformats.org/presentationml/2006/main">
  <p:tag name="AS_UNIQUEID" val="1004"/>
  <p:tag name="KSO_WM_BEAUTIFY_FLAG" val="#wm#"/>
  <p:tag name="KSO_WM_TAG_VERSION" val="1.0"/>
  <p:tag name="KSO_WM_TEMPLATE_CATEGORY" val="custom"/>
  <p:tag name="KSO_WM_TEMPLATE_INDEX" val="20185098"/>
  <p:tag name="KSO_WM_TEMPLATE_MASTER_TYPE" val="1"/>
  <p:tag name="KSO_WM_TEMPLATE_THUMBS_INDEX" val="1、2、3、8、12、15、16、19、23、24"/>
</p:tagLst>
</file>

<file path=ppt/tags/tag692.xml><?xml version="1.0" encoding="utf-8"?>
<p:tagLst xmlns:p="http://schemas.openxmlformats.org/presentationml/2006/main">
  <p:tag name="AS_UNIQUEID" val="1005"/>
</p:tagLst>
</file>

<file path=ppt/tags/tag693.xml><?xml version="1.0" encoding="utf-8"?>
<p:tagLst xmlns:p="http://schemas.openxmlformats.org/presentationml/2006/main">
  <p:tag name="AS_UNIQUEID" val="10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4.xml><?xml version="1.0" encoding="utf-8"?>
<p:tagLst xmlns:p="http://schemas.openxmlformats.org/presentationml/2006/main">
  <p:tag name="AS_UNIQUEID" val="10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5.xml><?xml version="1.0" encoding="utf-8"?>
<p:tagLst xmlns:p="http://schemas.openxmlformats.org/presentationml/2006/main">
  <p:tag name="AS_UNIQUEID" val="10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6.xml><?xml version="1.0" encoding="utf-8"?>
<p:tagLst xmlns:p="http://schemas.openxmlformats.org/presentationml/2006/main">
  <p:tag name="AS_UNIQUEID" val="10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7.xml><?xml version="1.0" encoding="utf-8"?>
<p:tagLst xmlns:p="http://schemas.openxmlformats.org/presentationml/2006/main">
  <p:tag name="AS_UNIQUEID" val="1010"/>
</p:tagLst>
</file>

<file path=ppt/tags/tag698.xml><?xml version="1.0" encoding="utf-8"?>
<p:tagLst xmlns:p="http://schemas.openxmlformats.org/presentationml/2006/main">
  <p:tag name="AS_UNIQUEID" val="10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9.xml><?xml version="1.0" encoding="utf-8"?>
<p:tagLst xmlns:p="http://schemas.openxmlformats.org/presentationml/2006/main">
  <p:tag name="AS_UNIQUEID" val="10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AS_UNIQUEID" val="378"/>
</p:tagLst>
</file>

<file path=ppt/tags/tag70.xml><?xml version="1.0" encoding="utf-8"?>
<p:tagLst xmlns:p="http://schemas.openxmlformats.org/presentationml/2006/main">
  <p:tag name="AS_UNIQUEID" val="388"/>
</p:tagLst>
</file>

<file path=ppt/tags/tag700.xml><?xml version="1.0" encoding="utf-8"?>
<p:tagLst xmlns:p="http://schemas.openxmlformats.org/presentationml/2006/main">
  <p:tag name="AS_UNIQUEID" val="10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1.xml><?xml version="1.0" encoding="utf-8"?>
<p:tagLst xmlns:p="http://schemas.openxmlformats.org/presentationml/2006/main">
  <p:tag name="AS_UNIQUEID" val="10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2.xml><?xml version="1.0" encoding="utf-8"?>
<p:tagLst xmlns:p="http://schemas.openxmlformats.org/presentationml/2006/main">
  <p:tag name="AS_UNIQUEID" val="10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3.xml><?xml version="1.0" encoding="utf-8"?>
<p:tagLst xmlns:p="http://schemas.openxmlformats.org/presentationml/2006/main">
  <p:tag name="AS_UNIQUEID" val="1016"/>
</p:tagLst>
</file>

<file path=ppt/tags/tag704.xml><?xml version="1.0" encoding="utf-8"?>
<p:tagLst xmlns:p="http://schemas.openxmlformats.org/presentationml/2006/main">
  <p:tag name="AS_UNIQUEID" val="10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05.xml><?xml version="1.0" encoding="utf-8"?>
<p:tagLst xmlns:p="http://schemas.openxmlformats.org/presentationml/2006/main">
  <p:tag name="AS_UNIQUEID" val="10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06.xml><?xml version="1.0" encoding="utf-8"?>
<p:tagLst xmlns:p="http://schemas.openxmlformats.org/presentationml/2006/main">
  <p:tag name="AS_UNIQUEID" val="10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07.xml><?xml version="1.0" encoding="utf-8"?>
<p:tagLst xmlns:p="http://schemas.openxmlformats.org/presentationml/2006/main">
  <p:tag name="AS_UNIQUEID" val="10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08.xml><?xml version="1.0" encoding="utf-8"?>
<p:tagLst xmlns:p="http://schemas.openxmlformats.org/presentationml/2006/main">
  <p:tag name="AS_UNIQUEID" val="10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09.xml><?xml version="1.0" encoding="utf-8"?>
<p:tagLst xmlns:p="http://schemas.openxmlformats.org/presentationml/2006/main">
  <p:tag name="AS_UNIQUEID" val="10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1.xml><?xml version="1.0" encoding="utf-8"?>
<p:tagLst xmlns:p="http://schemas.openxmlformats.org/presentationml/2006/main">
  <p:tag name="AS_UNIQUEID" val="389"/>
</p:tagLst>
</file>

<file path=ppt/tags/tag710.xml><?xml version="1.0" encoding="utf-8"?>
<p:tagLst xmlns:p="http://schemas.openxmlformats.org/presentationml/2006/main">
  <p:tag name="AS_UNIQUEID" val="10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11.xml><?xml version="1.0" encoding="utf-8"?>
<p:tagLst xmlns:p="http://schemas.openxmlformats.org/presentationml/2006/main">
  <p:tag name="AS_UNIQUEID" val="1024"/>
</p:tagLst>
</file>

<file path=ppt/tags/tag712.xml><?xml version="1.0" encoding="utf-8"?>
<p:tagLst xmlns:p="http://schemas.openxmlformats.org/presentationml/2006/main">
  <p:tag name="AS_UNIQUEID" val="10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3.xml><?xml version="1.0" encoding="utf-8"?>
<p:tagLst xmlns:p="http://schemas.openxmlformats.org/presentationml/2006/main">
  <p:tag name="AS_UNIQUEID" val="10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4.xml><?xml version="1.0" encoding="utf-8"?>
<p:tagLst xmlns:p="http://schemas.openxmlformats.org/presentationml/2006/main">
  <p:tag name="AS_UNIQUEID" val="10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5.xml><?xml version="1.0" encoding="utf-8"?>
<p:tagLst xmlns:p="http://schemas.openxmlformats.org/presentationml/2006/main">
  <p:tag name="AS_UNIQUEID" val="10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6.xml><?xml version="1.0" encoding="utf-8"?>
<p:tagLst xmlns:p="http://schemas.openxmlformats.org/presentationml/2006/main">
  <p:tag name="AS_UNIQUEID" val="10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7.xml><?xml version="1.0" encoding="utf-8"?>
<p:tagLst xmlns:p="http://schemas.openxmlformats.org/presentationml/2006/main">
  <p:tag name="AS_UNIQUEID" val="10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8.xml><?xml version="1.0" encoding="utf-8"?>
<p:tagLst xmlns:p="http://schemas.openxmlformats.org/presentationml/2006/main">
  <p:tag name="AS_UNIQUEID" val="1031"/>
</p:tagLst>
</file>

<file path=ppt/tags/tag719.xml><?xml version="1.0" encoding="utf-8"?>
<p:tagLst xmlns:p="http://schemas.openxmlformats.org/presentationml/2006/main">
  <p:tag name="AS_UNIQUEID" val="10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.xml><?xml version="1.0" encoding="utf-8"?>
<p:tagLst xmlns:p="http://schemas.openxmlformats.org/presentationml/2006/main">
  <p:tag name="AS_UNIQUEID" val="390"/>
</p:tagLst>
</file>

<file path=ppt/tags/tag720.xml><?xml version="1.0" encoding="utf-8"?>
<p:tagLst xmlns:p="http://schemas.openxmlformats.org/presentationml/2006/main">
  <p:tag name="AS_UNIQUEID" val="10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1.xml><?xml version="1.0" encoding="utf-8"?>
<p:tagLst xmlns:p="http://schemas.openxmlformats.org/presentationml/2006/main">
  <p:tag name="AS_UNIQUEID" val="10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2.xml><?xml version="1.0" encoding="utf-8"?>
<p:tagLst xmlns:p="http://schemas.openxmlformats.org/presentationml/2006/main">
  <p:tag name="AS_UNIQUEID" val="10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3.xml><?xml version="1.0" encoding="utf-8"?>
<p:tagLst xmlns:p="http://schemas.openxmlformats.org/presentationml/2006/main">
  <p:tag name="AS_UNIQUEID" val="10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4.xml><?xml version="1.0" encoding="utf-8"?>
<p:tagLst xmlns:p="http://schemas.openxmlformats.org/presentationml/2006/main">
  <p:tag name="AS_UNIQUEID" val="10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5.xml><?xml version="1.0" encoding="utf-8"?>
<p:tagLst xmlns:p="http://schemas.openxmlformats.org/presentationml/2006/main">
  <p:tag name="AS_UNIQUEID" val="10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6.xml><?xml version="1.0" encoding="utf-8"?>
<p:tagLst xmlns:p="http://schemas.openxmlformats.org/presentationml/2006/main">
  <p:tag name="AS_UNIQUEID" val="10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7.xml><?xml version="1.0" encoding="utf-8"?>
<p:tagLst xmlns:p="http://schemas.openxmlformats.org/presentationml/2006/main">
  <p:tag name="AS_UNIQUEID" val="1040"/>
</p:tagLst>
</file>

<file path=ppt/tags/tag728.xml><?xml version="1.0" encoding="utf-8"?>
<p:tagLst xmlns:p="http://schemas.openxmlformats.org/presentationml/2006/main">
  <p:tag name="AS_UNIQUEID" val="10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29.xml><?xml version="1.0" encoding="utf-8"?>
<p:tagLst xmlns:p="http://schemas.openxmlformats.org/presentationml/2006/main">
  <p:tag name="AS_UNIQUEID" val="10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3.xml><?xml version="1.0" encoding="utf-8"?>
<p:tagLst xmlns:p="http://schemas.openxmlformats.org/presentationml/2006/main">
  <p:tag name="AS_UNIQUEID" val="391"/>
</p:tagLst>
</file>

<file path=ppt/tags/tag730.xml><?xml version="1.0" encoding="utf-8"?>
<p:tagLst xmlns:p="http://schemas.openxmlformats.org/presentationml/2006/main">
  <p:tag name="AS_UNIQUEID" val="10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31.xml><?xml version="1.0" encoding="utf-8"?>
<p:tagLst xmlns:p="http://schemas.openxmlformats.org/presentationml/2006/main">
  <p:tag name="AS_UNIQUEID" val="10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32.xml><?xml version="1.0" encoding="utf-8"?>
<p:tagLst xmlns:p="http://schemas.openxmlformats.org/presentationml/2006/main">
  <p:tag name="AS_UNIQUEID" val="1045"/>
</p:tagLst>
</file>

<file path=ppt/tags/tag733.xml><?xml version="1.0" encoding="utf-8"?>
<p:tagLst xmlns:p="http://schemas.openxmlformats.org/presentationml/2006/main">
  <p:tag name="AS_UNIQUEID" val="10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34.xml><?xml version="1.0" encoding="utf-8"?>
<p:tagLst xmlns:p="http://schemas.openxmlformats.org/presentationml/2006/main">
  <p:tag name="AS_UNIQUEID" val="10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35.xml><?xml version="1.0" encoding="utf-8"?>
<p:tagLst xmlns:p="http://schemas.openxmlformats.org/presentationml/2006/main">
  <p:tag name="AS_UNIQUEID" val="10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36.xml><?xml version="1.0" encoding="utf-8"?>
<p:tagLst xmlns:p="http://schemas.openxmlformats.org/presentationml/2006/main">
  <p:tag name="AS_UNIQUEID" val="1049"/>
</p:tagLst>
</file>

<file path=ppt/tags/tag737.xml><?xml version="1.0" encoding="utf-8"?>
<p:tagLst xmlns:p="http://schemas.openxmlformats.org/presentationml/2006/main">
  <p:tag name="AS_UNIQUEID" val="10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8.xml><?xml version="1.0" encoding="utf-8"?>
<p:tagLst xmlns:p="http://schemas.openxmlformats.org/presentationml/2006/main">
  <p:tag name="AS_UNIQUEID" val="10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9.xml><?xml version="1.0" encoding="utf-8"?>
<p:tagLst xmlns:p="http://schemas.openxmlformats.org/presentationml/2006/main">
  <p:tag name="AS_UNIQUEID" val="10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AS_UNIQUEID" val="392"/>
</p:tagLst>
</file>

<file path=ppt/tags/tag740.xml><?xml version="1.0" encoding="utf-8"?>
<p:tagLst xmlns:p="http://schemas.openxmlformats.org/presentationml/2006/main">
  <p:tag name="AS_UNIQUEID" val="10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1.xml><?xml version="1.0" encoding="utf-8"?>
<p:tagLst xmlns:p="http://schemas.openxmlformats.org/presentationml/2006/main">
  <p:tag name="AS_UNIQUEID" val="10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2.xml><?xml version="1.0" encoding="utf-8"?>
<p:tagLst xmlns:p="http://schemas.openxmlformats.org/presentationml/2006/main">
  <p:tag name="AS_UNIQUEID" val="10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3.xml><?xml version="1.0" encoding="utf-8"?>
<p:tagLst xmlns:p="http://schemas.openxmlformats.org/presentationml/2006/main">
  <p:tag name="AS_UNIQUEID" val="1056"/>
</p:tagLst>
</file>

<file path=ppt/tags/tag744.xml><?xml version="1.0" encoding="utf-8"?>
<p:tagLst xmlns:p="http://schemas.openxmlformats.org/presentationml/2006/main">
  <p:tag name="AS_UNIQUEID" val="10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5.xml><?xml version="1.0" encoding="utf-8"?>
<p:tagLst xmlns:p="http://schemas.openxmlformats.org/presentationml/2006/main">
  <p:tag name="AS_UNIQUEID" val="10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6.xml><?xml version="1.0" encoding="utf-8"?>
<p:tagLst xmlns:p="http://schemas.openxmlformats.org/presentationml/2006/main">
  <p:tag name="AS_UNIQUEID" val="10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7.xml><?xml version="1.0" encoding="utf-8"?>
<p:tagLst xmlns:p="http://schemas.openxmlformats.org/presentationml/2006/main">
  <p:tag name="AS_UNIQUEID" val="10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8.xml><?xml version="1.0" encoding="utf-8"?>
<p:tagLst xmlns:p="http://schemas.openxmlformats.org/presentationml/2006/main">
  <p:tag name="AS_UNIQUEID" val="10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9.xml><?xml version="1.0" encoding="utf-8"?>
<p:tagLst xmlns:p="http://schemas.openxmlformats.org/presentationml/2006/main">
  <p:tag name="AS_UNIQUEID" val="1062"/>
</p:tagLst>
</file>

<file path=ppt/tags/tag75.xml><?xml version="1.0" encoding="utf-8"?>
<p:tagLst xmlns:p="http://schemas.openxmlformats.org/presentationml/2006/main">
  <p:tag name="AS_UNIQUEID" val="393"/>
</p:tagLst>
</file>

<file path=ppt/tags/tag750.xml><?xml version="1.0" encoding="utf-8"?>
<p:tagLst xmlns:p="http://schemas.openxmlformats.org/presentationml/2006/main">
  <p:tag name="AS_UNIQUEID" val="10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1.xml><?xml version="1.0" encoding="utf-8"?>
<p:tagLst xmlns:p="http://schemas.openxmlformats.org/presentationml/2006/main">
  <p:tag name="AS_UNIQUEID" val="10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2.xml><?xml version="1.0" encoding="utf-8"?>
<p:tagLst xmlns:p="http://schemas.openxmlformats.org/presentationml/2006/main">
  <p:tag name="AS_UNIQUEID" val="10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3.xml><?xml version="1.0" encoding="utf-8"?>
<p:tagLst xmlns:p="http://schemas.openxmlformats.org/presentationml/2006/main">
  <p:tag name="AS_UNIQUEID" val="10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4.xml><?xml version="1.0" encoding="utf-8"?>
<p:tagLst xmlns:p="http://schemas.openxmlformats.org/presentationml/2006/main">
  <p:tag name="AS_UNIQUEID" val="1067"/>
</p:tagLst>
</file>

<file path=ppt/tags/tag755.xml><?xml version="1.0" encoding="utf-8"?>
<p:tagLst xmlns:p="http://schemas.openxmlformats.org/presentationml/2006/main">
  <p:tag name="AS_UNIQUEID" val="10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6.xml><?xml version="1.0" encoding="utf-8"?>
<p:tagLst xmlns:p="http://schemas.openxmlformats.org/presentationml/2006/main">
  <p:tag name="AS_UNIQUEID" val="10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7.xml><?xml version="1.0" encoding="utf-8"?>
<p:tagLst xmlns:p="http://schemas.openxmlformats.org/presentationml/2006/main">
  <p:tag name="AS_UNIQUEID" val="10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8.xml><?xml version="1.0" encoding="utf-8"?>
<p:tagLst xmlns:p="http://schemas.openxmlformats.org/presentationml/2006/main">
  <p:tag name="AS_UNIQUEID" val="10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9.xml><?xml version="1.0" encoding="utf-8"?>
<p:tagLst xmlns:p="http://schemas.openxmlformats.org/presentationml/2006/main">
  <p:tag name="AS_UNIQUEID" val="10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AS_UNIQUEID" val="205"/>
</p:tagLst>
</file>

<file path=ppt/tags/tag760.xml><?xml version="1.0" encoding="utf-8"?>
<p:tagLst xmlns:p="http://schemas.openxmlformats.org/presentationml/2006/main">
  <p:tag name="AS_UNIQUEID" val="10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1.xml><?xml version="1.0" encoding="utf-8"?>
<p:tagLst xmlns:p="http://schemas.openxmlformats.org/presentationml/2006/main">
  <p:tag name="AS_UNIQUEID" val="1074"/>
</p:tagLst>
</file>

<file path=ppt/tags/tag762.xml><?xml version="1.0" encoding="utf-8"?>
<p:tagLst xmlns:p="http://schemas.openxmlformats.org/presentationml/2006/main">
  <p:tag name="AS_UNIQUEID" val="107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3.xml><?xml version="1.0" encoding="utf-8"?>
<p:tagLst xmlns:p="http://schemas.openxmlformats.org/presentationml/2006/main">
  <p:tag name="AS_UNIQUEID" val="107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4.xml><?xml version="1.0" encoding="utf-8"?>
<p:tagLst xmlns:p="http://schemas.openxmlformats.org/presentationml/2006/main">
  <p:tag name="AS_UNIQUEID" val="107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5.xml><?xml version="1.0" encoding="utf-8"?>
<p:tagLst xmlns:p="http://schemas.openxmlformats.org/presentationml/2006/main">
  <p:tag name="AS_UNIQUEID" val="107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6.xml><?xml version="1.0" encoding="utf-8"?>
<p:tagLst xmlns:p="http://schemas.openxmlformats.org/presentationml/2006/main">
  <p:tag name="AS_UNIQUEID" val="107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7.xml><?xml version="1.0" encoding="utf-8"?>
<p:tagLst xmlns:p="http://schemas.openxmlformats.org/presentationml/2006/main">
  <p:tag name="AS_UNIQUEID" val="1080"/>
</p:tagLst>
</file>

<file path=ppt/tags/tag768.xml><?xml version="1.0" encoding="utf-8"?>
<p:tagLst xmlns:p="http://schemas.openxmlformats.org/presentationml/2006/main">
  <p:tag name="AS_UNIQUEID" val="1081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9.xml><?xml version="1.0" encoding="utf-8"?>
<p:tagLst xmlns:p="http://schemas.openxmlformats.org/presentationml/2006/main">
  <p:tag name="AS_UNIQUEID" val="1082"/>
  <p:tag name="KSO_WM_BEAUTIFY_FLAG" val="#wm#"/>
  <p:tag name="KSO_WM_SLIDE_BACKGROUND_TYPE" val="frame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AS_UNIQUEID" val="206"/>
</p:tagLst>
</file>

<file path=ppt/tags/tag770.xml><?xml version="1.0" encoding="utf-8"?>
<p:tagLst xmlns:p="http://schemas.openxmlformats.org/presentationml/2006/main">
  <p:tag name="AS_UNIQUEID" val="1083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1.xml><?xml version="1.0" encoding="utf-8"?>
<p:tagLst xmlns:p="http://schemas.openxmlformats.org/presentationml/2006/main">
  <p:tag name="AS_UNIQUEID" val="1084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2.xml><?xml version="1.0" encoding="utf-8"?>
<p:tagLst xmlns:p="http://schemas.openxmlformats.org/presentationml/2006/main">
  <p:tag name="AS_UNIQUEID" val="1085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3.xml><?xml version="1.0" encoding="utf-8"?>
<p:tagLst xmlns:p="http://schemas.openxmlformats.org/presentationml/2006/main">
  <p:tag name="AS_UNIQUEID" val="1086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4.xml><?xml version="1.0" encoding="utf-8"?>
<p:tagLst xmlns:p="http://schemas.openxmlformats.org/presentationml/2006/main">
  <p:tag name="AS_UNIQUEID" val="1087"/>
  <p:tag name="KSO_WM_BEAUTIFY_FLAG" val="#wm#"/>
  <p:tag name="KSO_WM_SLIDE_BACKGROUND_TYPE" val="frame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5.xml><?xml version="1.0" encoding="utf-8"?>
<p:tagLst xmlns:p="http://schemas.openxmlformats.org/presentationml/2006/main">
  <p:tag name="AS_UNIQUEID" val="1088"/>
</p:tagLst>
</file>

<file path=ppt/tags/tag776.xml><?xml version="1.0" encoding="utf-8"?>
<p:tagLst xmlns:p="http://schemas.openxmlformats.org/presentationml/2006/main">
  <p:tag name="AS_UNIQUEID" val="1089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77.xml><?xml version="1.0" encoding="utf-8"?>
<p:tagLst xmlns:p="http://schemas.openxmlformats.org/presentationml/2006/main">
  <p:tag name="AS_UNIQUEID" val="10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78.xml><?xml version="1.0" encoding="utf-8"?>
<p:tagLst xmlns:p="http://schemas.openxmlformats.org/presentationml/2006/main">
  <p:tag name="AS_UNIQUEID" val="109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79.xml><?xml version="1.0" encoding="utf-8"?>
<p:tagLst xmlns:p="http://schemas.openxmlformats.org/presentationml/2006/main">
  <p:tag name="AS_UNIQUEID" val="109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.xml><?xml version="1.0" encoding="utf-8"?>
<p:tagLst xmlns:p="http://schemas.openxmlformats.org/presentationml/2006/main">
  <p:tag name="AS_UNIQUEID" val="207"/>
</p:tagLst>
</file>

<file path=ppt/tags/tag780.xml><?xml version="1.0" encoding="utf-8"?>
<p:tagLst xmlns:p="http://schemas.openxmlformats.org/presentationml/2006/main">
  <p:tag name="AS_UNIQUEID" val="109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1.xml><?xml version="1.0" encoding="utf-8"?>
<p:tagLst xmlns:p="http://schemas.openxmlformats.org/presentationml/2006/main">
  <p:tag name="AS_UNIQUEID" val="109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2.xml><?xml version="1.0" encoding="utf-8"?>
<p:tagLst xmlns:p="http://schemas.openxmlformats.org/presentationml/2006/main">
  <p:tag name="AS_UNIQUEID" val="109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3.xml><?xml version="1.0" encoding="utf-8"?>
<p:tagLst xmlns:p="http://schemas.openxmlformats.org/presentationml/2006/main">
  <p:tag name="AS_UNIQUEID" val="109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4.xml><?xml version="1.0" encoding="utf-8"?>
<p:tagLst xmlns:p="http://schemas.openxmlformats.org/presentationml/2006/main">
  <p:tag name="AS_UNIQUEID" val="1097"/>
</p:tagLst>
</file>

<file path=ppt/tags/tag785.xml><?xml version="1.0" encoding="utf-8"?>
<p:tagLst xmlns:p="http://schemas.openxmlformats.org/presentationml/2006/main">
  <p:tag name="AS_UNIQUEID" val="1098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86.xml><?xml version="1.0" encoding="utf-8"?>
<p:tagLst xmlns:p="http://schemas.openxmlformats.org/presentationml/2006/main">
  <p:tag name="AS_UNIQUEID" val="10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87.xml><?xml version="1.0" encoding="utf-8"?>
<p:tagLst xmlns:p="http://schemas.openxmlformats.org/presentationml/2006/main">
  <p:tag name="AS_UNIQUEID" val="1100"/>
</p:tagLst>
</file>

<file path=ppt/tags/tag788.xml><?xml version="1.0" encoding="utf-8"?>
<p:tagLst xmlns:p="http://schemas.openxmlformats.org/presentationml/2006/main">
  <p:tag name="AS_UNIQUEID" val="110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789.xml><?xml version="1.0" encoding="utf-8"?>
<p:tagLst xmlns:p="http://schemas.openxmlformats.org/presentationml/2006/main">
  <p:tag name="AS_UNIQUEID" val="110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AS_UNIQUEID" val="208"/>
</p:tagLst>
</file>

<file path=ppt/tags/tag790.xml><?xml version="1.0" encoding="utf-8"?>
<p:tagLst xmlns:p="http://schemas.openxmlformats.org/presentationml/2006/main">
  <p:tag name="AS_UNIQUEID" val="1103"/>
</p:tagLst>
</file>

<file path=ppt/tags/tag791.xml><?xml version="1.0" encoding="utf-8"?>
<p:tagLst xmlns:p="http://schemas.openxmlformats.org/presentationml/2006/main">
  <p:tag name="AS_UNIQUEID" val="110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792.xml><?xml version="1.0" encoding="utf-8"?>
<p:tagLst xmlns:p="http://schemas.openxmlformats.org/presentationml/2006/main">
  <p:tag name="AS_UNIQUEID" val="110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793.xml><?xml version="1.0" encoding="utf-8"?>
<p:tagLst xmlns:p="http://schemas.openxmlformats.org/presentationml/2006/main">
  <p:tag name="AS_UNIQUEID" val="110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4.xml><?xml version="1.0" encoding="utf-8"?>
<p:tagLst xmlns:p="http://schemas.openxmlformats.org/presentationml/2006/main">
  <p:tag name="AS_UNIQUEID" val="110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5.xml><?xml version="1.0" encoding="utf-8"?>
<p:tagLst xmlns:p="http://schemas.openxmlformats.org/presentationml/2006/main">
  <p:tag name="AS_UNIQUEID" val="110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6.xml><?xml version="1.0" encoding="utf-8"?>
<p:tagLst xmlns:p="http://schemas.openxmlformats.org/presentationml/2006/main">
  <p:tag name="AS_UNIQUEID" val="110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7.xml><?xml version="1.0" encoding="utf-8"?>
<p:tagLst xmlns:p="http://schemas.openxmlformats.org/presentationml/2006/main">
  <p:tag name="AS_UNIQUEID" val="111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8.xml><?xml version="1.0" encoding="utf-8"?>
<p:tagLst xmlns:p="http://schemas.openxmlformats.org/presentationml/2006/main">
  <p:tag name="AS_UNIQUEID" val="111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9.xml><?xml version="1.0" encoding="utf-8"?>
<p:tagLst xmlns:p="http://schemas.openxmlformats.org/presentationml/2006/main">
  <p:tag name="AS_UNIQUEID" val="1112"/>
</p:tagLst>
</file>

<file path=ppt/tags/tag8.xml><?xml version="1.0" encoding="utf-8"?>
<p:tagLst xmlns:p="http://schemas.openxmlformats.org/presentationml/2006/main">
  <p:tag name="AS_UNIQUEID" val="142"/>
</p:tagLst>
</file>

<file path=ppt/tags/tag80.xml><?xml version="1.0" encoding="utf-8"?>
<p:tagLst xmlns:p="http://schemas.openxmlformats.org/presentationml/2006/main">
  <p:tag name="AS_UNIQUEID" val="209"/>
</p:tagLst>
</file>

<file path=ppt/tags/tag800.xml><?xml version="1.0" encoding="utf-8"?>
<p:tagLst xmlns:p="http://schemas.openxmlformats.org/presentationml/2006/main">
  <p:tag name="AS_UNIQUEID" val="1113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801.xml><?xml version="1.0" encoding="utf-8"?>
<p:tagLst xmlns:p="http://schemas.openxmlformats.org/presentationml/2006/main">
  <p:tag name="AS_UNIQUEID" val="111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02.xml><?xml version="1.0" encoding="utf-8"?>
<p:tagLst xmlns:p="http://schemas.openxmlformats.org/presentationml/2006/main">
  <p:tag name="AS_UNIQUEID" val="111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803.xml><?xml version="1.0" encoding="utf-8"?>
<p:tagLst xmlns:p="http://schemas.openxmlformats.org/presentationml/2006/main">
  <p:tag name="AS_UNIQUEID" val="111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804.xml><?xml version="1.0" encoding="utf-8"?>
<p:tagLst xmlns:p="http://schemas.openxmlformats.org/presentationml/2006/main">
  <p:tag name="AS_UNIQUEID" val="111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805.xml><?xml version="1.0" encoding="utf-8"?>
<p:tagLst xmlns:p="http://schemas.openxmlformats.org/presentationml/2006/main">
  <p:tag name="AS_UNIQUEID" val="111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06.xml><?xml version="1.0" encoding="utf-8"?>
<p:tagLst xmlns:p="http://schemas.openxmlformats.org/presentationml/2006/main">
  <p:tag name="AS_UNIQUEID" val="111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07.xml><?xml version="1.0" encoding="utf-8"?>
<p:tagLst xmlns:p="http://schemas.openxmlformats.org/presentationml/2006/main">
  <p:tag name="AS_UNIQUEID" val="112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08.xml><?xml version="1.0" encoding="utf-8"?>
<p:tagLst xmlns:p="http://schemas.openxmlformats.org/presentationml/2006/main">
  <p:tag name="AS_UNIQUEID" val="112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09.xml><?xml version="1.0" encoding="utf-8"?>
<p:tagLst xmlns:p="http://schemas.openxmlformats.org/presentationml/2006/main">
  <p:tag name="AS_UNIQUEID" val="112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1.xml><?xml version="1.0" encoding="utf-8"?>
<p:tagLst xmlns:p="http://schemas.openxmlformats.org/presentationml/2006/main">
  <p:tag name="AS_UNIQUEID" val="394"/>
</p:tagLst>
</file>

<file path=ppt/tags/tag810.xml><?xml version="1.0" encoding="utf-8"?>
<p:tagLst xmlns:p="http://schemas.openxmlformats.org/presentationml/2006/main">
  <p:tag name="AS_UNIQUEID" val="112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11.xml><?xml version="1.0" encoding="utf-8"?>
<p:tagLst xmlns:p="http://schemas.openxmlformats.org/presentationml/2006/main">
  <p:tag name="AS_UNIQUEID" val="1124"/>
</p:tagLst>
</file>

<file path=ppt/tags/tag812.xml><?xml version="1.0" encoding="utf-8"?>
<p:tagLst xmlns:p="http://schemas.openxmlformats.org/presentationml/2006/main">
  <p:tag name="AS_UNIQUEID" val="1125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813.xml><?xml version="1.0" encoding="utf-8"?>
<p:tagLst xmlns:p="http://schemas.openxmlformats.org/presentationml/2006/main">
  <p:tag name="AS_UNIQUEID" val="112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14.xml><?xml version="1.0" encoding="utf-8"?>
<p:tagLst xmlns:p="http://schemas.openxmlformats.org/presentationml/2006/main">
  <p:tag name="AS_UNIQUEID" val="112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15.xml><?xml version="1.0" encoding="utf-8"?>
<p:tagLst xmlns:p="http://schemas.openxmlformats.org/presentationml/2006/main">
  <p:tag name="AS_UNIQUEID" val="112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16.xml><?xml version="1.0" encoding="utf-8"?>
<p:tagLst xmlns:p="http://schemas.openxmlformats.org/presentationml/2006/main">
  <p:tag name="AS_UNIQUEID" val="112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17.xml><?xml version="1.0" encoding="utf-8"?>
<p:tagLst xmlns:p="http://schemas.openxmlformats.org/presentationml/2006/main">
  <p:tag name="AS_UNIQUEID" val="113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18.xml><?xml version="1.0" encoding="utf-8"?>
<p:tagLst xmlns:p="http://schemas.openxmlformats.org/presentationml/2006/main">
  <p:tag name="AS_UNIQUEID" val="113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19.xml><?xml version="1.0" encoding="utf-8"?>
<p:tagLst xmlns:p="http://schemas.openxmlformats.org/presentationml/2006/main">
  <p:tag name="AS_UNIQUEID" val="113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2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0.xml><?xml version="1.0" encoding="utf-8"?>
<p:tagLst xmlns:p="http://schemas.openxmlformats.org/presentationml/2006/main">
  <p:tag name="AS_UNIQUEID" val="113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21.xml><?xml version="1.0" encoding="utf-8"?>
<p:tagLst xmlns:p="http://schemas.openxmlformats.org/presentationml/2006/main">
  <p:tag name="AS_UNIQUEID" val="113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22.xml><?xml version="1.0" encoding="utf-8"?>
<p:tagLst xmlns:p="http://schemas.openxmlformats.org/presentationml/2006/main">
  <p:tag name="AS_UNIQUEID" val="113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823.xml><?xml version="1.0" encoding="utf-8"?>
<p:tagLst xmlns:p="http://schemas.openxmlformats.org/presentationml/2006/main">
  <p:tag name="AS_UNIQUEID" val="113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824.xml><?xml version="1.0" encoding="utf-8"?>
<p:tagLst xmlns:p="http://schemas.openxmlformats.org/presentationml/2006/main">
  <p:tag name="AS_UNIQUEID" val="113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825.xml><?xml version="1.0" encoding="utf-8"?>
<p:tagLst xmlns:p="http://schemas.openxmlformats.org/presentationml/2006/main">
  <p:tag name="AS_UNIQUEID" val="1138"/>
</p:tagLst>
</file>

<file path=ppt/tags/tag826.xml><?xml version="1.0" encoding="utf-8"?>
<p:tagLst xmlns:p="http://schemas.openxmlformats.org/presentationml/2006/main">
  <p:tag name="AS_UNIQUEID" val="1139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27.xml><?xml version="1.0" encoding="utf-8"?>
<p:tagLst xmlns:p="http://schemas.openxmlformats.org/presentationml/2006/main">
  <p:tag name="AS_UNIQUEID" val="1140"/>
  <p:tag name="KSO_WM_BEAUTIFY_FLAG" val="#wm#"/>
  <p:tag name="KSO_WM_SLIDE_BACKGROUND_TYPE" val="belt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828.xml><?xml version="1.0" encoding="utf-8"?>
<p:tagLst xmlns:p="http://schemas.openxmlformats.org/presentationml/2006/main">
  <p:tag name="AS_UNIQUEID" val="1141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29.xml><?xml version="1.0" encoding="utf-8"?>
<p:tagLst xmlns:p="http://schemas.openxmlformats.org/presentationml/2006/main">
  <p:tag name="AS_UNIQUEID" val="1142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3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0.xml><?xml version="1.0" encoding="utf-8"?>
<p:tagLst xmlns:p="http://schemas.openxmlformats.org/presentationml/2006/main">
  <p:tag name="AS_UNIQUEID" val="1143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31.xml><?xml version="1.0" encoding="utf-8"?>
<p:tagLst xmlns:p="http://schemas.openxmlformats.org/presentationml/2006/main">
  <p:tag name="AS_UNIQUEID" val="1144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32.xml><?xml version="1.0" encoding="utf-8"?>
<p:tagLst xmlns:p="http://schemas.openxmlformats.org/presentationml/2006/main">
  <p:tag name="AS_UNIQUEID" val="1145"/>
  <p:tag name="KSO_WM_BEAUTIFY_FLAG" val="#wm#"/>
  <p:tag name="KSO_WM_SLIDE_BACKGROUND_TYPE" val="belt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33.xml><?xml version="1.0" encoding="utf-8"?>
<p:tagLst xmlns:p="http://schemas.openxmlformats.org/presentationml/2006/main">
  <p:tag name="AS_UNIQUEID" val="1146"/>
</p:tagLst>
</file>

<file path=ppt/tags/tag834.xml><?xml version="1.0" encoding="utf-8"?>
<p:tagLst xmlns:p="http://schemas.openxmlformats.org/presentationml/2006/main">
  <p:tag name="AS_UNIQUEID" val="1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5.xml><?xml version="1.0" encoding="utf-8"?>
<p:tagLst xmlns:p="http://schemas.openxmlformats.org/presentationml/2006/main">
  <p:tag name="AS_UNIQUEID" val="1148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6.xml><?xml version="1.0" encoding="utf-8"?>
<p:tagLst xmlns:p="http://schemas.openxmlformats.org/presentationml/2006/main">
  <p:tag name="AS_UNIQUEID" val="1149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7.xml><?xml version="1.0" encoding="utf-8"?>
<p:tagLst xmlns:p="http://schemas.openxmlformats.org/presentationml/2006/main">
  <p:tag name="AS_UNIQUEID" val="11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8.xml><?xml version="1.0" encoding="utf-8"?>
<p:tagLst xmlns:p="http://schemas.openxmlformats.org/presentationml/2006/main">
  <p:tag name="AS_UNIQUEID" val="11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9.xml><?xml version="1.0" encoding="utf-8"?>
<p:tagLst xmlns:p="http://schemas.openxmlformats.org/presentationml/2006/main">
  <p:tag name="AS_UNIQUEID" val="1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.xml><?xml version="1.0" encoding="utf-8"?>
<p:tagLst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0.xml><?xml version="1.0" encoding="utf-8"?>
<p:tagLst xmlns:p="http://schemas.openxmlformats.org/presentationml/2006/main">
  <p:tag name="AS_UNIQUEID" val="1153"/>
  <p:tag name="KSO_WM_BEAUTIFY_FLAG" val="#wm#"/>
  <p:tag name="KSO_WM_TAG_VERSION" val="1.0"/>
  <p:tag name="KSO_WM_TEMPLATE_CATEGORY" val="custom"/>
  <p:tag name="KSO_WM_TEMPLATE_INDEX" val="20185098"/>
  <p:tag name="KSO_WM_TEMPLATE_MASTER_TYPE" val="1"/>
  <p:tag name="KSO_WM_TEMPLATE_THUMBS_INDEX" val="1、2、3、8、12、15、16、19、23、24"/>
</p:tagLst>
</file>

<file path=ppt/tags/tag841.xml><?xml version="1.0" encoding="utf-8"?>
<p:tagLst xmlns:p="http://schemas.openxmlformats.org/presentationml/2006/main">
  <p:tag name="AS_UNIQUEID" val="1154"/>
</p:tagLst>
</file>

<file path=ppt/tags/tag842.xml><?xml version="1.0" encoding="utf-8"?>
<p:tagLst xmlns:p="http://schemas.openxmlformats.org/presentationml/2006/main">
  <p:tag name="AS_UNIQUEID" val="371"/>
</p:tagLst>
</file>

<file path=ppt/tags/tag843.xml><?xml version="1.0" encoding="utf-8"?>
<p:tagLst xmlns:p="http://schemas.openxmlformats.org/presentationml/2006/main">
  <p:tag name="AS_UNIQUEID" val="372"/>
</p:tagLst>
</file>

<file path=ppt/tags/tag844.xml><?xml version="1.0" encoding="utf-8"?>
<p:tagLst xmlns:p="http://schemas.openxmlformats.org/presentationml/2006/main">
  <p:tag name="AS_UNIQUEID" val="373"/>
</p:tagLst>
</file>

<file path=ppt/tags/tag845.xml><?xml version="1.0" encoding="utf-8"?>
<p:tagLst xmlns:p="http://schemas.openxmlformats.org/presentationml/2006/main">
  <p:tag name="AS_UNIQUEID" val="374"/>
</p:tagLst>
</file>

<file path=ppt/tags/tag846.xml><?xml version="1.0" encoding="utf-8"?>
<p:tagLst xmlns:p="http://schemas.openxmlformats.org/presentationml/2006/main">
  <p:tag name="AS_UNIQUEID" val="375"/>
</p:tagLst>
</file>

<file path=ppt/tags/tag847.xml><?xml version="1.0" encoding="utf-8"?>
<p:tagLst xmlns:p="http://schemas.openxmlformats.org/presentationml/2006/main">
  <p:tag name="AS_UNIQUEID" val="376"/>
</p:tagLst>
</file>

<file path=ppt/tags/tag848.xml><?xml version="1.0" encoding="utf-8"?>
<p:tagLst xmlns:p="http://schemas.openxmlformats.org/presentationml/2006/main">
  <p:tag name="AS_UNIQUEID" val="1155"/>
</p:tagLst>
</file>

<file path=ppt/tags/tag849.xml><?xml version="1.0" encoding="utf-8"?>
<p:tagLst xmlns:p="http://schemas.openxmlformats.org/presentationml/2006/main">
  <p:tag name="AS_UNIQUEID" val="1156"/>
  <p:tag name="KSO_WM_UNIT_PLACING_PICTURE_USER_VIEWPORT" val="{&quot;height&quot;:8100,&quot;width&quot;:14400}"/>
</p:tagLst>
</file>

<file path=ppt/tags/tag85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0.xml><?xml version="1.0" encoding="utf-8"?>
<p:tagLst xmlns:p="http://schemas.openxmlformats.org/presentationml/2006/main">
  <p:tag name="AS_UNIQUEID" val="1157"/>
  <p:tag name="KSO_WM_UNIT_PLACING_PICTURE_USER_VIEWPORT" val="{&quot;height&quot;:5687.488582677165,&quot;width&quot;:4361.012598425197}"/>
</p:tagLst>
</file>

<file path=ppt/tags/tag851.xml><?xml version="1.0" encoding="utf-8"?>
<p:tagLst xmlns:p="http://schemas.openxmlformats.org/presentationml/2006/main">
  <p:tag name="AS_UNIQUEID" val="1158"/>
  <p:tag name="KSO_WM_BEAUTIFY_FLAG" val="#wm#"/>
  <p:tag name="KSO_WM_TAG_VERSION" val="1.0"/>
  <p:tag name="KSO_WM_TEMPLATE_CATEGORY" val="custom"/>
  <p:tag name="KSO_WM_TEMPLATE_INDEX" val="20185098"/>
  <p:tag name="KSO_WM_UNIT_COMPATIBLE" val="0"/>
  <p:tag name="KSO_WM_UNIT_DIAGRAM_ISNUMVISUAL" val="0"/>
  <p:tag name="KSO_WM_UNIT_DIAGRAM_ISREFERUNIT" val="0"/>
  <p:tag name="KSO_WM_UNIT_HIGHLIGHT" val="0"/>
  <p:tag name="KSO_WM_UNIT_ID" val="custom20185098_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Supporting text here"/>
  <p:tag name="KSO_WM_UNIT_TYPE" val="a"/>
  <p:tag name="KSO_WM_UNIT_VALUE" val="16"/>
</p:tagLst>
</file>

<file path=ppt/tags/tag852.xml><?xml version="1.0" encoding="utf-8"?>
<p:tagLst xmlns:p="http://schemas.openxmlformats.org/presentationml/2006/main">
  <p:tag name="KSO_WM_BEAUTIFY_FLAG" val="#wm#"/>
  <p:tag name="KSO_WM_SLIDE_ID" val="custom20185098_3"/>
  <p:tag name="KSO_WM_SLIDE_INDEX" val="3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0"/>
  <p:tag name="KSO_WM_TEMPLATE_INDEX" val="20185098"/>
  <p:tag name="KSO_WM_TEMPLATE_MASTER_TYPE" val="1"/>
  <p:tag name="KSO_WM_TEMPLATE_SUBCATEGORY" val="0"/>
</p:tagLst>
</file>

<file path=ppt/tags/tag853.xml><?xml version="1.0" encoding="utf-8"?>
<p:tagLst xmlns:p="http://schemas.openxmlformats.org/presentationml/2006/main">
  <p:tag name="AS_UNIQUEID" val="1159"/>
</p:tagLst>
</file>

<file path=ppt/tags/tag854.xml><?xml version="1.0" encoding="utf-8"?>
<p:tagLst xmlns:p="http://schemas.openxmlformats.org/presentationml/2006/main">
  <p:tag name="AS_UNIQUEID" val="116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a4a669a-8cfc-4d67-8c51-d9a63cc74757}"/>
</p:tagLst>
</file>

<file path=ppt/tags/tag855.xml><?xml version="1.0" encoding="utf-8"?>
<p:tagLst xmlns:p="http://schemas.openxmlformats.org/presentationml/2006/main">
  <p:tag name="AS_UNIQUEID" val="1161"/>
  <p:tag name="KSO_WM_ASSEMBLE_CHIP_INDEX" val="abc8e6b265dc480da346c2967c80e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BLOCK" val="0"/>
  <p:tag name="KSO_WM_UNIT_COMPATIBLE" val="0"/>
  <p:tag name="KSO_WM_UNIT_DEC_AREA_ID" val="facf66a143e147d98322fcbb61f15a6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1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856.xml><?xml version="1.0" encoding="utf-8"?>
<p:tagLst xmlns:p="http://schemas.openxmlformats.org/presentationml/2006/main">
  <p:tag name="AS_UNIQUEID" val="1162"/>
  <p:tag name="KSO_WM_ASSEMBLE_CHIP_INDEX" val="e5e97c5d7c954fd3a83243db65a7ec5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BLOCK" val="0"/>
  <p:tag name="KSO_WM_UNIT_COMPATIBLE" val="0"/>
  <p:tag name="KSO_WM_UNIT_DEC_AREA_ID" val="741ab902f0664ef788341e2b7b8236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1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4"/>
</p:tagLst>
</file>

<file path=ppt/tags/tag857.xml><?xml version="1.0" encoding="utf-8"?>
<p:tagLst xmlns:p="http://schemas.openxmlformats.org/presentationml/2006/main">
  <p:tag name="AS_UNIQUEID" val="1163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2"/>
  <p:tag name="KSO_WM_UNIT_INDEX" val="2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58.xml><?xml version="1.0" encoding="utf-8"?>
<p:tagLst xmlns:p="http://schemas.openxmlformats.org/presentationml/2006/main">
  <p:tag name="AS_UNIQUEID" val="1164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3"/>
  <p:tag name="KSO_WM_UNIT_INDEX" val="3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59.xml><?xml version="1.0" encoding="utf-8"?>
<p:tagLst xmlns:p="http://schemas.openxmlformats.org/presentationml/2006/main">
  <p:tag name="AS_UNIQUEID" val="1165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4"/>
  <p:tag name="KSO_WM_UNIT_INDEX" val="4"/>
  <p:tag name="KSO_WM_UNIT_LAYERLEVEL" val="1"/>
  <p:tag name="KSO_WM_UNIT_SM_LIMIT_TYPE" val="2"/>
  <p:tag name="KSO_WM_UNIT_TYPE" val="i"/>
</p:tagLst>
</file>

<file path=ppt/tags/tag86.xml><?xml version="1.0" encoding="utf-8"?>
<p:tagLst xmlns:p="http://schemas.openxmlformats.org/presentationml/2006/main">
  <p:tag name="AS_UNIQUEID" val="399"/>
</p:tagLst>
</file>

<file path=ppt/tags/tag860.xml><?xml version="1.0" encoding="utf-8"?>
<p:tagLst xmlns:p="http://schemas.openxmlformats.org/presentationml/2006/main">
  <p:tag name="AS_UNIQUEID" val="1166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5"/>
  <p:tag name="KSO_WM_UNIT_INDEX" val="5"/>
  <p:tag name="KSO_WM_UNIT_LAYERLEVEL" val="1"/>
  <p:tag name="KSO_WM_UNIT_SM_LIMIT_TYPE" val="2"/>
  <p:tag name="KSO_WM_UNIT_TYPE" val="i"/>
</p:tagLst>
</file>

<file path=ppt/tags/tag861.xml><?xml version="1.0" encoding="utf-8"?>
<p:tagLst xmlns:p="http://schemas.openxmlformats.org/presentationml/2006/main">
  <p:tag name="AS_UNIQUEID" val="1167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6"/>
  <p:tag name="KSO_WM_UNIT_INDEX" val="6"/>
  <p:tag name="KSO_WM_UNIT_LAYERLEVEL" val="1"/>
  <p:tag name="KSO_WM_UNIT_SM_LIMIT_TYPE" val="2"/>
  <p:tag name="KSO_WM_UNIT_TYPE" val="i"/>
</p:tagLst>
</file>

<file path=ppt/tags/tag862.xml><?xml version="1.0" encoding="utf-8"?>
<p:tagLst xmlns:p="http://schemas.openxmlformats.org/presentationml/2006/main">
  <p:tag name="AS_UNIQUEID" val="1168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7"/>
  <p:tag name="KSO_WM_UNIT_INDEX" val="7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63.xml><?xml version="1.0" encoding="utf-8"?>
<p:tagLst xmlns:p="http://schemas.openxmlformats.org/presentationml/2006/main">
  <p:tag name="AS_UNIQUEID" val="1169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8"/>
  <p:tag name="KSO_WM_UNIT_INDEX" val="8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64.xml><?xml version="1.0" encoding="utf-8"?>
<p:tagLst xmlns:p="http://schemas.openxmlformats.org/presentationml/2006/main">
  <p:tag name="AS_UNIQUEID" val="1170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9"/>
  <p:tag name="KSO_WM_UNIT_INDEX" val="9"/>
  <p:tag name="KSO_WM_UNIT_LAYERLEVEL" val="1"/>
  <p:tag name="KSO_WM_UNIT_SM_LIMIT_TYPE" val="2"/>
  <p:tag name="KSO_WM_UNIT_TYPE" val="i"/>
</p:tagLst>
</file>

<file path=ppt/tags/tag865.xml><?xml version="1.0" encoding="utf-8"?>
<p:tagLst xmlns:p="http://schemas.openxmlformats.org/presentationml/2006/main">
  <p:tag name="AS_UNIQUEID" val="1171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0"/>
  <p:tag name="KSO_WM_UNIT_INDEX" val="10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66.xml><?xml version="1.0" encoding="utf-8"?>
<p:tagLst xmlns:p="http://schemas.openxmlformats.org/presentationml/2006/main">
  <p:tag name="AS_UNIQUEID" val="1172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1"/>
  <p:tag name="KSO_WM_UNIT_INDEX" val="11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67.xml><?xml version="1.0" encoding="utf-8"?>
<p:tagLst xmlns:p="http://schemas.openxmlformats.org/presentationml/2006/main">
  <p:tag name="AS_UNIQUEID" val="1173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2"/>
  <p:tag name="KSO_WM_UNIT_INDEX" val="12"/>
  <p:tag name="KSO_WM_UNIT_LAYERLEVEL" val="1"/>
  <p:tag name="KSO_WM_UNIT_SM_LIMIT_TYPE" val="2"/>
  <p:tag name="KSO_WM_UNIT_TYPE" val="i"/>
</p:tagLst>
</file>

<file path=ppt/tags/tag868.xml><?xml version="1.0" encoding="utf-8"?>
<p:tagLst xmlns:p="http://schemas.openxmlformats.org/presentationml/2006/main">
  <p:tag name="AS_UNIQUEID" val="1174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3"/>
  <p:tag name="KSO_WM_UNIT_INDEX" val="13"/>
  <p:tag name="KSO_WM_UNIT_LAYERLEVEL" val="1"/>
  <p:tag name="KSO_WM_UNIT_SM_LIMIT_TYPE" val="2"/>
  <p:tag name="KSO_WM_UNIT_TYPE" val="i"/>
</p:tagLst>
</file>

<file path=ppt/tags/tag869.xml><?xml version="1.0" encoding="utf-8"?>
<p:tagLst xmlns:p="http://schemas.openxmlformats.org/presentationml/2006/main">
  <p:tag name="AS_UNIQUEID" val="1175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4"/>
  <p:tag name="KSO_WM_UNIT_INDEX" val="14"/>
  <p:tag name="KSO_WM_UNIT_LAYERLEVEL" val="1"/>
  <p:tag name="KSO_WM_UNIT_SM_LIMIT_TYPE" val="2"/>
  <p:tag name="KSO_WM_UNIT_TYPE" val="i"/>
</p:tagLst>
</file>

<file path=ppt/tags/tag87.xml><?xml version="1.0" encoding="utf-8"?>
<p:tagLst xmlns:p="http://schemas.openxmlformats.org/presentationml/2006/main">
  <p:tag name="AS_UNIQUEID" val="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0.xml><?xml version="1.0" encoding="utf-8"?>
<p:tagLst xmlns:p="http://schemas.openxmlformats.org/presentationml/2006/main">
  <p:tag name="AS_UNIQUEID" val="1176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5"/>
  <p:tag name="KSO_WM_UNIT_INDEX" val="15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71.xml><?xml version="1.0" encoding="utf-8"?>
<p:tagLst xmlns:p="http://schemas.openxmlformats.org/presentationml/2006/main">
  <p:tag name="AS_UNIQUEID" val="1177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6"/>
  <p:tag name="KSO_WM_UNIT_INDEX" val="16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872.xml><?xml version="1.0" encoding="utf-8"?>
<p:tagLst xmlns:p="http://schemas.openxmlformats.org/presentationml/2006/main">
  <p:tag name="AS_UNIQUEID" val="1178"/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7"/>
  <p:tag name="KSO_WM_UNIT_INDEX" val="17"/>
  <p:tag name="KSO_WM_UNIT_LAYERLEVEL" val="1"/>
  <p:tag name="KSO_WM_UNIT_SM_LIMIT_TYPE" val="2"/>
  <p:tag name="KSO_WM_UNIT_TYPE" val="i"/>
</p:tagLst>
</file>

<file path=ppt/tags/tag87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ba3ff9d51a534949a36d761c038b2272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385b67bca2024cfd9b21355f5a1f21ce&quot;,&quot;fill_align&quot;:&quot;cm&quot;,&quot;chip_types&quot;:[&quot;diagram&quot;,&quot;pictext&quot;,&quot;text&quot;,&quot;picture&quot;,&quot;chart&quot;,&quot;table&quot;,&quot;video&quot;]}]]"/>
  <p:tag name="KSO_WM_CHIP_GROUPID" val="5fc5e83f310219e61717cdf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c5e83f310219e61717cdf3"/>
  <p:tag name="KSO_WM_SLIDE_BACKGROUND" val="[&quot;general&quot;]"/>
  <p:tag name="KSO_WM_SLIDE_BACKGROUND_TYPE" val="general"/>
  <p:tag name="KSO_WM_SLIDE_BK_DARK_LIGHT" val=""/>
  <p:tag name="KSO_WM_SLIDE_ID" val="diagram20217111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6:44&quot;,&quot;maxSize&quot;:{&quot;size1&quot;:33.3},&quot;minSize&quot;:{&quot;size1&quot;:24.6},&quot;normalSize&quot;:{&quot;size1&quot;:24.6},&quot;subLayout&quot;:[{&quot;id&quot;:&quot;2021-04-01T16:16:44&quot;,&quot;margin&quot;:{&quot;bottom&quot;:0.026000002399086952,&quot;left&quot;:3.4927496910095215,&quot;right&quot;:3.4927496910095215,&quot;top&quot;:2.5399999618530273},&quot;type&quot;:0},{&quot;id&quot;:&quot;2021-04-01T16:16:44&quot;,&quot;margin&quot;:{&quot;bottom&quot;:2.5399999618530273,&quot;left&quot;:3.4927496910095215,&quot;right&quot;:3.4927496910095215,&quot;top&quot;:0.8199999928474426},&quot;type&quot;:0}],&quot;type&quot;:0}"/>
  <p:tag name="KSO_WM_SLIDE_POSITION" val="36*36"/>
  <p:tag name="KSO_WM_SLIDE_RATIO" val="1.777778"/>
  <p:tag name="KSO_WM_SLIDE_SIZE" val="888*468"/>
  <p:tag name="KSO_WM_SLIDE_SUBTYPE" val="pureTxt"/>
  <p:tag name="KSO_WM_SLIDE_SUPPORT_FEATURE_TYPE" val="0"/>
  <p:tag name="KSO_WM_SLIDE_TYPE" val="text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COLOR_TYPE" val="1"/>
  <p:tag name="KSO_WM_TEMPLATE_INDEX" val="2021711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874.xml><?xml version="1.0" encoding="utf-8"?>
<p:tagLst xmlns:p="http://schemas.openxmlformats.org/presentationml/2006/main">
  <p:tag name="AS_UNIQUEID" val="1179"/>
</p:tagLst>
</file>

<file path=ppt/tags/tag875.xml><?xml version="1.0" encoding="utf-8"?>
<p:tagLst xmlns:p="http://schemas.openxmlformats.org/presentationml/2006/main">
  <p:tag name="AS_UNIQUEID" val="118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861a2f1-2cc9-4d4b-afe6-e3803057567e}"/>
</p:tagLst>
</file>

<file path=ppt/tags/tag876.xml><?xml version="1.0" encoding="utf-8"?>
<p:tagLst xmlns:p="http://schemas.openxmlformats.org/presentationml/2006/main">
  <p:tag name="AS_UNIQUEID" val="1181"/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0768_1*i*1"/>
  <p:tag name="KSO_WM_UNIT_INDEX" val="1"/>
  <p:tag name="KSO_WM_UNIT_LAYERLEVEL" val="1"/>
  <p:tag name="KSO_WM_UNIT_TYPE" val="i"/>
</p:tagLst>
</file>

<file path=ppt/tags/tag877.xml><?xml version="1.0" encoding="utf-8"?>
<p:tagLst xmlns:p="http://schemas.openxmlformats.org/presentationml/2006/main">
  <p:tag name="AS_UNIQUEID" val="1182"/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6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878.xml><?xml version="1.0" encoding="utf-8"?>
<p:tagLst xmlns:p="http://schemas.openxmlformats.org/presentationml/2006/main">
  <p:tag name="AS_UNIQUEID" val="1183"/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d*1"/>
  <p:tag name="KSO_WM_UNIT_INDEX" val="1"/>
  <p:tag name="KSO_WM_UNIT_LAYERLEVEL" val="1"/>
  <p:tag name="KSO_WM_UNIT_SUPPORT_UNIT_TYPE" val="[&quot;d&quot;]"/>
  <p:tag name="KSO_WM_UNIT_TYPE" val="d"/>
  <p:tag name="KSO_WM_UNIT_VALUE" val="905*915"/>
</p:tagLst>
</file>

<file path=ppt/tags/tag879.xml><?xml version="1.0" encoding="utf-8"?>
<p:tagLst xmlns:p="http://schemas.openxmlformats.org/presentationml/2006/main">
  <p:tag name="AS_UNIQUEID" val="1184"/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0768_1*i*3"/>
  <p:tag name="KSO_WM_UNIT_INDEX" val="3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0.xml><?xml version="1.0" encoding="utf-8"?>
<p:tagLst xmlns:p="http://schemas.openxmlformats.org/presentationml/2006/main">
  <p:tag name="AS_UNIQUEID" val="1185"/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881.xml><?xml version="1.0" encoding="utf-8"?>
<p:tagLst xmlns:p="http://schemas.openxmlformats.org/presentationml/2006/main">
  <p:tag name="AS_UNIQUEID" val="1186"/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76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82.xml><?xml version="1.0" encoding="utf-8"?>
<p:tagLst xmlns:p="http://schemas.openxmlformats.org/presentationml/2006/main">
  <p:tag name="AS_UNIQUEID" val="1187"/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单击此处添加文本具体内容，简明扼要的阐述您的观点。&#10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1064"/>
</p:tagLst>
</file>

<file path=ppt/tags/tag8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SLIDE_ID" val="diagram20200768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60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68"/>
  <p:tag name="KSO_WM_TEMPLATE_MASTER_TYPE" val="0"/>
  <p:tag name="KSO_WM_TEMPLATE_SUBCATEGORY" val="0"/>
</p:tagLst>
</file>

<file path=ppt/tags/tag884.xml><?xml version="1.0" encoding="utf-8"?>
<p:tagLst xmlns:p="http://schemas.openxmlformats.org/presentationml/2006/main">
  <p:tag name="AS_UNIQUEID" val="1188"/>
</p:tagLst>
</file>

<file path=ppt/tags/tag885.xml><?xml version="1.0" encoding="utf-8"?>
<p:tagLst xmlns:p="http://schemas.openxmlformats.org/presentationml/2006/main">
  <p:tag name="AS_UNIQUEID" val="1189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a2088275-fb5c-4ec7-a2a0-f3a0ecd65ad1}"/>
</p:tagLst>
</file>

<file path=ppt/tags/tag886.xml><?xml version="1.0" encoding="utf-8"?>
<p:tagLst xmlns:p="http://schemas.openxmlformats.org/presentationml/2006/main">
  <p:tag name="AS_UNIQUEID" val="119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KSO_WM_UNIT_TYPE" val="i"/>
  <p:tag name="WM_BEAUTIFY_SHAPE_IDENTITY" val="{ca8642f2-2b21-446d-bf32-4a68ace98ce1}"/>
</p:tagLst>
</file>

<file path=ppt/tags/tag887.xml><?xml version="1.0" encoding="utf-8"?>
<p:tagLst xmlns:p="http://schemas.openxmlformats.org/presentationml/2006/main">
  <p:tag name="AS_UNIQUEID" val="119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88.xml><?xml version="1.0" encoding="utf-8"?>
<p:tagLst xmlns:p="http://schemas.openxmlformats.org/presentationml/2006/main">
  <p:tag name="AS_UNIQUEID" val="119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89.xml><?xml version="1.0" encoding="utf-8"?>
<p:tagLst xmlns:p="http://schemas.openxmlformats.org/presentationml/2006/main">
  <p:tag name="AS_UNIQUEID" val="119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3"/>
  <p:tag name="KSO_WM_UNIT_INDEX" val="3"/>
  <p:tag name="KSO_WM_UNIT_LAYERLEVEL" val="1"/>
  <p:tag name="KSO_WM_UNIT_LINE_FILL_TYPE" val="2"/>
  <p:tag name="KSO_WM_UNIT_LINE_FORE_SCHEMECOLOR_INDEX" val="7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07af0d57-55c6-41dd-8ac6-5d2e30a787fa}"/>
</p:tagLst>
</file>

<file path=ppt/tags/tag89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0.xml><?xml version="1.0" encoding="utf-8"?>
<p:tagLst xmlns:p="http://schemas.openxmlformats.org/presentationml/2006/main">
  <p:tag name="AS_UNIQUEID" val="1194"/>
  <p:tag name="KSO_WM_ASSEMBLE_CHIP_INDEX" val="74f1d4652a5948b3ae9c75273516ad52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934054ed1e2fb7fbed"/>
  <p:tag name="KSO_WM_TEMPLATE_ASSEMBLE_XID" val="60656e934054ed1e2fb7fbed"/>
  <p:tag name="KSO_WM_TEMPLATE_CATEGORY" val="diagram"/>
  <p:tag name="KSO_WM_TEMPLATE_INDEX" val="20213512"/>
  <p:tag name="KSO_WM_UNIT_BLOCK" val="0"/>
  <p:tag name="KSO_WM_UNIT_COMPATIBLE" val="0"/>
  <p:tag name="KSO_WM_UNIT_DEC_AREA_ID" val="700abaa369f44edf9e022fd55406e6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51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891.xml><?xml version="1.0" encoding="utf-8"?>
<p:tagLst xmlns:p="http://schemas.openxmlformats.org/presentationml/2006/main">
  <p:tag name="AS_UNIQUEID" val="1195"/>
  <p:tag name="KSO_WM_ASSEMBLE_CHIP_INDEX" val="4748c20b6f8045c2803453aa74518e59"/>
  <p:tag name="KSO_WM_BEAUTIFY_FLAG" val="#wm#"/>
  <p:tag name="KSO_WM_CHIP_FILLAREA_FILL_RULE" val="{&quot;fill_align&quot;:&quot;r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34054ed1e2fb7fbed"/>
  <p:tag name="KSO_WM_TEMPLATE_ASSEMBLE_XID" val="60656e934054ed1e2fb7fbed"/>
  <p:tag name="KSO_WM_TEMPLATE_CATEGORY" val="diagram"/>
  <p:tag name="KSO_WM_TEMPLATE_INDEX" val="20213512"/>
  <p:tag name="KSO_WM_UNIT_BLOCK" val="0"/>
  <p:tag name="KSO_WM_UNIT_COMPATIBLE" val="0"/>
  <p:tag name="KSO_WM_UNIT_DEC_AREA_ID" val="93887680666d4cd58a913af37974a91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512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0"/>
</p:tagLst>
</file>

<file path=ppt/tags/tag892.xml><?xml version="1.0" encoding="utf-8"?>
<p:tagLst xmlns:p="http://schemas.openxmlformats.org/presentationml/2006/main">
  <p:tag name="AS_UNIQUEID" val="1196"/>
  <p:tag name="KSO_WM_ASSEMBLE_CHIP_INDEX" val="001c08f898134d12bfc74570412f09dd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934054ed1e2fb7fbed"/>
  <p:tag name="KSO_WM_TEMPLATE_ASSEMBLE_XID" val="60656e934054ed1e2fb7fbed"/>
  <p:tag name="KSO_WM_TEMPLATE_CATEGORY" val="diagram"/>
  <p:tag name="KSO_WM_TEMPLATE_INDEX" val="20213512"/>
  <p:tag name="KSO_WM_UNIT_BLOCK" val="0"/>
  <p:tag name="KSO_WM_UNIT_COMPATIBLE" val="0"/>
  <p:tag name="KSO_WM_UNIT_DEC_AREA_ID" val="82944496a8334d0cb876edc8926f568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51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0"/>
</p:tagLst>
</file>

<file path=ppt/tags/tag89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722accd572074b41a2d4cf8c733c9957&quot;,&quot;fill_align&quot;:&quot;lm&quot;,&quot;chip_types&quot;:[&quot;header&quot;]},{&quot;text_align&quot;:&quot;lm&quot;,&quot;text_direction&quot;:&quot;horizontal&quot;,&quot;support_features&quot;:[&quot;collage&quot;],&quot;support_big_font&quot;:false,&quot;fill_id&quot;:&quot;164c300f690d423ab1b6e3b65edb0bf9&quot;,&quot;fill_align&quot;:&quot;rm&quot;,&quot;chip_types&quot;:[&quot;pictext&quot;,&quot;text&quot;,&quot;picture&quot;,&quot;chart&quot;,&quot;table&quot;]},{&quot;text_align&quot;:&quot;lm&quot;,&quot;text_direction&quot;:&quot;horizontal&quot;,&quot;support_features&quot;:[&quot;collage&quot;],&quot;support_big_font&quot;:false,&quot;fill_id&quot;:&quot;e836bed5e59843b5bc0179a1591ebf37&quot;,&quot;fill_align&quot;:&quot;lm&quot;,&quot;chip_types&quot;:[&quot;pictext&quot;,&quot;text&quot;,&quot;picture&quot;,&quot;chart&quot;,&quot;table&quot;]}]]"/>
  <p:tag name="KSO_WM_CHIP_GROUPID" val="5ed8bf58afe44fab1839c20c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cf7885ddc3daf3fef3fc22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13512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7:44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07:44&quot;,&quot;margin&quot;:{&quot;bottom&quot;:0.4230000078678131,&quot;left&quot;:0.9524999856948853,&quot;right&quot;:0.9524999856948853,&quot;top&quot;:0.4230000078678131},&quot;type&quot;:0},{&quot;direction&quot;:1,&quot;id&quot;:&quot;2021-04-01T15:07:44&quot;,&quot;maxSize&quot;:{&quot;size1&quot;:51.768260023966036},&quot;minSize&quot;:{&quot;size1&quot;:39.16826002396604},&quot;normalSize&quot;:{&quot;size1&quot;:39.1683641906327},&quot;subLayout&quot;:[{&quot;id&quot;:&quot;2021-04-01T15:07:44&quot;,&quot;margin&quot;:{&quot;bottom&quot;:1.6929999589920044,&quot;left&quot;:1.2697499990463257,&quot;right&quot;:0,&quot;top&quot;:0.847000002861023},&quot;type&quot;:0},{&quot;id&quot;:&quot;2021-04-01T15:07:44&quot;,&quot;margin&quot;:{&quot;bottom&quot;:1.6929999589920044,&quot;left&quot;:1.2502501010894775,&quot;right&quot;:1.2697499990463257,&quot;top&quot;:0.847000002861023},&quot;type&quot;:0}],&quot;type&quot;:0}],&quot;type&quot;:0}"/>
  <p:tag name="KSO_WM_SLIDE_POSITION" val="0*0"/>
  <p:tag name="KSO_WM_SLIDE_RATIO" val="1.777778"/>
  <p:tag name="KSO_WM_SLIDE_SIZE" val="960*444"/>
  <p:tag name="KSO_WM_SLIDE_SUBTYPE" val="pureTxt"/>
  <p:tag name="KSO_WM_SLIDE_SUPPORT_FEATURE_TYPE" val="0"/>
  <p:tag name="KSO_WM_SLIDE_TYPE" val="text"/>
  <p:tag name="KSO_WM_TAG_VERSION" val="1.0"/>
  <p:tag name="KSO_WM_TEMPLATE_ASSEMBLE_GROUPID" val="60656e934054ed1e2fb7fbed"/>
  <p:tag name="KSO_WM_TEMPLATE_ASSEMBLE_XID" val="60656e934054ed1e2fb7fbed"/>
  <p:tag name="KSO_WM_TEMPLATE_CATEGORY" val="diagram"/>
  <p:tag name="KSO_WM_TEMPLATE_COLOR_TYPE" val="1"/>
  <p:tag name="KSO_WM_TEMPLATE_INDEX" val="20213512"/>
  <p:tag name="KSO_WM_TEMPLATE_MASTER_TYPE" val="0"/>
  <p:tag name="KSO_WM_TEMPLATE_SUBCATEGORY" val="21"/>
</p:tagLst>
</file>

<file path=ppt/tags/tag894.xml><?xml version="1.0" encoding="utf-8"?>
<p:tagLst xmlns:p="http://schemas.openxmlformats.org/presentationml/2006/main">
  <p:tag name="AS_UNIQUEID" val="1197"/>
</p:tagLst>
</file>

<file path=ppt/tags/tag895.xml><?xml version="1.0" encoding="utf-8"?>
<p:tagLst xmlns:p="http://schemas.openxmlformats.org/presentationml/2006/main">
  <p:tag name="AS_UNIQUEID" val="119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442b950-0cbb-4212-8f9d-f5dfa7be9bbd}"/>
</p:tagLst>
</file>

<file path=ppt/tags/tag896.xml><?xml version="1.0" encoding="utf-8"?>
<p:tagLst xmlns:p="http://schemas.openxmlformats.org/presentationml/2006/main">
  <p:tag name="AS_UNIQUEID" val="1199"/>
  <p:tag name="KSO_WM_UNIT_TEXT_FILL_FORE_SCHEMECOLOR_INDEX" val="1"/>
  <p:tag name="KSO_WM_UNIT_TEXT_FILL_FORE_SCHEMECOLOR_INDEX_BRIGHTNESS" val="0"/>
  <p:tag name="KSO_WM_UNIT_TEXT_FILL_TYPE" val="1"/>
</p:tagLst>
</file>

<file path=ppt/tags/tag897.xml><?xml version="1.0" encoding="utf-8"?>
<p:tagLst xmlns:p="http://schemas.openxmlformats.org/presentationml/2006/main">
  <p:tag name="AS_UNIQUEID" val="1200"/>
  <p:tag name="KSO_WM_UNIT_TEXT_FILL_FORE_SCHEMECOLOR_INDEX" val="14"/>
  <p:tag name="KSO_WM_UNIT_TEXT_FILL_FORE_SCHEMECOLOR_INDEX_BRIGHTNESS" val="0"/>
  <p:tag name="KSO_WM_UNIT_TEXT_FILL_TYPE" val="1"/>
</p:tagLst>
</file>

<file path=ppt/tags/tag898.xml><?xml version="1.0" encoding="utf-8"?>
<p:tagLst xmlns:p="http://schemas.openxmlformats.org/presentationml/2006/main">
  <p:tag name="AS_UNIQUEID" val="1201"/>
</p:tagLst>
</file>

<file path=ppt/tags/tag899.xml><?xml version="1.0" encoding="utf-8"?>
<p:tagLst xmlns:p="http://schemas.openxmlformats.org/presentationml/2006/main">
  <p:tag name="AS_UNIQUEID" val="1202"/>
  <p:tag name="KSO_WM_UNIT_TEXT_FILL_FORE_SCHEMECOLOR_INDEX" val="14"/>
  <p:tag name="KSO_WM_UNIT_TEXT_FILL_FORE_SCHEMECOLOR_INDEX_BRIGHTNESS" val="0"/>
  <p:tag name="KSO_WM_UNIT_TEXT_FILL_TYPE" val="1"/>
</p:tagLst>
</file>

<file path=ppt/tags/tag9.xml><?xml version="1.0" encoding="utf-8"?>
<p:tagLst xmlns:p="http://schemas.openxmlformats.org/presentationml/2006/main">
  <p:tag name="AS_UNIQUEID" val="143"/>
</p:tagLst>
</file>

<file path=ppt/tags/tag90.xml><?xml version="1.0" encoding="utf-8"?>
<p:tagLst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0.xml><?xml version="1.0" encoding="utf-8"?>
<p:tagLst xmlns:p="http://schemas.openxmlformats.org/presentationml/2006/main">
  <p:tag name="AS_UNIQUEID" val="1203"/>
</p:tagLst>
</file>

<file path=ppt/tags/tag901.xml><?xml version="1.0" encoding="utf-8"?>
<p:tagLst xmlns:p="http://schemas.openxmlformats.org/presentationml/2006/main">
  <p:tag name="AS_UNIQUEID" val="1204"/>
</p:tagLst>
</file>

<file path=ppt/tags/tag902.xml><?xml version="1.0" encoding="utf-8"?>
<p:tagLst xmlns:p="http://schemas.openxmlformats.org/presentationml/2006/main">
  <p:tag name="AS_UNIQUEID" val="1205"/>
  <p:tag name="KSO_WM_UNIT_TEXT_FILL_FORE_SCHEMECOLOR_INDEX" val="14"/>
  <p:tag name="KSO_WM_UNIT_TEXT_FILL_FORE_SCHEMECOLOR_INDEX_BRIGHTNESS" val="0"/>
  <p:tag name="KSO_WM_UNIT_TEXT_FILL_TYPE" val="1"/>
</p:tagLst>
</file>

<file path=ppt/tags/tag903.xml><?xml version="1.0" encoding="utf-8"?>
<p:tagLst xmlns:p="http://schemas.openxmlformats.org/presentationml/2006/main">
  <p:tag name="AS_UNIQUEID" val="1206"/>
  <p:tag name="KSO_WM_UNIT_TEXT_FILL_FORE_SCHEMECOLOR_INDEX" val="14"/>
  <p:tag name="KSO_WM_UNIT_TEXT_FILL_FORE_SCHEMECOLOR_INDEX_BRIGHTNESS" val="0"/>
  <p:tag name="KSO_WM_UNIT_TEXT_FILL_TYPE" val="1"/>
</p:tagLst>
</file>

<file path=ppt/tags/tag904.xml><?xml version="1.0" encoding="utf-8"?>
<p:tagLst xmlns:p="http://schemas.openxmlformats.org/presentationml/2006/main">
  <p:tag name="AS_UNIQUEID" val="1207"/>
  <p:tag name="KSO_WM_UNIT_TEXT_FILL_FORE_SCHEMECOLOR_INDEX" val="14"/>
  <p:tag name="KSO_WM_UNIT_TEXT_FILL_FORE_SCHEMECOLOR_INDEX_BRIGHTNESS" val="0"/>
  <p:tag name="KSO_WM_UNIT_TEXT_FILL_TYPE" val="1"/>
</p:tagLst>
</file>

<file path=ppt/tags/tag905.xml><?xml version="1.0" encoding="utf-8"?>
<p:tagLst xmlns:p="http://schemas.openxmlformats.org/presentationml/2006/main">
  <p:tag name="AS_UNIQUEID" val="1208"/>
  <p:tag name="KSO_WM_UNIT_TEXT_FILL_FORE_SCHEMECOLOR_INDEX" val="14"/>
  <p:tag name="KSO_WM_UNIT_TEXT_FILL_FORE_SCHEMECOLOR_INDEX_BRIGHTNESS" val="0"/>
  <p:tag name="KSO_WM_UNIT_TEXT_FILL_TYPE" val="1"/>
</p:tagLst>
</file>

<file path=ppt/tags/tag906.xml><?xml version="1.0" encoding="utf-8"?>
<p:tagLst xmlns:p="http://schemas.openxmlformats.org/presentationml/2006/main">
  <p:tag name="AS_UNIQUEID" val="1209"/>
  <p:tag name="KSO_WM_UNIT_TEXT_FILL_FORE_SCHEMECOLOR_INDEX" val="14"/>
  <p:tag name="KSO_WM_UNIT_TEXT_FILL_FORE_SCHEMECOLOR_INDEX_BRIGHTNESS" val="0"/>
  <p:tag name="KSO_WM_UNIT_TEXT_FILL_TYPE" val="1"/>
</p:tagLst>
</file>

<file path=ppt/tags/tag907.xml><?xml version="1.0" encoding="utf-8"?>
<p:tagLst xmlns:p="http://schemas.openxmlformats.org/presentationml/2006/main">
  <p:tag name="AS_UNIQUEID" val="1210"/>
</p:tagLst>
</file>

<file path=ppt/tags/tag908.xml><?xml version="1.0" encoding="utf-8"?>
<p:tagLst xmlns:p="http://schemas.openxmlformats.org/presentationml/2006/main">
  <p:tag name="AS_UNIQUEID" val="1211"/>
  <p:tag name="KSO_WM_UNIT_TEXT_FILL_FORE_SCHEMECOLOR_INDEX" val="14"/>
  <p:tag name="KSO_WM_UNIT_TEXT_FILL_FORE_SCHEMECOLOR_INDEX_BRIGHTNESS" val="0"/>
  <p:tag name="KSO_WM_UNIT_TEXT_FILL_TYPE" val="1"/>
</p:tagLst>
</file>

<file path=ppt/tags/tag909.xml><?xml version="1.0" encoding="utf-8"?>
<p:tagLst xmlns:p="http://schemas.openxmlformats.org/presentationml/2006/main">
  <p:tag name="AS_UNIQUEID" val="1212"/>
  <p:tag name="KSO_WM_UNIT_TEXT_FILL_FORE_SCHEMECOLOR_INDEX" val="14"/>
  <p:tag name="KSO_WM_UNIT_TEXT_FILL_FORE_SCHEMECOLOR_INDEX_BRIGHTNESS" val="0"/>
  <p:tag name="KSO_WM_UNIT_TEXT_FILL_TYPE" val="1"/>
</p:tagLst>
</file>

<file path=ppt/tags/tag91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0.xml><?xml version="1.0" encoding="utf-8"?>
<p:tagLst xmlns:p="http://schemas.openxmlformats.org/presentationml/2006/main">
  <p:tag name="AS_UNIQUEID" val="1213"/>
  <p:tag name="KSO_WM_UNIT_TEXT_FILL_FORE_SCHEMECOLOR_INDEX" val="14"/>
  <p:tag name="KSO_WM_UNIT_TEXT_FILL_FORE_SCHEMECOLOR_INDEX_BRIGHTNESS" val="0"/>
  <p:tag name="KSO_WM_UNIT_TEXT_FILL_TYPE" val="1"/>
</p:tagLst>
</file>

<file path=ppt/tags/tag911.xml><?xml version="1.0" encoding="utf-8"?>
<p:tagLst xmlns:p="http://schemas.openxmlformats.org/presentationml/2006/main">
  <p:tag name="AS_UNIQUEID" val="1214"/>
  <p:tag name="KSO_WM_UNIT_TEXT_FILL_FORE_SCHEMECOLOR_INDEX" val="14"/>
  <p:tag name="KSO_WM_UNIT_TEXT_FILL_FORE_SCHEMECOLOR_INDEX_BRIGHTNESS" val="0"/>
  <p:tag name="KSO_WM_UNIT_TEXT_FILL_TYPE" val="1"/>
</p:tagLst>
</file>

<file path=ppt/tags/tag912.xml><?xml version="1.0" encoding="utf-8"?>
<p:tagLst xmlns:p="http://schemas.openxmlformats.org/presentationml/2006/main">
  <p:tag name="AS_UNIQUEID" val="1215"/>
</p:tagLst>
</file>

<file path=ppt/tags/tag913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914.xml><?xml version="1.0" encoding="utf-8"?>
<p:tagLst xmlns:p="http://schemas.openxmlformats.org/presentationml/2006/main">
  <p:tag name="AS_UNIQUEID" val="1216"/>
</p:tagLst>
</file>

<file path=ppt/tags/tag915.xml><?xml version="1.0" encoding="utf-8"?>
<p:tagLst xmlns:p="http://schemas.openxmlformats.org/presentationml/2006/main">
  <p:tag name="AS_UNIQUEID" val="121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5f41f96-f237-40fd-8a51-af7693953729}"/>
</p:tagLst>
</file>

<file path=ppt/tags/tag916.xml><?xml version="1.0" encoding="utf-8"?>
<p:tagLst xmlns:p="http://schemas.openxmlformats.org/presentationml/2006/main">
  <p:tag name="AS_UNIQUEID" val="35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917.xml><?xml version="1.0" encoding="utf-8"?>
<p:tagLst xmlns:p="http://schemas.openxmlformats.org/presentationml/2006/main">
  <p:tag name="AS_UNIQUEID" val="36"/>
</p:tagLst>
</file>

<file path=ppt/tags/tag918.xml><?xml version="1.0" encoding="utf-8"?>
<p:tagLst xmlns:p="http://schemas.openxmlformats.org/presentationml/2006/main">
  <p:tag name="AS_UNIQUEID" val="37"/>
</p:tagLst>
</file>

<file path=ppt/tags/tag919.xml><?xml version="1.0" encoding="utf-8"?>
<p:tagLst xmlns:p="http://schemas.openxmlformats.org/presentationml/2006/main">
  <p:tag name="AS_UNIQUEID" val="38"/>
</p:tagLst>
</file>

<file path=ppt/tags/tag92.xml><?xml version="1.0" encoding="utf-8"?>
<p:tagLst xmlns:p="http://schemas.openxmlformats.org/presentationml/2006/main">
  <p:tag name="AS_UNIQUEID" val="405"/>
</p:tagLst>
</file>

<file path=ppt/tags/tag920.xml><?xml version="1.0" encoding="utf-8"?>
<p:tagLst xmlns:p="http://schemas.openxmlformats.org/presentationml/2006/main">
  <p:tag name="AS_UNIQUEID" val="39"/>
  <p:tag name="KSO_WM_UNIT_TEXT_FILL_FORE_SCHEMECOLOR_INDEX" val="1"/>
  <p:tag name="KSO_WM_UNIT_TEXT_FILL_FORE_SCHEMECOLOR_INDEX_BRIGHTNESS" val="0"/>
  <p:tag name="KSO_WM_UNIT_TEXT_FILL_TYPE" val="1"/>
</p:tagLst>
</file>

<file path=ppt/tags/tag921.xml><?xml version="1.0" encoding="utf-8"?>
<p:tagLst xmlns:p="http://schemas.openxmlformats.org/presentationml/2006/main">
  <p:tag name="AS_UNIQUEID" val="40"/>
  <p:tag name="KSO_WM_UNIT_TEXT_FILL_FORE_SCHEMECOLOR_INDEX" val="1"/>
  <p:tag name="KSO_WM_UNIT_TEXT_FILL_FORE_SCHEMECOLOR_INDEX_BRIGHTNESS" val="0"/>
  <p:tag name="KSO_WM_UNIT_TEXT_FILL_TYPE" val="1"/>
</p:tagLst>
</file>

<file path=ppt/tags/tag922.xml><?xml version="1.0" encoding="utf-8"?>
<p:tagLst xmlns:p="http://schemas.openxmlformats.org/presentationml/2006/main">
  <p:tag name="AS_UNIQUEID" val="41"/>
  <p:tag name="KSO_WM_UNIT_TEXT_FILL_FORE_SCHEMECOLOR_INDEX" val="1"/>
  <p:tag name="KSO_WM_UNIT_TEXT_FILL_FORE_SCHEMECOLOR_INDEX_BRIGHTNESS" val="0"/>
  <p:tag name="KSO_WM_UNIT_TEXT_FILL_TYPE" val="1"/>
</p:tagLst>
</file>

<file path=ppt/tags/tag923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924.xml><?xml version="1.0" encoding="utf-8"?>
<p:tagLst xmlns:p="http://schemas.openxmlformats.org/presentationml/2006/main">
  <p:tag name="AS_UNIQUEID" val="1218"/>
</p:tagLst>
</file>

<file path=ppt/tags/tag925.xml><?xml version="1.0" encoding="utf-8"?>
<p:tagLst xmlns:p="http://schemas.openxmlformats.org/presentationml/2006/main">
  <p:tag name="AS_UNIQUEID" val="43"/>
</p:tagLst>
</file>

<file path=ppt/tags/tag926.xml><?xml version="1.0" encoding="utf-8"?>
<p:tagLst xmlns:p="http://schemas.openxmlformats.org/presentationml/2006/main">
  <p:tag name="AS_UNIQUEID" val="44"/>
</p:tagLst>
</file>

<file path=ppt/tags/tag927.xml><?xml version="1.0" encoding="utf-8"?>
<p:tagLst xmlns:p="http://schemas.openxmlformats.org/presentationml/2006/main">
  <p:tag name="AS_UNIQUEID" val="1219"/>
</p:tagLst>
</file>

<file path=ppt/tags/tag928.xml><?xml version="1.0" encoding="utf-8"?>
<p:tagLst xmlns:p="http://schemas.openxmlformats.org/presentationml/2006/main">
  <p:tag name="AS_UNIQUEID" val="122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b4535f27-cf67-45ad-addf-6ffd857bf295}"/>
</p:tagLst>
</file>

<file path=ppt/tags/tag929.xml><?xml version="1.0" encoding="utf-8"?>
<p:tagLst xmlns:p="http://schemas.openxmlformats.org/presentationml/2006/main">
  <p:tag name="AS_UNIQUEID" val="122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KSO_WM_UNIT_TYPE" val="i"/>
  <p:tag name="WM_BEAUTIFY_SHAPE_IDENTITY" val="{f09b73ac-5820-48fd-96af-73aabaf3153e}"/>
</p:tagLst>
</file>

<file path=ppt/tags/tag93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0.xml><?xml version="1.0" encoding="utf-8"?>
<p:tagLst xmlns:p="http://schemas.openxmlformats.org/presentationml/2006/main">
  <p:tag name="AS_UNIQUEID" val="122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31.xml><?xml version="1.0" encoding="utf-8"?>
<p:tagLst xmlns:p="http://schemas.openxmlformats.org/presentationml/2006/main">
  <p:tag name="AS_UNIQUEID" val="122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32.xml><?xml version="1.0" encoding="utf-8"?>
<p:tagLst xmlns:p="http://schemas.openxmlformats.org/presentationml/2006/main">
  <p:tag name="AS_UNIQUEID" val="122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3"/>
  <p:tag name="KSO_WM_UNIT_INDEX" val="3"/>
  <p:tag name="KSO_WM_UNIT_LAYERLEVEL" val="1"/>
  <p:tag name="KSO_WM_UNIT_LINE_FILL_TYPE" val="2"/>
  <p:tag name="KSO_WM_UNIT_LINE_FORE_SCHEMECOLOR_INDEX" val="7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6da3f415-1e75-40e3-b685-b3c4942c44d5}"/>
</p:tagLst>
</file>

<file path=ppt/tags/tag933.xml><?xml version="1.0" encoding="utf-8"?>
<p:tagLst xmlns:p="http://schemas.openxmlformats.org/presentationml/2006/main">
  <p:tag name="AS_UNIQUEID" val="1225"/>
  <p:tag name="KSO_WM_ASSEMBLE_CHIP_INDEX" val="9e7eee3571424fb59668e5b286eac57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634054ed1e2fb8091f"/>
  <p:tag name="KSO_WM_TEMPLATE_ASSEMBLE_XID" val="60656f634054ed1e2fb8091f"/>
  <p:tag name="KSO_WM_TEMPLATE_CATEGORY" val="diagram"/>
  <p:tag name="KSO_WM_TEMPLATE_INDEX" val="20212837"/>
  <p:tag name="KSO_WM_UNIT_BLOCK" val="0"/>
  <p:tag name="KSO_WM_UNIT_COMPATIBLE" val="0"/>
  <p:tag name="KSO_WM_UNIT_DEC_AREA_ID" val="e8afa783d8c7484b993286eff1d293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934.xml><?xml version="1.0" encoding="utf-8"?>
<p:tagLst xmlns:p="http://schemas.openxmlformats.org/presentationml/2006/main">
  <p:tag name="AS_UNIQUEID" val="1226"/>
  <p:tag name="KSO_WM_ASSEMBLE_CHIP_INDEX" val="e651409f788247368e93e4bd98c8b396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634054ed1e2fb8091f"/>
  <p:tag name="KSO_WM_TEMPLATE_ASSEMBLE_XID" val="60656f634054ed1e2fb8091f"/>
  <p:tag name="KSO_WM_TEMPLATE_CATEGORY" val="diagram"/>
  <p:tag name="KSO_WM_TEMPLATE_INDEX" val="20212837"/>
  <p:tag name="KSO_WM_UNIT_BLOCK" val="0"/>
  <p:tag name="KSO_WM_UNIT_COMPATIBLE" val="0"/>
  <p:tag name="KSO_WM_UNIT_DEC_AREA_ID" val="4080f1750887460c84f2f9836e4752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3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3"/>
</p:tagLst>
</file>

<file path=ppt/tags/tag935.xml><?xml version="1.0" encoding="utf-8"?>
<p:tagLst xmlns:p="http://schemas.openxmlformats.org/presentationml/2006/main">
  <p:tag name="AS_UNIQUEID" val="1227"/>
  <p:tag name="KSO_WM_ASSEMBLE_CHIP_INDEX" val="ffb61e95f30343bdb791adb6467e0e89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634054ed1e2fb8091f"/>
  <p:tag name="KSO_WM_TEMPLATE_ASSEMBLE_XID" val="60656f634054ed1e2fb8091f"/>
  <p:tag name="KSO_WM_TEMPLATE_CATEGORY" val="diagram"/>
  <p:tag name="KSO_WM_TEMPLATE_INDEX" val="20212837"/>
  <p:tag name="KSO_WM_UNIT_BLOCK" val="0"/>
  <p:tag name="KSO_WM_UNIT_COMPATIBLE" val="0"/>
  <p:tag name="KSO_WM_UNIT_DEC_AREA_ID" val="0419df17ebdf4319984821e8680b53d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37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0"/>
</p:tagLst>
</file>

<file path=ppt/tags/tag93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724318ba889447f7b57e0c6dff0f547d&quot;,&quot;fill_align&quot;:&quot;lm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4741b90348c5473d8465a405175a212c&quot;,&quot;fill_align&quot;:&quot;lm&quot;,&quot;chip_types&quot;:[&quot;diagram&quot;,&quot;pictext&quot;,&quot;text&quot;,&quot;picture&quot;,&quot;chart&quot;,&quot;table&quot;,&quot;video&quot;]},{&quot;text_align&quot;:&quot;lm&quot;,&quot;text_direction&quot;:&quot;horizontal&quot;,&quot;support_big_font&quot;:false,&quot;picture_toward&quot;:0,&quot;picture_dockside&quot;:[],&quot;fill_id&quot;:&quot;407ba1dadf18432cbe62c2e535efda18&quot;,&quot;fill_align&quot;:&quot;lm&quot;,&quot;chip_types&quot;:[&quot;pictext&quot;,&quot;text&quot;,&quot;picture&quot;]}]]"/>
  <p:tag name="KSO_WM_CHIP_GROUPID" val="5f0da2082c9c209bb8bb658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0da2082c9c209bb8bb6589"/>
  <p:tag name="KSO_WM_SLIDE_BACKGROUND" val="[&quot;general&quot;,&quot;navigation&quot;]"/>
  <p:tag name="KSO_WM_SLIDE_BACKGROUND_TYPE" val="navigation"/>
  <p:tag name="KSO_WM_SLIDE_BK_DARK_LIGHT" val="2"/>
  <p:tag name="KSO_WM_SLIDE_ID" val="diagram20212837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43:42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43:42&quot;,&quot;margin&quot;:{&quot;bottom&quot;:0.4230000078678131,&quot;left&quot;:0.9524999856948853,&quot;right&quot;:0.9524999856948853,&quot;top&quot;:0.4230000078678131},&quot;type&quot;:0},{&quot;direction&quot;:1,&quot;id&quot;:&quot;2021-04-01T15:43:42&quot;,&quot;maxSize&quot;:{&quot;size1&quot;:72.49968838441418},&quot;minSize&quot;:{&quot;size1&quot;:29.999688384414185},&quot;normalSize&quot;:{&quot;size1&quot;:29.999688384414185},&quot;subLayout&quot;:[{&quot;id&quot;:&quot;2021-04-01T15:43:42&quot;,&quot;margin&quot;:{&quot;bottom&quot;:1.6929999589920044,&quot;left&quot;:1.2697499990463257,&quot;right&quot;:0.6352500319480896,&quot;top&quot;:1.6929999589920044},&quot;type&quot;:0},{&quot;id&quot;:&quot;2021-04-01T15:43:42&quot;,&quot;margin&quot;:{&quot;bottom&quot;:1.6929999589920044,&quot;left&quot;:0.0195000022649765,&quot;right&quot;:1.2697499990463257,&quot;top&quot;:1.6929999589920044},&quot;type&quot;:0}],&quot;type&quot;:0}],&quot;type&quot;:0}"/>
  <p:tag name="KSO_WM_SLIDE_POSITION" val="0*0"/>
  <p:tag name="KSO_WM_SLIDE_RATIO" val="1.777778"/>
  <p:tag name="KSO_WM_SLIDE_SIZE" val="960*492"/>
  <p:tag name="KSO_WM_SLIDE_SUBTYPE" val="pureTxt"/>
  <p:tag name="KSO_WM_SLIDE_SUPPORT_FEATURE_TYPE" val="0"/>
  <p:tag name="KSO_WM_SLIDE_TYPE" val="text"/>
  <p:tag name="KSO_WM_TAG_VERSION" val="1.0"/>
  <p:tag name="KSO_WM_TEMPLATE_ASSEMBLE_GROUPID" val="60656f634054ed1e2fb8091f"/>
  <p:tag name="KSO_WM_TEMPLATE_ASSEMBLE_XID" val="60656f634054ed1e2fb8091f"/>
  <p:tag name="KSO_WM_TEMPLATE_CATEGORY" val="diagram"/>
  <p:tag name="KSO_WM_TEMPLATE_COLOR_TYPE" val="1"/>
  <p:tag name="KSO_WM_TEMPLATE_INDEX" val="20212837"/>
  <p:tag name="KSO_WM_TEMPLATE_MASTER_TYPE" val="0"/>
  <p:tag name="KSO_WM_TEMPLATE_SUBCATEGORY" val="21"/>
</p:tagLst>
</file>

<file path=ppt/tags/tag937.xml><?xml version="1.0" encoding="utf-8"?>
<p:tagLst xmlns:p="http://schemas.openxmlformats.org/presentationml/2006/main">
  <p:tag name="AS_UNIQUEID" val="1228"/>
</p:tagLst>
</file>

<file path=ppt/tags/tag938.xml><?xml version="1.0" encoding="utf-8"?>
<p:tagLst xmlns:p="http://schemas.openxmlformats.org/presentationml/2006/main">
  <p:tag name="AS_UNIQUEID" val="122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79e9840-d02d-4ea8-b7ba-a92b422fc604}"/>
</p:tagLst>
</file>

<file path=ppt/tags/tag939.xml><?xml version="1.0" encoding="utf-8"?>
<p:tagLst xmlns:p="http://schemas.openxmlformats.org/presentationml/2006/main">
  <p:tag name="AS_UNIQUEID" val="1230"/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ae65eab5f4f6474db60bd97616c5caa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55_1*i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47"/>
</p:tagLst>
</file>

<file path=ppt/tags/tag94.xml><?xml version="1.0" encoding="utf-8"?>
<p:tagLst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0.xml><?xml version="1.0" encoding="utf-8"?>
<p:tagLst xmlns:p="http://schemas.openxmlformats.org/presentationml/2006/main">
  <p:tag name="AS_UNIQUEID" val="1231"/>
  <p:tag name="KSO_WM_BEAUTIFY_FLAG" val="#wm#"/>
  <p:tag name="KSO_WM_CHIP_GROUPID" val="5f2298f1dda340fd2c9b5892"/>
  <p:tag name="KSO_WM_CHIP_XID" val="5f2298f1dda340fd2c9b5893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d15fdf9f19b547c39c00ee750aa71d3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75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90"/>
</p:tagLst>
</file>

<file path=ppt/tags/tag941.xml><?xml version="1.0" encoding="utf-8"?>
<p:tagLst xmlns:p="http://schemas.openxmlformats.org/presentationml/2006/main">
  <p:tag name="AS_UNIQUEID" val="1232"/>
  <p:tag name="KSO_WM_ASSEMBLE_CHIP_INDEX" val="219e395931e54c20a5e6bd7358252c6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772535c0a7c24533b51331613326c81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942.xml><?xml version="1.0" encoding="utf-8"?>
<p:tagLst xmlns:p="http://schemas.openxmlformats.org/presentationml/2006/main">
  <p:tag name="AS_UNIQUEID" val="1233"/>
  <p:tag name="KSO_WM_ASSEMBLE_CHIP_INDEX" val="35f353da578a412dbe80f362bbefae3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INDEX" val="20212755"/>
  <p:tag name="KSO_WM_UNIT_BLOCK" val="0"/>
  <p:tag name="KSO_WM_UNIT_COMPATIBLE" val="0"/>
  <p:tag name="KSO_WM_UNIT_DEC_AREA_ID" val="a4284736ae1245db93b9ebead92003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7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0"/>
</p:tagLst>
</file>

<file path=ppt/tags/tag94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16e2242bd0014a3cbecbb008fcc22690&quot;,&quot;fill_align&quot;:&quot;cm&quot;,&quot;chip_types&quot;:[&quot;text&quot;,&quot;header&quot;]},{&quot;text_align&quot;:&quot;lm&quot;,&quot;text_direction&quot;:&quot;horizontal&quot;,&quot;support_big_font&quot;:true,&quot;picture_toward&quot;:0,&quot;picture_dockside&quot;:[],&quot;fill_id&quot;:&quot;a0ace50ddfc340b79efa6c32e142e016&quot;,&quot;fill_align&quot;:&quot;cm&quot;,&quot;chip_types&quot;:[&quot;text&quot;,&quot;picture&quot;,&quot;chart&quot;,&quot;table&quot;]}]]"/>
  <p:tag name="KSO_WM_CHIP_GROUPID" val="5f2298f1dda340fd2c9b5892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8f1dda340fd2c9b5893"/>
  <p:tag name="KSO_WM_SLIDE_BACKGROUND_TYPE" val="general"/>
  <p:tag name="KSO_WM_SLIDE_BK_DARK_LIGHT" val=""/>
  <p:tag name="KSO_WM_SLIDE_ID" val="diagram202127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1-04-01T15:36:57&quot;,&quot;maxSize&quot;:{&quot;size1&quot;:36.2},&quot;minSize&quot;:{&quot;size1&quot;:36.2},&quot;normalSize&quot;:{&quot;size1&quot;:36.2},&quot;subLayout&quot;:[{&quot;id&quot;:&quot;2021-04-01T15:36:57&quot;,&quot;margin&quot;:{&quot;bottom&quot;:5.927000045776367,&quot;left&quot;:1.5877500772476196,&quot;right&quot;:1.5674998760223389,&quot;top&quot;:5.927000045776367},&quot;type&quot;:0},{&quot;id&quot;:&quot;2021-04-01T15:36:57&quot;,&quot;margin&quot;:{&quot;bottom&quot;:5.927000045776367,&quot;left&quot;:1.5877500772476196,&quot;right&quot;:3.1747498512268066,&quot;top&quot;:5.927000045776367},&quot;type&quot;:0}],&quot;type&quot;:0}"/>
  <p:tag name="KSO_WM_SLIDE_POSITION" val="0*126"/>
  <p:tag name="KSO_WM_SLIDE_RATIO" val="1.777778"/>
  <p:tag name="KSO_WM_SLIDE_SIZE" val="900*288"/>
  <p:tag name="KSO_WM_SLIDE_SUBTYPE" val="pureTxt"/>
  <p:tag name="KSO_WM_SLIDE_SUPPORT_FEATURE_TYPE" val="0"/>
  <p:tag name="KSO_WM_SLIDE_TYPE" val="text"/>
  <p:tag name="KSO_WM_TAG_VERSION" val="1.0"/>
  <p:tag name="KSO_WM_TEMPLATE_ASSEMBLE_GROUPID" val="60656f454054ed1e2fb806a5"/>
  <p:tag name="KSO_WM_TEMPLATE_ASSEMBLE_XID" val="60656f454054ed1e2fb806a5"/>
  <p:tag name="KSO_WM_TEMPLATE_CATEGORY" val="diagram"/>
  <p:tag name="KSO_WM_TEMPLATE_COLOR_TYPE" val="1"/>
  <p:tag name="KSO_WM_TEMPLATE_INDEX" val="20212755"/>
  <p:tag name="KSO_WM_TEMPLATE_MASTER_TYPE" val="0"/>
  <p:tag name="KSO_WM_TEMPLATE_SUBCATEGORY" val="21"/>
</p:tagLst>
</file>

<file path=ppt/tags/tag944.xml><?xml version="1.0" encoding="utf-8"?>
<p:tagLst xmlns:p="http://schemas.openxmlformats.org/presentationml/2006/main">
  <p:tag name="AS_UNIQUEID" val="1234"/>
</p:tagLst>
</file>

<file path=ppt/tags/tag945.xml><?xml version="1.0" encoding="utf-8"?>
<p:tagLst xmlns:p="http://schemas.openxmlformats.org/presentationml/2006/main">
  <p:tag name="AS_UNIQUEID" val="1235"/>
</p:tagLst>
</file>

<file path=ppt/tags/tag946.xml><?xml version="1.0" encoding="utf-8"?>
<p:tagLst xmlns:p="http://schemas.openxmlformats.org/presentationml/2006/main">
  <p:tag name="AS_UNIQUEID" val="1236"/>
</p:tagLst>
</file>

<file path=ppt/tags/tag947.xml><?xml version="1.0" encoding="utf-8"?>
<p:tagLst xmlns:p="http://schemas.openxmlformats.org/presentationml/2006/main">
  <p:tag name="AS_UNIQUEID" val="1237"/>
</p:tagLst>
</file>

<file path=ppt/tags/tag948.xml><?xml version="1.0" encoding="utf-8"?>
<p:tagLst xmlns:p="http://schemas.openxmlformats.org/presentationml/2006/main">
  <p:tag name="AS_UNIQUEID" val="1238"/>
</p:tagLst>
</file>

<file path=ppt/tags/tag949.xml><?xml version="1.0" encoding="utf-8"?>
<p:tagLst xmlns:p="http://schemas.openxmlformats.org/presentationml/2006/main">
  <p:tag name="AS_UNIQUEID" val="123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989764f-830a-4d98-af0f-c128546b1244}"/>
</p:tagLst>
</file>

<file path=ppt/tags/tag95.xml><?xml version="1.0" encoding="utf-8"?>
<p:tagLst xmlns:p="http://schemas.openxmlformats.org/presentationml/2006/main">
  <p:tag name="AS_UNIQUEID" val="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50.xml><?xml version="1.0" encoding="utf-8"?>
<p:tagLst xmlns:p="http://schemas.openxmlformats.org/presentationml/2006/main">
  <p:tag name="AS_UNIQUEID" val="1240"/>
  <p:tag name="KSO_WM_ASSEMBLE_CHIP_INDEX" val="53f115901fe44f3787d5c3752471e8b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644054ed1e2fb8092e"/>
  <p:tag name="KSO_WM_TEMPLATE_ASSEMBLE_XID" val="60656f644054ed1e2fb8092e"/>
  <p:tag name="KSO_WM_TEMPLATE_CATEGORY" val="diagram"/>
  <p:tag name="KSO_WM_TEMPLATE_INDEX" val="20212843"/>
  <p:tag name="KSO_WM_UNIT_BLOCK" val="0"/>
  <p:tag name="KSO_WM_UNIT_COMPATIBLE" val="0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76"/>
</p:tagLst>
</file>

<file path=ppt/tags/tag95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CHIP_GROUPID" val="5f20142fc4814ce96fb128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0142fc4814ce96fb1281b"/>
  <p:tag name="KSO_WM_SLIDE_BACKGROUND" val="[&quot;general&quot;]"/>
  <p:tag name="KSO_WM_SLIDE_BACKGROUND_TYPE" val="general"/>
  <p:tag name="KSO_WM_SLIDE_BK_DARK_LIGHT" val=""/>
  <p:tag name="KSO_WM_SLIDE_ID" val="diagram20212843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43:52&quot;,&quot;maxSize&quot;:{&quot;size1&quot;:2.40005161155261},&quot;minSize&quot;:{&quot;size1&quot;:2.40005161155261},&quot;normalSize&quot;:{&quot;size1&quot;:2.40005161155261},&quot;subLayout&quot;:[{&quot;id&quot;:&quot;2021-04-01T15:43:52&quot;,&quot;type&quot;:0},{&quot;id&quot;:&quot;2021-04-01T15:43:52&quot;,&quot;margin&quot;:{&quot;bottom&quot;:1.6929999589920044,&quot;left&quot;:1.2697499990463257,&quot;right&quot;:1.2697499990463257,&quot;top&quot;:1.2699999809265137},&quot;type&quot;:0}],&quot;type&quot;:0}"/>
  <p:tag name="KSO_WM_SLIDE_POSITION" val="47*107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60656f644054ed1e2fb8092e"/>
  <p:tag name="KSO_WM_TEMPLATE_ASSEMBLE_XID" val="60656f644054ed1e2fb8092e"/>
  <p:tag name="KSO_WM_TEMPLATE_CATEGORY" val="diagram"/>
  <p:tag name="KSO_WM_TEMPLATE_COLOR_TYPE" val="1"/>
  <p:tag name="KSO_WM_TEMPLATE_INDEX" val="2021284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952.xml><?xml version="1.0" encoding="utf-8"?>
<p:tagLst xmlns:p="http://schemas.openxmlformats.org/presentationml/2006/main">
  <p:tag name="AS_UNIQUEID" val="1241"/>
</p:tagLst>
</file>

<file path=ppt/tags/tag953.xml><?xml version="1.0" encoding="utf-8"?>
<p:tagLst xmlns:p="http://schemas.openxmlformats.org/presentationml/2006/main">
  <p:tag name="AS_UNIQUEID" val="124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6a55ec8-8df7-4cbe-9ffb-18e5fd100c84}"/>
</p:tagLst>
</file>

<file path=ppt/tags/tag954.xml><?xml version="1.0" encoding="utf-8"?>
<p:tagLst xmlns:p="http://schemas.openxmlformats.org/presentationml/2006/main">
  <p:tag name="AS_UNIQUEID" val="68"/>
</p:tagLst>
</file>

<file path=ppt/tags/tag955.xml><?xml version="1.0" encoding="utf-8"?>
<p:tagLst xmlns:p="http://schemas.openxmlformats.org/presentationml/2006/main">
  <p:tag name="AS_UNIQUEID" val="69"/>
</p:tagLst>
</file>

<file path=ppt/tags/tag956.xml><?xml version="1.0" encoding="utf-8"?>
<p:tagLst xmlns:p="http://schemas.openxmlformats.org/presentationml/2006/main">
  <p:tag name="AS_UNIQUEID" val="70"/>
</p:tagLst>
</file>

<file path=ppt/tags/tag957.xml><?xml version="1.0" encoding="utf-8"?>
<p:tagLst xmlns:p="http://schemas.openxmlformats.org/presentationml/2006/main">
  <p:tag name="AS_UNIQUEID" val="71"/>
</p:tagLst>
</file>

<file path=ppt/tags/tag958.xml><?xml version="1.0" encoding="utf-8"?>
<p:tagLst xmlns:p="http://schemas.openxmlformats.org/presentationml/2006/main">
  <p:tag name="AS_UNIQUEID" val="72"/>
</p:tagLst>
</file>

<file path=ppt/tags/tag959.xml><?xml version="1.0" encoding="utf-8"?>
<p:tagLst xmlns:p="http://schemas.openxmlformats.org/presentationml/2006/main">
  <p:tag name="AS_UNIQUEID" val="73"/>
</p:tagLst>
</file>

<file path=ppt/tags/tag96.xml><?xml version="1.0" encoding="utf-8"?>
<p:tagLst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60.xml><?xml version="1.0" encoding="utf-8"?>
<p:tagLst xmlns:p="http://schemas.openxmlformats.org/presentationml/2006/main">
  <p:tag name="AS_UNIQUEID" val="74"/>
</p:tagLst>
</file>

<file path=ppt/tags/tag961.xml><?xml version="1.0" encoding="utf-8"?>
<p:tagLst xmlns:p="http://schemas.openxmlformats.org/presentationml/2006/main">
  <p:tag name="AS_UNIQUEID" val="75"/>
</p:tagLst>
</file>

<file path=ppt/tags/tag962.xml><?xml version="1.0" encoding="utf-8"?>
<p:tagLst xmlns:p="http://schemas.openxmlformats.org/presentationml/2006/main">
  <p:tag name="AS_UNIQUEID" val="76"/>
</p:tagLst>
</file>

<file path=ppt/tags/tag963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964.xml><?xml version="1.0" encoding="utf-8"?>
<p:tagLst xmlns:p="http://schemas.openxmlformats.org/presentationml/2006/main">
  <p:tag name="AS_UNIQUEID" val="1243"/>
</p:tagLst>
</file>

<file path=ppt/tags/tag965.xml><?xml version="1.0" encoding="utf-8"?>
<p:tagLst xmlns:p="http://schemas.openxmlformats.org/presentationml/2006/main">
  <p:tag name="AS_UNIQUEID" val="124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161ed56-cc2b-4546-ab43-ced740ee9ff3}"/>
</p:tagLst>
</file>

<file path=ppt/tags/tag966.xml><?xml version="1.0" encoding="utf-8"?>
<p:tagLst xmlns:p="http://schemas.openxmlformats.org/presentationml/2006/main">
  <p:tag name="AS_UNIQUEID" val="1245"/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8fd28f412b91449fa818affca25f40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1231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967.xml><?xml version="1.0" encoding="utf-8"?>
<p:tagLst xmlns:p="http://schemas.openxmlformats.org/presentationml/2006/main">
  <p:tag name="AS_UNIQUEID" val="1246"/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0041ad647b86422a98444fea62849ed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0"/>
</p:tagLst>
</file>

<file path=ppt/tags/tag968.xml><?xml version="1.0" encoding="utf-8"?>
<p:tagLst xmlns:p="http://schemas.openxmlformats.org/presentationml/2006/main">
  <p:tag name="AS_UNIQUEID" val="1247"/>
  <p:tag name="KSO_WM_BEAUTIFY_FLAG" val="#wm#"/>
  <p:tag name="KSO_WM_CHIP_GROUPID" val="5f310ec69c36e2348c3ef691"/>
  <p:tag name="KSO_WM_CHIP_XID" val="5f310ec69c36e2348c3ef692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709d5c229e014589a87704e9d53ccf7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31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"/>
</p:tagLst>
</file>

<file path=ppt/tags/tag969.xml><?xml version="1.0" encoding="utf-8"?>
<p:tagLst xmlns:p="http://schemas.openxmlformats.org/presentationml/2006/main">
  <p:tag name="AS_UNIQUEID" val="1248"/>
  <p:tag name="KSO_WM_ASSEMBLE_CHIP_INDEX" val="cda978bc0bff4d32be14a8838cdb5e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2437d05569a445938336cb634a575e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31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97.xml><?xml version="1.0" encoding="utf-8"?>
<p:tagLst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0.xml><?xml version="1.0" encoding="utf-8"?>
<p:tagLst xmlns:p="http://schemas.openxmlformats.org/presentationml/2006/main">
  <p:tag name="AS_UNIQUEID" val="1249"/>
  <p:tag name="KSO_WM_ASSEMBLE_CHIP_INDEX" val="4dc6fde855314caabbe51ee26e39fc35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69250144b9ec4456bbe4317ddeb152e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97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c642534ca0394f1a98e057b03f25da24&quot;,&quot;fill_align&quot;:&quot;lb&quot;,&quot;chip_types&quot;:[&quot;header&quot;]},{&quot;text_align&quot;:&quot;lt&quot;,&quot;text_direction&quot;:&quot;horizontal&quot;,&quot;support_big_font&quot;:true,&quot;fill_id&quot;:&quot;5d72a2f20ab243e5910887df09d08a2b&quot;,&quot;fill_align&quot;:&quot;lt&quot;,&quot;chip_types&quot;:[&quot;text&quot;]}]]"/>
  <p:tag name="KSO_WM_CHIP_GROUPID" val="5f310ec69c36e2348c3ef69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10ec69c36e2348c3ef692"/>
  <p:tag name="KSO_WM_SLIDE_BACKGROUND" val="[&quot;general&quot;]"/>
  <p:tag name="KSO_WM_SLIDE_BACKGROUND_TYPE" val="general"/>
  <p:tag name="KSO_WM_SLIDE_BK_DARK_LIGHT" val=""/>
  <p:tag name="KSO_WM_SLIDE_ID" val="diagram20212315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6:58&quot;,&quot;maxSize&quot;:{&quot;size1&quot;:48.9},&quot;minSize&quot;:{&quot;size1&quot;:40},&quot;normalSize&quot;:{&quot;size1&quot;:47.733333333333334},&quot;subLayout&quot;:[{&quot;id&quot;:&quot;2021-04-01T15:36:58&quot;,&quot;margin&quot;:{&quot;bottom&quot;:0.026000002399086952,&quot;left&quot;:4.762499809265137,&quot;right&quot;:4.762499809265137,&quot;top&quot;:5.502999782562256},&quot;type&quot;:0},{&quot;id&quot;:&quot;2021-04-01T15:36:58&quot;,&quot;margin&quot;:{&quot;bottom&quot;:5.079999923706055,&quot;left&quot;:4.762499809265137,&quot;right&quot;:4.762499809265137,&quot;top&quot;:0.8199999928474426},&quot;type&quot;:0}],&quot;type&quot;:0}"/>
  <p:tag name="KSO_WM_SLIDE_POSITION" val="71*36"/>
  <p:tag name="KSO_WM_SLIDE_RATIO" val="1.777778"/>
  <p:tag name="KSO_WM_SLIDE_SIZE" val="829*445"/>
  <p:tag name="KSO_WM_SLIDE_SUBTYPE" val="pureTxt"/>
  <p:tag name="KSO_WM_SLIDE_SUPPORT_FEATURE_TYPE" val="0"/>
  <p:tag name="KSO_WM_SLIDE_TYPE" val="text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COLOR_TYPE" val="1"/>
  <p:tag name="KSO_WM_TEMPLATE_INDEX" val="20212315"/>
  <p:tag name="KSO_WM_TEMPLATE_MASTER_TYPE" val="0"/>
  <p:tag name="KSO_WM_TEMPLATE_SUBCATEGORY" val="21"/>
</p:tagLst>
</file>

<file path=ppt/tags/tag972.xml><?xml version="1.0" encoding="utf-8"?>
<p:tagLst xmlns:p="http://schemas.openxmlformats.org/presentationml/2006/main">
  <p:tag name="AS_UNIQUEID" val="1250"/>
</p:tagLst>
</file>

<file path=ppt/tags/tag973.xml><?xml version="1.0" encoding="utf-8"?>
<p:tagLst xmlns:p="http://schemas.openxmlformats.org/presentationml/2006/main">
  <p:tag name="AS_UNIQUEID" val="125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f3181d5-ae73-44f8-98ac-cdf279d7575f}"/>
</p:tagLst>
</file>

<file path=ppt/tags/tag974.xml><?xml version="1.0" encoding="utf-8"?>
<p:tagLst xmlns:p="http://schemas.openxmlformats.org/presentationml/2006/main">
  <p:tag name="AS_UNIQUEID" val="1252"/>
</p:tagLst>
</file>

<file path=ppt/tags/tag975.xml><?xml version="1.0" encoding="utf-8"?>
<p:tagLst xmlns:p="http://schemas.openxmlformats.org/presentationml/2006/main">
  <p:tag name="AS_UNIQUEID" val="1253"/>
</p:tagLst>
</file>

<file path=ppt/tags/tag976.xml><?xml version="1.0" encoding="utf-8"?>
<p:tagLst xmlns:p="http://schemas.openxmlformats.org/presentationml/2006/main">
  <p:tag name="AS_UNIQUEID" val="1254"/>
</p:tagLst>
</file>

<file path=ppt/tags/tag977.xml><?xml version="1.0" encoding="utf-8"?>
<p:tagLst xmlns:p="http://schemas.openxmlformats.org/presentationml/2006/main">
  <p:tag name="AS_UNIQUEID" val="1255"/>
  <p:tag name="KSO_WM_UNIT_TEXT_FILL_FORE_SCHEMECOLOR_INDEX" val="1"/>
  <p:tag name="KSO_WM_UNIT_TEXT_FILL_FORE_SCHEMECOLOR_INDEX_BRIGHTNESS" val="0"/>
  <p:tag name="KSO_WM_UNIT_TEXT_FILL_TYPE" val="1"/>
</p:tagLst>
</file>

<file path=ppt/tags/tag978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979.xml><?xml version="1.0" encoding="utf-8"?>
<p:tagLst xmlns:p="http://schemas.openxmlformats.org/presentationml/2006/main">
  <p:tag name="AS_UNIQUEID" val="1256"/>
</p:tagLst>
</file>

<file path=ppt/tags/tag98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0.xml><?xml version="1.0" encoding="utf-8"?>
<p:tagLst xmlns:p="http://schemas.openxmlformats.org/presentationml/2006/main">
  <p:tag name="AS_UNIQUEID" val="1257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6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4d158093-4778-4ed9-9be0-272443b0b1e5}"/>
</p:tagLst>
</file>

<file path=ppt/tags/tag981.xml><?xml version="1.0" encoding="utf-8"?>
<p:tagLst xmlns:p="http://schemas.openxmlformats.org/presentationml/2006/main">
  <p:tag name="AS_UNIQUEID" val="12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  <p:tag name="KSO_WM_UNIT_TYPE" val="i"/>
  <p:tag name="WM_BEAUTIFY_SHAPE_IDENTITY" val="{85998b98-22c8-4d2b-b804-8f6d8a09a603}"/>
</p:tagLst>
</file>

<file path=ppt/tags/tag982.xml><?xml version="1.0" encoding="utf-8"?>
<p:tagLst xmlns:p="http://schemas.openxmlformats.org/presentationml/2006/main">
  <p:tag name="AS_UNIQUEID" val="125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83.xml><?xml version="1.0" encoding="utf-8"?>
<p:tagLst xmlns:p="http://schemas.openxmlformats.org/presentationml/2006/main">
  <p:tag name="AS_UNIQUEID" val="126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84.xml><?xml version="1.0" encoding="utf-8"?>
<p:tagLst xmlns:p="http://schemas.openxmlformats.org/presentationml/2006/main">
  <p:tag name="AS_UNIQUEID" val="126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6*i*3"/>
  <p:tag name="KSO_WM_UNIT_INDEX" val="3"/>
  <p:tag name="KSO_WM_UNIT_LAYERLEVEL" val="1"/>
  <p:tag name="KSO_WM_UNIT_LINE_FILL_TYPE" val="2"/>
  <p:tag name="KSO_WM_UNIT_LINE_FORE_SCHEMECOLOR_INDEX" val="7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5cf039f1-6f64-481d-a31c-1c244066f81a}"/>
</p:tagLst>
</file>

<file path=ppt/tags/tag985.xml><?xml version="1.0" encoding="utf-8"?>
<p:tagLst xmlns:p="http://schemas.openxmlformats.org/presentationml/2006/main">
  <p:tag name="AS_UNIQUEID" val="1262"/>
  <p:tag name="KSO_WM_BEAUTIFY_FLAG" val="#wm#"/>
  <p:tag name="KSO_WM_CHIP_GROUPID" val="5eda18a25860357932c55e72"/>
  <p:tag name="KSO_WM_CHIP_XID" val="5eda18ef5860357932c55e83"/>
  <p:tag name="KSO_WM_TAG_VERSION" val="1.0"/>
  <p:tag name="KSO_WM_TEMPLATE_ASSEMBLE_GROUPID" val="5fd0dace1fa9d42129dd8985"/>
  <p:tag name="KSO_WM_TEMPLATE_ASSEMBLE_XID" val="5fd0dace1fa9d42129dd8985"/>
  <p:tag name="KSO_WM_TEMPLATE_CATEGORY" val="diagram"/>
  <p:tag name="KSO_WM_TEMPLATE_INDEX" val="20212605"/>
  <p:tag name="KSO_WM_UNIT_BLOCK" val="0"/>
  <p:tag name="KSO_WM_UNIT_COMPATIBLE" val="0"/>
  <p:tag name="KSO_WM_UNIT_DEC_AREA_ID" val="a2084d8539de4223bb9771138194119f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f82c80aa0e5e4238b8f3905916a77bf0;125dbde5a6aa4b8ca5c05ec2033330d7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605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1"/>
  <p:tag name="KSO_WM_UNIT_TEXT_FILL_FORE_SCHEMECOLOR_INDEX_BRIGHTNESS" val="0"/>
  <p:tag name="KSO_WM_UNIT_TEXT_FILL_TYPE" val="1"/>
  <p:tag name="KSO_WM_UNIT_TYPE" val="i"/>
  <p:tag name="KSO_WM_UNIT_VALUE" val="756"/>
</p:tagLst>
</file>

<file path=ppt/tags/tag986.xml><?xml version="1.0" encoding="utf-8"?>
<p:tagLst xmlns:p="http://schemas.openxmlformats.org/presentationml/2006/main">
  <p:tag name="AS_UNIQUEID" val="1263"/>
  <p:tag name="KSO_WM_ASSEMBLE_CHIP_INDEX" val="db762d7224ca4b97b23279ce29c81092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ace1fa9d42129dd8985"/>
  <p:tag name="KSO_WM_TEMPLATE_ASSEMBLE_XID" val="5fd0dace1fa9d42129dd8985"/>
  <p:tag name="KSO_WM_TEMPLATE_CATEGORY" val="diagram"/>
  <p:tag name="KSO_WM_TEMPLATE_INDEX" val="20212605"/>
  <p:tag name="KSO_WM_UNIT_BLOCK" val="0"/>
  <p:tag name="KSO_WM_UNIT_COMPATIBLE" val="0"/>
  <p:tag name="KSO_WM_UNIT_DEC_AREA_ID" val="bf3f2533ea194198ba7bb62467758de3"/>
  <p:tag name="KSO_WM_UNIT_DEFAULT_FONT" val="24;44;4"/>
  <p:tag name="KSO_WM_UNIT_DIAGRAM_ISNUMVISUAL" val="0"/>
  <p:tag name="KSO_WM_UNIT_DIAGRAM_ISREFERUNIT" val="0"/>
  <p:tag name="KSO_WM_UNIT_HIGHLIGHT" val="0"/>
  <p:tag name="KSO_WM_UNIT_ID" val="diagram202126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987.xml><?xml version="1.0" encoding="utf-8"?>
<p:tagLst xmlns:p="http://schemas.openxmlformats.org/presentationml/2006/main">
  <p:tag name="AS_UNIQUEID" val="1264"/>
  <p:tag name="KSO_WM_ASSEMBLE_CHIP_INDEX" val="db762d7224ca4b97b23279ce29c81092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ace1fa9d42129dd8985"/>
  <p:tag name="KSO_WM_TEMPLATE_ASSEMBLE_XID" val="5fd0dace1fa9d42129dd8985"/>
  <p:tag name="KSO_WM_TEMPLATE_CATEGORY" val="diagram"/>
  <p:tag name="KSO_WM_TEMPLATE_INDEX" val="20212605"/>
  <p:tag name="KSO_WM_UNIT_BLOCK" val="0"/>
  <p:tag name="KSO_WM_UNIT_COMPATIBLE" val="0"/>
  <p:tag name="KSO_WM_UNIT_DEC_AREA_ID" val="5e7f6c850f584d609c2584d9e0517678"/>
  <p:tag name="KSO_WM_UNIT_DEFAULT_FONT" val="18;24;2"/>
  <p:tag name="KSO_WM_UNIT_DIAGRAM_ISNUMVISUAL" val="0"/>
  <p:tag name="KSO_WM_UNIT_DIAGRAM_ISREFERUNIT" val="0"/>
  <p:tag name="KSO_WM_UNIT_HIGHLIGHT" val="0"/>
  <p:tag name="KSO_WM_UNIT_ID" val="diagram202126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8"/>
</p:tagLst>
</file>

<file path=ppt/tags/tag988.xml><?xml version="1.0" encoding="utf-8"?>
<p:tagLst xmlns:p="http://schemas.openxmlformats.org/presentationml/2006/main">
  <p:tag name="AS_UNIQUEID" val="1265"/>
  <p:tag name="KSO_WM_ASSEMBLE_CHIP_INDEX" val="7741c869fc7e41998737b3a1c1435d3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dace1fa9d42129dd8985"/>
  <p:tag name="KSO_WM_TEMPLATE_ASSEMBLE_XID" val="5fd0dace1fa9d42129dd8985"/>
  <p:tag name="KSO_WM_TEMPLATE_CATEGORY" val="diagram"/>
  <p:tag name="KSO_WM_TEMPLATE_INDEX" val="20212605"/>
  <p:tag name="KSO_WM_UNIT_BLOCK" val="0"/>
  <p:tag name="KSO_WM_UNIT_COMPATIBLE" val="0"/>
  <p:tag name="KSO_WM_UNIT_DEC_AREA_ID" val="f82c80aa0e5e4238b8f3905916a77b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2605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40"/>
</p:tagLst>
</file>

<file path=ppt/tags/tag989.xml><?xml version="1.0" encoding="utf-8"?>
<p:tagLst xmlns:p="http://schemas.openxmlformats.org/presentationml/2006/main">
  <p:tag name="AS_UNIQUEID" val="1266"/>
  <p:tag name="KSO_WM_ASSEMBLE_CHIP_INDEX" val="7741c869fc7e41998737b3a1c1435d3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dace1fa9d42129dd8985"/>
  <p:tag name="KSO_WM_TEMPLATE_ASSEMBLE_XID" val="5fd0dace1fa9d42129dd8985"/>
  <p:tag name="KSO_WM_TEMPLATE_CATEGORY" val="diagram"/>
  <p:tag name="KSO_WM_TEMPLATE_INDEX" val="20212605"/>
  <p:tag name="KSO_WM_UNIT_BLOCK" val="0"/>
  <p:tag name="KSO_WM_UNIT_COMPATIBLE" val="0"/>
  <p:tag name="KSO_WM_UNIT_DEC_AREA_ID" val="125dbde5a6aa4b8ca5c05ec2033330d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05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00"/>
</p:tagLst>
</file>

<file path=ppt/tags/tag99.xml><?xml version="1.0" encoding="utf-8"?>
<p:tagLst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,[{&quot;text_align&quot;:&quot;ct&quot;,&quot;text_direction&quot;:&quot;horizontal&quot;,&quot;support_big_font&quot;:false,&quot;picture_toward&quot;:0,&quot;picture_dockside&quot;:[],&quot;fill_id&quot;:&quot;fbc1d1c81b9c4bca8f09873cfc4ac6db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]"/>
  <p:tag name="KSO_WM_CHIP_GROUPID" val="5eda18a25860357932c55e7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da18ef5860357932c55e83"/>
  <p:tag name="KSO_WM_SLIDE_BACKGROUND" val="[&quot;bottomTop&quot;,&quot;general&quot;]"/>
  <p:tag name="KSO_WM_SLIDE_BACKGROUND_TYPE" val="bottomTop"/>
  <p:tag name="KSO_WM_SLIDE_BK_DARK_LIGHT" val="2"/>
  <p:tag name="KSO_WM_SLIDE_ID" val="diagram20212605_1"/>
  <p:tag name="KSO_WM_SLIDE_INDEX" val="1"/>
  <p:tag name="KSO_WM_SLIDE_ITEM_CNT" val="0"/>
  <p:tag name="KSO_WM_SLIDE_LAYOUT" val="a_b_h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8,&quot;topAbs&quot;:false,&quot;type&quot;:&quot;bottomTop&quot;},{&quot;bottom&quot;:0,&quot;bottomAbs&quot;:false,&quot;left&quot;:0,&quot;leftAbs&quot;:false,&quot;right&quot;:0,&quot;rightAbs&quot;:false,&quot;top&quot;:0,&quot;topAbs&quot;:false,&quot;type&quot;:&quot;general&quot;}],&quot;id&quot;:&quot;2020-12-09T22:10:23&quot;,&quot;maxSize&quot;:{&quot;size1&quot;:26.7},&quot;minSize&quot;:{&quot;size1&quot;:20},&quot;normalSize&quot;:{&quot;size1&quot;:26.7},&quot;subLayout&quot;:[{&quot;id&quot;:&quot;2020-12-09T22:10:23&quot;,&quot;margin&quot;:{&quot;bottom&quot;:-1.0026547107633071e-15,&quot;left&quot;:1.2697499990463257,&quot;right&quot;:1.2697499990463257,&quot;top&quot;:1.6929999589920044},&quot;type&quot;:0},{&quot;id&quot;:&quot;2020-12-09T22:10:23&quot;,&quot;margin&quot;:{&quot;bottom&quot;:2.5399999618530273,&quot;left&quot;:1.9049999713897705,&quot;right&quot;:1.9049999713897705,&quot;top&quot;:2.117000102996826},&quot;maxSize&quot;:{&quot;size1&quot;:41.94255146209531},&quot;minSize&quot;:{&quot;size1&quot;:26.042551462095304},&quot;normalSize&quot;:{&quot;size1&quot;:41.807040371195406},&quot;subLayout&quot;:[{&quot;id&quot;:&quot;2020-12-09T22:10:23&quot;,&quot;margin&quot;:{&quot;bottom&quot;:0.046929869800806046,&quot;left&quot;:1.9049999713897705,&quot;right&quot;:1.9049999713897705,&quot;top&quot;:2.117000102996826},&quot;type&quot;:0},{&quot;id&quot;:&quot;2020-12-09T22:10:23&quot;,&quot;margin&quot;:{&quot;bottom&quot;:2.5399999618530273,&quot;left&quot;:1.9049999713897705,&quot;right&quot;:1.9049999713897705,&quot;top&quot;:0.1488620638847351},&quot;type&quot;:0}],&quot;type&quot;:0}],&quot;type&quot;:0}"/>
  <p:tag name="KSO_WM_SLIDE_POSITION" val="71.9967*251.481"/>
  <p:tag name="KSO_WM_SLIDE_RATIO" val="1.777778"/>
  <p:tag name="KSO_WM_SLIDE_SIZE" val="815.954*180.522"/>
  <p:tag name="KSO_WM_SLIDE_SUBTYPE" val="pureTxt"/>
  <p:tag name="KSO_WM_SLIDE_SUPPORT_FEATURE_TYPE" val="0"/>
  <p:tag name="KSO_WM_SLIDE_TYPE" val="text"/>
  <p:tag name="KSO_WM_TAG_VERSION" val="1.0"/>
  <p:tag name="KSO_WM_TEMPLATE_ASSEMBLE_GROUPID" val="5fd0dace1fa9d42129dd8985"/>
  <p:tag name="KSO_WM_TEMPLATE_ASSEMBLE_XID" val="5fd0dace1fa9d42129dd8985"/>
  <p:tag name="KSO_WM_TEMPLATE_CATEGORY" val="diagram"/>
  <p:tag name="KSO_WM_TEMPLATE_COLOR_TYPE" val="1"/>
  <p:tag name="KSO_WM_TEMPLATE_INDEX" val="20212605"/>
  <p:tag name="KSO_WM_TEMPLATE_MASTER_TYPE" val="0"/>
  <p:tag name="KSO_WM_TEMPLATE_SUBCATEGORY" val="21"/>
</p:tagLst>
</file>

<file path=ppt/tags/tag991.xml><?xml version="1.0" encoding="utf-8"?>
<p:tagLst xmlns:p="http://schemas.openxmlformats.org/presentationml/2006/main">
  <p:tag name="AS_UNIQUEID" val="1267"/>
</p:tagLst>
</file>

<file path=ppt/tags/tag992.xml><?xml version="1.0" encoding="utf-8"?>
<p:tagLst xmlns:p="http://schemas.openxmlformats.org/presentationml/2006/main">
  <p:tag name="AS_UNIQUEID" val="126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7f8d056-73e1-4f17-95c7-43eb591d2839}"/>
</p:tagLst>
</file>

<file path=ppt/tags/tag993.xml><?xml version="1.0" encoding="utf-8"?>
<p:tagLst xmlns:p="http://schemas.openxmlformats.org/presentationml/2006/main">
  <p:tag name="AS_UNIQUEID" val="1269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5958082f407345a9b32327cc3901d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4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994.xml><?xml version="1.0" encoding="utf-8"?>
<p:tagLst xmlns:p="http://schemas.openxmlformats.org/presentationml/2006/main">
  <p:tag name="AS_UNIQUEID" val="1270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6bc7bd8f51ac4e23be9fabb2923e53b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4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995.xml><?xml version="1.0" encoding="utf-8"?>
<p:tagLst xmlns:p="http://schemas.openxmlformats.org/presentationml/2006/main">
  <p:tag name="AS_UNIQUEID" val="1271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4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996.xml><?xml version="1.0" encoding="utf-8"?>
<p:tagLst xmlns:p="http://schemas.openxmlformats.org/presentationml/2006/main">
  <p:tag name="AS_UNIQUEID" val="1272"/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4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997.xml><?xml version="1.0" encoding="utf-8"?>
<p:tagLst xmlns:p="http://schemas.openxmlformats.org/presentationml/2006/main">
  <p:tag name="AS_UNIQUEID" val="1273"/>
  <p:tag name="KSO_WM_ASSEMBLE_CHIP_INDEX" val="455cf6c73c3549cdb362e85abd49bddb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6ad19f351fa94f50aea8f823e90468a6"/>
  <p:tag name="KSO_WM_UNIT_DEFAULT_FONT" val="24;44;4"/>
  <p:tag name="KSO_WM_UNIT_DIAGRAM_ISNUMVISUAL" val="0"/>
  <p:tag name="KSO_WM_UNIT_DIAGRAM_ISREFERUNIT" val="0"/>
  <p:tag name="KSO_WM_UNIT_HIGHLIGHT" val="0"/>
  <p:tag name="KSO_WM_UNIT_ID" val="diagram2021230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998.xml><?xml version="1.0" encoding="utf-8"?>
<p:tagLst xmlns:p="http://schemas.openxmlformats.org/presentationml/2006/main">
  <p:tag name="AS_UNIQUEID" val="1274"/>
  <p:tag name="KSO_WM_ASSEMBLE_CHIP_INDEX" val="455cf6c73c3549cdb362e85abd49bddb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fed5adf4bc8949b7ab34309fe9af8dfa"/>
  <p:tag name="KSO_WM_UNIT_DEFAULT_FONT" val="18;24;2"/>
  <p:tag name="KSO_WM_UNIT_DIAGRAM_ISNUMVISUAL" val="0"/>
  <p:tag name="KSO_WM_UNIT_DIAGRAM_ISREFERUNIT" val="0"/>
  <p:tag name="KSO_WM_UNIT_HIGHLIGHT" val="0"/>
  <p:tag name="KSO_WM_UNIT_ID" val="diagram2021230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999.xml><?xml version="1.0" encoding="utf-8"?>
<p:tagLst xmlns:p="http://schemas.openxmlformats.org/presentationml/2006/main">
  <p:tag name="AS_UNIQUEID" val="1275"/>
  <p:tag name="KSO_WM_ASSEMBLE_CHIP_INDEX" val="0dddb1e441c34f00913c5d2169f5e01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9fc8f458547e5288195a1e"/>
  <p:tag name="KSO_WM_TEMPLATE_ASSEMBLE_XID" val="5f9fc8f458547e5288195a1e"/>
  <p:tag name="KSO_WM_TEMPLATE_CATEGORY" val="diagram"/>
  <p:tag name="KSO_WM_TEMPLATE_INDEX" val="20212304"/>
  <p:tag name="KSO_WM_UNIT_BLOCK" val="0"/>
  <p:tag name="KSO_WM_UNIT_COMPATIBLE" val="0"/>
  <p:tag name="KSO_WM_UNIT_DEC_AREA_ID" val="9d9b1dd7fba944e28f7895cd4e6f95bf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0"/>
</p:tagLst>
</file>

<file path=ppt/theme/theme1.xml><?xml version="1.0" encoding="utf-8"?>
<a:theme xmlns:r="http://schemas.openxmlformats.org/officeDocument/2006/relationships"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20185098">
      <a:dk1>
        <a:srgbClr val="000000"/>
      </a:dk1>
      <a:lt1>
        <a:srgbClr val="FFFFFF"/>
      </a:lt1>
      <a:dk2>
        <a:srgbClr val="FEE6C3"/>
      </a:dk2>
      <a:lt2>
        <a:srgbClr val="FFFFFF"/>
      </a:lt2>
      <a:accent1>
        <a:srgbClr val="EF8774"/>
      </a:accent1>
      <a:accent2>
        <a:srgbClr val="FA9D68"/>
      </a:accent2>
      <a:accent3>
        <a:srgbClr val="FBB65E"/>
      </a:accent3>
      <a:accent4>
        <a:srgbClr val="E6CE58"/>
      </a:accent4>
      <a:accent5>
        <a:srgbClr val="B8E063"/>
      </a:accent5>
      <a:accent6>
        <a:srgbClr val="74EF87"/>
      </a:accent6>
      <a:hlink>
        <a:srgbClr val="009999"/>
      </a:hlink>
      <a:folHlink>
        <a:srgbClr val="99CC00"/>
      </a:folHlink>
    </a:clrScheme>
    <a:fontScheme name="自定义 4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4_Office 主题​​">
  <a:themeElements>
    <a:clrScheme name="20185098">
      <a:dk1>
        <a:srgbClr val="000000"/>
      </a:dk1>
      <a:lt1>
        <a:srgbClr val="FFFFFF"/>
      </a:lt1>
      <a:dk2>
        <a:srgbClr val="FEE6C3"/>
      </a:dk2>
      <a:lt2>
        <a:srgbClr val="FFFFFF"/>
      </a:lt2>
      <a:accent1>
        <a:srgbClr val="EF8774"/>
      </a:accent1>
      <a:accent2>
        <a:srgbClr val="FA9D68"/>
      </a:accent2>
      <a:accent3>
        <a:srgbClr val="FBB65E"/>
      </a:accent3>
      <a:accent4>
        <a:srgbClr val="E6CE58"/>
      </a:accent4>
      <a:accent5>
        <a:srgbClr val="B8E063"/>
      </a:accent5>
      <a:accent6>
        <a:srgbClr val="74EF87"/>
      </a:accent6>
      <a:hlink>
        <a:srgbClr val="009999"/>
      </a:hlink>
      <a:folHlink>
        <a:srgbClr val="99CC00"/>
      </a:folHlink>
    </a:clrScheme>
    <a:fontScheme name="自定义 4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20185098">
      <a:dk1>
        <a:srgbClr val="000000"/>
      </a:dk1>
      <a:lt1>
        <a:srgbClr val="FFFFFF"/>
      </a:lt1>
      <a:dk2>
        <a:srgbClr val="FEE6C3"/>
      </a:dk2>
      <a:lt2>
        <a:srgbClr val="FFFFFF"/>
      </a:lt2>
      <a:accent1>
        <a:srgbClr val="EF8774"/>
      </a:accent1>
      <a:accent2>
        <a:srgbClr val="FA9D68"/>
      </a:accent2>
      <a:accent3>
        <a:srgbClr val="FBB65E"/>
      </a:accent3>
      <a:accent4>
        <a:srgbClr val="E6CE58"/>
      </a:accent4>
      <a:accent5>
        <a:srgbClr val="B8E063"/>
      </a:accent5>
      <a:accent6>
        <a:srgbClr val="74EF87"/>
      </a:accent6>
      <a:hlink>
        <a:srgbClr val="009999"/>
      </a:hlink>
      <a:folHlink>
        <a:srgbClr val="99CC00"/>
      </a:folHlink>
    </a:clrScheme>
    <a:fontScheme name="自定义 4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5_Office 主题​​">
  <a:themeElements>
    <a:clrScheme name="20185098">
      <a:dk1>
        <a:srgbClr val="000000"/>
      </a:dk1>
      <a:lt1>
        <a:srgbClr val="FFFFFF"/>
      </a:lt1>
      <a:dk2>
        <a:srgbClr val="FEE6C3"/>
      </a:dk2>
      <a:lt2>
        <a:srgbClr val="FFFFFF"/>
      </a:lt2>
      <a:accent1>
        <a:srgbClr val="EF8774"/>
      </a:accent1>
      <a:accent2>
        <a:srgbClr val="FA9D68"/>
      </a:accent2>
      <a:accent3>
        <a:srgbClr val="FBB65E"/>
      </a:accent3>
      <a:accent4>
        <a:srgbClr val="E6CE58"/>
      </a:accent4>
      <a:accent5>
        <a:srgbClr val="B8E063"/>
      </a:accent5>
      <a:accent6>
        <a:srgbClr val="74EF87"/>
      </a:accent6>
      <a:hlink>
        <a:srgbClr val="009999"/>
      </a:hlink>
      <a:folHlink>
        <a:srgbClr val="99CC00"/>
      </a:folHlink>
    </a:clrScheme>
    <a:fontScheme name="自定义 4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6_Office 主题​​">
  <a:themeElements>
    <a:clrScheme name="20185098">
      <a:dk1>
        <a:srgbClr val="000000"/>
      </a:dk1>
      <a:lt1>
        <a:srgbClr val="FFFFFF"/>
      </a:lt1>
      <a:dk2>
        <a:srgbClr val="FEE6C3"/>
      </a:dk2>
      <a:lt2>
        <a:srgbClr val="FFFFFF"/>
      </a:lt2>
      <a:accent1>
        <a:srgbClr val="EF8774"/>
      </a:accent1>
      <a:accent2>
        <a:srgbClr val="FA9D68"/>
      </a:accent2>
      <a:accent3>
        <a:srgbClr val="FBB65E"/>
      </a:accent3>
      <a:accent4>
        <a:srgbClr val="E6CE58"/>
      </a:accent4>
      <a:accent5>
        <a:srgbClr val="B8E063"/>
      </a:accent5>
      <a:accent6>
        <a:srgbClr val="74EF87"/>
      </a:accent6>
      <a:hlink>
        <a:srgbClr val="009999"/>
      </a:hlink>
      <a:folHlink>
        <a:srgbClr val="99CC00"/>
      </a:folHlink>
    </a:clrScheme>
    <a:fontScheme name="自定义 4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184</Paragraphs>
  <Slides>29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1">
      <vt:lpstr>Arial</vt:lpstr>
      <vt:lpstr>宋体</vt:lpstr>
      <vt:lpstr>Wingdings</vt:lpstr>
      <vt:lpstr>汉仪尚巍手书W</vt:lpstr>
      <vt:lpstr>Impact</vt:lpstr>
      <vt:lpstr>微软雅黑</vt:lpstr>
      <vt:lpstr>Calibri</vt:lpstr>
      <vt:lpstr>Segoe UI</vt:lpstr>
      <vt:lpstr>楷体</vt:lpstr>
      <vt:lpstr>Tahoma</vt:lpstr>
      <vt:lpstr>Times New Roman</vt:lpstr>
      <vt:lpstr>古瓶荷花</vt:lpstr>
      <vt:lpstr>背 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这4句朴实而简洁的话包含着父亲怎样的深情？请具体说明。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阅读
最后一段</vt:lpstr>
      <vt:lpstr>父子隔膜</vt:lpstr>
      <vt:lpstr>PowerPoint Presentation</vt:lpstr>
      <vt:lpstr>6.美读中悟儿子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2021-07-24T15:06:09.624</cp:lastPrinted>
  <dcterms:created xsi:type="dcterms:W3CDTF">2021-07-24T15:06:09Z</dcterms:created>
  <dcterms:modified xsi:type="dcterms:W3CDTF">2021-07-24T07:06:12Z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