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20" r:id="rId3"/>
    <p:sldId id="262" r:id="rId4"/>
    <p:sldId id="258" r:id="rId5"/>
    <p:sldId id="299" r:id="rId6"/>
    <p:sldId id="293" r:id="rId7"/>
    <p:sldId id="289" r:id="rId8"/>
    <p:sldId id="355" r:id="rId9"/>
    <p:sldId id="260" r:id="rId10"/>
    <p:sldId id="296" r:id="rId11"/>
    <p:sldId id="264" r:id="rId12"/>
    <p:sldId id="265" r:id="rId13"/>
    <p:sldId id="266" r:id="rId14"/>
    <p:sldId id="267" r:id="rId15"/>
    <p:sldId id="274" r:id="rId16"/>
    <p:sldId id="300" r:id="rId17"/>
    <p:sldId id="375" r:id="rId18"/>
    <p:sldId id="268" r:id="rId19"/>
    <p:sldId id="321" r:id="rId20"/>
    <p:sldId id="374" r:id="rId21"/>
    <p:sldId id="277" r:id="rId22"/>
    <p:sldId id="302" r:id="rId23"/>
    <p:sldId id="271" r:id="rId24"/>
    <p:sldId id="324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238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image" Target="../media/image1.jpeg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37.xml" /><Relationship Id="rId11" Type="http://schemas.openxmlformats.org/officeDocument/2006/relationships/tags" Target="../tags/tag138.xml" /><Relationship Id="rId12" Type="http://schemas.openxmlformats.org/officeDocument/2006/relationships/tags" Target="../tags/tag139.xml" /><Relationship Id="rId2" Type="http://schemas.openxmlformats.org/officeDocument/2006/relationships/tags" Target="../tags/tag129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Relationship Id="rId7" Type="http://schemas.openxmlformats.org/officeDocument/2006/relationships/tags" Target="../tags/tag134.xml" /><Relationship Id="rId8" Type="http://schemas.openxmlformats.org/officeDocument/2006/relationships/tags" Target="../tags/tag135.xml" /><Relationship Id="rId9" Type="http://schemas.openxmlformats.org/officeDocument/2006/relationships/tags" Target="../tags/tag13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48.xml" /><Relationship Id="rId11" Type="http://schemas.openxmlformats.org/officeDocument/2006/relationships/tags" Target="../tags/tag149.xml" /><Relationship Id="rId12" Type="http://schemas.openxmlformats.org/officeDocument/2006/relationships/tags" Target="../tags/tag150.xml" /><Relationship Id="rId13" Type="http://schemas.openxmlformats.org/officeDocument/2006/relationships/tags" Target="../tags/tag151.xml" /><Relationship Id="rId14" Type="http://schemas.openxmlformats.org/officeDocument/2006/relationships/tags" Target="../tags/tag152.xml" /><Relationship Id="rId15" Type="http://schemas.openxmlformats.org/officeDocument/2006/relationships/tags" Target="../tags/tag153.xml" /><Relationship Id="rId16" Type="http://schemas.openxmlformats.org/officeDocument/2006/relationships/tags" Target="../tags/tag154.xml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Relationship Id="rId6" Type="http://schemas.openxmlformats.org/officeDocument/2006/relationships/tags" Target="../tags/tag144.xml" /><Relationship Id="rId7" Type="http://schemas.openxmlformats.org/officeDocument/2006/relationships/tags" Target="../tags/tag145.xml" /><Relationship Id="rId8" Type="http://schemas.openxmlformats.org/officeDocument/2006/relationships/tags" Target="../tags/tag146.xml" /><Relationship Id="rId9" Type="http://schemas.openxmlformats.org/officeDocument/2006/relationships/tags" Target="../tags/tag14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55.xml" /><Relationship Id="rId3" Type="http://schemas.openxmlformats.org/officeDocument/2006/relationships/tags" Target="../tags/tag156.xml" /><Relationship Id="rId4" Type="http://schemas.openxmlformats.org/officeDocument/2006/relationships/tags" Target="../tags/tag157.xml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tags" Target="../tags/tag160.xml" /><Relationship Id="rId8" Type="http://schemas.openxmlformats.org/officeDocument/2006/relationships/tags" Target="../tags/tag161.xml" /><Relationship Id="rId9" Type="http://schemas.openxmlformats.org/officeDocument/2006/relationships/tags" Target="../tags/tag16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71.xml" /><Relationship Id="rId11" Type="http://schemas.openxmlformats.org/officeDocument/2006/relationships/tags" Target="../tags/tag172.xml" /><Relationship Id="rId2" Type="http://schemas.openxmlformats.org/officeDocument/2006/relationships/tags" Target="../tags/tag163.xml" /><Relationship Id="rId3" Type="http://schemas.openxmlformats.org/officeDocument/2006/relationships/tags" Target="../tags/tag164.xml" /><Relationship Id="rId4" Type="http://schemas.openxmlformats.org/officeDocument/2006/relationships/tags" Target="../tags/tag165.xml" /><Relationship Id="rId5" Type="http://schemas.openxmlformats.org/officeDocument/2006/relationships/tags" Target="../tags/tag166.xml" /><Relationship Id="rId6" Type="http://schemas.openxmlformats.org/officeDocument/2006/relationships/tags" Target="../tags/tag167.xml" /><Relationship Id="rId7" Type="http://schemas.openxmlformats.org/officeDocument/2006/relationships/tags" Target="../tags/tag168.xml" /><Relationship Id="rId8" Type="http://schemas.openxmlformats.org/officeDocument/2006/relationships/tags" Target="../tags/tag169.xml" /><Relationship Id="rId9" Type="http://schemas.openxmlformats.org/officeDocument/2006/relationships/tags" Target="../tags/tag17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81.xml" /><Relationship Id="rId11" Type="http://schemas.openxmlformats.org/officeDocument/2006/relationships/tags" Target="../tags/tag182.xml" /><Relationship Id="rId12" Type="http://schemas.openxmlformats.org/officeDocument/2006/relationships/tags" Target="../tags/tag183.xml" /><Relationship Id="rId13" Type="http://schemas.openxmlformats.org/officeDocument/2006/relationships/tags" Target="../tags/tag184.xml" /><Relationship Id="rId2" Type="http://schemas.openxmlformats.org/officeDocument/2006/relationships/tags" Target="../tags/tag173.xml" /><Relationship Id="rId3" Type="http://schemas.openxmlformats.org/officeDocument/2006/relationships/tags" Target="../tags/tag174.xml" /><Relationship Id="rId4" Type="http://schemas.openxmlformats.org/officeDocument/2006/relationships/tags" Target="../tags/tag175.xml" /><Relationship Id="rId5" Type="http://schemas.openxmlformats.org/officeDocument/2006/relationships/tags" Target="../tags/tag176.xml" /><Relationship Id="rId6" Type="http://schemas.openxmlformats.org/officeDocument/2006/relationships/tags" Target="../tags/tag177.xml" /><Relationship Id="rId7" Type="http://schemas.openxmlformats.org/officeDocument/2006/relationships/tags" Target="../tags/tag178.xml" /><Relationship Id="rId8" Type="http://schemas.openxmlformats.org/officeDocument/2006/relationships/tags" Target="../tags/tag179.xml" /><Relationship Id="rId9" Type="http://schemas.openxmlformats.org/officeDocument/2006/relationships/tags" Target="../tags/tag18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5.xml" /><Relationship Id="rId3" Type="http://schemas.openxmlformats.org/officeDocument/2006/relationships/tags" Target="../tags/tag186.xml" /><Relationship Id="rId4" Type="http://schemas.openxmlformats.org/officeDocument/2006/relationships/tags" Target="../tags/tag187.xml" /><Relationship Id="rId5" Type="http://schemas.openxmlformats.org/officeDocument/2006/relationships/tags" Target="../tags/tag188.xml" /><Relationship Id="rId6" Type="http://schemas.openxmlformats.org/officeDocument/2006/relationships/tags" Target="../tags/tag18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0.xml" /><Relationship Id="rId3" Type="http://schemas.openxmlformats.org/officeDocument/2006/relationships/tags" Target="../tags/tag191.xml" /><Relationship Id="rId4" Type="http://schemas.openxmlformats.org/officeDocument/2006/relationships/tags" Target="../tags/tag19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01.xml" /><Relationship Id="rId11" Type="http://schemas.openxmlformats.org/officeDocument/2006/relationships/tags" Target="../tags/tag202.xml" /><Relationship Id="rId12" Type="http://schemas.openxmlformats.org/officeDocument/2006/relationships/tags" Target="../tags/tag203.xml" /><Relationship Id="rId13" Type="http://schemas.openxmlformats.org/officeDocument/2006/relationships/tags" Target="../tags/tag204.xml" /><Relationship Id="rId14" Type="http://schemas.openxmlformats.org/officeDocument/2006/relationships/tags" Target="../tags/tag205.xml" /><Relationship Id="rId2" Type="http://schemas.openxmlformats.org/officeDocument/2006/relationships/tags" Target="../tags/tag193.xml" /><Relationship Id="rId3" Type="http://schemas.openxmlformats.org/officeDocument/2006/relationships/tags" Target="../tags/tag194.xml" /><Relationship Id="rId4" Type="http://schemas.openxmlformats.org/officeDocument/2006/relationships/tags" Target="../tags/tag195.xml" /><Relationship Id="rId5" Type="http://schemas.openxmlformats.org/officeDocument/2006/relationships/tags" Target="../tags/tag196.xml" /><Relationship Id="rId6" Type="http://schemas.openxmlformats.org/officeDocument/2006/relationships/tags" Target="../tags/tag197.xml" /><Relationship Id="rId7" Type="http://schemas.openxmlformats.org/officeDocument/2006/relationships/tags" Target="../tags/tag198.xml" /><Relationship Id="rId8" Type="http://schemas.openxmlformats.org/officeDocument/2006/relationships/tags" Target="../tags/tag199.xml" /><Relationship Id="rId9" Type="http://schemas.openxmlformats.org/officeDocument/2006/relationships/tags" Target="../tags/tag20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6.xml" /><Relationship Id="rId3" Type="http://schemas.openxmlformats.org/officeDocument/2006/relationships/tags" Target="../tags/tag207.xml" /><Relationship Id="rId4" Type="http://schemas.openxmlformats.org/officeDocument/2006/relationships/hyperlink" Target="http://baike.baidu.com/view/1571529.htm" TargetMode="External" /><Relationship Id="rId5" Type="http://schemas.openxmlformats.org/officeDocument/2006/relationships/hyperlink" Target="http://baike.baidu.com/view/6432.htm" TargetMode="External" /><Relationship Id="rId6" Type="http://schemas.openxmlformats.org/officeDocument/2006/relationships/hyperlink" Target="http://baike.baidu.com/view/2470795.htm" TargetMode="Ex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8.xml" /><Relationship Id="rId3" Type="http://schemas.openxmlformats.org/officeDocument/2006/relationships/tags" Target="../tags/tag209.xml" /><Relationship Id="rId4" Type="http://schemas.openxmlformats.org/officeDocument/2006/relationships/tags" Target="../tags/tag21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7.xml" /><Relationship Id="rId3" Type="http://schemas.openxmlformats.org/officeDocument/2006/relationships/tags" Target="../tags/tag88.xml" /><Relationship Id="rId4" Type="http://schemas.openxmlformats.org/officeDocument/2006/relationships/image" Target="file:///C:\Users\zhating\AppData\Local\Temp\wps\INetCache\471eb8f3935700b3e44332933eb39257" TargetMode="External" /><Relationship Id="rId5" Type="http://schemas.openxmlformats.org/officeDocument/2006/relationships/image" Target="../media/image2.jpeg" /><Relationship Id="rId6" Type="http://schemas.openxmlformats.org/officeDocument/2006/relationships/tags" Target="../tags/tag89.xml" /><Relationship Id="rId7" Type="http://schemas.openxmlformats.org/officeDocument/2006/relationships/image" Target="../media/image3.png" /><Relationship Id="rId8" Type="http://schemas.openxmlformats.org/officeDocument/2006/relationships/tags" Target="../tags/tag90.xml" /><Relationship Id="rId9" Type="http://schemas.openxmlformats.org/officeDocument/2006/relationships/tags" Target="../tags/tag9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1.xml" /><Relationship Id="rId3" Type="http://schemas.openxmlformats.org/officeDocument/2006/relationships/tags" Target="../tags/tag212.xml" /><Relationship Id="rId4" Type="http://schemas.openxmlformats.org/officeDocument/2006/relationships/tags" Target="../tags/tag213.xml" /><Relationship Id="rId5" Type="http://schemas.openxmlformats.org/officeDocument/2006/relationships/tags" Target="../tags/tag21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5.xml" /><Relationship Id="rId3" Type="http://schemas.openxmlformats.org/officeDocument/2006/relationships/tags" Target="../tags/tag216.xml" /><Relationship Id="rId4" Type="http://schemas.openxmlformats.org/officeDocument/2006/relationships/tags" Target="../tags/tag217.xml" /><Relationship Id="rId5" Type="http://schemas.openxmlformats.org/officeDocument/2006/relationships/tags" Target="../tags/tag21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9.xml" /><Relationship Id="rId3" Type="http://schemas.openxmlformats.org/officeDocument/2006/relationships/tags" Target="../tags/tag220.xml" /><Relationship Id="rId4" Type="http://schemas.openxmlformats.org/officeDocument/2006/relationships/tags" Target="../tags/tag221.xml" /><Relationship Id="rId5" Type="http://schemas.openxmlformats.org/officeDocument/2006/relationships/image" Target="../media/image12.png" /><Relationship Id="rId6" Type="http://schemas.openxmlformats.org/officeDocument/2006/relationships/tags" Target="../tags/tag222.xml" /><Relationship Id="rId7" Type="http://schemas.openxmlformats.org/officeDocument/2006/relationships/image" Target="../media/image13.png" /><Relationship Id="rId8" Type="http://schemas.openxmlformats.org/officeDocument/2006/relationships/tags" Target="../tags/tag223.xml" /><Relationship Id="rId9" Type="http://schemas.openxmlformats.org/officeDocument/2006/relationships/tags" Target="../tags/tag22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6.png" /><Relationship Id="rId11" Type="http://schemas.openxmlformats.org/officeDocument/2006/relationships/tags" Target="../tags/tag230.xml" /><Relationship Id="rId12" Type="http://schemas.openxmlformats.org/officeDocument/2006/relationships/image" Target="../media/image17.png" /><Relationship Id="rId13" Type="http://schemas.openxmlformats.org/officeDocument/2006/relationships/tags" Target="../tags/tag231.xml" /><Relationship Id="rId14" Type="http://schemas.openxmlformats.org/officeDocument/2006/relationships/tags" Target="../tags/tag232.xml" /><Relationship Id="rId2" Type="http://schemas.openxmlformats.org/officeDocument/2006/relationships/tags" Target="../tags/tag225.xml" /><Relationship Id="rId3" Type="http://schemas.openxmlformats.org/officeDocument/2006/relationships/image" Target="NULL" TargetMode="External" /><Relationship Id="rId4" Type="http://schemas.openxmlformats.org/officeDocument/2006/relationships/image" Target="../media/image14.png" /><Relationship Id="rId5" Type="http://schemas.openxmlformats.org/officeDocument/2006/relationships/tags" Target="../tags/tag226.xml" /><Relationship Id="rId6" Type="http://schemas.openxmlformats.org/officeDocument/2006/relationships/image" Target="../media/image15.png" /><Relationship Id="rId7" Type="http://schemas.openxmlformats.org/officeDocument/2006/relationships/tags" Target="../tags/tag227.xml" /><Relationship Id="rId8" Type="http://schemas.openxmlformats.org/officeDocument/2006/relationships/tags" Target="../tags/tag228.xml" /><Relationship Id="rId9" Type="http://schemas.openxmlformats.org/officeDocument/2006/relationships/tags" Target="../tags/tag22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33.xml" /><Relationship Id="rId3" Type="http://schemas.openxmlformats.org/officeDocument/2006/relationships/tags" Target="../tags/tag234.xml" /><Relationship Id="rId4" Type="http://schemas.openxmlformats.org/officeDocument/2006/relationships/tags" Target="../tags/tag235.xml" /><Relationship Id="rId5" Type="http://schemas.openxmlformats.org/officeDocument/2006/relationships/image" Target="../media/image18.png" /><Relationship Id="rId6" Type="http://schemas.openxmlformats.org/officeDocument/2006/relationships/tags" Target="../tags/tag236.xml" /><Relationship Id="rId7" Type="http://schemas.openxmlformats.org/officeDocument/2006/relationships/tags" Target="../tags/tag23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image" Target="file:///C:\Users\zhating\AppData\Local\Temp\wps\INetCache\9248941671415ac8a486a1ffbe3b4730" TargetMode="External" /><Relationship Id="rId6" Type="http://schemas.openxmlformats.org/officeDocument/2006/relationships/image" Target="../media/image4.jpeg" /><Relationship Id="rId7" Type="http://schemas.openxmlformats.org/officeDocument/2006/relationships/tags" Target="../tags/tag95.xml" /><Relationship Id="rId8" Type="http://schemas.openxmlformats.org/officeDocument/2006/relationships/tags" Target="../tags/tag96.xml" /><Relationship Id="rId9" Type="http://schemas.openxmlformats.org/officeDocument/2006/relationships/tags" Target="../tags/tag9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image" Target="../media/image5.png" /><Relationship Id="rId5" Type="http://schemas.openxmlformats.org/officeDocument/2006/relationships/tags" Target="../tags/tag100.xml" /><Relationship Id="rId6" Type="http://schemas.openxmlformats.org/officeDocument/2006/relationships/image" Target="../media/image6.png" /><Relationship Id="rId7" Type="http://schemas.openxmlformats.org/officeDocument/2006/relationships/tags" Target="../tags/tag101.xml" /><Relationship Id="rId8" Type="http://schemas.openxmlformats.org/officeDocument/2006/relationships/tags" Target="../tags/tag10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3.xml" /><Relationship Id="rId3" Type="http://schemas.openxmlformats.org/officeDocument/2006/relationships/image" Target="../media/image7.png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7.xml" /><Relationship Id="rId3" Type="http://schemas.openxmlformats.org/officeDocument/2006/relationships/tags" Target="../tags/tag108.xml" /><Relationship Id="rId4" Type="http://schemas.openxmlformats.org/officeDocument/2006/relationships/image" Target="file:///C:\Users\zhating\AppData\Local\Temp\wps\INetCache\2dbca2132916e07ced17cd99fc2f0b5e" TargetMode="External" /><Relationship Id="rId5" Type="http://schemas.openxmlformats.org/officeDocument/2006/relationships/image" Target="../media/image8.jpeg" /><Relationship Id="rId6" Type="http://schemas.openxmlformats.org/officeDocument/2006/relationships/tags" Target="../tags/tag109.xml" /><Relationship Id="rId7" Type="http://schemas.openxmlformats.org/officeDocument/2006/relationships/tags" Target="../tags/tag110.xml" /><Relationship Id="rId8" Type="http://schemas.openxmlformats.org/officeDocument/2006/relationships/tags" Target="../tags/tag11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15.xml" /><Relationship Id="rId4" Type="http://schemas.openxmlformats.org/officeDocument/2006/relationships/image" Target="../media/image9.jpeg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image" Target="file:///C:\Users\zhating\AppData\Local\Temp\wps\INetCache\62276b6d290e87d3b31c0760cd60e725" TargetMode="External" /><Relationship Id="rId6" Type="http://schemas.openxmlformats.org/officeDocument/2006/relationships/image" Target="../media/image10.jpeg" /><Relationship Id="rId7" Type="http://schemas.openxmlformats.org/officeDocument/2006/relationships/tags" Target="../tags/tag122.xml" /><Relationship Id="rId8" Type="http://schemas.openxmlformats.org/officeDocument/2006/relationships/tags" Target="../tags/tag12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24.xml" /><Relationship Id="rId3" Type="http://schemas.openxmlformats.org/officeDocument/2006/relationships/tags" Target="../tags/tag125.xml" /><Relationship Id="rId4" Type="http://schemas.openxmlformats.org/officeDocument/2006/relationships/tags" Target="../tags/tag126.xml" /><Relationship Id="rId5" Type="http://schemas.openxmlformats.org/officeDocument/2006/relationships/image" Target="file:///C:\Users\zhating\AppData\Local\Temp\wps\INetCache\32f9ae4cf8f95a1ce88be3d85b5a5e00" TargetMode="External" /><Relationship Id="rId6" Type="http://schemas.openxmlformats.org/officeDocument/2006/relationships/image" Target="../media/image11.jpeg" /><Relationship Id="rId7" Type="http://schemas.openxmlformats.org/officeDocument/2006/relationships/tags" Target="../tags/tag127.xml" /><Relationship Id="rId8" Type="http://schemas.openxmlformats.org/officeDocument/2006/relationships/tags" Target="../tags/tag12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486535" y="499745"/>
            <a:ext cx="10515600" cy="1325563"/>
          </a:xfrm>
        </p:spPr>
        <p:txBody>
          <a:bodyPr/>
          <a:lstStyle/>
          <a:p>
            <a:r>
              <a:rPr lang="zh-CN" altLang="en-US"/>
              <a:t>预习任务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pPr fontAlgn="auto">
              <a:lnSpc>
                <a:spcPct val="150000"/>
              </a:lnSpc>
            </a:pPr>
            <a:r>
              <a:rPr lang="en-US" altLang="zh-CN" sz="3200"/>
              <a:t>1.</a:t>
            </a:r>
            <a:r>
              <a:rPr lang="zh-CN" altLang="en-US" sz="3200"/>
              <a:t>积累重点字词、句式，疏通文章大意</a:t>
            </a:r>
            <a:endParaRPr lang="zh-CN" altLang="en-US" sz="3200"/>
          </a:p>
          <a:p>
            <a:pPr fontAlgn="auto">
              <a:lnSpc>
                <a:spcPct val="150000"/>
              </a:lnSpc>
            </a:pPr>
            <a:r>
              <a:rPr lang="en-US" altLang="zh-CN" sz="3200"/>
              <a:t>2.</a:t>
            </a:r>
            <a:r>
              <a:rPr lang="zh-CN" altLang="en-US" sz="3200"/>
              <a:t>归纳本文在论证方法和语言上的特色</a:t>
            </a:r>
            <a:endParaRPr lang="zh-CN" altLang="en-US" sz="3200"/>
          </a:p>
          <a:p>
            <a:pPr fontAlgn="auto">
              <a:lnSpc>
                <a:spcPct val="150000"/>
              </a:lnSpc>
            </a:pPr>
            <a:r>
              <a:rPr lang="en-US" altLang="zh-CN" sz="3200"/>
              <a:t>3.体味孟子的思想——性善论和仁政论在当下的现实意义。</a:t>
            </a:r>
            <a:endParaRPr lang="en-US" altLang="zh-CN" sz="32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70890" y="211455"/>
            <a:ext cx="56559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📕文意疏通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677545" y="1246505"/>
            <a:ext cx="10515600" cy="12909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孟子曰：“人皆有不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忍人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之心。先王有不忍人之心，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斯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有不忍人之政矣。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不忍人之心，行不忍人之政，</a:t>
            </a:r>
            <a:r>
              <a:rPr lang="zh-CN" altLang="en-US" sz="3200" u="sng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治天下可</a:t>
            </a:r>
            <a:r>
              <a:rPr lang="zh-CN" altLang="en-US" sz="3200" u="sng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运</a:t>
            </a:r>
            <a:r>
              <a:rPr lang="zh-CN" altLang="en-US" sz="3200" u="sng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之掌上。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320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kumimoji="1" lang="zh-CN" altLang="en-US" sz="320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内容占位符 2"/>
          <p:cNvSpPr txBox="1"/>
          <p:nvPr>
            <p:custDataLst>
              <p:tags r:id="rId5"/>
            </p:custDataLst>
          </p:nvPr>
        </p:nvSpPr>
        <p:spPr>
          <a:xfrm>
            <a:off x="673100" y="4474210"/>
            <a:ext cx="10845800" cy="142621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译文：孟子说：“每个人都有怜爱别人的心。先王有怜爱别人的心，于是有怜悯体恤百姓的政治；用怜爱别人的心实行怜悯体恤百姓的政治，治理天下就可以像在手掌心里转动东西一样容易了。</a:t>
            </a:r>
            <a:endParaRPr kumimoji="1" lang="zh-CN" altLang="en-US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3924935" y="1200150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狠心对待别人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9705340" y="120015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于是，就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3520440" y="2209165"/>
            <a:ext cx="4121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用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381635" y="3244850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运转，转动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2922270" y="3366770"/>
            <a:ext cx="26892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（于）掌上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状语后置句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9396" name="文本框 1"/>
          <p:cNvSpPr/>
          <p:nvPr>
            <p:custDataLst>
              <p:tags r:id="rId11"/>
            </p:custDataLst>
          </p:nvPr>
        </p:nvSpPr>
        <p:spPr>
          <a:xfrm>
            <a:off x="3720465" y="4474210"/>
            <a:ext cx="7988935" cy="181483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议论文借鉴一：</a:t>
            </a:r>
            <a:endParaRPr lang="zh-CN" altLang="zh-CN" sz="2800" b="1">
              <a:solidFill>
                <a:srgbClr val="2E494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r>
              <a:rPr lang="en-US" altLang="zh-CN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1</a:t>
            </a:r>
            <a:r>
              <a:rPr lang="zh-CN" altLang="en-US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，</a:t>
            </a:r>
            <a:r>
              <a:rPr lang="zh-CN" altLang="zh-CN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开门见山：直接摆出观点。（是什么）</a:t>
            </a:r>
            <a:endParaRPr lang="zh-CN" altLang="zh-CN" sz="2800" b="1">
              <a:solidFill>
                <a:srgbClr val="2E494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r>
              <a:rPr lang="en-US" altLang="zh-CN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2</a:t>
            </a:r>
            <a:r>
              <a:rPr lang="zh-CN" altLang="en-US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，举先王治天下易来说明不忍人之心的</a:t>
            </a:r>
            <a:endParaRPr lang="zh-CN" altLang="en-US" sz="2800" b="1">
              <a:solidFill>
                <a:srgbClr val="2E494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r>
              <a:rPr lang="zh-CN" altLang="en-US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重要性。（为什么）</a:t>
            </a:r>
            <a:endParaRPr lang="zh-CN" altLang="zh-CN" sz="2800" b="1">
              <a:solidFill>
                <a:srgbClr val="2E494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593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02284" y="646007"/>
            <a:ext cx="10862733" cy="1933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Aft>
                <a:spcPts val="1000"/>
              </a:spcAft>
              <a:buClr>
                <a:srgbClr val="5C9193"/>
              </a:buClr>
              <a:buNone/>
            </a:pP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谓人皆有不忍人之心者：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今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乍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见孺子将入于井，皆有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怵惕恻隐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之心；</a:t>
            </a:r>
            <a:r>
              <a:rPr lang="zh-CN" altLang="en-US" sz="3200" u="sng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非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</a:t>
            </a:r>
            <a:r>
              <a:rPr lang="zh-CN" altLang="en-US" sz="3200" u="sng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内</a:t>
            </a:r>
            <a:r>
              <a:rPr lang="zh-CN" altLang="en-US" sz="3200" u="sng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交于孺子之父母也，非所以</a:t>
            </a:r>
            <a:r>
              <a:rPr lang="zh-CN" altLang="en-US" sz="3200" u="sng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要</a:t>
            </a:r>
            <a:r>
              <a:rPr lang="zh-CN" altLang="en-US" sz="3200" u="sng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誉于乡党朋友也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，非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恶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其声而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然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也。 </a:t>
            </a:r>
            <a:endParaRPr lang="zh-CN" altLang="en-US" sz="320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内容占位符 2"/>
          <p:cNvSpPr txBox="1"/>
          <p:nvPr>
            <p:custDataLst>
              <p:tags r:id="rId4"/>
            </p:custDataLst>
          </p:nvPr>
        </p:nvSpPr>
        <p:spPr>
          <a:xfrm>
            <a:off x="144780" y="4134485"/>
            <a:ext cx="11861165" cy="272351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之所以说每个人都有怜悯体恤别人的心，（是因为）如果有人突然看见一个小孩要掉进井里了，都会产生惊奇同情的心理——这不是因为要想和孩子的父母结交，不是因为要想在乡邻朋友中博取声誉，也不是因为厌恶这孩子的哭叫声才产生这种恐惧同情心理的。 </a:t>
            </a:r>
            <a:endParaRPr lang="zh-CN" altLang="en-US" sz="2400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kumimoji="1" lang="zh-CN" altLang="en-US" sz="2400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44780" y="492125"/>
            <a:ext cx="44729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表因果，之所以</a:t>
            </a:r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……</a:t>
            </a: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是因为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6556375" y="645795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突然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0" y="1626235"/>
            <a:ext cx="1970405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惊骇，恐惧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3963035" y="2579370"/>
            <a:ext cx="1783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同“纳”，结交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9798685" y="1621790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求取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3195955" y="3612515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厌恶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4914900" y="3612515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这样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727075" y="3612515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状语后置句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1046480" y="2579370"/>
            <a:ext cx="13322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哀痛，怜悯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3091815" y="1626235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表因果，因为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0426" name="文本框 1"/>
          <p:cNvSpPr/>
          <p:nvPr>
            <p:custDataLst>
              <p:tags r:id="rId15"/>
            </p:custDataLst>
          </p:nvPr>
        </p:nvSpPr>
        <p:spPr>
          <a:xfrm>
            <a:off x="6985635" y="2750820"/>
            <a:ext cx="5020310" cy="13836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buClrTx/>
              <a:buSzTx/>
              <a:buNone/>
            </a:pPr>
            <a:r>
              <a:rPr lang="zh-CN" altLang="zh-CN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议论文借鉴二：</a:t>
            </a:r>
            <a:endParaRPr lang="zh-CN" altLang="zh-CN" sz="2800" b="1">
              <a:solidFill>
                <a:srgbClr val="2E494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algn="l">
              <a:buClrTx/>
              <a:buSzTx/>
              <a:buNone/>
            </a:pPr>
            <a:r>
              <a:rPr lang="zh-CN" altLang="zh-CN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1，举例论证，增强说服力。</a:t>
            </a:r>
            <a:endParaRPr lang="zh-CN" altLang="zh-CN" sz="2800" b="1">
              <a:solidFill>
                <a:srgbClr val="2E494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algn="l">
              <a:buClrTx/>
              <a:buSzTx/>
              <a:buNone/>
            </a:pPr>
            <a:r>
              <a:rPr lang="zh-CN" altLang="zh-CN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2，排比句式：增强气势。</a:t>
            </a:r>
            <a:endParaRPr lang="zh-CN" altLang="zh-CN" sz="2800" b="1">
              <a:solidFill>
                <a:srgbClr val="2E494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7" grpId="0"/>
      <p:bldP spid="8" grpId="0"/>
      <p:bldP spid="9" grpId="0"/>
      <p:bldP spid="10" grpId="0"/>
      <p:bldP spid="13" grpId="0"/>
      <p:bldP spid="11" grpId="0"/>
      <p:bldP spid="12" grpId="0"/>
      <p:bldP spid="14" grpId="0"/>
      <p:bldP spid="15" grpId="0"/>
      <p:bldP spid="604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30860" y="941070"/>
            <a:ext cx="10515600" cy="29635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Aft>
                <a:spcPts val="800"/>
              </a:spcAft>
              <a:buNone/>
            </a:pP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由是观之，</a:t>
            </a:r>
            <a:r>
              <a:rPr lang="zh-CN" altLang="en-US" sz="3200" u="sng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无恻隐之心，非人也；无</a:t>
            </a:r>
            <a:r>
              <a:rPr lang="zh-CN" altLang="en-US" sz="3200" u="sng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羞恶</a:t>
            </a:r>
            <a:r>
              <a:rPr lang="zh-CN" altLang="en-US" sz="3200" u="sng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之心，非人也；无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辞让</a:t>
            </a:r>
            <a:r>
              <a:rPr lang="zh-CN" altLang="en-US" sz="3200" u="sng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之心，非人也；无是非之心，非人也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zh-CN" altLang="en-US" sz="3765" b="1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3765" b="1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endParaRPr kumimoji="1" lang="zh-CN" altLang="en-US" sz="3765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内容占位符 2"/>
          <p:cNvSpPr txBox="1"/>
          <p:nvPr>
            <p:custDataLst>
              <p:tags r:id="rId4"/>
            </p:custDataLst>
          </p:nvPr>
        </p:nvSpPr>
        <p:spPr>
          <a:xfrm>
            <a:off x="631190" y="3904615"/>
            <a:ext cx="10930255" cy="13074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译文：由此看来，没有同情心，（简直）不是人；没有羞耻心，（简直）不是人；没有谦让心，（简直）不是人；没有是非心，（简直）不是人。 </a:t>
            </a:r>
            <a:endParaRPr lang="zh-CN" altLang="en-US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fontAlgn="auto">
              <a:lnSpc>
                <a:spcPct val="100000"/>
              </a:lnSpc>
              <a:buFont typeface="Arial" panose="020b0604020202020204" pitchFamily="34" charset="0"/>
              <a:buNone/>
            </a:pPr>
            <a:endParaRPr kumimoji="1" lang="zh-CN" altLang="en-US" sz="2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30860" y="2032635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谦逊，推让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8794115" y="255460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判断句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5608320" y="477520"/>
            <a:ext cx="4115435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对自身的不善感到羞耻，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对他人的不善感到憎恶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1445" name="文本框 1"/>
          <p:cNvSpPr/>
          <p:nvPr>
            <p:custDataLst>
              <p:tags r:id="rId8"/>
            </p:custDataLst>
          </p:nvPr>
        </p:nvSpPr>
        <p:spPr>
          <a:xfrm>
            <a:off x="1812925" y="4038600"/>
            <a:ext cx="10091420" cy="26765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txBody>
          <a:bodyPr wrap="square" anchor="t" anchorCtr="0">
            <a:spAutoFit/>
          </a:bodyPr>
          <a:lstStyle/>
          <a:p>
            <a:pPr algn="l">
              <a:buClrTx/>
              <a:buSzTx/>
              <a:buNone/>
            </a:pPr>
            <a:r>
              <a:rPr lang="zh-CN" altLang="zh-CN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议论文借鉴三：</a:t>
            </a:r>
            <a:endParaRPr lang="zh-CN" altLang="zh-CN" sz="2800" b="1">
              <a:solidFill>
                <a:srgbClr val="2E494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algn="l">
              <a:buClrTx/>
              <a:buSzTx/>
              <a:buNone/>
            </a:pPr>
            <a:r>
              <a:rPr lang="zh-CN" altLang="zh-CN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1，反面论证：与前面的正面论证结合，</a:t>
            </a:r>
            <a:endParaRPr lang="zh-CN" altLang="zh-CN" sz="2800" b="1">
              <a:solidFill>
                <a:srgbClr val="2E494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algn="l">
              <a:buClrTx/>
              <a:buSzTx/>
              <a:buNone/>
            </a:pPr>
            <a:r>
              <a:rPr lang="zh-CN" altLang="zh-CN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义正一反，论证角度多样，说服力更强。</a:t>
            </a:r>
            <a:endParaRPr lang="zh-CN" altLang="zh-CN" sz="2800" b="1">
              <a:solidFill>
                <a:srgbClr val="2E494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algn="l">
              <a:buClrTx/>
              <a:buSzTx/>
              <a:buNone/>
            </a:pPr>
            <a:r>
              <a:rPr lang="zh-CN" altLang="zh-CN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2，多次使用排比句式，整齐有气势。</a:t>
            </a:r>
            <a:endParaRPr lang="zh-CN" altLang="zh-CN" sz="2800" b="1">
              <a:solidFill>
                <a:srgbClr val="2E494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algn="l">
              <a:buClrTx/>
              <a:buSzTx/>
              <a:buNone/>
            </a:pPr>
            <a:r>
              <a:rPr lang="zh-CN" altLang="zh-CN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3，由举例论证到反面论证的过渡词：由此观之。</a:t>
            </a:r>
            <a:endParaRPr lang="zh-CN" altLang="zh-CN" sz="2800" b="1">
              <a:solidFill>
                <a:srgbClr val="2E494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algn="l">
              <a:buClrTx/>
              <a:buSzTx/>
              <a:buNone/>
            </a:pPr>
            <a:endParaRPr lang="zh-CN" altLang="zh-CN" sz="2800" b="1">
              <a:solidFill>
                <a:srgbClr val="2E494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6" grpId="0"/>
      <p:bldP spid="7" grpId="0"/>
      <p:bldP spid="614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64210" y="592455"/>
            <a:ext cx="10862945" cy="42754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Aft>
                <a:spcPts val="1000"/>
              </a:spcAft>
              <a:buClr>
                <a:srgbClr val="5C9193"/>
              </a:buClr>
              <a:buNone/>
            </a:pPr>
            <a:r>
              <a:rPr lang="zh-CN" altLang="en-US" sz="3200" u="sng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rPr>
              <a:t>恻隐之心，仁之</a:t>
            </a:r>
            <a:r>
              <a:rPr lang="zh-CN" altLang="en-US" sz="3200" u="sng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端</a:t>
            </a:r>
            <a:r>
              <a:rPr lang="zh-CN" altLang="en-US" sz="3200" u="sng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rPr>
              <a:t>也。羞恶之心，义之端也。辞让之心，礼之端也。是非之心，智之端也。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rPr>
              <a:t>人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之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rPr>
              <a:t>有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是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rPr>
              <a:t>四端也，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犹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rPr>
              <a:t>其有四体也。</a:t>
            </a:r>
            <a:endParaRPr lang="zh-CN" altLang="en-US" sz="320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内容占位符 2"/>
          <p:cNvSpPr txBox="1"/>
          <p:nvPr>
            <p:custDataLst>
              <p:tags r:id="rId4"/>
            </p:custDataLst>
          </p:nvPr>
        </p:nvSpPr>
        <p:spPr>
          <a:xfrm>
            <a:off x="765175" y="3907155"/>
            <a:ext cx="10427335" cy="14084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译文：同情心是仁的发端；羞耻心是义的发端；谦让心是礼的发端；是非心是智的发端。人有这四种发端，就像有四肢一样。</a:t>
            </a:r>
            <a:endParaRPr lang="zh-CN" altLang="en-US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kumimoji="1" lang="zh-CN" altLang="en-US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992755" y="451485"/>
            <a:ext cx="1325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萌芽，发端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650355" y="2652395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取独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7710805" y="2652395"/>
            <a:ext cx="411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9558020" y="2652395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就像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3556635" y="280797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判断句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2469" name="文本框 1"/>
          <p:cNvSpPr/>
          <p:nvPr>
            <p:custDataLst>
              <p:tags r:id="rId10"/>
            </p:custDataLst>
          </p:nvPr>
        </p:nvSpPr>
        <p:spPr>
          <a:xfrm>
            <a:off x="4799330" y="4709160"/>
            <a:ext cx="6942455" cy="181483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buClrTx/>
              <a:buSzTx/>
              <a:buNone/>
            </a:pPr>
            <a:r>
              <a:rPr lang="zh-CN" altLang="zh-CN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议论文借鉴四：</a:t>
            </a:r>
            <a:endParaRPr lang="zh-CN" altLang="zh-CN" sz="2800" b="1">
              <a:solidFill>
                <a:srgbClr val="2E494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algn="l">
              <a:buClrTx/>
              <a:buSzTx/>
              <a:buNone/>
            </a:pPr>
            <a:r>
              <a:rPr lang="zh-CN" altLang="zh-CN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1，正面论述四心的基础意义。与前面的反面论证形成正反结合论证。</a:t>
            </a:r>
            <a:endParaRPr lang="zh-CN" altLang="zh-CN" sz="2800" b="1">
              <a:solidFill>
                <a:srgbClr val="2E494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algn="l">
              <a:buClrTx/>
              <a:buSzTx/>
              <a:buNone/>
            </a:pPr>
            <a:r>
              <a:rPr lang="zh-CN" altLang="zh-CN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2，排比句式。</a:t>
            </a:r>
            <a:endParaRPr lang="zh-CN" altLang="zh-CN" sz="2800" b="1">
              <a:solidFill>
                <a:srgbClr val="2E494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9" grpId="0"/>
      <p:bldP spid="6" grpId="0"/>
      <p:bldP spid="7" grpId="0"/>
      <p:bldP spid="8" grpId="0"/>
      <p:bldP spid="6246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26085" y="523875"/>
            <a:ext cx="11537315" cy="41840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Aft>
                <a:spcPts val="1000"/>
              </a:spcAft>
              <a:buClr>
                <a:srgbClr val="5C9193"/>
              </a:buClr>
              <a:buNone/>
            </a:pP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有是四端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自谓不能者，自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贼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者也；谓其君不能者，贼其君者也。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凡有四端于我者，知皆扩而充之矣，若火之始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然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，泉之始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达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苟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能充之，足以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保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四海；苟不充之，不足以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事</a:t>
            </a:r>
            <a:r>
              <a:rPr lang="zh-CN" altLang="en-US" sz="320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父母。”</a:t>
            </a:r>
            <a:endParaRPr lang="zh-CN" altLang="en-US" sz="3200">
              <a:solidFill>
                <a:srgbClr val="40404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内容占位符 2"/>
          <p:cNvSpPr txBox="1"/>
          <p:nvPr>
            <p:custDataLst>
              <p:tags r:id="rId4"/>
            </p:custDataLst>
          </p:nvPr>
        </p:nvSpPr>
        <p:spPr>
          <a:xfrm>
            <a:off x="292735" y="3893185"/>
            <a:ext cx="11670665" cy="285178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9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11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译文：有了这四种发端却自认为不行的，是自暴自弃的人；认为他的君主不行的，是暴弃君主的人。</a:t>
            </a:r>
            <a:r>
              <a:rPr lang="zh-CN" altLang="en-US" sz="311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凡是有这四种发端的人，知道都要扩大充实它们，就像火刚刚开始燃烧，泉水刚刚开始流淌。如果能够扩充它们，便足以安定天下，如果不能够扩充它们，就连赡养父母都成问题。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910715" y="384175"/>
            <a:ext cx="868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表转折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747895" y="384175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名作动，伤害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8892540" y="1353820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通“燃”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0" y="2245995"/>
            <a:ext cx="20116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流通，指泉水涌出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270635" y="3244850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如果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3905885" y="2215515"/>
            <a:ext cx="10972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使…安定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8892540" y="2245995"/>
            <a:ext cx="6400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侍奉</a:t>
            </a:r>
            <a:endParaRPr lang="zh-CN" altLang="en-US" sz="2800" b="1">
              <a:solidFill>
                <a:schemeClr val="accent5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3499" name="文本框 1"/>
          <p:cNvSpPr/>
          <p:nvPr>
            <p:custDataLst>
              <p:tags r:id="rId12"/>
            </p:custDataLst>
          </p:nvPr>
        </p:nvSpPr>
        <p:spPr>
          <a:xfrm>
            <a:off x="5813108" y="4523105"/>
            <a:ext cx="4274820" cy="138366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</a:ln>
        </p:spPr>
        <p:txBody>
          <a:bodyPr wrap="none" anchor="t" anchorCtr="0">
            <a:spAutoFit/>
          </a:bodyPr>
          <a:lstStyle/>
          <a:p>
            <a:r>
              <a:rPr lang="zh-CN" altLang="zh-CN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议论文借鉴五：</a:t>
            </a:r>
            <a:endParaRPr lang="zh-CN" altLang="zh-CN" sz="2800" b="1">
              <a:solidFill>
                <a:srgbClr val="2E494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r>
              <a:rPr lang="zh-CN" altLang="zh-CN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1，比喻论证：形象生动。</a:t>
            </a:r>
            <a:endParaRPr lang="zh-CN" altLang="zh-CN" sz="2800" b="1">
              <a:solidFill>
                <a:srgbClr val="2E494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r>
              <a:rPr lang="zh-CN" altLang="zh-CN" sz="2800" b="1">
                <a:solidFill>
                  <a:srgbClr val="2E4949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2，正反结合论证。</a:t>
            </a:r>
            <a:endParaRPr lang="zh-CN" altLang="zh-CN" sz="2800" b="1">
              <a:solidFill>
                <a:srgbClr val="2E4949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3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3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3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3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3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701502" y="1063798"/>
            <a:ext cx="10515600" cy="709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问题：本文的论证思路是怎样的？</a:t>
            </a: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67995" y="1773555"/>
            <a:ext cx="11044555" cy="29178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buNone/>
            </a:pPr>
            <a:r>
              <a:rPr lang="zh-CN" altLang="en-US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明确：全文可分为三层</a:t>
            </a:r>
            <a:endParaRPr lang="zh-CN" altLang="en-US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由开头至“治天下可运之掌上”。提出“人皆有不忍人之心”的见解，认为以“不忍人之心”而行“不忍人之政”，天下就会大治。</a:t>
            </a:r>
            <a:endParaRPr lang="zh-CN" altLang="en-US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由“所以谓人皆有不认人之心者”至“非恶其声而然也”，举例证明中心论点。</a:t>
            </a:r>
            <a:endParaRPr lang="zh-CN" altLang="en-US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从“由是观之”到文末。阐述“四端”，并将其与“仁、义、礼、智”相配论述，并指出扩充“四端”的重要性。</a:t>
            </a:r>
            <a:endParaRPr lang="zh-CN" altLang="en-US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67995" y="288925"/>
            <a:ext cx="56559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Wingdings" panose="05000000000000000000" charset="0"/>
              <a:buNone/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🎓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具体探究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91515" y="890270"/>
            <a:ext cx="997902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孟子“性善论”的论证过程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①人都有“不忍人之心”；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→②之所以有“不忍人之心”是因为人天性中先验存在的“仁义礼智”；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→③人只有遵照“仁义礼智”这些本性中存在的品质，才能做到儒家所推崇的“尽心”、“知性”、“知天”；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800"/>
              <a:t>→④人性本善。</a:t>
            </a:r>
            <a:endParaRPr lang="zh-CN" altLang="en-US" sz="28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87532" y="228773"/>
            <a:ext cx="10515600" cy="709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问题：孟子认为“不忍人之心”有哪些内容？</a:t>
            </a: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767080" y="833120"/>
            <a:ext cx="10657840" cy="30314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buNone/>
            </a:pPr>
            <a:r>
              <a:rPr lang="zh-CN" altLang="en-US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明确：孟子认为“不忍人之心”包含四个方面，即</a:t>
            </a: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“恻隐、羞恶、辞让、是非”</a:t>
            </a:r>
            <a:r>
              <a:rPr lang="zh-CN" altLang="en-US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之心，简称“四心”。这“四心”是</a:t>
            </a: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“仁、义、礼、智”</a:t>
            </a:r>
            <a:r>
              <a:rPr lang="zh-CN" altLang="en-US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这四种道德范畴的发端，或者说是“四端”。</a:t>
            </a:r>
            <a:endParaRPr lang="zh-CN" altLang="en-US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653777" y="3611943"/>
            <a:ext cx="2356702" cy="288267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恻隐</a:t>
            </a: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</a:t>
            </a:r>
            <a:endParaRPr lang="en-US" alt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羞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恶</a:t>
            </a: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义</a:t>
            </a:r>
            <a:endParaRPr lang="en-US" alt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辞让</a:t>
            </a: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礼</a:t>
            </a:r>
            <a:endParaRPr lang="en-US" altLang="zh-CN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是非</a:t>
            </a: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---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智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8019" y="3315997"/>
            <a:ext cx="613410" cy="50716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人皆有不忍人之心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349133" y="4730665"/>
            <a:ext cx="139516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四心</a:t>
            </a:r>
            <a:endParaRPr lang="zh-CN" altLang="en-US" sz="360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7366204" y="4730665"/>
            <a:ext cx="139516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四端</a:t>
            </a:r>
            <a:endParaRPr lang="zh-CN" altLang="en-US" sz="360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2145297" y="2942308"/>
            <a:ext cx="920056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不忍人之心</a:t>
            </a:r>
            <a:r>
              <a:rPr lang="en-US" altLang="zh-CN" sz="32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3200" b="1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 </a:t>
            </a:r>
            <a:r>
              <a:rPr lang="zh-CN" altLang="en-US" sz="3200" b="1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不忍人之政</a:t>
            </a:r>
            <a:endParaRPr lang="zh-CN" altLang="en-US" sz="3200" b="1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右箭头 9"/>
          <p:cNvSpPr/>
          <p:nvPr>
            <p:custDataLst>
              <p:tags r:id="rId10"/>
            </p:custDataLst>
          </p:nvPr>
        </p:nvSpPr>
        <p:spPr>
          <a:xfrm>
            <a:off x="5833745" y="3329305"/>
            <a:ext cx="782320" cy="258445"/>
          </a:xfrm>
          <a:prstGeom prst="rightArrow">
            <a:avLst/>
          </a:prstGeom>
          <a:gradFill>
            <a:gsLst>
              <a:gs pos="50000">
                <a:srgbClr val="ECCFCB"/>
              </a:gs>
              <a:gs pos="0">
                <a:srgbClr val="F2DFDC"/>
              </a:gs>
              <a:gs pos="100000">
                <a:srgbClr val="E5BEB9"/>
              </a:gs>
            </a:gsLst>
            <a:lin scaled="1"/>
          </a:gradFill>
          <a:ln w="28575" cmpd="dbl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>
            <p:custDataLst>
              <p:tags r:id="rId11"/>
            </p:custDataLst>
          </p:nvPr>
        </p:nvSpPr>
        <p:spPr>
          <a:xfrm>
            <a:off x="1801495" y="3509645"/>
            <a:ext cx="260985" cy="2837180"/>
          </a:xfrm>
          <a:prstGeom prst="leftBrace">
            <a:avLst>
              <a:gd name="adj1" fmla="val 27269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>
            <p:custDataLst>
              <p:tags r:id="rId12"/>
            </p:custDataLst>
          </p:nvPr>
        </p:nvSpPr>
        <p:spPr>
          <a:xfrm rot="10800000">
            <a:off x="9282430" y="3587115"/>
            <a:ext cx="526415" cy="3009265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10179050" y="4069080"/>
            <a:ext cx="656590" cy="19678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</a:rPr>
              <a:t>行仁政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0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9" grpId="0"/>
      <p:bldP spid="7" grpId="0"/>
      <p:bldP spid="8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5538" name="Rectangle 2"/>
          <p:cNvSpPr>
            <a:spLocks noGrp="1" noRot="1"/>
          </p:cNvSpPr>
          <p:nvPr>
            <p:ph type="body" idx="4294967295"/>
            <p:custDataLst>
              <p:tags r:id="rId3"/>
            </p:custDataLst>
          </p:nvPr>
        </p:nvSpPr>
        <p:spPr>
          <a:xfrm>
            <a:off x="391795" y="277495"/>
            <a:ext cx="11409045" cy="6120130"/>
          </a:xfrm>
        </p:spPr>
        <p:txBody>
          <a:bodyPr wrap="square" lIns="91440" tIns="45720" rIns="91440" bIns="45720" anchor="t" anchorCtr="0">
            <a:normAutofit lnSpcReduction="20000"/>
          </a:bodyPr>
          <a:lstStyle/>
          <a:p>
            <a:pPr fontAlgn="auto">
              <a:lnSpc>
                <a:spcPct val="120000"/>
              </a:lnSpc>
              <a:buClr>
                <a:srgbClr val="CC0066"/>
              </a:buClr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孟子在孔子的基础上阐述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“性相近也，习相远也。”的道理。他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指出了那相近的人性就是发端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4"/>
              </a:rPr>
              <a:t>仁义礼智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的“不忍人之心”，而且还举出了生动的例证论证这种“不忍人之心”是人所固有的。没有它，简直就不是人。从这个角度来说，孟子的人性理论的确是“先验论”的，是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5"/>
              </a:rPr>
              <a:t>主观唯心主义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的。因为他把“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4"/>
              </a:rPr>
              <a:t>仁义礼智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”这些社会性质的道德观念说成是人的天性里所固有的，与生俱来的，甚至带有生理性的色彩。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  <a:buClr>
                <a:srgbClr val="CC0066"/>
              </a:buClr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所以，从理论基础来说，孟子的确是从天赋性善论（“四心”）推导出天赋道德论（“四端”），再推导出“不忍人之政”（仁政）。但从实践来说，他还是重视后天努力（“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  <a:hlinkClick r:id="rId6"/>
              </a:rPr>
              <a:t>扩而充之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”）的作用的。联系到孟子所处的战国时代社会状况来历史地看问题，主张人性本善，强调天赋道德，推行仁爱政治，这些都是具有积极意义的。</a:t>
            </a:r>
            <a:r>
              <a:rPr lang="zh-CN" altLang="en-US" b="1">
                <a:solidFill>
                  <a:srgbClr val="00009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 b="1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  <a:buClr>
                <a:srgbClr val="CC0066"/>
              </a:buClr>
            </a:pPr>
            <a:endParaRPr lang="zh-CN" altLang="en-US" sz="2800" b="1">
              <a:solidFill>
                <a:srgbClr val="00009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17220" y="581660"/>
            <a:ext cx="106121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孟子看来人皆有不忍人之心，也就是恻隐之心。这一认识在当今社会有何现实意义？</a:t>
            </a:r>
            <a:endParaRPr lang="zh-CN" altLang="en-US" sz="32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15950" y="2136775"/>
            <a:ext cx="1061339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只要有人执行的地方，规则可能都决定与执法者当时的恻隐与否。比如大学考试学生忘记带学生证，机器检查，一定会拒绝学生考试。辅导员检查，可能会睁一只眼闭一只眼。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所以在恻隐之心之中也要堤防其与遵守规则之间的关系。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0" y="1075690"/>
            <a:ext cx="8600440" cy="298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5400" b="1">
                <a:latin typeface="宋体" panose="02010600030101010101" pitchFamily="2" charset="-122"/>
                <a:ea typeface="宋体" panose="02010600030101010101" pitchFamily="2" charset="-122"/>
              </a:rPr>
              <a:t>人皆有不忍人之心</a:t>
            </a:r>
            <a:endParaRPr lang="zh-CN" altLang="zh-CN" sz="4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孟子</a:t>
            </a:r>
            <a:endParaRPr lang="zh-CN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1" name="图片 100"/>
          <p:cNvPicPr/>
          <p:nvPr>
            <p:custDataLst>
              <p:tags r:id="rId6"/>
            </p:custDataLst>
          </p:nvPr>
        </p:nvPicPr>
        <p:blipFill>
          <a:blip r:embed="rId5" r:link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84645" y="364490"/>
            <a:ext cx="4322445" cy="59239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1" descr="06e41747fc1fa52431d28022315a0f3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-424" t="49879" r="50662"/>
          <a:stretch>
            <a:fillRect/>
          </a:stretch>
        </p:blipFill>
        <p:spPr>
          <a:xfrm>
            <a:off x="544513" y="4117975"/>
            <a:ext cx="2179637" cy="18383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9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38027" y="657398"/>
            <a:ext cx="10515600" cy="709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3200">
                <a:sym typeface="+mn-ea"/>
              </a:rPr>
              <a:t>问题：归纳本文在论证方法和语言上的特色</a:t>
            </a:r>
            <a:endParaRPr lang="zh-CN" altLang="en-US" sz="32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19100" y="1612900"/>
            <a:ext cx="11772900" cy="2057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（一）论证方法：</a:t>
            </a:r>
            <a:endParaRPr lang="zh-CN" altLang="en-US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举例论证：孺子入井</a:t>
            </a:r>
            <a:endParaRPr lang="zh-CN" altLang="en-US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比喻论证：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人之有是四端也，犹其有四体也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“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若火之始然，泉之始达</a:t>
            </a:r>
            <a:r>
              <a:rPr lang="en-US" altLang="zh-CN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zh-CN" altLang="en-US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对比论证：正面：人皆有不忍人之心/反面：无恻隐之心，非人也</a:t>
            </a:r>
            <a:endParaRPr lang="zh-CN" altLang="en-US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正面：足以保四海/反面：不足以事父母</a:t>
            </a:r>
            <a:endParaRPr lang="zh-CN" altLang="en-US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endParaRPr lang="zh-CN" altLang="en-US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38200" y="1769745"/>
            <a:ext cx="10629900" cy="2057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（二）语言特点</a:t>
            </a:r>
            <a:endParaRPr lang="zh-CN" altLang="en-US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①比喻说理，生动形象。（孺子入井、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四端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四体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）进行设喻，启发对方，使对方更易接受自己的观点。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②排偶句式，气势磅礴。大大增强了文章的说服力和感染力，极富雄辩色彩。</a:t>
            </a:r>
            <a:r>
              <a:rPr lang="en-US" altLang="zh-CN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</a:t>
            </a:r>
            <a:endParaRPr lang="zh-CN" altLang="en-US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838027" y="657398"/>
            <a:ext cx="10515600" cy="709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3200">
                <a:sym typeface="+mn-ea"/>
              </a:rPr>
              <a:t>问题：归纳本文在论证方法和语言上的特色</a:t>
            </a:r>
            <a:endParaRPr lang="zh-CN" altLang="en-US" sz="320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558800" y="603885"/>
            <a:ext cx="56559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✍主题归纳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02590" y="1978660"/>
            <a:ext cx="706183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本文从人性的前提推导政治，即由人人都有“不忍人之心”的仁心推导仁政。文章在强调后天教养的重要性时，也阐释了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不忍人之心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对个人和国家的重要作用。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8372" name="图片 2"/>
          <p:cNvPicPr>
            <a:picLocks noGrp="1"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666673" y="1911985"/>
            <a:ext cx="4033837" cy="274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3" name="New picture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426700" y="12344400"/>
            <a:ext cx="342900" cy="254000"/>
          </a:xfrm>
          <a:prstGeom prst="cube">
            <a:avLst/>
          </a:prstGeom>
        </p:spPr>
      </p:pic>
    </p:spTree>
    <p:custDataLst>
      <p:tags r:id="rId9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9635" name="图片 16" descr="C:/Users/1V994W2/PycharmProjects/PPT_Background_Generation/pic_temp/0_pic_quater_right_down.png"/>
          <p:cNvPicPr/>
          <p:nvPr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9451975" y="4784725"/>
            <a:ext cx="1216025" cy="1216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6" name="图片 15" descr="C:/Users/1V994W2/PycharmProjects/PPT_Background_Generation/pic_temp/1_pic_quater_right_up.png"/>
          <p:cNvPicPr/>
          <p:nvPr>
            <p:custDataLst>
              <p:tags r:id="rId7"/>
            </p:custDataLst>
          </p:nvPr>
        </p:nvPicPr>
        <p:blipFill>
          <a:blip r:embed="rId6" r:link="rId3"/>
          <a:stretch>
            <a:fillRect/>
          </a:stretch>
        </p:blipFill>
        <p:spPr>
          <a:xfrm>
            <a:off x="1524000" y="4914900"/>
            <a:ext cx="1214438" cy="108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7" name="文本框 12"/>
          <p:cNvSpPr/>
          <p:nvPr>
            <p:custDataLst>
              <p:tags r:id="rId8"/>
            </p:custDataLst>
          </p:nvPr>
        </p:nvSpPr>
        <p:spPr>
          <a:xfrm>
            <a:off x="770573" y="701993"/>
            <a:ext cx="3771900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b" anchorCtr="0"/>
          <a:lstStyle/>
          <a:p>
            <a:r>
              <a:rPr lang="en-US" altLang="zh-CN" sz="3000" b="1">
                <a:solidFill>
                  <a:srgbClr val="4C797A"/>
                </a:solidFill>
                <a:latin typeface="隶书" pitchFamily="49" charset="-122"/>
                <a:ea typeface="隶书" pitchFamily="49" charset="-122"/>
              </a:rPr>
              <a:t>【</a:t>
            </a:r>
            <a:r>
              <a:rPr lang="zh-CN" altLang="en-US" sz="3000" b="1">
                <a:solidFill>
                  <a:srgbClr val="4C797A"/>
                </a:solidFill>
                <a:latin typeface="隶书" pitchFamily="49" charset="-122"/>
                <a:ea typeface="隶书" pitchFamily="49" charset="-122"/>
              </a:rPr>
              <a:t>作文练习</a:t>
            </a:r>
            <a:r>
              <a:rPr lang="en-US" altLang="zh-CN" sz="3000" b="1">
                <a:solidFill>
                  <a:srgbClr val="4C797A"/>
                </a:solidFill>
                <a:latin typeface="隶书" pitchFamily="49" charset="-122"/>
                <a:ea typeface="隶书" pitchFamily="49" charset="-122"/>
              </a:rPr>
              <a:t>】</a:t>
            </a:r>
            <a:endParaRPr lang="en-US" altLang="zh-CN" sz="3000" b="1">
              <a:solidFill>
                <a:srgbClr val="4C797A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9638" name="Title 6"/>
          <p:cNvSpPr/>
          <p:nvPr>
            <p:custDataLst>
              <p:tags r:id="rId9"/>
            </p:custDataLst>
          </p:nvPr>
        </p:nvSpPr>
        <p:spPr>
          <a:xfrm>
            <a:off x="499110" y="2225675"/>
            <a:ext cx="6054090" cy="2133600"/>
          </a:xfrm>
          <a:prstGeom prst="rect">
            <a:avLst/>
          </a:prstGeom>
          <a:noFill/>
          <a:ln w="3175">
            <a:noFill/>
          </a:ln>
        </p:spPr>
        <p:txBody>
          <a:bodyPr wrap="square" lIns="68580" tIns="34290" rIns="68580" bIns="34290" anchor="t" anchorCtr="0"/>
          <a:lstStyle/>
          <a:p>
            <a:pPr defTabSz="913130">
              <a:lnSpc>
                <a:spcPct val="130000"/>
              </a:lnSpc>
              <a:spcAft>
                <a:spcPts val="800"/>
              </a:spcAft>
            </a:pPr>
            <a:r>
              <a:rPr lang="zh-CN" altLang="en-US" sz="2800">
                <a:solidFill>
                  <a:srgbClr val="404040"/>
                </a:solidFill>
                <a:latin typeface="隶书" pitchFamily="49" charset="-122"/>
                <a:ea typeface="隶书" pitchFamily="49" charset="-122"/>
              </a:rPr>
              <a:t>针对某一社会现象，写一篇议论文，字数不限，要求使用开门见山的观点表达方法以及两种以上的论证方法，如举例、比喻、正反对比论证等。</a:t>
            </a:r>
            <a:endParaRPr lang="zh-CN" altLang="en-US" sz="2800">
              <a:solidFill>
                <a:srgbClr val="40404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69639" name="图片 14"/>
          <p:cNvPicPr>
            <a:picLocks noGrp="1"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553200" y="2344738"/>
            <a:ext cx="3200400" cy="2166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40" name="New picture" hidden="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2433300" y="12357100"/>
            <a:ext cx="317500" cy="4699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4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0658" name="文本框 1"/>
          <p:cNvSpPr/>
          <p:nvPr>
            <p:custDataLst>
              <p:tags r:id="rId3"/>
            </p:custDataLst>
          </p:nvPr>
        </p:nvSpPr>
        <p:spPr>
          <a:xfrm>
            <a:off x="568960" y="1393190"/>
            <a:ext cx="11054080" cy="5000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黄金也需经过烧炼，去掉杂质，才成纯金。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人也一样，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我们从忧患中学得智慧，苦痛中炼出美德来。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孟子说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“故天将降大任于斯人也，必先苦其心志，劳其筋骨，饿其体肤，空乏其身，行拂乱其所为，所以动心忍性，增益其所不能。”就是说，如要锻炼一个能做大事的人，必定要叫他吃苦受累，百不称心，才能养成坚忍的性格。一个人经过不同程度的锻炼，就获得不同程度的修养，不同程度的效益。</a:t>
            </a:r>
            <a:r>
              <a:rPr lang="zh-CN" altLang="en-US" sz="2800" b="1" u="sng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好比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香料，捣得愈碎，磨得愈细，香得愈浓烈。</a:t>
            </a:r>
            <a:endParaRPr lang="zh-CN" altLang="en-US" sz="2800" b="1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 </a:t>
            </a:r>
            <a:r>
              <a:rPr lang="en-US" altLang="zh-CN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——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charset="-122"/>
              </a:rPr>
              <a:t>杨绛《走到人生边上》</a:t>
            </a:r>
            <a:endParaRPr lang="zh-CN" altLang="en-US" sz="2800" b="1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2800" b="1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0659" name="文本框 2"/>
          <p:cNvSpPr/>
          <p:nvPr>
            <p:custDataLst>
              <p:tags r:id="rId4"/>
            </p:custDataLst>
          </p:nvPr>
        </p:nvSpPr>
        <p:spPr>
          <a:xfrm>
            <a:off x="2870200" y="392113"/>
            <a:ext cx="61325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/>
              <a:t>经典名段举例：比喻论证、引用论证</a:t>
            </a:r>
            <a:endParaRPr lang="zh-CN" altLang="en-US" sz="2800" b="1"/>
          </a:p>
        </p:txBody>
      </p:sp>
      <p:pic>
        <p:nvPicPr>
          <p:cNvPr id="70660" name="New picture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319000" y="10401300"/>
            <a:ext cx="330200" cy="2413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405130" y="1121410"/>
            <a:ext cx="697801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孟子，名轲，字子舆，邹国人。战国时期哲学家、思想家、政治家、教育家，儒家学派的代表人物之一，与孔子、荀子是先秦儒家的三位代表人物，与孔子并称“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孔孟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”。后人尊称他为“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亚圣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主要思想：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仁政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民贵君轻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440180" y="380365"/>
            <a:ext cx="56559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（一）孟子其人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0" name="图片 109"/>
          <p:cNvPicPr/>
          <p:nvPr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 flipH="1">
            <a:off x="7940675" y="1025525"/>
            <a:ext cx="3898265" cy="3713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356870" y="5309235"/>
            <a:ext cx="11835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代表作品：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《鱼我所欲也》《寡人之于国也》《生于忧患，死于安乐》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等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717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9735" y="598170"/>
            <a:ext cx="5301615" cy="5243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72823" tIns="36411" rIns="72823" bIns="3641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孟子故里邹城市，位于山东省南部，与孔子的故乡曲阜毗邻，很早就被人们合称为“邹鲁”。</a:t>
            </a:r>
            <a:r>
              <a:rPr kumimoji="1" lang="zh-CN" altLang="en-US" sz="2800" b="1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新宋体" panose="02010609030101010101" charset="-122"/>
                <a:ea typeface="新宋体" panose="02010609030101010101" charset="-122"/>
                <a:sym typeface="+mn-ea"/>
              </a:rPr>
              <a:t>汉武帝时“罢黜百家，独尊儒术”，孟子和孔子一样，成为封建统治者尊崇的偶像；到唐代，已将孟子与孔子并称为“孔孟”；元、明时称为“亚圣”。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5963285" y="0"/>
            <a:ext cx="5900420" cy="525526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4" name="图片 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/>
          <a:srcRect r="-4333" b="24944"/>
          <a:stretch>
            <a:fillRect/>
          </a:stretch>
        </p:blipFill>
        <p:spPr bwMode="auto">
          <a:xfrm>
            <a:off x="6557010" y="2908300"/>
            <a:ext cx="5634990" cy="43719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7411" name="图片 2" descr="eadbf7535fb58cbf3dde23cb415345a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5721985"/>
            <a:ext cx="12192000" cy="1136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67970" y="128905"/>
            <a:ext cx="11656695" cy="6139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（二）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孟子的主要思想: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仁、义、善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人性方面：主张</a:t>
            </a:r>
            <a:r>
              <a:rPr lang="zh-CN" altLang="en-US" sz="2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性善论</a:t>
            </a:r>
            <a:r>
              <a:rPr lang="zh-CN" altLang="en-US" sz="2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孟子认为人生来就具备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仁、义、礼、智</a:t>
            </a:r>
            <a:r>
              <a:rPr lang="zh-CN" altLang="en-US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四种品德。人们可以通过内省去保持和扩充它，否则将会丧失这些善的品质。因而他要求人们重视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内省</a:t>
            </a:r>
            <a:r>
              <a:rPr lang="zh-CN" altLang="en-US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的作用。</a:t>
            </a:r>
            <a:endParaRPr lang="zh-CN" altLang="en-US" sz="2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社会政治观点方面：孟子突出</a:t>
            </a:r>
            <a:r>
              <a:rPr lang="zh-CN" altLang="en-US" sz="2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仁政、王道</a:t>
            </a:r>
            <a:r>
              <a:rPr lang="zh-CN" altLang="en-US" sz="2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的理论。</a:t>
            </a:r>
            <a:r>
              <a:rPr lang="zh-CN" altLang="en-US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仁政就是对人民"省刑罚，薄税敛。"他从历史经验总结出"暴其民甚，则以身弑国亡，"又说三代得天下都因为仁，由于不仁而失天下。因而他强调发展农业，体恤民众，关注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民生</a:t>
            </a:r>
            <a:r>
              <a:rPr lang="zh-CN" altLang="en-US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价值观方面：他强调</a:t>
            </a:r>
            <a:r>
              <a:rPr lang="zh-CN" altLang="en-US" sz="2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舍身取义</a:t>
            </a:r>
            <a:r>
              <a:rPr lang="zh-CN" altLang="en-US" sz="26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，"生，亦我所欲也;义，亦我所欲也。</a:t>
            </a:r>
            <a:r>
              <a:rPr lang="zh-CN" altLang="en-US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二者不可得兼，舍生而取义者也。"强调要</a:t>
            </a:r>
            <a:r>
              <a:rPr lang="zh-CN" altLang="en-US" sz="2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以"礼义"来约束自己的言行</a:t>
            </a:r>
            <a:r>
              <a:rPr lang="zh-CN" altLang="en-US" sz="2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，不能为优越的物质条件而放弃礼义。</a:t>
            </a:r>
            <a:endParaRPr lang="zh-CN" altLang="en-US" sz="2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496185" y="234950"/>
            <a:ext cx="56559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（三）孟子语录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4" name="图片 103"/>
          <p:cNvPicPr/>
          <p:nvPr>
            <p:custDataLst>
              <p:tags r:id="rId6"/>
            </p:custDataLst>
          </p:nvPr>
        </p:nvPicPr>
        <p:blipFill>
          <a:blip r:embed="rId5" r:link="rId4"/>
          <a:srcRect l="10572" r="8823"/>
          <a:stretch>
            <a:fillRect/>
          </a:stretch>
        </p:blipFill>
        <p:spPr>
          <a:xfrm>
            <a:off x="9065895" y="234950"/>
            <a:ext cx="3126105" cy="6387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35255" y="1225550"/>
            <a:ext cx="932307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故天将降大任于斯人也，必先苦其心志，劳其筋骨，饿其体肤，空乏其身，行拂乱其所为，所以动心忍性，增益其所不能。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父子有亲，君臣有交，夫妇有别，长幼有序，朋友有信。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贤者在位，能者在职。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生于忧患，死于安乐。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老吾老，以及人之老；幼吾幼，以及人之幼。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 descr="u=2646434333,1913586333&amp;fm=26&amp;gp=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l="13102" r="11595"/>
          <a:stretch>
            <a:fillRect/>
          </a:stretch>
        </p:blipFill>
        <p:spPr>
          <a:xfrm>
            <a:off x="113030" y="161290"/>
            <a:ext cx="4218940" cy="635000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4331970" y="335915"/>
            <a:ext cx="7726045" cy="6000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 fontAlgn="auto">
              <a:lnSpc>
                <a:spcPct val="10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《孟子》共七篇,分别为《梁惠王》《公孙丑》《滕文公》《离娄》《万章》《告子》《尽心》。各篇又都分为上、下。作为一部</a:t>
            </a:r>
            <a:r>
              <a:rPr altLang="zh-CN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语录体著作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,它记录的是有关孟子重要思想的一些言论。到南宋时,朱熹把它与《礼记》中的</a:t>
            </a:r>
            <a:r>
              <a:rPr altLang="zh-CN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《大学》《中庸》以及《论语》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合称为“四书”。“四书”成为后世(如明、清两代)科举考试八股文的重要取材依据。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endParaRPr lang="zh-CN" altLang="en-US" sz="32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720090" fontAlgn="auto">
              <a:lnSpc>
                <a:spcPct val="10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 b="1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孟子</a:t>
            </a:r>
            <a:r>
              <a:rPr lang="en-US" altLang="zh-CN" sz="3200" b="1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富于雄辩，</a:t>
            </a:r>
            <a:r>
              <a:rPr lang="zh-CN" altLang="en-US" sz="3200" b="1" u="sng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善用比喻和寓言</a:t>
            </a:r>
            <a:r>
              <a:rPr lang="zh-CN" altLang="en-US" sz="3200" b="1">
                <a:solidFill>
                  <a:schemeClr val="tx1"/>
                </a:solidFill>
                <a:latin typeface="新宋体" panose="02010609030101010101" charset="-122"/>
                <a:ea typeface="新宋体" panose="02010609030101010101" charset="-122"/>
                <a:sym typeface="+mn-ea"/>
              </a:rPr>
              <a:t>。文学价值很高。</a:t>
            </a:r>
            <a:endParaRPr lang="zh-CN" altLang="en-US" sz="3200" b="1">
              <a:solidFill>
                <a:schemeClr val="tx1"/>
              </a:solidFill>
              <a:latin typeface="新宋体" panose="02010609030101010101" charset="-122"/>
              <a:ea typeface="新宋体" panose="02010609030101010101" charset="-122"/>
            </a:endParaRPr>
          </a:p>
          <a:p>
            <a:pPr indent="720090" fontAlgn="auto">
              <a:lnSpc>
                <a:spcPct val="10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zh-CN" altLang="en-US" sz="3200" b="1">
              <a:solidFill>
                <a:schemeClr val="tx1"/>
              </a:solidFill>
              <a:latin typeface="新宋体" panose="02010609030101010101" charset="-122"/>
              <a:ea typeface="新宋体" panose="02010609030101010101" charset="-122"/>
              <a:cs typeface="隶书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113030" y="5490210"/>
            <a:ext cx="412051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zh-CN" sz="440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+mn-ea"/>
              </a:rPr>
              <a:t>（二）《孟子》</a:t>
            </a:r>
            <a:endParaRPr lang="zh-CN" altLang="zh-CN" sz="4400">
              <a:solidFill>
                <a:srgbClr val="FF0000"/>
              </a:solidFill>
              <a:latin typeface="隶书" pitchFamily="49" charset="-122"/>
              <a:ea typeface="隶书" pitchFamily="49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06705" y="1553210"/>
            <a:ext cx="8425815" cy="37522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kumimoji="1"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1"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人皆有不忍人之心</a:t>
            </a:r>
            <a:r>
              <a:rPr kumimoji="1"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kumimoji="1"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选自</a:t>
            </a:r>
            <a:r>
              <a:rPr kumimoji="1"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kumimoji="1"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孟子</a:t>
            </a:r>
            <a:r>
              <a:rPr kumimoji="1"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kumimoji="1"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公孙丑上</a:t>
            </a:r>
            <a:r>
              <a:rPr kumimoji="1"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endParaRPr kumimoji="1"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1"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不忍人之心</a:t>
            </a:r>
            <a:r>
              <a:rPr kumimoji="1"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”，指怜爱别人的心。</a:t>
            </a:r>
            <a:endParaRPr kumimoji="1"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1"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忍人</a:t>
            </a:r>
            <a:r>
              <a:rPr kumimoji="1"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”，狠心对待别人。</a:t>
            </a:r>
            <a:endParaRPr kumimoji="1" lang="en-US" alt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“人皆有不忍人之心”是孟子的观点，即每个人都有怜爱别人的心。</a:t>
            </a:r>
            <a:endParaRPr kumimoji="1"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691640" y="620395"/>
            <a:ext cx="56559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✍文题解读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8" name="图片 117"/>
          <p:cNvPicPr/>
          <p:nvPr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7821295" y="1086485"/>
            <a:ext cx="3865880" cy="2829560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</p:spTree>
    <p:custDataLst>
      <p:tags r:id="rId8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063240" y="165735"/>
            <a:ext cx="565594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>
              <a:buFont typeface="Wingdings" panose="05000000000000000000" charset="0"/>
              <a:buNone/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🎓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</a:rPr>
              <a:t>初读课文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704340" y="1165225"/>
            <a:ext cx="95967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问题：孟子所说的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是指什么？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明确：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人之有是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四端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也，犹其有四体也。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19" name="图片 118"/>
          <p:cNvPicPr/>
          <p:nvPr>
            <p:custDataLst>
              <p:tags r:id="rId7"/>
            </p:custDataLst>
          </p:nvPr>
        </p:nvPicPr>
        <p:blipFill>
          <a:blip r:embed="rId6" r:link="rId5"/>
          <a:srcRect t="6521" b="15419"/>
          <a:stretch>
            <a:fillRect/>
          </a:stretch>
        </p:blipFill>
        <p:spPr>
          <a:xfrm>
            <a:off x="1311910" y="2780030"/>
            <a:ext cx="9748520" cy="30365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675"/>
</p:tagLst>
</file>

<file path=ppt/tags/tag10.xml><?xml version="1.0" encoding="utf-8"?>
<p:tagLst xmlns:p="http://schemas.openxmlformats.org/presentationml/2006/main">
  <p:tag name="AS_UNIQUEID" val="440"/>
</p:tagLst>
</file>

<file path=ppt/tags/tag100.xml><?xml version="1.0" encoding="utf-8"?>
<p:tagLst xmlns:p="http://schemas.openxmlformats.org/presentationml/2006/main">
  <p:tag name="AS_UNIQUEID" val="347"/>
</p:tagLst>
</file>

<file path=ppt/tags/tag101.xml><?xml version="1.0" encoding="utf-8"?>
<p:tagLst xmlns:p="http://schemas.openxmlformats.org/presentationml/2006/main">
  <p:tag name="AS_UNIQUEID" val="346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3.xml><?xml version="1.0" encoding="utf-8"?>
<p:tagLst xmlns:p="http://schemas.openxmlformats.org/presentationml/2006/main">
  <p:tag name="AS_UNIQUEID" val="700"/>
</p:tagLst>
</file>

<file path=ppt/tags/tag104.xml><?xml version="1.0" encoding="utf-8"?>
<p:tagLst xmlns:p="http://schemas.openxmlformats.org/presentationml/2006/main">
  <p:tag name="AS_UNIQUEID" val="557"/>
</p:tagLst>
</file>

<file path=ppt/tags/tag105.xml><?xml version="1.0" encoding="utf-8"?>
<p:tagLst xmlns:p="http://schemas.openxmlformats.org/presentationml/2006/main">
  <p:tag name="AS_UNIQUEID" val="558"/>
</p:tagLst>
</file>

<file path=ppt/tags/tag10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7.xml><?xml version="1.0" encoding="utf-8"?>
<p:tagLst xmlns:p="http://schemas.openxmlformats.org/presentationml/2006/main">
  <p:tag name="AS_UNIQUEID" val="701"/>
</p:tagLst>
</file>

<file path=ppt/tags/tag108.xml><?xml version="1.0" encoding="utf-8"?>
<p:tagLst xmlns:p="http://schemas.openxmlformats.org/presentationml/2006/main">
  <p:tag name="AS_UNIQUEID" val="541"/>
</p:tagLst>
</file>

<file path=ppt/tags/tag109.xml><?xml version="1.0" encoding="utf-8"?>
<p:tagLst xmlns:p="http://schemas.openxmlformats.org/presentationml/2006/main">
  <p:tag name="AS_UNIQUEID" val="542"/>
</p:tagLst>
</file>

<file path=ppt/tags/tag11.xml><?xml version="1.0" encoding="utf-8"?>
<p:tagLst xmlns:p="http://schemas.openxmlformats.org/presentationml/2006/main">
  <p:tag name="AS_UNIQUEID" val="441"/>
</p:tagLst>
</file>

<file path=ppt/tags/tag110.xml><?xml version="1.0" encoding="utf-8"?>
<p:tagLst xmlns:p="http://schemas.openxmlformats.org/presentationml/2006/main">
  <p:tag name="AS_UNIQUEID" val="543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2.xml><?xml version="1.0" encoding="utf-8"?>
<p:tagLst xmlns:p="http://schemas.openxmlformats.org/presentationml/2006/main">
  <p:tag name="AS_UNIQUEID" val="702"/>
</p:tagLst>
</file>

<file path=ppt/tags/tag113.xml><?xml version="1.0" encoding="utf-8"?>
<p:tagLst xmlns:p="http://schemas.openxmlformats.org/presentationml/2006/main">
  <p:tag name="AS_UNIQUEID" val="703"/>
</p:tagLst>
</file>

<file path=ppt/tags/tag114.xml><?xml version="1.0" encoding="utf-8"?>
<p:tagLst xmlns:p="http://schemas.openxmlformats.org/presentationml/2006/main">
  <p:tag name="AS_UNIQUEID" val="704"/>
</p:tagLst>
</file>

<file path=ppt/tags/tag115.xml><?xml version="1.0" encoding="utf-8"?>
<p:tagLst xmlns:p="http://schemas.openxmlformats.org/presentationml/2006/main">
  <p:tag name="AS_UNIQUEID" val="705"/>
</p:tagLst>
</file>

<file path=ppt/tags/tag116.xml><?xml version="1.0" encoding="utf-8"?>
<p:tagLst xmlns:p="http://schemas.openxmlformats.org/presentationml/2006/main">
  <p:tag name="AS_UNIQUEID" val="706"/>
</p:tagLst>
</file>

<file path=ppt/tags/tag117.xml><?xml version="1.0" encoding="utf-8"?>
<p:tagLst xmlns:p="http://schemas.openxmlformats.org/presentationml/2006/main">
  <p:tag name="AS_UNIQUEID" val="707"/>
</p:tagLst>
</file>

<file path=ppt/tags/tag118.xml><?xml version="1.0" encoding="utf-8"?>
<p:tagLst xmlns:p="http://schemas.openxmlformats.org/presentationml/2006/main">
  <p:tag name="AS_UNIQUEID" val="708"/>
</p:tagLst>
</file>

<file path=ppt/tags/tag119.xml><?xml version="1.0" encoding="utf-8"?>
<p:tagLst xmlns:p="http://schemas.openxmlformats.org/presentationml/2006/main">
  <p:tag name="AS_UNIQUEID" val="709"/>
</p:tagLst>
</file>

<file path=ppt/tags/tag12.xml><?xml version="1.0" encoding="utf-8"?>
<p:tagLst xmlns:p="http://schemas.openxmlformats.org/presentationml/2006/main">
  <p:tag name="AS_UNIQUEID" val="442"/>
</p:tagLst>
</file>

<file path=ppt/tags/tag120.xml><?xml version="1.0" encoding="utf-8"?>
<p:tagLst xmlns:p="http://schemas.openxmlformats.org/presentationml/2006/main">
  <p:tag name="AS_UNIQUEID" val="577"/>
</p:tagLst>
</file>

<file path=ppt/tags/tag121.xml><?xml version="1.0" encoding="utf-8"?>
<p:tagLst xmlns:p="http://schemas.openxmlformats.org/presentationml/2006/main">
  <p:tag name="AS_UNIQUEID" val="578"/>
</p:tagLst>
</file>

<file path=ppt/tags/tag122.xml><?xml version="1.0" encoding="utf-8"?>
<p:tagLst xmlns:p="http://schemas.openxmlformats.org/presentationml/2006/main">
  <p:tag name="AS_UNIQUEID" val="579"/>
</p:tagLst>
</file>

<file path=ppt/tags/tag12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4.xml><?xml version="1.0" encoding="utf-8"?>
<p:tagLst xmlns:p="http://schemas.openxmlformats.org/presentationml/2006/main">
  <p:tag name="AS_UNIQUEID" val="710"/>
</p:tagLst>
</file>

<file path=ppt/tags/tag125.xml><?xml version="1.0" encoding="utf-8"?>
<p:tagLst xmlns:p="http://schemas.openxmlformats.org/presentationml/2006/main">
  <p:tag name="AS_UNIQUEID" val="586"/>
</p:tagLst>
</file>

<file path=ppt/tags/tag126.xml><?xml version="1.0" encoding="utf-8"?>
<p:tagLst xmlns:p="http://schemas.openxmlformats.org/presentationml/2006/main">
  <p:tag name="AS_UNIQUEID" val="587"/>
</p:tagLst>
</file>

<file path=ppt/tags/tag127.xml><?xml version="1.0" encoding="utf-8"?>
<p:tagLst xmlns:p="http://schemas.openxmlformats.org/presentationml/2006/main">
  <p:tag name="AS_UNIQUEID" val="588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29.xml><?xml version="1.0" encoding="utf-8"?>
<p:tagLst xmlns:p="http://schemas.openxmlformats.org/presentationml/2006/main">
  <p:tag name="AS_UNIQUEID" val="711"/>
</p:tagLst>
</file>

<file path=ppt/tags/tag13.xml><?xml version="1.0" encoding="utf-8"?>
<p:tagLst xmlns:p="http://schemas.openxmlformats.org/presentationml/2006/main">
  <p:tag name="AS_UNIQUEID" val="677"/>
</p:tagLst>
</file>

<file path=ppt/tags/tag130.xml><?xml version="1.0" encoding="utf-8"?>
<p:tagLst xmlns:p="http://schemas.openxmlformats.org/presentationml/2006/main">
  <p:tag name="AS_UNIQUEID" val="591"/>
</p:tagLst>
</file>

<file path=ppt/tags/tag131.xml><?xml version="1.0" encoding="utf-8"?>
<p:tagLst xmlns:p="http://schemas.openxmlformats.org/presentationml/2006/main">
  <p:tag name="AS_UNIQUEID" val="592"/>
</p:tagLst>
</file>

<file path=ppt/tags/tag132.xml><?xml version="1.0" encoding="utf-8"?>
<p:tagLst xmlns:p="http://schemas.openxmlformats.org/presentationml/2006/main">
  <p:tag name="AS_UNIQUEID" val="593"/>
</p:tagLst>
</file>

<file path=ppt/tags/tag133.xml><?xml version="1.0" encoding="utf-8"?>
<p:tagLst xmlns:p="http://schemas.openxmlformats.org/presentationml/2006/main">
  <p:tag name="AS_UNIQUEID" val="594"/>
</p:tagLst>
</file>

<file path=ppt/tags/tag134.xml><?xml version="1.0" encoding="utf-8"?>
<p:tagLst xmlns:p="http://schemas.openxmlformats.org/presentationml/2006/main">
  <p:tag name="AS_UNIQUEID" val="595"/>
</p:tagLst>
</file>

<file path=ppt/tags/tag135.xml><?xml version="1.0" encoding="utf-8"?>
<p:tagLst xmlns:p="http://schemas.openxmlformats.org/presentationml/2006/main">
  <p:tag name="AS_UNIQUEID" val="596"/>
</p:tagLst>
</file>

<file path=ppt/tags/tag136.xml><?xml version="1.0" encoding="utf-8"?>
<p:tagLst xmlns:p="http://schemas.openxmlformats.org/presentationml/2006/main">
  <p:tag name="AS_UNIQUEID" val="597"/>
</p:tagLst>
</file>

<file path=ppt/tags/tag137.xml><?xml version="1.0" encoding="utf-8"?>
<p:tagLst xmlns:p="http://schemas.openxmlformats.org/presentationml/2006/main">
  <p:tag name="AS_UNIQUEID" val="598"/>
</p:tagLst>
</file>

<file path=ppt/tags/tag138.xml><?xml version="1.0" encoding="utf-8"?>
<p:tagLst xmlns:p="http://schemas.openxmlformats.org/presentationml/2006/main">
  <p:tag name="AS_UNIQUEID" val="655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4.xml><?xml version="1.0" encoding="utf-8"?>
<p:tagLst xmlns:p="http://schemas.openxmlformats.org/presentationml/2006/main">
  <p:tag name="AS_UNIQUEID" val="444"/>
</p:tagLst>
</file>

<file path=ppt/tags/tag140.xml><?xml version="1.0" encoding="utf-8"?>
<p:tagLst xmlns:p="http://schemas.openxmlformats.org/presentationml/2006/main">
  <p:tag name="AS_UNIQUEID" val="712"/>
</p:tagLst>
</file>

<file path=ppt/tags/tag141.xml><?xml version="1.0" encoding="utf-8"?>
<p:tagLst xmlns:p="http://schemas.openxmlformats.org/presentationml/2006/main">
  <p:tag name="AS_UNIQUEID" val="601"/>
</p:tagLst>
</file>

<file path=ppt/tags/tag142.xml><?xml version="1.0" encoding="utf-8"?>
<p:tagLst xmlns:p="http://schemas.openxmlformats.org/presentationml/2006/main">
  <p:tag name="AS_UNIQUEID" val="602"/>
</p:tagLst>
</file>

<file path=ppt/tags/tag143.xml><?xml version="1.0" encoding="utf-8"?>
<p:tagLst xmlns:p="http://schemas.openxmlformats.org/presentationml/2006/main">
  <p:tag name="AS_UNIQUEID" val="603"/>
</p:tagLst>
</file>

<file path=ppt/tags/tag144.xml><?xml version="1.0" encoding="utf-8"?>
<p:tagLst xmlns:p="http://schemas.openxmlformats.org/presentationml/2006/main">
  <p:tag name="AS_UNIQUEID" val="604"/>
</p:tagLst>
</file>

<file path=ppt/tags/tag145.xml><?xml version="1.0" encoding="utf-8"?>
<p:tagLst xmlns:p="http://schemas.openxmlformats.org/presentationml/2006/main">
  <p:tag name="AS_UNIQUEID" val="605"/>
</p:tagLst>
</file>

<file path=ppt/tags/tag146.xml><?xml version="1.0" encoding="utf-8"?>
<p:tagLst xmlns:p="http://schemas.openxmlformats.org/presentationml/2006/main">
  <p:tag name="AS_UNIQUEID" val="606"/>
</p:tagLst>
</file>

<file path=ppt/tags/tag147.xml><?xml version="1.0" encoding="utf-8"?>
<p:tagLst xmlns:p="http://schemas.openxmlformats.org/presentationml/2006/main">
  <p:tag name="AS_UNIQUEID" val="607"/>
</p:tagLst>
</file>

<file path=ppt/tags/tag148.xml><?xml version="1.0" encoding="utf-8"?>
<p:tagLst xmlns:p="http://schemas.openxmlformats.org/presentationml/2006/main">
  <p:tag name="AS_UNIQUEID" val="608"/>
</p:tagLst>
</file>

<file path=ppt/tags/tag149.xml><?xml version="1.0" encoding="utf-8"?>
<p:tagLst xmlns:p="http://schemas.openxmlformats.org/presentationml/2006/main">
  <p:tag name="AS_UNIQUEID" val="609"/>
</p:tagLst>
</file>

<file path=ppt/tags/tag15.xml><?xml version="1.0" encoding="utf-8"?>
<p:tagLst xmlns:p="http://schemas.openxmlformats.org/presentationml/2006/main">
  <p:tag name="AS_UNIQUEID" val="445"/>
</p:tagLst>
</file>

<file path=ppt/tags/tag150.xml><?xml version="1.0" encoding="utf-8"?>
<p:tagLst xmlns:p="http://schemas.openxmlformats.org/presentationml/2006/main">
  <p:tag name="AS_UNIQUEID" val="610"/>
</p:tagLst>
</file>

<file path=ppt/tags/tag151.xml><?xml version="1.0" encoding="utf-8"?>
<p:tagLst xmlns:p="http://schemas.openxmlformats.org/presentationml/2006/main">
  <p:tag name="AS_UNIQUEID" val="611"/>
</p:tagLst>
</file>

<file path=ppt/tags/tag152.xml><?xml version="1.0" encoding="utf-8"?>
<p:tagLst xmlns:p="http://schemas.openxmlformats.org/presentationml/2006/main">
  <p:tag name="AS_UNIQUEID" val="612"/>
</p:tagLst>
</file>

<file path=ppt/tags/tag153.xml><?xml version="1.0" encoding="utf-8"?>
<p:tagLst xmlns:p="http://schemas.openxmlformats.org/presentationml/2006/main">
  <p:tag name="AS_UNIQUEID" val="656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55.xml><?xml version="1.0" encoding="utf-8"?>
<p:tagLst xmlns:p="http://schemas.openxmlformats.org/presentationml/2006/main">
  <p:tag name="AS_UNIQUEID" val="713"/>
</p:tagLst>
</file>

<file path=ppt/tags/tag156.xml><?xml version="1.0" encoding="utf-8"?>
<p:tagLst xmlns:p="http://schemas.openxmlformats.org/presentationml/2006/main">
  <p:tag name="AS_UNIQUEID" val="615"/>
</p:tagLst>
</file>

<file path=ppt/tags/tag157.xml><?xml version="1.0" encoding="utf-8"?>
<p:tagLst xmlns:p="http://schemas.openxmlformats.org/presentationml/2006/main">
  <p:tag name="AS_UNIQUEID" val="616"/>
</p:tagLst>
</file>

<file path=ppt/tags/tag158.xml><?xml version="1.0" encoding="utf-8"?>
<p:tagLst xmlns:p="http://schemas.openxmlformats.org/presentationml/2006/main">
  <p:tag name="AS_UNIQUEID" val="617"/>
</p:tagLst>
</file>

<file path=ppt/tags/tag159.xml><?xml version="1.0" encoding="utf-8"?>
<p:tagLst xmlns:p="http://schemas.openxmlformats.org/presentationml/2006/main">
  <p:tag name="AS_UNIQUEID" val="618"/>
</p:tagLst>
</file>

<file path=ppt/tags/tag16.xml><?xml version="1.0" encoding="utf-8"?>
<p:tagLst xmlns:p="http://schemas.openxmlformats.org/presentationml/2006/main">
  <p:tag name="AS_UNIQUEID" val="446"/>
</p:tagLst>
</file>

<file path=ppt/tags/tag160.xml><?xml version="1.0" encoding="utf-8"?>
<p:tagLst xmlns:p="http://schemas.openxmlformats.org/presentationml/2006/main">
  <p:tag name="AS_UNIQUEID" val="619"/>
</p:tagLst>
</file>

<file path=ppt/tags/tag161.xml><?xml version="1.0" encoding="utf-8"?>
<p:tagLst xmlns:p="http://schemas.openxmlformats.org/presentationml/2006/main">
  <p:tag name="AS_UNIQUEID" val="657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63.xml><?xml version="1.0" encoding="utf-8"?>
<p:tagLst xmlns:p="http://schemas.openxmlformats.org/presentationml/2006/main">
  <p:tag name="AS_UNIQUEID" val="714"/>
</p:tagLst>
</file>

<file path=ppt/tags/tag164.xml><?xml version="1.0" encoding="utf-8"?>
<p:tagLst xmlns:p="http://schemas.openxmlformats.org/presentationml/2006/main">
  <p:tag name="AS_UNIQUEID" val="622"/>
</p:tagLst>
</file>

<file path=ppt/tags/tag165.xml><?xml version="1.0" encoding="utf-8"?>
<p:tagLst xmlns:p="http://schemas.openxmlformats.org/presentationml/2006/main">
  <p:tag name="AS_UNIQUEID" val="623"/>
</p:tagLst>
</file>

<file path=ppt/tags/tag166.xml><?xml version="1.0" encoding="utf-8"?>
<p:tagLst xmlns:p="http://schemas.openxmlformats.org/presentationml/2006/main">
  <p:tag name="AS_UNIQUEID" val="624"/>
</p:tagLst>
</file>

<file path=ppt/tags/tag167.xml><?xml version="1.0" encoding="utf-8"?>
<p:tagLst xmlns:p="http://schemas.openxmlformats.org/presentationml/2006/main">
  <p:tag name="AS_UNIQUEID" val="625"/>
</p:tagLst>
</file>

<file path=ppt/tags/tag168.xml><?xml version="1.0" encoding="utf-8"?>
<p:tagLst xmlns:p="http://schemas.openxmlformats.org/presentationml/2006/main">
  <p:tag name="AS_UNIQUEID" val="626"/>
</p:tagLst>
</file>

<file path=ppt/tags/tag169.xml><?xml version="1.0" encoding="utf-8"?>
<p:tagLst xmlns:p="http://schemas.openxmlformats.org/presentationml/2006/main">
  <p:tag name="AS_UNIQUEID" val="627"/>
</p:tagLst>
</file>

<file path=ppt/tags/tag17.xml><?xml version="1.0" encoding="utf-8"?>
<p:tagLst xmlns:p="http://schemas.openxmlformats.org/presentationml/2006/main">
  <p:tag name="AS_UNIQUEID" val="447"/>
</p:tagLst>
</file>

<file path=ppt/tags/tag170.xml><?xml version="1.0" encoding="utf-8"?>
<p:tagLst xmlns:p="http://schemas.openxmlformats.org/presentationml/2006/main">
  <p:tag name="AS_UNIQUEID" val="628"/>
</p:tagLst>
</file>

<file path=ppt/tags/tag171.xml><?xml version="1.0" encoding="utf-8"?>
<p:tagLst xmlns:p="http://schemas.openxmlformats.org/presentationml/2006/main">
  <p:tag name="AS_UNIQUEID" val="658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73.xml><?xml version="1.0" encoding="utf-8"?>
<p:tagLst xmlns:p="http://schemas.openxmlformats.org/presentationml/2006/main">
  <p:tag name="AS_UNIQUEID" val="715"/>
</p:tagLst>
</file>

<file path=ppt/tags/tag174.xml><?xml version="1.0" encoding="utf-8"?>
<p:tagLst xmlns:p="http://schemas.openxmlformats.org/presentationml/2006/main">
  <p:tag name="AS_UNIQUEID" val="631"/>
</p:tagLst>
</file>

<file path=ppt/tags/tag175.xml><?xml version="1.0" encoding="utf-8"?>
<p:tagLst xmlns:p="http://schemas.openxmlformats.org/presentationml/2006/main">
  <p:tag name="AS_UNIQUEID" val="632"/>
</p:tagLst>
</file>

<file path=ppt/tags/tag176.xml><?xml version="1.0" encoding="utf-8"?>
<p:tagLst xmlns:p="http://schemas.openxmlformats.org/presentationml/2006/main">
  <p:tag name="AS_UNIQUEID" val="633"/>
</p:tagLst>
</file>

<file path=ppt/tags/tag177.xml><?xml version="1.0" encoding="utf-8"?>
<p:tagLst xmlns:p="http://schemas.openxmlformats.org/presentationml/2006/main">
  <p:tag name="AS_UNIQUEID" val="634"/>
</p:tagLst>
</file>

<file path=ppt/tags/tag178.xml><?xml version="1.0" encoding="utf-8"?>
<p:tagLst xmlns:p="http://schemas.openxmlformats.org/presentationml/2006/main">
  <p:tag name="AS_UNIQUEID" val="635"/>
</p:tagLst>
</file>

<file path=ppt/tags/tag179.xml><?xml version="1.0" encoding="utf-8"?>
<p:tagLst xmlns:p="http://schemas.openxmlformats.org/presentationml/2006/main">
  <p:tag name="AS_UNIQUEID" val="636"/>
</p:tagLst>
</file>

<file path=ppt/tags/tag18.xml><?xml version="1.0" encoding="utf-8"?>
<p:tagLst xmlns:p="http://schemas.openxmlformats.org/presentationml/2006/main">
  <p:tag name="AS_UNIQUEID" val="448"/>
</p:tagLst>
</file>

<file path=ppt/tags/tag180.xml><?xml version="1.0" encoding="utf-8"?>
<p:tagLst xmlns:p="http://schemas.openxmlformats.org/presentationml/2006/main">
  <p:tag name="AS_UNIQUEID" val="637"/>
</p:tagLst>
</file>

<file path=ppt/tags/tag181.xml><?xml version="1.0" encoding="utf-8"?>
<p:tagLst xmlns:p="http://schemas.openxmlformats.org/presentationml/2006/main">
  <p:tag name="AS_UNIQUEID" val="638"/>
</p:tagLst>
</file>

<file path=ppt/tags/tag182.xml><?xml version="1.0" encoding="utf-8"?>
<p:tagLst xmlns:p="http://schemas.openxmlformats.org/presentationml/2006/main">
  <p:tag name="AS_UNIQUEID" val="639"/>
</p:tagLst>
</file>

<file path=ppt/tags/tag183.xml><?xml version="1.0" encoding="utf-8"?>
<p:tagLst xmlns:p="http://schemas.openxmlformats.org/presentationml/2006/main">
  <p:tag name="AS_UNIQUEID" val="659"/>
</p:tagLst>
</file>

<file path=ppt/tags/tag1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85.xml><?xml version="1.0" encoding="utf-8"?>
<p:tagLst xmlns:p="http://schemas.openxmlformats.org/presentationml/2006/main">
  <p:tag name="AS_UNIQUEID" val="716"/>
</p:tagLst>
</file>

<file path=ppt/tags/tag186.xml><?xml version="1.0" encoding="utf-8"?>
<p:tagLst xmlns:p="http://schemas.openxmlformats.org/presentationml/2006/main">
  <p:tag name="AS_UNIQUEID" val="642"/>
</p:tagLst>
</file>

<file path=ppt/tags/tag187.xml><?xml version="1.0" encoding="utf-8"?>
<p:tagLst xmlns:p="http://schemas.openxmlformats.org/presentationml/2006/main">
  <p:tag name="AS_UNIQUEID" val="643"/>
</p:tagLst>
</file>

<file path=ppt/tags/tag188.xml><?xml version="1.0" encoding="utf-8"?>
<p:tagLst xmlns:p="http://schemas.openxmlformats.org/presentationml/2006/main">
  <p:tag name="AS_UNIQUEID" val="644"/>
</p:tagLst>
</file>

<file path=ppt/tags/tag1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.xml><?xml version="1.0" encoding="utf-8"?>
<p:tagLst xmlns:p="http://schemas.openxmlformats.org/presentationml/2006/main">
  <p:tag name="AS_UNIQUEID" val="678"/>
</p:tagLst>
</file>

<file path=ppt/tags/tag190.xml><?xml version="1.0" encoding="utf-8"?>
<p:tagLst xmlns:p="http://schemas.openxmlformats.org/presentationml/2006/main">
  <p:tag name="AS_UNIQUEID" val="717"/>
</p:tagLst>
</file>

<file path=ppt/tags/tag191.xml><?xml version="1.0" encoding="utf-8"?>
<p:tagLst xmlns:p="http://schemas.openxmlformats.org/presentationml/2006/main">
  <p:tag name="AS_UNIQUEID" val="718"/>
</p:tagLst>
</file>

<file path=ppt/tags/tag1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93.xml><?xml version="1.0" encoding="utf-8"?>
<p:tagLst xmlns:p="http://schemas.openxmlformats.org/presentationml/2006/main">
  <p:tag name="AS_UNIQUEID" val="719"/>
</p:tagLst>
</file>

<file path=ppt/tags/tag194.xml><?xml version="1.0" encoding="utf-8"?>
<p:tagLst xmlns:p="http://schemas.openxmlformats.org/presentationml/2006/main">
  <p:tag name="AS_UNIQUEID" val="647"/>
</p:tagLst>
</file>

<file path=ppt/tags/tag195.xml><?xml version="1.0" encoding="utf-8"?>
<p:tagLst xmlns:p="http://schemas.openxmlformats.org/presentationml/2006/main">
  <p:tag name="AS_UNIQUEID" val="648"/>
</p:tagLst>
</file>

<file path=ppt/tags/tag196.xml><?xml version="1.0" encoding="utf-8"?>
<p:tagLst xmlns:p="http://schemas.openxmlformats.org/presentationml/2006/main">
  <p:tag name="AS_UNIQUEID" val="649"/>
</p:tagLst>
</file>

<file path=ppt/tags/tag197.xml><?xml version="1.0" encoding="utf-8"?>
<p:tagLst xmlns:p="http://schemas.openxmlformats.org/presentationml/2006/main">
  <p:tag name="AS_UNIQUEID" val="650"/>
</p:tagLst>
</file>

<file path=ppt/tags/tag198.xml><?xml version="1.0" encoding="utf-8"?>
<p:tagLst xmlns:p="http://schemas.openxmlformats.org/presentationml/2006/main">
  <p:tag name="AS_UNIQUEID" val="651"/>
</p:tagLst>
</file>

<file path=ppt/tags/tag199.xml><?xml version="1.0" encoding="utf-8"?>
<p:tagLst xmlns:p="http://schemas.openxmlformats.org/presentationml/2006/main">
  <p:tag name="AS_UNIQUEID" val="652"/>
</p:tagLst>
</file>

<file path=ppt/tags/tag2.xml><?xml version="1.0" encoding="utf-8"?>
<p:tagLst xmlns:p="http://schemas.openxmlformats.org/presentationml/2006/main">
  <p:tag name="AS_UNIQUEID" val="432"/>
</p:tagLst>
</file>

<file path=ppt/tags/tag20.xml><?xml version="1.0" encoding="utf-8"?>
<p:tagLst xmlns:p="http://schemas.openxmlformats.org/presentationml/2006/main">
  <p:tag name="AS_UNIQUEID" val="450"/>
</p:tagLst>
</file>

<file path=ppt/tags/tag200.xml><?xml version="1.0" encoding="utf-8"?>
<p:tagLst xmlns:p="http://schemas.openxmlformats.org/presentationml/2006/main">
  <p:tag name="AS_UNIQUEID" val="653"/>
</p:tagLst>
</file>

<file path=ppt/tags/tag201.xml><?xml version="1.0" encoding="utf-8"?>
<p:tagLst xmlns:p="http://schemas.openxmlformats.org/presentationml/2006/main">
  <p:tag name="AS_UNIQUEID" val="654"/>
</p:tagLst>
</file>

<file path=ppt/tags/tag202.xml><?xml version="1.0" encoding="utf-8"?>
<p:tagLst xmlns:p="http://schemas.openxmlformats.org/presentationml/2006/main">
  <p:tag name="AS_UNIQUEID" val="655"/>
</p:tagLst>
</file>

<file path=ppt/tags/tag203.xml><?xml version="1.0" encoding="utf-8"?>
<p:tagLst xmlns:p="http://schemas.openxmlformats.org/presentationml/2006/main">
  <p:tag name="AS_UNIQUEID" val="656"/>
</p:tagLst>
</file>

<file path=ppt/tags/tag204.xml><?xml version="1.0" encoding="utf-8"?>
<p:tagLst xmlns:p="http://schemas.openxmlformats.org/presentationml/2006/main">
  <p:tag name="AS_UNIQUEID" val="657"/>
</p:tagLst>
</file>

<file path=ppt/tags/tag2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6.xml><?xml version="1.0" encoding="utf-8"?>
<p:tagLst xmlns:p="http://schemas.openxmlformats.org/presentationml/2006/main">
  <p:tag name="AS_UNIQUEID" val="720"/>
</p:tagLst>
</file>

<file path=ppt/tags/tag207.xml><?xml version="1.0" encoding="utf-8"?>
<p:tagLst xmlns:p="http://schemas.openxmlformats.org/presentationml/2006/main">
  <p:tag name="AS_UNIQUEID" val="464"/>
</p:tagLst>
</file>

<file path=ppt/tags/tag208.xml><?xml version="1.0" encoding="utf-8"?>
<p:tagLst xmlns:p="http://schemas.openxmlformats.org/presentationml/2006/main">
  <p:tag name="AS_UNIQUEID" val="721"/>
</p:tagLst>
</file>

<file path=ppt/tags/tag209.xml><?xml version="1.0" encoding="utf-8"?>
<p:tagLst xmlns:p="http://schemas.openxmlformats.org/presentationml/2006/main">
  <p:tag name="AS_UNIQUEID" val="722"/>
</p:tagLst>
</file>

<file path=ppt/tags/tag21.xml><?xml version="1.0" encoding="utf-8"?>
<p:tagLst xmlns:p="http://schemas.openxmlformats.org/presentationml/2006/main">
  <p:tag name="AS_UNIQUEID" val="451"/>
</p:tagLst>
</file>

<file path=ppt/tags/tag210.xml><?xml version="1.0" encoding="utf-8"?>
<p:tagLst xmlns:p="http://schemas.openxmlformats.org/presentationml/2006/main">
  <p:tag name="AS_UNIQUEID" val="723"/>
</p:tagLst>
</file>

<file path=ppt/tags/tag211.xml><?xml version="1.0" encoding="utf-8"?>
<p:tagLst xmlns:p="http://schemas.openxmlformats.org/presentationml/2006/main">
  <p:tag name="AS_UNIQUEID" val="724"/>
</p:tagLst>
</file>

<file path=ppt/tags/tag212.xml><?xml version="1.0" encoding="utf-8"?>
<p:tagLst xmlns:p="http://schemas.openxmlformats.org/presentationml/2006/main">
  <p:tag name="AS_UNIQUEID" val="664"/>
</p:tagLst>
</file>

<file path=ppt/tags/tag213.xml><?xml version="1.0" encoding="utf-8"?>
<p:tagLst xmlns:p="http://schemas.openxmlformats.org/presentationml/2006/main">
  <p:tag name="AS_UNIQUEID" val="665"/>
</p:tagLst>
</file>

<file path=ppt/tags/tag2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15.xml><?xml version="1.0" encoding="utf-8"?>
<p:tagLst xmlns:p="http://schemas.openxmlformats.org/presentationml/2006/main">
  <p:tag name="AS_UNIQUEID" val="725"/>
</p:tagLst>
</file>

<file path=ppt/tags/tag216.xml><?xml version="1.0" encoding="utf-8"?>
<p:tagLst xmlns:p="http://schemas.openxmlformats.org/presentationml/2006/main">
  <p:tag name="AS_UNIQUEID" val="669"/>
</p:tagLst>
</file>

<file path=ppt/tags/tag217.xml><?xml version="1.0" encoding="utf-8"?>
<p:tagLst xmlns:p="http://schemas.openxmlformats.org/presentationml/2006/main">
  <p:tag name="AS_UNIQUEID" val="664"/>
</p:tagLst>
</file>

<file path=ppt/tags/tag2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19.xml><?xml version="1.0" encoding="utf-8"?>
<p:tagLst xmlns:p="http://schemas.openxmlformats.org/presentationml/2006/main">
  <p:tag name="AS_UNIQUEID" val="726"/>
</p:tagLst>
</file>

<file path=ppt/tags/tag22.xml><?xml version="1.0" encoding="utf-8"?>
<p:tagLst xmlns:p="http://schemas.openxmlformats.org/presentationml/2006/main">
  <p:tag name="AS_UNIQUEID" val="452"/>
</p:tagLst>
</file>

<file path=ppt/tags/tag220.xml><?xml version="1.0" encoding="utf-8"?>
<p:tagLst xmlns:p="http://schemas.openxmlformats.org/presentationml/2006/main">
  <p:tag name="AS_UNIQUEID" val="672"/>
</p:tagLst>
</file>

<file path=ppt/tags/tag221.xml><?xml version="1.0" encoding="utf-8"?>
<p:tagLst xmlns:p="http://schemas.openxmlformats.org/presentationml/2006/main">
  <p:tag name="AS_UNIQUEID" val="673"/>
</p:tagLst>
</file>

<file path=ppt/tags/tag222.xml><?xml version="1.0" encoding="utf-8"?>
<p:tagLst xmlns:p="http://schemas.openxmlformats.org/presentationml/2006/main">
  <p:tag name="AS_UNIQUEID" val="430"/>
  <p:tag name="KSO_WM_ASSEMBLE_CHIP_INDEX" val="d21008d7eafe435aa54467ae5e92835c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f28c43f671cac347437114e"/>
  <p:tag name="KSO_WM_TEMPLATE_ASSEMBLE_XID" val="5f28c43f671cac347437114e"/>
  <p:tag name="KSO_WM_TEMPLATE_CATEGORY" val="diagram"/>
  <p:tag name="KSO_WM_TEMPLATE_INDEX" val="20208874"/>
  <p:tag name="KSO_WM_UNIT_COMPATIBLE" val="0"/>
  <p:tag name="KSO_WM_UNIT_DEC_AREA_ID" val="24fe122c41124d29becef8ea87e69fb1"/>
  <p:tag name="KSO_WM_UNIT_DIAGRAM_ISNUMVISUAL" val="0"/>
  <p:tag name="KSO_WM_UNIT_DIAGRAM_ISREFERUNIT" val="0"/>
  <p:tag name="KSO_WM_UNIT_HIGHLIGHT" val="0"/>
  <p:tag name="KSO_WM_UNIT_ID" val="diagram20208874_1*d*2"/>
  <p:tag name="KSO_WM_UNIT_INDEX" val="2"/>
  <p:tag name="KSO_WM_UNIT_LAYERLEVEL" val="1"/>
  <p:tag name="KSO_WM_UNIT_PICTURE_CLIP_FLAG" val="0"/>
  <p:tag name="KSO_WM_UNIT_PLACING_PICTURE" val="d21008d7eafe435aa54467ae5e92835c"/>
  <p:tag name="KSO_WM_UNIT_TYPE" val="d"/>
  <p:tag name="KSO_WM_UNIT_VALUE" val="761*1523"/>
</p:tagLst>
</file>

<file path=ppt/tags/tag223.xml><?xml version="1.0" encoding="utf-8"?>
<p:tagLst xmlns:p="http://schemas.openxmlformats.org/presentationml/2006/main">
  <p:tag name="AS_UNIQUEID" val="674"/>
</p:tagLst>
</file>

<file path=ppt/tags/tag22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25.xml><?xml version="1.0" encoding="utf-8"?>
<p:tagLst xmlns:p="http://schemas.openxmlformats.org/presentationml/2006/main">
  <p:tag name="AS_UNIQUEID" val="727"/>
</p:tagLst>
</file>

<file path=ppt/tags/tag226.xml><?xml version="1.0" encoding="utf-8"?>
<p:tagLst xmlns:p="http://schemas.openxmlformats.org/presentationml/2006/main">
  <p:tag name="AS_UNIQUEID" val="48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227.xml><?xml version="1.0" encoding="utf-8"?>
<p:tagLst xmlns:p="http://schemas.openxmlformats.org/presentationml/2006/main">
  <p:tag name="AS_UNIQUEID" val="484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  <p:tag name="KSO_WM_UNIT_TYPE" val="i"/>
</p:tagLst>
</file>

<file path=ppt/tags/tag228.xml><?xml version="1.0" encoding="utf-8"?>
<p:tagLst xmlns:p="http://schemas.openxmlformats.org/presentationml/2006/main">
  <p:tag name="AS_UNIQUEID" val="485"/>
  <p:tag name="KSO_WM_ASSEMBLE_CHIP_INDEX" val="631bb576d0b5432eb13565680f59f92c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ead70a758c1ec0b709340"/>
  <p:tag name="KSO_WM_TEMPLATE_ASSEMBLE_XID" val="5eeead70a758c1ec0b709340"/>
  <p:tag name="KSO_WM_TEMPLATE_CATEGORY" val="diagram"/>
  <p:tag name="KSO_WM_TEMPLATE_INDEX" val="20207821"/>
  <p:tag name="KSO_WM_UNIT_BLOCK" val="0"/>
  <p:tag name="KSO_WM_UNIT_COMPATIBLE" val="0"/>
  <p:tag name="KSO_WM_UNIT_DEC_AREA_ID" val="3f7972f9d13a4cb88ef672b8e0c56176"/>
  <p:tag name="KSO_WM_UNIT_DEFAULT_FONT" val="24;44;4"/>
  <p:tag name="KSO_WM_UNIT_DIAGRAM_ISNUMVISUAL" val="0"/>
  <p:tag name="KSO_WM_UNIT_DIAGRAM_ISREFERUNIT" val="0"/>
  <p:tag name="KSO_WM_UNIT_HIGHLIGHT" val="0"/>
  <p:tag name="KSO_WM_UNIT_ID" val="diagram2020782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1"/>
</p:tagLst>
</file>

<file path=ppt/tags/tag229.xml><?xml version="1.0" encoding="utf-8"?>
<p:tagLst xmlns:p="http://schemas.openxmlformats.org/presentationml/2006/main">
  <p:tag name="AS_UNIQUEID" val="486"/>
  <p:tag name="KSO_WM_ASSEMBLE_CHIP_INDEX" val="b57e73cf06c8495c90fb70c0a1dab1d5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ead70a758c1ec0b709340"/>
  <p:tag name="KSO_WM_TEMPLATE_ASSEMBLE_XID" val="5eeead70a758c1ec0b709340"/>
  <p:tag name="KSO_WM_TEMPLATE_CATEGORY" val="diagram"/>
  <p:tag name="KSO_WM_TEMPLATE_INDEX" val="20207821"/>
  <p:tag name="KSO_WM_UNIT_BLOCK" val="0"/>
  <p:tag name="KSO_WM_UNIT_COMPATIBLE" val="0"/>
  <p:tag name="KSO_WM_UNIT_DEC_AREA_ID" val="f52590d6c89a473481020bde01d33b81"/>
  <p:tag name="KSO_WM_UNIT_DEFAULT_FONT" val="14;20;2"/>
  <p:tag name="KSO_WM_UNIT_DIAGRAM_ISNUMVISUAL" val="0"/>
  <p:tag name="KSO_WM_UNIT_DIAGRAM_ISREFERUNIT" val="0"/>
  <p:tag name="KSO_WM_UNIT_HIGHLIGHT" val="0"/>
  <p:tag name="KSO_WM_UNIT_ID" val="diagram2020782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32"/>
</p:tagLst>
</file>

<file path=ppt/tags/tag23.xml><?xml version="1.0" encoding="utf-8"?>
<p:tagLst xmlns:p="http://schemas.openxmlformats.org/presentationml/2006/main">
  <p:tag name="AS_UNIQUEID" val="453"/>
</p:tagLst>
</file>

<file path=ppt/tags/tag230.xml><?xml version="1.0" encoding="utf-8"?>
<p:tagLst xmlns:p="http://schemas.openxmlformats.org/presentationml/2006/main">
  <p:tag name="AS_UNIQUEID" val="487"/>
  <p:tag name="KSO_WM_ASSEMBLE_CHIP_INDEX" val="513eca7fe249483097282860c5ff5308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eead70a758c1ec0b709340"/>
  <p:tag name="KSO_WM_TEMPLATE_ASSEMBLE_XID" val="5eeead70a758c1ec0b709340"/>
  <p:tag name="KSO_WM_TEMPLATE_CATEGORY" val="diagram"/>
  <p:tag name="KSO_WM_TEMPLATE_INDEX" val="20207821"/>
  <p:tag name="KSO_WM_UNIT_COMPATIBLE" val="0"/>
  <p:tag name="KSO_WM_UNIT_DEC_AREA_ID" val="2694ea79c7eb433eb5b090daf63bf7db"/>
  <p:tag name="KSO_WM_UNIT_DIAGRAM_ISNUMVISUAL" val="0"/>
  <p:tag name="KSO_WM_UNIT_DIAGRAM_ISREFERUNIT" val="0"/>
  <p:tag name="KSO_WM_UNIT_HIGHLIGHT" val="0"/>
  <p:tag name="KSO_WM_UNIT_ID" val="diagram20207821_1*d*1"/>
  <p:tag name="KSO_WM_UNIT_INDEX" val="1"/>
  <p:tag name="KSO_WM_UNIT_LAYERLEVEL" val="1"/>
  <p:tag name="KSO_WM_UNIT_PICTURE_CLIP_FLAG" val="0"/>
  <p:tag name="KSO_WM_UNIT_PLACING_PICTURE" val="513eca7fe249483097282860c5ff5308"/>
  <p:tag name="KSO_WM_UNIT_SUPPORT_UNIT_TYPE" val="[&quot;l&quot;,&quot;m&quot;,&quot;n&quot;,&quot;o&quot;,&quot;p&quot;,&quot;q&quot;,&quot;r&quot;,&quot;δ&quot;,&quot;η&quot;,&quot;α&quot;,&quot;β&quot;]"/>
  <p:tag name="KSO_WM_UNIT_TYPE" val="d"/>
  <p:tag name="KSO_WM_UNIT_VALUE" val="888*1184"/>
</p:tagLst>
</file>

<file path=ppt/tags/tag231.xml><?xml version="1.0" encoding="utf-8"?>
<p:tagLst xmlns:p="http://schemas.openxmlformats.org/presentationml/2006/main">
  <p:tag name="AS_UNIQUEID" val="488"/>
</p:tagLst>
</file>

<file path=ppt/tags/tag232.xml><?xml version="1.0" encoding="utf-8"?>
<p:tagLst xmlns:p="http://schemas.openxmlformats.org/presentationml/2006/main">
  <p:tag name="KSO_WM_BEAUTIFY_FLAG" val="#wm#"/>
  <p:tag name="KSO_WM_CHIP_FILLPROP" val="[[{&quot;fill_id&quot;:&quot;e4d6cf17b06746db8dd93c359cfe17f1&quot;,&quot;fill_align&quot;:&quot;lb&quot;,&quot;text_align&quot;:&quot;lb&quot;,&quot;text_direction&quot;:&quot;horizontal&quot;,&quot;chip_types&quot;:[&quot;header&quot;]},{&quot;fill_id&quot;:&quot;c1719bd3232846479042527f9529d883&quot;,&quot;fill_align&quot;:&quot;lt&quot;,&quot;text_align&quot;:&quot;lt&quot;,&quot;text_direction&quot;:&quot;horizontal&quot;,&quot;chip_types&quot;:[&quot;text&quot;,&quot;picture&quot;]},{&quot;fill_id&quot;:&quot;1e68c64403914b6b8616f5eb6a4d8957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,&quot;carousel&quot;,&quot;creativecrop&quot;]}],[{&quot;fill_id&quot;:&quot;e4d6cf17b06746db8dd93c359cfe17f1&quot;,&quot;fill_align&quot;:&quot;lb&quot;,&quot;text_align&quot;:&quot;lb&quot;,&quot;text_direction&quot;:&quot;horizontal&quot;,&quot;chip_types&quot;:[&quot;header&quot;]},{&quot;fill_id&quot;:&quot;c1719bd3232846479042527f9529d883&quot;,&quot;fill_align&quot;:&quot;lt&quot;,&quot;text_align&quot;:&quot;lt&quot;,&quot;text_direction&quot;:&quot;horizontal&quot;,&quot;chip_types&quot;:[&quot;pictext&quot;,&quot;picture&quot;,&quot;chart&quot;,&quot;table&quot;],&quot;support_features&quot;:[&quot;collage&quot;,&quot;creativecrop&quot;]},{&quot;fill_id&quot;:&quot;1e68c64403914b6b8616f5eb6a4d8957&quot;,&quot;fill_align&quot;:&quot;lm&quot;,&quot;text_align&quot;:&quot;lm&quot;,&quot;text_direction&quot;:&quot;horizontal&quot;,&quot;chip_types&quot;:[&quot;text&quot;,&quot;picture&quot;]}]]"/>
  <p:tag name="KSO_WM_CHIP_GROUPID" val="5eecb7cea758c1ec0b708a86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cb7cea758c1ec0b708a87"/>
  <p:tag name="KSO_WM_SLIDE_BACKGROUND" val="[&quot;belt&quot;]"/>
  <p:tag name="KSO_WM_SLIDE_BACKGROUND_TYPE" val="belt"/>
  <p:tag name="KSO_WM_SLIDE_BK_DARK_LIGHT" val="2"/>
  <p:tag name="KSO_WM_SLIDE_COLORSCHEME_VERSION" val="3.2"/>
  <p:tag name="KSO_WM_SLIDE_CONSTRAINT" val="%7b%22slideConstraint%22%3a%7b%22seriesAreas%22%3a%5b%5d%2c%22singleAreas%22%3a%5b%7b%22shapes%22%3a%5b15%5d%2c%22serialConstraintIndex%22%3a-1%2c%22areatextmark%22%3a0%2c%22pictureprocessmark%22%3a0%7d%5d%7d%7d"/>
  <p:tag name="KSO_WM_SLIDE_ID" val="diagram20207821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id&quot;:&quot;2020-06-21T08:44:55&quot;,&quot;maxSize&quot;:{&quot;size1&quot;:55},&quot;minSize&quot;:{&quot;size1&quot;:42.5},&quot;normalSize&quot;:{&quot;size1&quot;:55},&quot;subLayout&quot;:[{&quot;id&quot;:&quot;2020-06-21T08:44:55&quot;,&quot;maxSize&quot;:{&quot;size1&quot;:37.899999999999999},&quot;minSize&quot;:{&quot;size1&quot;:37.899999999999999},&quot;normalSize&quot;:{&quot;size1&quot;:37.899999999999999},&quot;subLayout&quot;:[{&quot;id&quot;:&quot;2020-06-21T08:44:55&quot;,&quot;margin&quot;:{&quot;bottom&quot;:0.026000002399086952,&quot;left&quot;:3.3870000839233398,&quot;right&quot;:1.2699999809265137,&quot;top&quot;:5.0799999237060547},&quot;type&quot;:0},{&quot;id&quot;:&quot;2020-06-21T08:44:55&quot;,&quot;margin&quot;:{&quot;bottom&quot;:5.0799999237060547,&quot;left&quot;:3.3870000839233398,&quot;right&quot;:1.2699999809265137,&quot;top&quot;:0.81999999284744263},&quot;type&quot;:0}],&quot;type&quot;:0},{&quot;id&quot;:&quot;2020-06-21T08:44:55&quot;,&quot;margin&quot;:{&quot;bottom&quot;:5.0799999237060547,&quot;left&quot;:0,&quot;right&quot;:3.3859999179840088,&quot;top&quot;:5.0799999237060547},&quot;type&quot;:0}],&quot;type&quot;:0}"/>
  <p:tag name="KSO_WM_SLIDE_POSITION" val="0*71"/>
  <p:tag name="KSO_WM_SLIDE_RATIO" val="1.777778"/>
  <p:tag name="KSO_WM_SLIDE_SIZE" val="960*396"/>
  <p:tag name="KSO_WM_SLIDE_SUBTYPE" val="picTxt"/>
  <p:tag name="KSO_WM_SLIDE_SUPPORT_FEATURE_TYPE" val="7"/>
  <p:tag name="KSO_WM_SLIDE_TYPE" val="text"/>
  <p:tag name="KSO_WM_TAG_VERSION" val="1.0"/>
  <p:tag name="KSO_WM_TEMPLATE_ASSEMBLE_GROUPID" val="5eeead70a758c1ec0b709340"/>
  <p:tag name="KSO_WM_TEMPLATE_ASSEMBLE_XID" val="5eeead70a758c1ec0b709340"/>
  <p:tag name="KSO_WM_TEMPLATE_CATEGORY" val="diagram"/>
  <p:tag name="KSO_WM_TEMPLATE_COLOR_TYPE" val="1"/>
  <p:tag name="KSO_WM_TEMPLATE_INDEX" val="20207821"/>
  <p:tag name="KSO_WM_TEMPLATE_MASTER_TYPE" val="0"/>
  <p:tag name="KSO_WM_TEMPLATE_SUBCATEGORY" val="21"/>
</p:tagLst>
</file>

<file path=ppt/tags/tag233.xml><?xml version="1.0" encoding="utf-8"?>
<p:tagLst xmlns:p="http://schemas.openxmlformats.org/presentationml/2006/main">
  <p:tag name="AS_UNIQUEID" val="728"/>
</p:tagLst>
</file>

<file path=ppt/tags/tag234.xml><?xml version="1.0" encoding="utf-8"?>
<p:tagLst xmlns:p="http://schemas.openxmlformats.org/presentationml/2006/main">
  <p:tag name="AS_UNIQUEID" val="669"/>
</p:tagLst>
</file>

<file path=ppt/tags/tag235.xml><?xml version="1.0" encoding="utf-8"?>
<p:tagLst xmlns:p="http://schemas.openxmlformats.org/presentationml/2006/main">
  <p:tag name="AS_UNIQUEID" val="670"/>
</p:tagLst>
</file>

<file path=ppt/tags/tag236.xml><?xml version="1.0" encoding="utf-8"?>
<p:tagLst xmlns:p="http://schemas.openxmlformats.org/presentationml/2006/main">
  <p:tag name="AS_UNIQUEID" val="729"/>
</p:tagLst>
</file>

<file path=ppt/tags/tag237.xml><?xml version="1.0" encoding="utf-8"?>
<p:tagLst xmlns:p="http://schemas.openxmlformats.org/presentationml/2006/main">
  <p:tag name="KSO_WM_BEAUTIFY_FLAG" val="#wm#"/>
  <p:tag name="KSO_WM_TEMPLATE_CATEGORY" val="diagram"/>
  <p:tag name="KSO_WM_TEMPLATE_INDEX" val="20207821"/>
</p:tagLst>
</file>

<file path=ppt/tags/tag23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4.xml><?xml version="1.0" encoding="utf-8"?>
<p:tagLst xmlns:p="http://schemas.openxmlformats.org/presentationml/2006/main">
  <p:tag name="AS_UNIQUEID" val="454"/>
</p:tagLst>
</file>

<file path=ppt/tags/tag25.xml><?xml version="1.0" encoding="utf-8"?>
<p:tagLst xmlns:p="http://schemas.openxmlformats.org/presentationml/2006/main">
  <p:tag name="AS_UNIQUEID" val="455"/>
</p:tagLst>
</file>

<file path=ppt/tags/tag26.xml><?xml version="1.0" encoding="utf-8"?>
<p:tagLst xmlns:p="http://schemas.openxmlformats.org/presentationml/2006/main">
  <p:tag name="AS_UNIQUEID" val="679"/>
</p:tagLst>
</file>

<file path=ppt/tags/tag27.xml><?xml version="1.0" encoding="utf-8"?>
<p:tagLst xmlns:p="http://schemas.openxmlformats.org/presentationml/2006/main">
  <p:tag name="AS_UNIQUEID" val="457"/>
</p:tagLst>
</file>

<file path=ppt/tags/tag28.xml><?xml version="1.0" encoding="utf-8"?>
<p:tagLst xmlns:p="http://schemas.openxmlformats.org/presentationml/2006/main">
  <p:tag name="AS_UNIQUEID" val="458"/>
</p:tagLst>
</file>

<file path=ppt/tags/tag29.xml><?xml version="1.0" encoding="utf-8"?>
<p:tagLst xmlns:p="http://schemas.openxmlformats.org/presentationml/2006/main">
  <p:tag name="AS_UNIQUEID" val="459"/>
</p:tagLst>
</file>

<file path=ppt/tags/tag3.xml><?xml version="1.0" encoding="utf-8"?>
<p:tagLst xmlns:p="http://schemas.openxmlformats.org/presentationml/2006/main">
  <p:tag name="AS_UNIQUEID" val="433"/>
</p:tagLst>
</file>

<file path=ppt/tags/tag30.xml><?xml version="1.0" encoding="utf-8"?>
<p:tagLst xmlns:p="http://schemas.openxmlformats.org/presentationml/2006/main">
  <p:tag name="AS_UNIQUEID" val="460"/>
</p:tagLst>
</file>

<file path=ppt/tags/tag31.xml><?xml version="1.0" encoding="utf-8"?>
<p:tagLst xmlns:p="http://schemas.openxmlformats.org/presentationml/2006/main">
  <p:tag name="AS_UNIQUEID" val="461"/>
</p:tagLst>
</file>

<file path=ppt/tags/tag32.xml><?xml version="1.0" encoding="utf-8"?>
<p:tagLst xmlns:p="http://schemas.openxmlformats.org/presentationml/2006/main">
  <p:tag name="AS_UNIQUEID" val="462"/>
</p:tagLst>
</file>

<file path=ppt/tags/tag33.xml><?xml version="1.0" encoding="utf-8"?>
<p:tagLst xmlns:p="http://schemas.openxmlformats.org/presentationml/2006/main">
  <p:tag name="AS_UNIQUEID" val="463"/>
</p:tagLst>
</file>

<file path=ppt/tags/tag34.xml><?xml version="1.0" encoding="utf-8"?>
<p:tagLst xmlns:p="http://schemas.openxmlformats.org/presentationml/2006/main">
  <p:tag name="AS_UNIQUEID" val="464"/>
</p:tagLst>
</file>

<file path=ppt/tags/tag35.xml><?xml version="1.0" encoding="utf-8"?>
<p:tagLst xmlns:p="http://schemas.openxmlformats.org/presentationml/2006/main">
  <p:tag name="AS_UNIQUEID" val="680"/>
</p:tagLst>
</file>

<file path=ppt/tags/tag36.xml><?xml version="1.0" encoding="utf-8"?>
<p:tagLst xmlns:p="http://schemas.openxmlformats.org/presentationml/2006/main">
  <p:tag name="AS_UNIQUEID" val="466"/>
</p:tagLst>
</file>

<file path=ppt/tags/tag37.xml><?xml version="1.0" encoding="utf-8"?>
<p:tagLst xmlns:p="http://schemas.openxmlformats.org/presentationml/2006/main">
  <p:tag name="AS_UNIQUEID" val="467"/>
</p:tagLst>
</file>

<file path=ppt/tags/tag38.xml><?xml version="1.0" encoding="utf-8"?>
<p:tagLst xmlns:p="http://schemas.openxmlformats.org/presentationml/2006/main">
  <p:tag name="AS_UNIQUEID" val="468"/>
</p:tagLst>
</file>

<file path=ppt/tags/tag39.xml><?xml version="1.0" encoding="utf-8"?>
<p:tagLst xmlns:p="http://schemas.openxmlformats.org/presentationml/2006/main">
  <p:tag name="AS_UNIQUEID" val="469"/>
</p:tagLst>
</file>

<file path=ppt/tags/tag4.xml><?xml version="1.0" encoding="utf-8"?>
<p:tagLst xmlns:p="http://schemas.openxmlformats.org/presentationml/2006/main">
  <p:tag name="AS_UNIQUEID" val="434"/>
</p:tagLst>
</file>

<file path=ppt/tags/tag40.xml><?xml version="1.0" encoding="utf-8"?>
<p:tagLst xmlns:p="http://schemas.openxmlformats.org/presentationml/2006/main">
  <p:tag name="AS_UNIQUEID" val="681"/>
</p:tagLst>
</file>

<file path=ppt/tags/tag41.xml><?xml version="1.0" encoding="utf-8"?>
<p:tagLst xmlns:p="http://schemas.openxmlformats.org/presentationml/2006/main">
  <p:tag name="AS_UNIQUEID" val="471"/>
</p:tagLst>
</file>

<file path=ppt/tags/tag42.xml><?xml version="1.0" encoding="utf-8"?>
<p:tagLst xmlns:p="http://schemas.openxmlformats.org/presentationml/2006/main">
  <p:tag name="AS_UNIQUEID" val="472"/>
</p:tagLst>
</file>

<file path=ppt/tags/tag43.xml><?xml version="1.0" encoding="utf-8"?>
<p:tagLst xmlns:p="http://schemas.openxmlformats.org/presentationml/2006/main">
  <p:tag name="AS_UNIQUEID" val="473"/>
</p:tagLst>
</file>

<file path=ppt/tags/tag44.xml><?xml version="1.0" encoding="utf-8"?>
<p:tagLst xmlns:p="http://schemas.openxmlformats.org/presentationml/2006/main">
  <p:tag name="AS_UNIQUEID" val="682"/>
</p:tagLst>
</file>

<file path=ppt/tags/tag45.xml><?xml version="1.0" encoding="utf-8"?>
<p:tagLst xmlns:p="http://schemas.openxmlformats.org/presentationml/2006/main">
  <p:tag name="AS_UNIQUEID" val="475"/>
</p:tagLst>
</file>

<file path=ppt/tags/tag46.xml><?xml version="1.0" encoding="utf-8"?>
<p:tagLst xmlns:p="http://schemas.openxmlformats.org/presentationml/2006/main">
  <p:tag name="AS_UNIQUEID" val="476"/>
</p:tagLst>
</file>

<file path=ppt/tags/tag47.xml><?xml version="1.0" encoding="utf-8"?>
<p:tagLst xmlns:p="http://schemas.openxmlformats.org/presentationml/2006/main">
  <p:tag name="AS_UNIQUEID" val="477"/>
</p:tagLst>
</file>

<file path=ppt/tags/tag48.xml><?xml version="1.0" encoding="utf-8"?>
<p:tagLst xmlns:p="http://schemas.openxmlformats.org/presentationml/2006/main">
  <p:tag name="AS_UNIQUEID" val="478"/>
</p:tagLst>
</file>

<file path=ppt/tags/tag49.xml><?xml version="1.0" encoding="utf-8"?>
<p:tagLst xmlns:p="http://schemas.openxmlformats.org/presentationml/2006/main">
  <p:tag name="AS_UNIQUEID" val="479"/>
</p:tagLst>
</file>

<file path=ppt/tags/tag5.xml><?xml version="1.0" encoding="utf-8"?>
<p:tagLst xmlns:p="http://schemas.openxmlformats.org/presentationml/2006/main">
  <p:tag name="AS_UNIQUEID" val="435"/>
</p:tagLst>
</file>

<file path=ppt/tags/tag50.xml><?xml version="1.0" encoding="utf-8"?>
<p:tagLst xmlns:p="http://schemas.openxmlformats.org/presentationml/2006/main">
  <p:tag name="AS_UNIQUEID" val="480"/>
</p:tagLst>
</file>

<file path=ppt/tags/tag51.xml><?xml version="1.0" encoding="utf-8"?>
<p:tagLst xmlns:p="http://schemas.openxmlformats.org/presentationml/2006/main">
  <p:tag name="AS_UNIQUEID" val="683"/>
</p:tagLst>
</file>

<file path=ppt/tags/tag52.xml><?xml version="1.0" encoding="utf-8"?>
<p:tagLst xmlns:p="http://schemas.openxmlformats.org/presentationml/2006/main">
  <p:tag name="AS_UNIQUEID" val="482"/>
</p:tagLst>
</file>

<file path=ppt/tags/tag53.xml><?xml version="1.0" encoding="utf-8"?>
<p:tagLst xmlns:p="http://schemas.openxmlformats.org/presentationml/2006/main">
  <p:tag name="AS_UNIQUEID" val="483"/>
</p:tagLst>
</file>

<file path=ppt/tags/tag54.xml><?xml version="1.0" encoding="utf-8"?>
<p:tagLst xmlns:p="http://schemas.openxmlformats.org/presentationml/2006/main">
  <p:tag name="AS_UNIQUEID" val="484"/>
</p:tagLst>
</file>

<file path=ppt/tags/tag55.xml><?xml version="1.0" encoding="utf-8"?>
<p:tagLst xmlns:p="http://schemas.openxmlformats.org/presentationml/2006/main">
  <p:tag name="AS_UNIQUEID" val="485"/>
</p:tagLst>
</file>

<file path=ppt/tags/tag56.xml><?xml version="1.0" encoding="utf-8"?>
<p:tagLst xmlns:p="http://schemas.openxmlformats.org/presentationml/2006/main">
  <p:tag name="AS_UNIQUEID" val="486"/>
</p:tagLst>
</file>

<file path=ppt/tags/tag57.xml><?xml version="1.0" encoding="utf-8"?>
<p:tagLst xmlns:p="http://schemas.openxmlformats.org/presentationml/2006/main">
  <p:tag name="AS_UNIQUEID" val="487"/>
</p:tagLst>
</file>

<file path=ppt/tags/tag58.xml><?xml version="1.0" encoding="utf-8"?>
<p:tagLst xmlns:p="http://schemas.openxmlformats.org/presentationml/2006/main">
  <p:tag name="AS_UNIQUEID" val="684"/>
</p:tagLst>
</file>

<file path=ppt/tags/tag59.xml><?xml version="1.0" encoding="utf-8"?>
<p:tagLst xmlns:p="http://schemas.openxmlformats.org/presentationml/2006/main">
  <p:tag name="AS_UNIQUEID" val="489"/>
</p:tagLst>
</file>

<file path=ppt/tags/tag6.xml><?xml version="1.0" encoding="utf-8"?>
<p:tagLst xmlns:p="http://schemas.openxmlformats.org/presentationml/2006/main">
  <p:tag name="AS_UNIQUEID" val="436"/>
</p:tagLst>
</file>

<file path=ppt/tags/tag60.xml><?xml version="1.0" encoding="utf-8"?>
<p:tagLst xmlns:p="http://schemas.openxmlformats.org/presentationml/2006/main">
  <p:tag name="AS_UNIQUEID" val="490"/>
</p:tagLst>
</file>

<file path=ppt/tags/tag61.xml><?xml version="1.0" encoding="utf-8"?>
<p:tagLst xmlns:p="http://schemas.openxmlformats.org/presentationml/2006/main">
  <p:tag name="AS_UNIQUEID" val="491"/>
</p:tagLst>
</file>

<file path=ppt/tags/tag62.xml><?xml version="1.0" encoding="utf-8"?>
<p:tagLst xmlns:p="http://schemas.openxmlformats.org/presentationml/2006/main">
  <p:tag name="AS_UNIQUEID" val="492"/>
</p:tagLst>
</file>

<file path=ppt/tags/tag63.xml><?xml version="1.0" encoding="utf-8"?>
<p:tagLst xmlns:p="http://schemas.openxmlformats.org/presentationml/2006/main">
  <p:tag name="AS_UNIQUEID" val="493"/>
</p:tagLst>
</file>

<file path=ppt/tags/tag64.xml><?xml version="1.0" encoding="utf-8"?>
<p:tagLst xmlns:p="http://schemas.openxmlformats.org/presentationml/2006/main">
  <p:tag name="AS_UNIQUEID" val="685"/>
</p:tagLst>
</file>

<file path=ppt/tags/tag65.xml><?xml version="1.0" encoding="utf-8"?>
<p:tagLst xmlns:p="http://schemas.openxmlformats.org/presentationml/2006/main">
  <p:tag name="AS_UNIQUEID" val="495"/>
</p:tagLst>
</file>

<file path=ppt/tags/tag66.xml><?xml version="1.0" encoding="utf-8"?>
<p:tagLst xmlns:p="http://schemas.openxmlformats.org/presentationml/2006/main">
  <p:tag name="AS_UNIQUEID" val="496"/>
</p:tagLst>
</file>

<file path=ppt/tags/tag67.xml><?xml version="1.0" encoding="utf-8"?>
<p:tagLst xmlns:p="http://schemas.openxmlformats.org/presentationml/2006/main">
  <p:tag name="AS_UNIQUEID" val="497"/>
</p:tagLst>
</file>

<file path=ppt/tags/tag68.xml><?xml version="1.0" encoding="utf-8"?>
<p:tagLst xmlns:p="http://schemas.openxmlformats.org/presentationml/2006/main">
  <p:tag name="AS_UNIQUEID" val="498"/>
</p:tagLst>
</file>

<file path=ppt/tags/tag69.xml><?xml version="1.0" encoding="utf-8"?>
<p:tagLst xmlns:p="http://schemas.openxmlformats.org/presentationml/2006/main">
  <p:tag name="AS_UNIQUEID" val="499"/>
</p:tagLst>
</file>

<file path=ppt/tags/tag7.xml><?xml version="1.0" encoding="utf-8"?>
<p:tagLst xmlns:p="http://schemas.openxmlformats.org/presentationml/2006/main">
  <p:tag name="AS_UNIQUEID" val="676"/>
</p:tagLst>
</file>

<file path=ppt/tags/tag70.xml><?xml version="1.0" encoding="utf-8"?>
<p:tagLst xmlns:p="http://schemas.openxmlformats.org/presentationml/2006/main">
  <p:tag name="AS_UNIQUEID" val="686"/>
</p:tagLst>
</file>

<file path=ppt/tags/tag71.xml><?xml version="1.0" encoding="utf-8"?>
<p:tagLst xmlns:p="http://schemas.openxmlformats.org/presentationml/2006/main">
  <p:tag name="AS_UNIQUEID" val="501"/>
</p:tagLst>
</file>

<file path=ppt/tags/tag72.xml><?xml version="1.0" encoding="utf-8"?>
<p:tagLst xmlns:p="http://schemas.openxmlformats.org/presentationml/2006/main">
  <p:tag name="AS_UNIQUEID" val="502"/>
</p:tagLst>
</file>

<file path=ppt/tags/tag73.xml><?xml version="1.0" encoding="utf-8"?>
<p:tagLst xmlns:p="http://schemas.openxmlformats.org/presentationml/2006/main">
  <p:tag name="AS_UNIQUEID" val="503"/>
</p:tagLst>
</file>

<file path=ppt/tags/tag74.xml><?xml version="1.0" encoding="utf-8"?>
<p:tagLst xmlns:p="http://schemas.openxmlformats.org/presentationml/2006/main">
  <p:tag name="AS_UNIQUEID" val="504"/>
</p:tagLst>
</file>

<file path=ppt/tags/tag75.xml><?xml version="1.0" encoding="utf-8"?>
<p:tagLst xmlns:p="http://schemas.openxmlformats.org/presentationml/2006/main">
  <p:tag name="AS_UNIQUEID" val="505"/>
</p:tagLst>
</file>

<file path=ppt/tags/tag76.xml><?xml version="1.0" encoding="utf-8"?>
<p:tagLst xmlns:p="http://schemas.openxmlformats.org/presentationml/2006/main">
  <p:tag name="AS_UNIQUEID" val="687"/>
</p:tagLst>
</file>

<file path=ppt/tags/tag77.xml><?xml version="1.0" encoding="utf-8"?>
<p:tagLst xmlns:p="http://schemas.openxmlformats.org/presentationml/2006/main">
  <p:tag name="AS_UNIQUEID" val="688"/>
</p:tagLst>
</file>

<file path=ppt/tags/tag78.xml><?xml version="1.0" encoding="utf-8"?>
<p:tagLst xmlns:p="http://schemas.openxmlformats.org/presentationml/2006/main">
  <p:tag name="AS_UNIQUEID" val="689"/>
</p:tagLst>
</file>

<file path=ppt/tags/tag79.xml><?xml version="1.0" encoding="utf-8"?>
<p:tagLst xmlns:p="http://schemas.openxmlformats.org/presentationml/2006/main">
  <p:tag name="AS_UNIQUEID" val="690"/>
</p:tagLst>
</file>

<file path=ppt/tags/tag8.xml><?xml version="1.0" encoding="utf-8"?>
<p:tagLst xmlns:p="http://schemas.openxmlformats.org/presentationml/2006/main">
  <p:tag name="AS_UNIQUEID" val="438"/>
</p:tagLst>
</file>

<file path=ppt/tags/tag80.xml><?xml version="1.0" encoding="utf-8"?>
<p:tagLst xmlns:p="http://schemas.openxmlformats.org/presentationml/2006/main">
  <p:tag name="AS_UNIQUEID" val="691"/>
</p:tagLst>
</file>

<file path=ppt/tags/tag81.xml><?xml version="1.0" encoding="utf-8"?>
<p:tagLst xmlns:p="http://schemas.openxmlformats.org/presentationml/2006/main">
  <p:tag name="AS_UNIQUEID" val="692"/>
</p:tagLst>
</file>

<file path=ppt/tags/tag82.xml><?xml version="1.0" encoding="utf-8"?>
<p:tagLst xmlns:p="http://schemas.openxmlformats.org/presentationml/2006/main">
  <p:tag name="AS_UNIQUEID" val="693"/>
</p:tagLst>
</file>

<file path=ppt/tags/tag83.xml><?xml version="1.0" encoding="utf-8"?>
<p:tagLst xmlns:p="http://schemas.openxmlformats.org/presentationml/2006/main">
  <p:tag name="AS_UNIQUEID" val="694"/>
</p:tagLst>
</file>

<file path=ppt/tags/tag84.xml><?xml version="1.0" encoding="utf-8"?>
<p:tagLst xmlns:p="http://schemas.openxmlformats.org/presentationml/2006/main">
  <p:tag name="AS_UNIQUEID" val="695"/>
</p:tagLst>
</file>

<file path=ppt/tags/tag85.xml><?xml version="1.0" encoding="utf-8"?>
<p:tagLst xmlns:p="http://schemas.openxmlformats.org/presentationml/2006/main">
  <p:tag name="AS_UNIQUEID" val="696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AS_UNIQUEID" val="697"/>
</p:tagLst>
</file>

<file path=ppt/tags/tag88.xml><?xml version="1.0" encoding="utf-8"?>
<p:tagLst xmlns:p="http://schemas.openxmlformats.org/presentationml/2006/main">
  <p:tag name="AS_UNIQUEID" val="510"/>
</p:tagLst>
</file>

<file path=ppt/tags/tag89.xml><?xml version="1.0" encoding="utf-8"?>
<p:tagLst xmlns:p="http://schemas.openxmlformats.org/presentationml/2006/main">
  <p:tag name="AS_UNIQUEID" val="511"/>
</p:tagLst>
</file>

<file path=ppt/tags/tag9.xml><?xml version="1.0" encoding="utf-8"?>
<p:tagLst xmlns:p="http://schemas.openxmlformats.org/presentationml/2006/main">
  <p:tag name="AS_UNIQUEID" val="439"/>
</p:tagLst>
</file>

<file path=ppt/tags/tag90.xml><?xml version="1.0" encoding="utf-8"?>
<p:tagLst xmlns:p="http://schemas.openxmlformats.org/presentationml/2006/main">
  <p:tag name="AS_UNIQUEID" val="512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AS_UNIQUEID" val="698"/>
</p:tagLst>
</file>

<file path=ppt/tags/tag93.xml><?xml version="1.0" encoding="utf-8"?>
<p:tagLst xmlns:p="http://schemas.openxmlformats.org/presentationml/2006/main">
  <p:tag name="AS_UNIQUEID" val="550"/>
</p:tagLst>
</file>

<file path=ppt/tags/tag94.xml><?xml version="1.0" encoding="utf-8"?>
<p:tagLst xmlns:p="http://schemas.openxmlformats.org/presentationml/2006/main">
  <p:tag name="AS_UNIQUEID" val="551"/>
</p:tagLst>
</file>

<file path=ppt/tags/tag95.xml><?xml version="1.0" encoding="utf-8"?>
<p:tagLst xmlns:p="http://schemas.openxmlformats.org/presentationml/2006/main">
  <p:tag name="AS_UNIQUEID" val="552"/>
</p:tagLst>
</file>

<file path=ppt/tags/tag96.xml><?xml version="1.0" encoding="utf-8"?>
<p:tagLst xmlns:p="http://schemas.openxmlformats.org/presentationml/2006/main">
  <p:tag name="AS_UNIQUEID" val="553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8.xml><?xml version="1.0" encoding="utf-8"?>
<p:tagLst xmlns:p="http://schemas.openxmlformats.org/presentationml/2006/main">
  <p:tag name="AS_UNIQUEID" val="699"/>
</p:tagLst>
</file>

<file path=ppt/tags/tag99.xml><?xml version="1.0" encoding="utf-8"?>
<p:tagLst xmlns:p="http://schemas.openxmlformats.org/presentationml/2006/main">
  <p:tag name="AS_UNIQUEID" val="34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138</Paragraphs>
  <Slides>24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6">
      <vt:lpstr>Arial</vt:lpstr>
      <vt:lpstr>Calibri</vt:lpstr>
      <vt:lpstr>Calibri Light</vt:lpstr>
      <vt:lpstr>宋体</vt:lpstr>
      <vt:lpstr>楷体</vt:lpstr>
      <vt:lpstr>微软雅黑</vt:lpstr>
      <vt:lpstr>新宋体</vt:lpstr>
      <vt:lpstr>黑体</vt:lpstr>
      <vt:lpstr>隶书</vt:lpstr>
      <vt:lpstr>Wingdings</vt:lpstr>
      <vt:lpstr>华文新魏</vt:lpstr>
      <vt:lpstr>Office 主题</vt:lpstr>
      <vt:lpstr>预习任务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2021-08-19T11:08:24.136</cp:lastPrinted>
  <dcterms:created xsi:type="dcterms:W3CDTF">2021-08-19T11:08:24Z</dcterms:created>
  <dcterms:modified xsi:type="dcterms:W3CDTF">2021-08-19T03:08:25Z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