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  <p:cmAuthor id="0" name="田小兵" initials="W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359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4.xml" /><Relationship Id="rId21" Type="http://schemas.openxmlformats.org/officeDocument/2006/relationships/image" Target="../media/image2.jpeg" /><Relationship Id="rId22" Type="http://schemas.openxmlformats.org/officeDocument/2006/relationships/tags" Target="../tags/tag75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1">
            <a:alphaModFix amt="8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8.xml" /><Relationship Id="rId11" Type="http://schemas.openxmlformats.org/officeDocument/2006/relationships/image" Target="../media/image6.jpeg" /><Relationship Id="rId12" Type="http://schemas.openxmlformats.org/officeDocument/2006/relationships/tags" Target="../tags/tag89.xml" /><Relationship Id="rId13" Type="http://schemas.openxmlformats.org/officeDocument/2006/relationships/image" Target="../media/image7.png" /><Relationship Id="rId14" Type="http://schemas.openxmlformats.org/officeDocument/2006/relationships/tags" Target="../tags/tag90.xml" /><Relationship Id="rId15" Type="http://schemas.openxmlformats.org/officeDocument/2006/relationships/image" Target="../media/image8.png" /><Relationship Id="rId16" Type="http://schemas.openxmlformats.org/officeDocument/2006/relationships/tags" Target="../tags/tag91.xml" /><Relationship Id="rId17" Type="http://schemas.openxmlformats.org/officeDocument/2006/relationships/image" Target="../media/image9.png" /><Relationship Id="rId18" Type="http://schemas.openxmlformats.org/officeDocument/2006/relationships/tags" Target="../tags/tag9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image" Target="../media/image3.jpeg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4.png" /><Relationship Id="rId8" Type="http://schemas.openxmlformats.org/officeDocument/2006/relationships/tags" Target="../tags/tag87.xml" /><Relationship Id="rId9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5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71.xml" /><Relationship Id="rId4" Type="http://schemas.openxmlformats.org/officeDocument/2006/relationships/image" Target="../media/image17.png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image" Target="../media/image15.png" /><Relationship Id="rId8" Type="http://schemas.openxmlformats.org/officeDocument/2006/relationships/tags" Target="../tags/tag174.xml" /><Relationship Id="rId9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12" Type="http://schemas.openxmlformats.org/officeDocument/2006/relationships/tags" Target="../tags/tag185.xml" /><Relationship Id="rId13" Type="http://schemas.openxmlformats.org/officeDocument/2006/relationships/tags" Target="../tags/tag186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image" Target="../media/image15.png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5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image" Target="../media/image15.png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image" Target="../media/image1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3.xml" /><Relationship Id="rId11" Type="http://schemas.openxmlformats.org/officeDocument/2006/relationships/tags" Target="../tags/tag204.xml" /><Relationship Id="rId12" Type="http://schemas.openxmlformats.org/officeDocument/2006/relationships/tags" Target="../tags/tag205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image" Target="../media/image15.png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4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image" Target="../media/image15.png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image" Target="../media/image1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tags" Target="../tags/tag224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image" Target="../media/image15.png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2.xml" /><Relationship Id="rId11" Type="http://schemas.openxmlformats.org/officeDocument/2006/relationships/tags" Target="../tags/tag233.xml" /><Relationship Id="rId12" Type="http://schemas.openxmlformats.org/officeDocument/2006/relationships/tags" Target="../tags/tag234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image" Target="../media/image15.png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3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image" Target="../media/image15.png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image" Target="../media/image1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image" Target="../media/image15.png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image" Target="../media/image1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1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image" Target="../media/image15.png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1.xml" /><Relationship Id="rId11" Type="http://schemas.openxmlformats.org/officeDocument/2006/relationships/image" Target="../media/image12.png" /><Relationship Id="rId12" Type="http://schemas.openxmlformats.org/officeDocument/2006/relationships/tags" Target="../tags/tag102.xml" /><Relationship Id="rId13" Type="http://schemas.openxmlformats.org/officeDocument/2006/relationships/image" Target="../media/image13.png" /><Relationship Id="rId14" Type="http://schemas.openxmlformats.org/officeDocument/2006/relationships/tags" Target="../tags/tag103.xml" /><Relationship Id="rId15" Type="http://schemas.openxmlformats.org/officeDocument/2006/relationships/image" Target="../media/image14.png" /><Relationship Id="rId16" Type="http://schemas.openxmlformats.org/officeDocument/2006/relationships/tags" Target="../tags/tag104.xml" /><Relationship Id="rId17" Type="http://schemas.openxmlformats.org/officeDocument/2006/relationships/tags" Target="../tags/tag10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0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image" Target="../media/image15.png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image" Target="../media/image1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9.xml" /><Relationship Id="rId11" Type="http://schemas.openxmlformats.org/officeDocument/2006/relationships/image" Target="../media/image18.jpeg" /><Relationship Id="rId12" Type="http://schemas.openxmlformats.org/officeDocument/2006/relationships/tags" Target="../tags/tag280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image" Target="../media/image15.png" /><Relationship Id="rId7" Type="http://schemas.openxmlformats.org/officeDocument/2006/relationships/tags" Target="../tags/tag277.xml" /><Relationship Id="rId8" Type="http://schemas.openxmlformats.org/officeDocument/2006/relationships/tags" Target="../tags/tag278.xml" /><Relationship Id="rId9" Type="http://schemas.openxmlformats.org/officeDocument/2006/relationships/image" Target="../media/image1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9.xml" /><Relationship Id="rId11" Type="http://schemas.openxmlformats.org/officeDocument/2006/relationships/image" Target="../media/image12.png" /><Relationship Id="rId12" Type="http://schemas.openxmlformats.org/officeDocument/2006/relationships/tags" Target="../tags/tag290.xml" /><Relationship Id="rId13" Type="http://schemas.openxmlformats.org/officeDocument/2006/relationships/image" Target="../media/image13.png" /><Relationship Id="rId14" Type="http://schemas.openxmlformats.org/officeDocument/2006/relationships/tags" Target="../tags/tag291.xml" /><Relationship Id="rId15" Type="http://schemas.openxmlformats.org/officeDocument/2006/relationships/image" Target="../media/image14.png" /><Relationship Id="rId16" Type="http://schemas.openxmlformats.org/officeDocument/2006/relationships/tags" Target="../tags/tag29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96.xml" /><Relationship Id="rId4" Type="http://schemas.openxmlformats.org/officeDocument/2006/relationships/tags" Target="../tags/tag297.xml" /><Relationship Id="rId5" Type="http://schemas.openxmlformats.org/officeDocument/2006/relationships/tags" Target="../tags/tag298.xml" /><Relationship Id="rId6" Type="http://schemas.openxmlformats.org/officeDocument/2006/relationships/image" Target="../media/image15.png" /><Relationship Id="rId7" Type="http://schemas.openxmlformats.org/officeDocument/2006/relationships/tags" Target="../tags/tag299.xml" /><Relationship Id="rId8" Type="http://schemas.openxmlformats.org/officeDocument/2006/relationships/tags" Target="../tags/tag30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tags" Target="../tags/tag311.xml" /><Relationship Id="rId13" Type="http://schemas.openxmlformats.org/officeDocument/2006/relationships/tags" Target="../tags/tag312.xml" /><Relationship Id="rId14" Type="http://schemas.openxmlformats.org/officeDocument/2006/relationships/tags" Target="../tags/tag313.xml" /><Relationship Id="rId15" Type="http://schemas.openxmlformats.org/officeDocument/2006/relationships/tags" Target="../tags/tag314.xml" /><Relationship Id="rId16" Type="http://schemas.openxmlformats.org/officeDocument/2006/relationships/tags" Target="../tags/tag315.xml" /><Relationship Id="rId17" Type="http://schemas.openxmlformats.org/officeDocument/2006/relationships/tags" Target="../tags/tag316.xml" /><Relationship Id="rId18" Type="http://schemas.openxmlformats.org/officeDocument/2006/relationships/tags" Target="../tags/tag317.xml" /><Relationship Id="rId19" Type="http://schemas.openxmlformats.org/officeDocument/2006/relationships/tags" Target="../tags/tag318.xml" /><Relationship Id="rId2" Type="http://schemas.openxmlformats.org/officeDocument/2006/relationships/tags" Target="../tags/tag301.xml" /><Relationship Id="rId20" Type="http://schemas.openxmlformats.org/officeDocument/2006/relationships/tags" Target="../tags/tag319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23.xml" /><Relationship Id="rId4" Type="http://schemas.openxmlformats.org/officeDocument/2006/relationships/tags" Target="../tags/tag324.xml" /><Relationship Id="rId5" Type="http://schemas.openxmlformats.org/officeDocument/2006/relationships/tags" Target="../tags/tag325.xml" /><Relationship Id="rId6" Type="http://schemas.openxmlformats.org/officeDocument/2006/relationships/image" Target="../media/image15.png" /><Relationship Id="rId7" Type="http://schemas.openxmlformats.org/officeDocument/2006/relationships/tags" Target="../tags/tag326.xml" /><Relationship Id="rId8" Type="http://schemas.openxmlformats.org/officeDocument/2006/relationships/tags" Target="../tags/tag32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6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image" Target="../media/image15.png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image" Target="../media/image1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5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image" Target="../media/image15.png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image" Target="../media/image1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4.xml" /><Relationship Id="rId11" Type="http://schemas.openxmlformats.org/officeDocument/2006/relationships/image" Target="../media/image12.png" /><Relationship Id="rId12" Type="http://schemas.openxmlformats.org/officeDocument/2006/relationships/tags" Target="../tags/tag355.xml" /><Relationship Id="rId13" Type="http://schemas.openxmlformats.org/officeDocument/2006/relationships/image" Target="../media/image13.png" /><Relationship Id="rId14" Type="http://schemas.openxmlformats.org/officeDocument/2006/relationships/tags" Target="../tags/tag356.xml" /><Relationship Id="rId15" Type="http://schemas.openxmlformats.org/officeDocument/2006/relationships/image" Target="../media/image19.png" /><Relationship Id="rId16" Type="http://schemas.openxmlformats.org/officeDocument/2006/relationships/tags" Target="../tags/tag357.xml" /><Relationship Id="rId17" Type="http://schemas.openxmlformats.org/officeDocument/2006/relationships/image" Target="../media/image20.png" /><Relationship Id="rId18" Type="http://schemas.openxmlformats.org/officeDocument/2006/relationships/tags" Target="../tags/tag358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tags" Target="../tags/tag35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image" Target="../media/image15.png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image" Target="../media/image15.png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image" Target="../media/image1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image" Target="../media/image15.png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1.xml" /><Relationship Id="rId11" Type="http://schemas.openxmlformats.org/officeDocument/2006/relationships/image" Target="../media/image12.png" /><Relationship Id="rId12" Type="http://schemas.openxmlformats.org/officeDocument/2006/relationships/tags" Target="../tags/tag142.xml" /><Relationship Id="rId13" Type="http://schemas.openxmlformats.org/officeDocument/2006/relationships/image" Target="../media/image13.png" /><Relationship Id="rId14" Type="http://schemas.openxmlformats.org/officeDocument/2006/relationships/tags" Target="../tags/tag143.xml" /><Relationship Id="rId15" Type="http://schemas.openxmlformats.org/officeDocument/2006/relationships/image" Target="../media/image14.png" /><Relationship Id="rId16" Type="http://schemas.openxmlformats.org/officeDocument/2006/relationships/tags" Target="../tags/tag14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tags" Target="../tags/tag14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image" Target="../media/image15.png" /><Relationship Id="rId7" Type="http://schemas.openxmlformats.org/officeDocument/2006/relationships/tags" Target="../tags/tag151.xml" /><Relationship Id="rId8" Type="http://schemas.openxmlformats.org/officeDocument/2006/relationships/tags" Target="../tags/tag15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12" Type="http://schemas.openxmlformats.org/officeDocument/2006/relationships/tags" Target="../tags/tag16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image" Target="../media/image15.png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image" Target="../media/image15.png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image" Target="../media/image16.png" /><Relationship Id="rId8" Type="http://schemas.openxmlformats.org/officeDocument/2006/relationships/tags" Target="../tags/tag16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13665" y="145415"/>
            <a:ext cx="11995785" cy="656082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57041" name="图片 25704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61335" y="2649220"/>
            <a:ext cx="2741930" cy="3564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1" name="文本框 8"/>
          <p:cNvSpPr/>
          <p:nvPr>
            <p:custDataLst>
              <p:tags r:id="rId6"/>
            </p:custDataLst>
          </p:nvPr>
        </p:nvSpPr>
        <p:spPr>
          <a:xfrm>
            <a:off x="2520950" y="364490"/>
            <a:ext cx="6773545" cy="18611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11500">
                <a:solidFill>
                  <a:srgbClr val="49332E"/>
                </a:solidFill>
                <a:latin typeface="Aa美人篆" panose="02010600010101010101" charset="-122"/>
                <a:ea typeface="Aa美人篆" panose="02010600010101010101" charset="-122"/>
              </a:rPr>
              <a:t>老子四章</a:t>
            </a:r>
            <a:endParaRPr lang="zh-CN" altLang="en-US" sz="11500">
              <a:solidFill>
                <a:srgbClr val="49332E"/>
              </a:solidFill>
              <a:latin typeface="Aa美人篆" panose="02010600010101010101" charset="-122"/>
              <a:ea typeface="Aa美人篆" panose="02010600010101010101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10129520" y="428625"/>
            <a:ext cx="1703070" cy="95440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044940" y="1730375"/>
            <a:ext cx="546100" cy="640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515" y="2649220"/>
            <a:ext cx="3035935" cy="3564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048375" y="2649220"/>
            <a:ext cx="2807970" cy="3567430"/>
          </a:xfrm>
          <a:custGeom>
            <a:gdLst>
              <a:gd name="connsiteX0" fmla="*/ 0 w 1533524"/>
              <a:gd name="connsiteY0" fmla="*/ 0 h 2042825"/>
              <a:gd name="connsiteX1" fmla="*/ 1533524 w 1533524"/>
              <a:gd name="connsiteY1" fmla="*/ 0 h 2042825"/>
              <a:gd name="connsiteX2" fmla="*/ 1533524 w 1533524"/>
              <a:gd name="connsiteY2" fmla="*/ 2042825 h 2042825"/>
              <a:gd name="connsiteX3" fmla="*/ 0 w 1533524"/>
              <a:gd name="connsiteY3" fmla="*/ 2042825 h 20428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0" h="6480">
                <a:moveTo>
                  <a:pt x="0" y="0"/>
                </a:moveTo>
                <a:lnTo>
                  <a:pt x="5520" y="0"/>
                </a:lnTo>
                <a:lnTo>
                  <a:pt x="55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6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1865" y="1546860"/>
            <a:ext cx="1466850" cy="7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3665" y="2564765"/>
            <a:ext cx="2825750" cy="36493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-173176" y="-2969"/>
            <a:ext cx="664425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13765" y="1092200"/>
            <a:ext cx="1052068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355600" algn="just">
              <a:spcAft>
                <a:spcPct val="0"/>
              </a:spcAft>
            </a:pPr>
            <a:endParaRPr lang="zh-CN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  <a:sym typeface="+mn-ea"/>
            </a:endParaRPr>
          </a:p>
          <a:p>
            <a:pPr indent="355600" algn="just">
              <a:spcAft>
                <a:spcPct val="0"/>
              </a:spcAft>
            </a:pP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中国的哲学是时间的哲学，主张在</a:t>
            </a:r>
            <a:r>
              <a:rPr lang="zh-CN" altLang="zh-CN" sz="2400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时间流</a:t>
            </a: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中去探讨事物的衍生规律，获得处理问题的智慧。比如，中医讲究“治未病”，病要在未得时医治，等显现出来已经晚了一步。主张要有忧患意识，居安思危。主张凡事预则立，不预则废。处理问题，治国理政，要学会“下先手棋”等。《老子》讲“</a:t>
            </a:r>
            <a:r>
              <a:rPr lang="zh-CN" altLang="zh-CN" sz="2400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为之于未有，治之于未乱</a:t>
            </a: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”就是这个意思。</a:t>
            </a:r>
            <a:endParaRPr lang="zh-CN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indent="355600" algn="just">
              <a:spcAft>
                <a:spcPct val="0"/>
              </a:spcAft>
            </a:pP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当前，我国经济社会发展正处于全面深化改革的重要历史时期，呈现出许多不同以往的新特点、新情况，对于各种问题，要防患于未然，化解于无形。即便形势很好，我们仍要保持清醒头脑，能敏锐发现问题的苗头。</a:t>
            </a:r>
            <a:endParaRPr lang="zh-CN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indent="355600" algn="just">
              <a:spcAft>
                <a:spcPct val="0"/>
              </a:spcAft>
            </a:pPr>
            <a:r>
              <a:rPr lang="zh-CN" altLang="zh-CN" sz="2400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图难于其易，为大于其细。天下难事，必作于易；天下大事，必作于细</a:t>
            </a: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indent="355600" algn="r">
              <a:spcAft>
                <a:spcPct val="0"/>
              </a:spcAft>
            </a:pP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——习近平在比利时布鲁日欧洲学院的演讲</a:t>
            </a:r>
            <a:r>
              <a:rPr lang="en-US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(2014</a:t>
            </a: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月</a:t>
            </a:r>
            <a:r>
              <a:rPr lang="en-US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日）</a:t>
            </a:r>
            <a:endParaRPr lang="zh-CN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  <a:sym typeface="+mn-ea"/>
            </a:endParaRPr>
          </a:p>
          <a:p>
            <a:pPr indent="355600" algn="r">
              <a:spcAft>
                <a:spcPct val="0"/>
              </a:spcAft>
            </a:pPr>
            <a:endParaRPr 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327646" y="103184"/>
            <a:ext cx="2309661" cy="2309660"/>
          </a:xfrm>
          <a:prstGeom prst="rect">
            <a:avLst/>
          </a:prstGeom>
        </p:spPr>
      </p:pic>
      <p:pic>
        <p:nvPicPr>
          <p:cNvPr id="6" name="内容占位符 5"/>
          <p:cNvPicPr>
            <a:picLocks noChangeAspect="1"/>
          </p:cNvPicPr>
          <p:nvPr>
            <p:ph idx="1"/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970895" y="5026660"/>
            <a:ext cx="1221105" cy="18313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367665" y="628650"/>
            <a:ext cx="12295505" cy="1722755"/>
            <a:chOff x="1108828" y="2092076"/>
            <a:chExt cx="7353903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108828" y="2092076"/>
              <a:ext cx="7353903" cy="1440712"/>
              <a:chOff x="1108828" y="2092076"/>
              <a:chExt cx="7353903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37189" y="2156039"/>
                <a:ext cx="6225542" cy="93517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defTabSz="685800" fontAlgn="auto">
                  <a:lnSpc>
                    <a:spcPct val="150000"/>
                  </a:lnSpc>
                </a:pPr>
                <a:r>
                  <a:rPr lang="en-US" altLang="zh-CN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 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楷体" panose="02010609060101010101" pitchFamily="49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08828" y="2092076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391428" y="234448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332865" y="2246630"/>
            <a:ext cx="4758055" cy="345630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合抱：两臂环抱，形容树身之粗大。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于毫末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：状语后置，以下类同。于，从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毫末：毫毛的末端。比喻极其细微的事物。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九层：九级。亦用以喻极高。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累 léi 土：一筐土。累，同“蔂”，土筐。</a:t>
            </a:r>
            <a:endParaRPr lang="zh-CN" altLang="en-US"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518920" y="869315"/>
            <a:ext cx="102895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合抱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之木，生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于毫末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九层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之台，起于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累</a:t>
            </a:r>
            <a:r>
              <a:rPr lang="en-US" altLang="zh-CN" sz="2800" b="1" err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léi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土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；千里之行，始于足下。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6191885" y="2351405"/>
            <a:ext cx="4725035" cy="2846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580"/>
              </a:lnSpc>
            </a:pP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康徽宗宫体 W5" panose="03000509000000000000" charset="-122"/>
                <a:sym typeface="微软雅黑" panose="020b0503020204020204" charset="-122"/>
              </a:rPr>
              <a:t>两臂环抱起来的大树，是从</a:t>
            </a: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康徽宗宫体 W5" panose="03000509000000000000" charset="-122"/>
                <a:sym typeface="微软雅黑" panose="020b0503020204020204" charset="-122"/>
              </a:rPr>
              <a:t>细</a:t>
            </a: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康徽宗宫体 W5" panose="03000509000000000000" charset="-122"/>
                <a:sym typeface="微软雅黑" panose="020b0503020204020204" charset="-122"/>
              </a:rPr>
              <a:t>小的萌芽生长起来的；</a:t>
            </a:r>
            <a:endParaRPr sz="2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华康徽宗宫体 W5" panose="03000509000000000000" charset="-122"/>
              <a:sym typeface="微软雅黑" panose="020b0503020204020204" charset="-122"/>
            </a:endParaRPr>
          </a:p>
          <a:p>
            <a:pPr fontAlgn="auto">
              <a:lnSpc>
                <a:spcPts val="3580"/>
              </a:lnSpc>
            </a:pP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康徽宗宫体 W5" panose="03000509000000000000" charset="-122"/>
                <a:sym typeface="微软雅黑" panose="020b0503020204020204" charset="-122"/>
              </a:rPr>
              <a:t>极高的土台，是从一筐土开始构筑的；</a:t>
            </a:r>
            <a:endParaRPr sz="2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华康徽宗宫体 W5" panose="03000509000000000000" charset="-122"/>
              <a:sym typeface="微软雅黑" panose="020b0503020204020204" charset="-122"/>
            </a:endParaRPr>
          </a:p>
          <a:p>
            <a:pPr fontAlgn="auto">
              <a:lnSpc>
                <a:spcPts val="3580"/>
              </a:lnSpc>
            </a:pPr>
            <a:r>
              <a: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康徽宗宫体 W5" panose="03000509000000000000" charset="-122"/>
                <a:sym typeface="微软雅黑" panose="020b0503020204020204" charset="-122"/>
              </a:rPr>
              <a:t>千里的远行，是从脚下第一步开始走出来的。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华康徽宗宫体 W5" panose="03000509000000000000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2838450" y="5858510"/>
            <a:ext cx="7650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要实现远大、宏伟目标，必须重视细微和小节处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44550" y="2125980"/>
            <a:ext cx="10944860" cy="33216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明确：强调的重点不同。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①荀子说“锲而不舍，金石可镂”，人要像蚯蚓那样“用心一也”，虽然“无爪牙之利，筋骨之强”，也要“上食埃土，下饮黄泉”，提出了</a:t>
            </a: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积极进取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的主张。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②老子则主张“无为”“无执”，实际上是让人们</a:t>
            </a: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依照自然规律办事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，要实现远大、宏伟的目标，必须重视细微和小节处。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844550" y="372745"/>
            <a:ext cx="10944860" cy="175323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老子》第六十四章中提到“合抱之木，生于毫未；九层之台，起于累土；千里之行，始于足下”，荀子《劝学》中有“积土成山”“积水成渊”“故不积跬步，无以至千里；不积小流，无以成江海”。两者有什么不同？ </a:t>
            </a:r>
            <a:endParaRPr lang="zh-CN" altLang="en-US" sz="24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43235" y="4762500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320674" y="666749"/>
            <a:ext cx="12205740" cy="2077085"/>
            <a:chOff x="1136933" y="2115195"/>
            <a:chExt cx="7300214" cy="126038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136933" y="2115195"/>
              <a:ext cx="7254396" cy="1260382"/>
              <a:chOff x="1136933" y="2115195"/>
              <a:chExt cx="7254396" cy="126038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37188" y="2156039"/>
                <a:ext cx="6154141" cy="691264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defTabSz="685800" fontAlgn="auto">
                  <a:lnSpc>
                    <a:spcPct val="125000"/>
                  </a:lnSpc>
                </a:pP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楷体" panose="02010609060101010101" pitchFamily="49" charset="-122"/>
                    <a:sym typeface="+mn-ea"/>
                  </a:rPr>
                  <a:t>为者败之，执者失之。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楷体" panose="02010609060101010101" pitchFamily="49" charset="-122"/>
                    <a:sym typeface="+mn-ea"/>
                  </a:rPr>
                  <a:t>是以圣人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楷体" panose="02010609060101010101" pitchFamily="49" charset="-122"/>
                    <a:sym typeface="+mn-ea"/>
                  </a:rPr>
                  <a:t>无为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楷体" panose="02010609060101010101" pitchFamily="49" charset="-122"/>
                    <a:sym typeface="+mn-ea"/>
                  </a:rPr>
                  <a:t>，故无败，无执，故无失。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36933" y="2115195"/>
                <a:ext cx="1440549" cy="126038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391428" y="234448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409065" y="2623185"/>
            <a:ext cx="4308475" cy="263017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indent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（1）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为者败之：动手去做的就会坏事。 为，妄为 </a:t>
            </a:r>
            <a:r>
              <a:rPr sz="2400" b="1" kern="1000" spc="-2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                   </a:t>
            </a:r>
            <a:endParaRPr sz="2400" b="1" kern="1000" spc="-2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（2）执者失之：有所把持就会失去。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是以：固定结构，因此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 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6630035" y="2623185"/>
            <a:ext cx="43935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latin typeface="微软雅黑" panose="020b0503020204020204" charset="-122"/>
                <a:ea typeface="微软雅黑"/>
                <a:sym typeface="+mn-ea"/>
              </a:rPr>
              <a:t>强作妄为就会败事，</a:t>
            </a:r>
            <a:endParaRPr lang="zh-CN" altLang="zh-CN" sz="2800" b="1"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zh-CN" sz="2800" b="1">
                <a:latin typeface="微软雅黑" panose="020b0503020204020204" charset="-122"/>
                <a:ea typeface="微软雅黑"/>
                <a:sym typeface="+mn-ea"/>
              </a:rPr>
              <a:t>执意把持就会失去。</a:t>
            </a:r>
            <a:endParaRPr lang="zh-CN" altLang="zh-CN" sz="2800" b="1"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zh-CN" sz="2800" b="1">
                <a:latin typeface="微软雅黑" panose="020b0503020204020204" charset="-122"/>
                <a:ea typeface="微软雅黑"/>
                <a:sym typeface="+mn-ea"/>
              </a:rPr>
              <a:t>所以圣人不求有所作为，因此不会败事，</a:t>
            </a:r>
            <a:endParaRPr lang="zh-CN" altLang="zh-CN" sz="2800" b="1"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zh-CN" sz="2800" b="1">
                <a:latin typeface="微软雅黑" panose="020b0503020204020204" charset="-122"/>
                <a:ea typeface="微软雅黑"/>
                <a:sym typeface="+mn-ea"/>
              </a:rPr>
              <a:t>不执意把持，</a:t>
            </a:r>
            <a:endParaRPr lang="zh-CN" altLang="zh-CN" sz="2800" b="1"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zh-CN" sz="2800" b="1">
                <a:latin typeface="微软雅黑" panose="020b0503020204020204" charset="-122"/>
                <a:ea typeface="微软雅黑"/>
                <a:sym typeface="+mn-ea"/>
              </a:rPr>
              <a:t>因此不会丧失。</a:t>
            </a:r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409065" y="5573395"/>
            <a:ext cx="103663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对比来谈，说明肆意妄为会导致失败，抓住权柄不放会有所失。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因此，圣人主张无为而治，对权柄没有执念。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901065" y="2167890"/>
            <a:ext cx="9742805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分干预会导致有规律的内部系统紊乱，执着于此导致彻头彻尾失去它。慎终如始是让事物从一开始保持安的状态，之后一直保持安的状态至结束，预防大于干预。一贯保持谨慎，民就是在最后关头不够谨慎把持不住才失败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3727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844550" y="1522730"/>
            <a:ext cx="9799320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如何理解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为者败之，执者失之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？</a:t>
            </a:r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失败的原因是什么？</a:t>
            </a:r>
            <a:endParaRPr lang="zh-CN" altLang="en-US" sz="24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43235" y="4762500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320674" y="666749"/>
            <a:ext cx="12205740" cy="2077085"/>
            <a:chOff x="1136933" y="2115195"/>
            <a:chExt cx="7300214" cy="126038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136933" y="2115195"/>
              <a:ext cx="7254396" cy="1260382"/>
              <a:chOff x="1136933" y="2115195"/>
              <a:chExt cx="7254396" cy="126038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37188" y="2156039"/>
                <a:ext cx="6154141" cy="691264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defTabSz="685800" fontAlgn="auto">
                  <a:lnSpc>
                    <a:spcPct val="125000"/>
                  </a:lnSpc>
                </a:pP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民</a:t>
                </a:r>
                <a:r>
                  <a:rPr lang="zh-CN" altLang="en-US" sz="2800" b="1">
                    <a:solidFill>
                      <a:srgbClr val="030FFB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之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从事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，常</a:t>
                </a:r>
                <a:r>
                  <a:rPr lang="zh-CN" altLang="en-US" sz="2800" b="1">
                    <a:solidFill>
                      <a:srgbClr val="030FFB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于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几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jī成</a:t>
                </a:r>
                <a:r>
                  <a:rPr lang="zh-CN" altLang="en-US" sz="2800" b="1">
                    <a:solidFill>
                      <a:srgbClr val="030FFB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而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败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之。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慎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终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如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始，则无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败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事。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36933" y="2115195"/>
                <a:ext cx="1440549" cy="126038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391428" y="234448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083310" y="2586990"/>
            <a:ext cx="3848735" cy="230695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（1）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之：主谓间，取消句子独立性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从事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：做事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于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：在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</a:t>
            </a:r>
            <a:r>
              <a:rPr lang="en-US" alt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而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：表修饰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几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jī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：接近 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败：使……失败 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慎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：形作动，慎重对待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。如：像，如同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6102350" y="2873375"/>
            <a:ext cx="43935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一般人做事,常在接近成功时遭致失败。审慎面对事情的终结,一如开始时那样,就不会失败。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4076700" y="5276215"/>
            <a:ext cx="5756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必须从始至终保持谨慎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410210" y="533399"/>
            <a:ext cx="12295275" cy="2374265"/>
            <a:chOff x="1083382" y="2034278"/>
            <a:chExt cx="7353765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083382" y="2034278"/>
              <a:ext cx="7307567" cy="1440712"/>
              <a:chOff x="1083382" y="2034278"/>
              <a:chExt cx="7307567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37188" y="2156039"/>
                <a:ext cx="6153761" cy="801466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defTabSz="685800" fontAlgn="auto">
                  <a:lnSpc>
                    <a:spcPct val="125000"/>
                  </a:lnSpc>
                </a:pP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是以圣人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欲不欲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，不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贵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难得之货，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学不学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，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复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众人之所过，以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辅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sym typeface="华康黑体W12" panose="020b0c09000000000000" charset="-122"/>
                  </a:rPr>
                  <a:t>万物之自然而不敢为。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楷体" panose="02010609060101010101" pitchFamily="49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083382" y="2034278"/>
                <a:ext cx="1360413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391428" y="234448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723265" y="2212340"/>
            <a:ext cx="4758055" cy="37077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sym typeface="+mn-ea"/>
              </a:rPr>
              <a:t>（1）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欲不欲：想要常人所不想要的。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贵：形容词意动用法，看重。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学不学：学习常人所不学习的。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 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4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复众人之所过：补救众人所犯的过错。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复：弥补，补救。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5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辅：辅助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6129020" y="2519045"/>
            <a:ext cx="494157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所以圣人想要常人所不想要的,不珍贵难得的货品,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学习常人所不学习的,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补救众人所犯的过错,</a:t>
            </a:r>
            <a:endParaRPr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以辅助万物的自然变化而不加以干预。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6348730" y="5388610"/>
            <a:ext cx="50603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28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Wingdings" panose="05000000000000000000" pitchFamily="2" charset="2"/>
              </a:rPr>
              <a:t>圣人辅万物之自然不敢为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996950" y="1477645"/>
            <a:ext cx="9742805" cy="45694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57200" indent="-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solidFill>
                  <a:srgbClr val="C00000"/>
                </a:solidFill>
                <a:sym typeface="+mn-ea"/>
              </a:rPr>
              <a:t>（生于乱世的老子的思考）区分物</a:t>
            </a:r>
            <a:r>
              <a:rPr lang="en-US" altLang="zh-CN" sz="2800">
                <a:solidFill>
                  <a:srgbClr val="C00000"/>
                </a:solidFill>
                <a:sym typeface="+mn-ea"/>
              </a:rPr>
              <a:t>→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欲望</a:t>
            </a:r>
            <a:r>
              <a:rPr lang="en-US" altLang="zh-CN" sz="2800">
                <a:solidFill>
                  <a:srgbClr val="C00000"/>
                </a:solidFill>
                <a:sym typeface="+mn-ea"/>
              </a:rPr>
              <a:t>→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争夺（竞、盗、欺、伪）</a:t>
            </a:r>
            <a:r>
              <a:rPr lang="en-US" altLang="zh-CN" sz="2800">
                <a:solidFill>
                  <a:srgbClr val="C00000"/>
                </a:solidFill>
                <a:sym typeface="+mn-ea"/>
              </a:rPr>
              <a:t>→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天下大乱</a:t>
            </a:r>
            <a:endParaRPr lang="zh-CN" altLang="en-US" sz="2800">
              <a:solidFill>
                <a:srgbClr val="C00000"/>
              </a:solidFill>
              <a:sym typeface="+mn-ea"/>
            </a:endParaRPr>
          </a:p>
          <a:p>
            <a:pPr marL="457200" indent="-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atin typeface="微软雅黑" panose="020b0503020204020204" charset="-122"/>
                <a:ea typeface="微软雅黑"/>
                <a:sym typeface="+mn-ea"/>
              </a:rPr>
              <a:t>欲不欲，学不学，不是说以不欲为欲，以不学为学。而是说圣人所欲、所学与常人的所欲、所学相反。</a:t>
            </a:r>
            <a:endParaRPr lang="zh-CN" altLang="en-US" sz="2800">
              <a:latin typeface="微软雅黑" panose="020b0503020204020204" charset="-122"/>
              <a:ea typeface="微软雅黑"/>
              <a:sym typeface="+mn-ea"/>
            </a:endParaRPr>
          </a:p>
          <a:p>
            <a:pPr marL="457200" indent="-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800">
                <a:latin typeface="微软雅黑" panose="020b0503020204020204" charset="-122"/>
                <a:ea typeface="微软雅黑"/>
                <a:sym typeface="+mn-ea"/>
              </a:rPr>
              <a:t>欲不欲：圣人不追求人人争夺追求的欲望（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竞、盗、欺</a:t>
            </a:r>
            <a:r>
              <a:rPr lang="zh-CN" altLang="en-US" sz="2800">
                <a:latin typeface="微软雅黑" panose="020b0503020204020204" charset="-122"/>
                <a:ea typeface="微软雅黑"/>
                <a:sym typeface="+mn-ea"/>
              </a:rPr>
              <a:t>）</a:t>
            </a:r>
            <a:endParaRPr lang="zh-CN" altLang="en-US" sz="2800">
              <a:latin typeface="微软雅黑" panose="020b0503020204020204" charset="-122"/>
              <a:ea typeface="微软雅黑"/>
              <a:sym typeface="+mn-ea"/>
            </a:endParaRPr>
          </a:p>
          <a:p>
            <a:pPr marL="0" indent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2800">
                <a:latin typeface="微软雅黑" panose="020b0503020204020204" charset="-122"/>
                <a:ea typeface="微软雅黑"/>
                <a:sym typeface="+mn-ea"/>
              </a:rPr>
              <a:t>学不学：圣人学习天道而不是为了争夺而学习（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伪</a:t>
            </a:r>
            <a:r>
              <a:rPr lang="zh-CN" altLang="en-US" sz="2800">
                <a:latin typeface="微软雅黑" panose="020b0503020204020204" charset="-122"/>
                <a:ea typeface="微软雅黑"/>
                <a:sym typeface="+mn-ea"/>
              </a:rPr>
              <a:t>学）</a:t>
            </a:r>
            <a:endParaRPr lang="zh-CN" altLang="en-US" sz="2800">
              <a:latin typeface="微软雅黑" panose="020b0503020204020204" charset="-122"/>
              <a:ea typeface="微软雅黑"/>
              <a:sym typeface="+mn-ea"/>
            </a:endParaRPr>
          </a:p>
          <a:p>
            <a:pPr marL="0" indent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2800">
                <a:latin typeface="微软雅黑" panose="020b0503020204020204" charset="-122"/>
                <a:ea typeface="微软雅黑"/>
                <a:sym typeface="+mn-ea"/>
              </a:rPr>
              <a:t>以辅万物之自然而不敢为：创造条件让万物按照规律运行</a:t>
            </a:r>
            <a:endParaRPr lang="zh-CN" altLang="en-US" sz="2800">
              <a:solidFill>
                <a:srgbClr val="C00000"/>
              </a:solidFill>
              <a:sym typeface="+mn-ea"/>
            </a:endParaRPr>
          </a:p>
          <a:p>
            <a:pPr marL="457200" indent="-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zh-CN" altLang="en-US" sz="2800" b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3727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996950" y="832485"/>
            <a:ext cx="9799320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如何理解圣人的追求？</a:t>
            </a:r>
            <a:endParaRPr lang="zh-CN" altLang="en-US" sz="24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43235" y="4762500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1756410"/>
            <a:ext cx="1094486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第一层</a:t>
            </a: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（开头到治之于未乱）</a:t>
            </a:r>
            <a:r>
              <a:rPr 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把握先兆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第二层（合抱之木到始于足下）</a:t>
            </a: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重视细节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第三层（为者败之到故无失）</a:t>
            </a:r>
            <a:r>
              <a:rPr 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圣人无为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第四层（民之从事到则无败事）</a:t>
            </a: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百姓慎终如始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第五层（是以圣人欲不欲到最后）</a:t>
            </a:r>
            <a:r>
              <a:rPr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圣人辅万物之自然不敢为</a:t>
            </a:r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0570" y="1019175"/>
            <a:ext cx="10944860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第六十四章的主要内容可以分为几层？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69620" y="1866265"/>
            <a:ext cx="1094486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居安思危是中国传统文化中非常重要的内容。先秦时期《左传》便提出为政要居安思危，思则有备，有备无患”。《周易》中说“安而不忘危，存而不忘亡，治而不忘乱”。孟子也说“生于忧患，死于安乐”。唐朝宰相魏征在《谏太宗十思疏》中，提醒唐太宗要想使国家长治久安，君王必须努力积聚德义，具体提出了居安思危戒奢以俭等十个建议。先哲们总结出安危、存亡、忧患、安乐之理，都与老子“为之于未有，治之于未乱”的观点有相通之处。今天，小到个人大到国家，我们更应牢记历史，心怀忧患意识，只有警钟长鸣，防微杜渐，才能建好精神大厦，更上层楼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69620" y="482600"/>
            <a:ext cx="10944860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请你用三个成语说明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为之于未有，治之于未乱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的观点，并联系现实和历史谈谈你的理解或者看法。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085" y="1805940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4631690" y="-974090"/>
            <a:ext cx="3163570" cy="846645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001895" y="-706120"/>
            <a:ext cx="2573020" cy="8026400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756535" y="2338070"/>
            <a:ext cx="7186295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思考探究：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知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胜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  <a:endParaRPr lang="en-US" altLang="zh-CN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721794" y="1865718"/>
            <a:ext cx="1579746" cy="1207037"/>
          </a:xfrm>
          <a:prstGeom prst="rect">
            <a:avLst/>
          </a:prstGeom>
          <a:noFill/>
        </p:spPr>
      </p:pic>
      <p:pic>
        <p:nvPicPr>
          <p:cNvPr id="100" name="图片 99"/>
          <p:cNvPicPr/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948" y="3128010"/>
            <a:ext cx="2524125" cy="361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4876800" y="506095"/>
            <a:ext cx="27616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第二课时</a:t>
            </a:r>
            <a:endParaRPr lang="zh-CN" altLang="en-US" sz="48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69620" y="1866265"/>
            <a:ext cx="1094486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2020年新冠病毒肺炎疫情在我国肆虐，由于人们对新病毒完全没有了解，缺乏防范意识，预防措施不到位，所以疫情开始就呈现出快速爆发态势，给人民的生命安全带来了极大危害。但是，随着我们对病毒认识的逐步深入，全国人民共克时艰，守望相助，以坚定果敢的勇气和决心，科学防治、精准施策，采取最全面、最严格、最彻底的防控措施，有效阻断了病毒传播链条，真正做到“为之于未有，治之于未乱”。尽管如此，当前我们仍不能掉以轻心，决不放松对疫情的监控，要有备无患，时刻保护着人民的生命安全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69620" y="482600"/>
            <a:ext cx="10944860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请你用三个成语说明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为之于未有，治之于未乱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的观点，并联系现实和历史谈谈你的理解或者看法。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42915" y="1856740"/>
            <a:ext cx="5405755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我和谁都不争，和谁争我都不屑；我爱大自然，其次就是艺术；我双手烤着生命之火取暖；火萎了，我也准备走了”。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——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这首由杨绛翻译的兰德的诗，也可以看做是她一生的写照。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69620" y="750570"/>
            <a:ext cx="10944860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请你举名人例子谈谈你对老子思想的理解。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  <p:pic>
        <p:nvPicPr>
          <p:cNvPr id="100" name="内容占位符 99"/>
          <p:cNvPicPr/>
          <p:nvPr>
            <p:ph idx="1"/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90880" y="1856740"/>
            <a:ext cx="4852035" cy="3393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360"/>
            <a:ext cx="10662285" cy="265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230" y="1288415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5180330" y="-1393190"/>
            <a:ext cx="2066925" cy="846645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505450" y="-1209040"/>
            <a:ext cx="1566545" cy="8026400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747010" y="2338070"/>
            <a:ext cx="7186295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总结全文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  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谈对待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721794" y="1865718"/>
            <a:ext cx="1579746" cy="1207037"/>
          </a:xfrm>
          <a:prstGeom prst="rect">
            <a:avLst/>
          </a:prstGeom>
          <a:noFill/>
        </p:spPr>
      </p:pic>
      <p:pic>
        <p:nvPicPr>
          <p:cNvPr id="100" name="图片 99"/>
          <p:cNvPicPr/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948" y="3128010"/>
            <a:ext cx="2524125" cy="361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355090" y="1887220"/>
            <a:ext cx="9754235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微软雅黑" panose="020b0503020204020204" charset="-122"/>
                <a:ea typeface="微软雅黑"/>
                <a:sym typeface="+mn-ea"/>
              </a:rPr>
              <a:t>通读《〈老子〉四章》全文，</a:t>
            </a:r>
            <a:r>
              <a:rPr lang="zh-CN" sz="3200">
                <a:latin typeface="微软雅黑" panose="020b0503020204020204" charset="-122"/>
                <a:ea typeface="微软雅黑"/>
                <a:sym typeface="+mn-ea"/>
              </a:rPr>
              <a:t>从</a:t>
            </a:r>
            <a:r>
              <a:rPr lang="en-US" altLang="zh-CN" sz="3200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/>
                <a:sym typeface="+mn-ea"/>
              </a:rPr>
              <a:t>对待</a:t>
            </a:r>
            <a:r>
              <a:rPr lang="en-US" altLang="zh-CN" sz="3200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en-US" sz="3200">
                <a:latin typeface="微软雅黑" panose="020b0503020204020204" charset="-122"/>
                <a:ea typeface="微软雅黑"/>
                <a:sym typeface="+mn-ea"/>
              </a:rPr>
              <a:t>角度，</a:t>
            </a:r>
            <a:r>
              <a:rPr sz="3200">
                <a:solidFill>
                  <a:srgbClr val="030FFB"/>
                </a:solidFill>
                <a:latin typeface="微软雅黑" panose="020b0503020204020204" charset="-122"/>
                <a:ea typeface="微软雅黑"/>
                <a:sym typeface="+mn-ea"/>
              </a:rPr>
              <a:t>概括四章选文的内容要点</a:t>
            </a:r>
            <a:r>
              <a:rPr sz="3200">
                <a:latin typeface="微软雅黑" panose="020b0503020204020204" charset="-122"/>
                <a:ea typeface="微软雅黑"/>
                <a:sym typeface="+mn-ea"/>
              </a:rPr>
              <a:t>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457200" algn="just">
              <a:lnSpc>
                <a:spcPct val="100000"/>
              </a:lnSpc>
              <a:buNone/>
            </a:pPr>
            <a:endParaRPr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第十一章选文：有与无；</a:t>
            </a:r>
            <a:endParaRPr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第十二章选文：企、跨、自见、自是、自伐、自矜与道（自然）；</a:t>
            </a:r>
            <a:endParaRPr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第三十三章选文：知人与自知，胜人与自胜，不足与知足，失其所与不失其所，死与寿；</a:t>
            </a:r>
            <a:endParaRPr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第六十四章选文：安与持，兆与谋，脆与判，微与散，为与未有，治与未乱，合抱与毫末，九层与累土，千里与足下，为与败，执与失，终与始，欲与不欲，学与不学，复与过，圣人与众人。</a:t>
            </a:r>
            <a:endParaRPr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73341" y="112709"/>
            <a:ext cx="2309661" cy="23096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355090" y="1236345"/>
            <a:ext cx="1605280" cy="650875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黑体" panose="02010609060101010101" charset="-122"/>
              </a:rPr>
              <a:t>总结全文</a:t>
            </a:r>
            <a:endParaRPr lang="zh-CN" altLang="zh-CN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58140" y="1124585"/>
          <a:ext cx="11476355" cy="5459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2840"/>
                <a:gridCol w="4584065"/>
                <a:gridCol w="4489450"/>
              </a:tblGrid>
              <a:tr h="10845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矛盾统一的概念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lang="en-US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老子的态度</a:t>
                      </a:r>
                      <a:endParaRPr lang="en-US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相关章句</a:t>
                      </a:r>
                      <a:endParaRPr lang="en-US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</a:tr>
              <a:tr h="11887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en-US" altLang="zh-CN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6013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84455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8451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58775" y="147320"/>
            <a:ext cx="11475720" cy="9772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《&lt;老子&gt;四章》中提到了几组</a:t>
            </a: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矛盾统一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的概念，思辨性强，请尝试找出它们，并从中分析老子的态度及他对社会的辩证思考，完成下面的表格。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05460" y="2662555"/>
            <a:ext cx="21107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“有”和“无”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907030" y="2339340"/>
            <a:ext cx="43961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“有”和“无”是相互依存的，相互为用的；“无”能发挥大作用，但被人忽视了。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593965" y="2339340"/>
            <a:ext cx="3985895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“故有之以为利，无之以为用”；</a:t>
            </a:r>
            <a:endParaRPr lang="zh-CN" altLang="en-US" sz="19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19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“自见者不明，自是者不彰，自伐者无功，自矜者不长”</a:t>
            </a:r>
            <a:endParaRPr lang="zh-CN" altLang="en-US" sz="19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303135" y="4716145"/>
            <a:ext cx="47421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九层之台，起于累土；千里之行，始于足下；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“民之从事，常于几成而败之”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“慎终如始，则无败事”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512685" y="5859145"/>
            <a:ext cx="3905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“为者败之，执者失之”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“圣人无为，故无败；无执，故无失”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849245" y="5873115"/>
            <a:ext cx="4118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“有为”不应妄为；“无为”即顺其自然、减少人为因素的干扰。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389255" y="3475990"/>
            <a:ext cx="2342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“知人”和“自知”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001645" y="3506470"/>
            <a:ext cx="3813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“知人”是智慧，“自知”是通透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7852410" y="3506470"/>
            <a:ext cx="3469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“知人者智，自知者明”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414020" y="4073525"/>
            <a:ext cx="2292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“胜人”和“自胜”</a:t>
            </a:r>
            <a:endParaRPr lang="zh-CN" altLang="en-US" sz="2000" b="1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3072765" y="4057015"/>
            <a:ext cx="4148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“胜人”是有力，“自胜”是坚强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7706360" y="4073525"/>
            <a:ext cx="3935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“胜人者有力，自胜者强”</a:t>
            </a:r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3291205" y="4965065"/>
            <a:ext cx="3712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要慎始慎终，才能成而不败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414020" y="5982335"/>
            <a:ext cx="2225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“有为”和“无为”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505460" y="4899025"/>
            <a:ext cx="18561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“成”和“败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endParaRPr lang="en-US" altLang="zh-CN" sz="20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69620" y="783590"/>
            <a:ext cx="10956290" cy="5367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1.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善于运用具体形象表现抽象哲理。</a:t>
            </a:r>
            <a:endParaRPr lang="zh-CN" altLang="zh-CN" sz="24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400" b="1">
                <a:latin typeface="微软雅黑" panose="020b0503020204020204" charset="-122"/>
                <a:ea typeface="微软雅黑"/>
                <a:sym typeface="+mn-ea"/>
              </a:rPr>
              <a:t>以生活现象或社会现象举例说理，以具体事物为喻，概括出抽象的道理。如第十一章以生活中的“毂”“器”“室”说明世间万物都存在“有”和“无”的对立统一，“有”“无”相依相生。</a:t>
            </a:r>
            <a:endParaRPr lang="zh-CN" altLang="zh-CN" sz="2400" b="1"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2.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善用逆向思维。</a:t>
            </a:r>
            <a:endParaRPr lang="zh-CN" altLang="zh-CN" sz="24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400" b="1">
                <a:latin typeface="微软雅黑" panose="020b0503020204020204" charset="-122"/>
                <a:ea typeface="微软雅黑"/>
                <a:sym typeface="+mn-ea"/>
              </a:rPr>
              <a:t>善于从常人思维的反面提出问题从而达到正面说理的效果。如“自伐者无功，自矜者不长”“圣人欲不欲，不贵难得之货，学不学，复众人之所过”等，都体现了老子的逆向思维。</a:t>
            </a:r>
            <a:endParaRPr lang="zh-CN" altLang="zh-CN" sz="2400" b="1"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3.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语言凝练精妙，多用格言、警句。</a:t>
            </a:r>
            <a:endParaRPr lang="zh-CN" altLang="zh-CN" sz="24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400" b="1">
                <a:latin typeface="微软雅黑" panose="020b0503020204020204" charset="-122"/>
                <a:ea typeface="微软雅黑"/>
                <a:sym typeface="+mn-ea"/>
              </a:rPr>
              <a:t>《老子》中，多用方言、谚语、格言、警句。这些格言、警句形象而深刻地浓缩了历史和现实生活的经验教训，闪耀着思想之光。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38455" y="-144145"/>
            <a:ext cx="1822450" cy="18224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970915" y="132715"/>
            <a:ext cx="2672080" cy="650875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黑体" panose="02010609060101010101" charset="-122"/>
              </a:rPr>
              <a:t>本文的论证特点</a:t>
            </a:r>
            <a:endParaRPr lang="zh-CN" altLang="zh-CN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69620" y="1866265"/>
            <a:ext cx="1094486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2020年新冠病毒肺炎疫情在我国肆虐，由于人们对新病毒完全没有了解，缺乏防范意识，预防措施不到位，所以疫情开始就呈现出快速爆发态势，给人民的生命安全带来了极大危害。但是，随着我们对病毒认识的逐步深入，全国人民共克时艰，守望相助，以坚定果敢的勇气和决心，科学防治、精准施策，采取最全面、最严格、最彻底的防控措施，有效阻断了病毒传播链条，真正做到“为之于未有，治之于未乱”。尽管如此，当前我们仍不能掉以轻心，决不放松对疫情的监控，要有备无患，时刻保护着人民的生命安全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69620" y="482600"/>
            <a:ext cx="10944860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请你用三个成语说明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为之于未有，治之于未乱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的观点，并联系现实和历史谈谈你的理解或者看法。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36320" y="1332865"/>
            <a:ext cx="10944860" cy="50361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  <a:buNone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存在差异是前提，互补就是各取所长，融会贯通。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fontAlgn="auto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儒家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社会伦理问题（人与人的关系），道德完善+社会责任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fontAlgn="auto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道家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哲学问题（人与自然的关系），宁静和谐+超越世俗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   中国古代知识分子的文化心理：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   既以天下为己任，锐意进取，建功立业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【儒】</a:t>
            </a:r>
            <a:endParaRPr lang="zh-CN" altLang="en-US" sz="24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   又超然通达，淡泊名利，洁身自好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【道】</a:t>
            </a:r>
            <a:endParaRPr lang="zh-CN" altLang="en-US" sz="24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  <a:p>
            <a:pPr lvl="0"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用儒家思想进取，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lvl="0"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用道家智慧炼心。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  <a:p>
            <a:pPr algn="ctr" defTabSz="68580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做勇于担当的堂堂“君子”</a:t>
            </a:r>
            <a:endParaRPr lang="zh-CN" altLang="en-US" sz="24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algn="ctr" defTabSz="68580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做内心超然的悠悠“圣人”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036320" y="595630"/>
            <a:ext cx="398716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三极行书简" panose="00000500000000000000" charset="-122"/>
                <a:sym typeface="+mn-ea"/>
              </a:rPr>
              <a:t>儒道两家对待方法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95170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7555" y="1654810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4664710" y="-25844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4815008" y="-108831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025140" y="2484120"/>
            <a:ext cx="548386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谢谢大家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7701349" y="1890483"/>
            <a:ext cx="1579746" cy="1207037"/>
          </a:xfrm>
          <a:prstGeom prst="rect">
            <a:avLst/>
          </a:prstGeom>
          <a:noFill/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8155940" y="3895725"/>
            <a:ext cx="3983990" cy="3084830"/>
          </a:xfrm>
          <a:prstGeom prst="rect">
            <a:avLst/>
          </a:prstGeom>
        </p:spPr>
      </p:pic>
      <p:pic>
        <p:nvPicPr>
          <p:cNvPr id="2097163" name="New picture"/>
          <p:cNvPicPr/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464800" y="10629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432434" y="781684"/>
            <a:ext cx="12317094" cy="2374265"/>
            <a:chOff x="1070090" y="2184938"/>
            <a:chExt cx="7366815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070090" y="2184938"/>
              <a:ext cx="7366815" cy="1440712"/>
              <a:chOff x="1070090" y="2184938"/>
              <a:chExt cx="7366815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11363" y="2184938"/>
                <a:ext cx="6225542" cy="93517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algn="ctr"/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知人者智，自知者明。胜人者有力，自胜者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强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。知足者富，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强</a:t>
                </a:r>
                <a:r>
                  <a:rPr lang="en-US" altLang="zh-CN" sz="2800" b="1" err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qiǎng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行者有志。不失其所者久，死而不亡者寿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070090" y="218493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65480" y="2644140"/>
            <a:ext cx="4423410" cy="337693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solidFill>
                  <a:schemeClr val="bg1"/>
                </a:solidFill>
                <a:sym typeface="+mn-ea"/>
              </a:rPr>
              <a:t>（1）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强行者有志</a:t>
            </a:r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：勤勉而行的人有意志。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强：勤勉。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/>
              <a:cs typeface="华文楷体" panose="02010600040101010101" charset="-122"/>
            </a:endParaRPr>
          </a:p>
          <a:p>
            <a:pPr algn="l"/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不失其所者久</a:t>
            </a:r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：不丧失立身之基的人能够长久。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/>
              <a:cs typeface="华文楷体" panose="02010600040101010101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所：名词，立身之基。</a:t>
            </a:r>
            <a:endParaRPr sz="2400" b="1">
              <a:solidFill>
                <a:schemeClr val="bg1"/>
              </a:solidFill>
              <a:latin typeface="微软雅黑" panose="020b0503020204020204" charset="-122"/>
              <a:ea typeface="微软雅黑"/>
              <a:cs typeface="华文楷体" panose="02010600040101010101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4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死而不亡者寿</a:t>
            </a:r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rPr>
              <a:t>：死而不朽的人就是长寿。意思是，有道之人身死而道长存，这就是寿。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5442585" y="2644140"/>
            <a:ext cx="6442075" cy="340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  <a:sym typeface="+mn-ea"/>
              </a:rPr>
              <a:t>译文：能够了解别人的人是有智慧的，能够了解自己的人是聪明的。能够战胜别人的人是有力量的，能够战胜自己的人是刚强的。知道满足的人是富有的，勤勉而行的人是有意志的。不丧失立身之基的人能够长久，死而不朽的人就是长寿。</a:t>
            </a:r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44550" y="1656080"/>
            <a:ext cx="10944860" cy="41846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知人者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”，知人不知己，知外不知内，是一般之智。</a:t>
            </a:r>
            <a:endParaRPr lang="en-US" altLang="zh-CN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自知者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”，知人更知己，了解内心，是心灵之明。反省自身，把握自己，体察生命本质。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内外皆明的自知者，比知人者境界更高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胜人者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”，凭借外在力量战胜别人，只是有力量。</a:t>
            </a:r>
            <a:endParaRPr lang="en-US" altLang="zh-CN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自胜者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”，凭借内在意志战胜自我，克制欲望，摒除杂念。能把控自己的人，才能达到无所不容、物我两忘的境界，才称得上强者。</a:t>
            </a:r>
            <a:endParaRPr lang="en-US" altLang="zh-CN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知足者富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：真正的富有并不是满足于现状，也不是满足于物质匮乏，而是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对自知、自胜的程度达到一定境界而感到满足</a:t>
            </a: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，这才算富有。知足者不失“自知”“自胜”立身之本，才可以立身长久。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50215" y="63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844550" y="272415"/>
            <a:ext cx="10944860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如何理解“知人者与自知者”“胜人者与自胜者”？为什么说自知者、自胜者境界更高？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1087735" y="5283200"/>
            <a:ext cx="1279525" cy="15748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44550" y="1656080"/>
            <a:ext cx="10944860" cy="40614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 defTabSz="68580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  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“知人者智，自知者明。胜人者有力，自胜者强。”为一组，强调人欲知人，必先自知，人欲胜人，必先自胜，故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以“自知”“自胜”为立身之本。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华康黑体W12" panose="020b0c09000000000000" charset="-122"/>
            </a:endParaRPr>
          </a:p>
          <a:p>
            <a:pPr indent="0" defTabSz="68580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   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如果对已经达到的境界（自知、自胜的程度）感到知足，可称得上富有，但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精益求精、强劲奋进才称得上有（求道的）意志。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华康黑体W12" panose="020b0c09000000000000" charset="-122"/>
            </a:endParaRPr>
          </a:p>
          <a:p>
            <a:pPr indent="0" defTabSz="68580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    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那些知足者“不失其所”，可以立身长久；但强行者求道不息，身死道存，与道同在，才称得上“寿”，即不朽。</a:t>
            </a:r>
            <a:endParaRPr lang="zh-CN" altLang="en-US" sz="24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华康黑体W12" panose="020b0c09000000000000" charset="-122"/>
            </a:endParaRPr>
          </a:p>
          <a:p>
            <a:pPr indent="0" algn="r" defTabSz="68580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cs typeface="+mn-ea"/>
                <a:sym typeface="华康黑体W12" panose="020b0c09000000000000" charset="-122"/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华康黑体W12" panose="020b0c09000000000000" charset="-122"/>
              </a:rPr>
              <a:t> （参见饶尚宽译注《老子》，中华书局年2006版）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50215" y="63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844550" y="272415"/>
            <a:ext cx="10944860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如何理解“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知足者富，强行者有志。不失其所者久，死而不亡者寿。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”这两句话与上文的联系？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1087735" y="5283200"/>
            <a:ext cx="1279525" cy="15748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085" y="1805940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4631690" y="-974090"/>
            <a:ext cx="3163570" cy="846645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001895" y="-706120"/>
            <a:ext cx="2573020" cy="8026400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747010" y="2338070"/>
            <a:ext cx="7186295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思考探究：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为</a:t>
            </a:r>
            <a:r>
              <a:rPr lang="en-US" altLang="zh-CN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与</a:t>
            </a:r>
            <a:r>
              <a:rPr lang="en-US" altLang="zh-CN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不为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”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721794" y="1865718"/>
            <a:ext cx="1579746" cy="1207037"/>
          </a:xfrm>
          <a:prstGeom prst="rect">
            <a:avLst/>
          </a:prstGeom>
          <a:noFill/>
        </p:spPr>
      </p:pic>
      <p:pic>
        <p:nvPicPr>
          <p:cNvPr id="100" name="图片 99"/>
          <p:cNvPicPr/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948" y="3128010"/>
            <a:ext cx="2524125" cy="361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70560" y="1737360"/>
            <a:ext cx="9979660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endParaRPr lang="zh-CN" altLang="en-US" sz="2400" b="1">
              <a:latin typeface="微软雅黑" panose="020b0503020204020204" charset="-122"/>
              <a:ea typeface="微软雅黑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第六十四章的主要内容可以分为几层？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charset="0"/>
              <a:buChar char="Ø"/>
            </a:pP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请你用三个成语说明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为之于未有，治之于未乱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的观点，并联系现实和历史谈谈你的理解或者看法。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charset="0"/>
              <a:buChar char="Ø"/>
            </a:pP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请你举名人例子谈谈你对老子思想的理解。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charset="0"/>
              <a:buChar char="Ø"/>
            </a:pP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47655" y="3727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70560" y="907415"/>
            <a:ext cx="995553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同桌互读本章，小组合作思考：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为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与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不为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”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367665" y="657225"/>
            <a:ext cx="12295506" cy="2374265"/>
            <a:chOff x="1108828" y="2097856"/>
            <a:chExt cx="7353903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108828" y="2097856"/>
              <a:ext cx="7353903" cy="1440712"/>
              <a:chOff x="1108828" y="2097856"/>
              <a:chExt cx="7353903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237189" y="2144480"/>
                <a:ext cx="6225542" cy="94673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defTabSz="685800" fontAlgn="auto">
                  <a:lnSpc>
                    <a:spcPct val="150000"/>
                  </a:lnSpc>
                </a:pP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其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安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易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持</a:t>
                </a:r>
                <a:r>
                  <a:rPr lang="zh-CN" altLang="en-US" sz="2800" b="1"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，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其未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兆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易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谋</a:t>
                </a:r>
                <a:r>
                  <a:rPr lang="zh-CN" altLang="en-US" sz="2800" b="1"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，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其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脆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易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泮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pàn</a:t>
                </a:r>
                <a:r>
                  <a:rPr lang="zh-CN" altLang="en-US" sz="2800" b="1"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，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其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微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易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散</a:t>
                </a:r>
                <a:r>
                  <a:rPr lang="zh-CN" altLang="en-US" sz="2800" b="1"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华康黑体W12" panose="020b0c09000000000000" charset="-122"/>
                  </a:rPr>
                  <a:t>。</a:t>
                </a:r>
                <a:r>
                  <a:rPr lang="zh-CN" altLang="en-US" sz="2800" b="1">
                    <a:solidFill>
                      <a:schemeClr val="tx1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为之于未有，治之于未乱。</a:t>
                </a: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华康黑体W12" panose="020b0c09000000000000" charset="-122"/>
                </a:endParaRPr>
              </a:p>
              <a:p>
                <a:pPr algn="dist" defTabSz="685800" fontAlgn="auto">
                  <a:lnSpc>
                    <a:spcPct val="100000"/>
                  </a:lnSpc>
                </a:pPr>
                <a:endPara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楷体" panose="02010609060101010101" pitchFamily="49" charset="-122"/>
                  <a:sym typeface="+mn-ea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108828" y="2097856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391428" y="234448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27380" y="2404110"/>
            <a:ext cx="5323205" cy="422592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indent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（1）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其：代词，代后面动词所涉及的对象</a:t>
            </a:r>
            <a:r>
              <a:rPr lang="en-US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安：安稳，稳定 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持：持守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indent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兆：征兆或苗头显露出来，显露迹象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谋：谋划，出主意解决</a:t>
            </a:r>
            <a:endParaRPr sz="2400" b="1" kern="1000" spc="-20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脆：脆弱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泮：同“判”，分离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 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4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微：细微，细小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散：散失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 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5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）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于未有</a:t>
            </a:r>
            <a:r>
              <a:rPr lang="zh-CN"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：</a:t>
            </a:r>
            <a:r>
              <a:rPr sz="2400" b="1" kern="1000" spc="-200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华康黑体W12" panose="020b0c09000000000000" charset="-122"/>
              </a:rPr>
              <a:t>状语后置。于，在</a:t>
            </a:r>
            <a:endParaRPr lang="zh-CN" altLang="en-US" sz="2400" b="1">
              <a:solidFill>
                <a:schemeClr val="bg1"/>
              </a:solidFill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6259195" y="2336800"/>
            <a:ext cx="520446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rgbClr val="030FFB"/>
                </a:solidFill>
                <a:latin typeface="微软雅黑" panose="020b0503020204020204" charset="-122"/>
                <a:ea typeface="微软雅黑"/>
                <a:sym typeface="+mn-ea"/>
              </a:rPr>
              <a:t>事物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安然未生变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的时候容易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持守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，</a:t>
            </a:r>
            <a:endParaRPr kumimoji="1"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rgbClr val="030FFB"/>
                </a:solidFill>
                <a:latin typeface="微软雅黑" panose="020b0503020204020204" charset="-122"/>
                <a:ea typeface="微软雅黑"/>
                <a:sym typeface="+mn-ea"/>
              </a:rPr>
              <a:t>问题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还没有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显露迹象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的时候容易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解决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，</a:t>
            </a:r>
            <a:endParaRPr kumimoji="1"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rgbClr val="030FFB"/>
                </a:solidFill>
                <a:latin typeface="微软雅黑" panose="020b0503020204020204" charset="-122"/>
                <a:ea typeface="微软雅黑"/>
                <a:sym typeface="+mn-ea"/>
              </a:rPr>
              <a:t>事物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脆弱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时容易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分离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，</a:t>
            </a:r>
            <a:endParaRPr kumimoji="1"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rgbClr val="030FFB"/>
                </a:solidFill>
                <a:latin typeface="微软雅黑" panose="020b0503020204020204" charset="-122"/>
                <a:ea typeface="微软雅黑"/>
                <a:sym typeface="+mn-ea"/>
              </a:rPr>
              <a:t>事物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细微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时容易</a:t>
            </a:r>
            <a:r>
              <a:rPr kumimoji="1"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散失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。</a:t>
            </a:r>
            <a:endParaRPr kumimoji="1"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rgbClr val="030FFB"/>
                </a:solidFill>
                <a:latin typeface="微软雅黑" panose="020b0503020204020204" charset="-122"/>
                <a:ea typeface="微软雅黑"/>
                <a:sym typeface="+mn-ea"/>
              </a:rPr>
              <a:t>在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事情未发生时就处理妥当，</a:t>
            </a:r>
            <a:endParaRPr kumimoji="1"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 b="1">
                <a:solidFill>
                  <a:srgbClr val="030FFB"/>
                </a:solidFill>
                <a:latin typeface="微软雅黑" panose="020b0503020204020204" charset="-122"/>
                <a:ea typeface="微软雅黑"/>
                <a:sym typeface="+mn-ea"/>
              </a:rPr>
              <a:t>在</a:t>
            </a:r>
            <a:r>
              <a:rPr kumimoji="1" lang="zh-CN" altLang="en-US" sz="2400" b="1">
                <a:latin typeface="微软雅黑" panose="020b0503020204020204" charset="-122"/>
                <a:ea typeface="微软雅黑"/>
                <a:sym typeface="+mn-ea"/>
              </a:rPr>
              <a:t>没有陷入祸乱的时候就治理混乱。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6601460" y="5899785"/>
            <a:ext cx="4677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为之于无事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防范于未然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807085" y="1236345"/>
            <a:ext cx="10577830" cy="43846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为无为，事无事，味无味。大小多少。报怨以德。</a:t>
            </a:r>
            <a:r>
              <a:rPr lang="zh-CN" altLang="en-US" sz="2400" b="1" u="sng">
                <a:latin typeface="华文楷体" panose="02010600040101010101" charset="-122"/>
                <a:ea typeface="华文楷体" panose="02010600040101010101" charset="-122"/>
                <a:sym typeface="+mn-ea"/>
              </a:rPr>
              <a:t>图难于其易，为大于其细；天下难事，必作于易；天下大事，必作于细。是以圣人终不为大，故能成其大。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夫轻诺必寡信，多易必多难。是以圣人犹难之，故终无难矣。（第六十三章）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无为的态度去有所作为，以不滋事的方法去处理事物，以恬淡无味当作有味。大生于小，多起于少。</a:t>
            </a:r>
            <a:r>
              <a:rPr lang="zh-CN" altLang="en-US" b="1" u="sng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处理问题要从容易的地方入手，实现远大要从细微的地方入手。天下的难事，一定从简易的地方做起；天下的大事，一定从微细的部分开端。因此，有“道”的圣人始终不贪图大贡献，所以才能做成大事。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那些轻易发出诺言的，必定很少能够兑现的，把事情看得太容易，势必遭受很多困难。因此，有道的圣人总是看重困难，所以就终于没有困难了。</a:t>
            </a:r>
            <a:endParaRPr lang="en-US" b="1" kern="1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pic>
        <p:nvPicPr>
          <p:cNvPr id="8" name="内容占位符 7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77470" y="215265"/>
            <a:ext cx="1965325" cy="196532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78585" y="600710"/>
            <a:ext cx="184975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拓展分析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988675" y="5196840"/>
            <a:ext cx="1350010" cy="16611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914"/>
</p:tagLst>
</file>

<file path=ppt/tags/tag10.xml><?xml version="1.0" encoding="utf-8"?>
<p:tagLst xmlns:p="http://schemas.openxmlformats.org/presentationml/2006/main">
  <p:tag name="AS_UNIQUEID" val="3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4004"/>
</p:tagLst>
</file>

<file path=ppt/tags/tag101.xml><?xml version="1.0" encoding="utf-8"?>
<p:tagLst xmlns:p="http://schemas.openxmlformats.org/presentationml/2006/main">
  <p:tag name="AS_UNIQUEID" val="4005"/>
</p:tagLst>
</file>

<file path=ppt/tags/tag102.xml><?xml version="1.0" encoding="utf-8"?>
<p:tagLst xmlns:p="http://schemas.openxmlformats.org/presentationml/2006/main">
  <p:tag name="AS_UNIQUEID" val="952"/>
</p:tagLst>
</file>

<file path=ppt/tags/tag103.xml><?xml version="1.0" encoding="utf-8"?>
<p:tagLst xmlns:p="http://schemas.openxmlformats.org/presentationml/2006/main">
  <p:tag name="AS_UNIQUEID" val="794"/>
</p:tagLst>
</file>

<file path=ppt/tags/tag104.xml><?xml version="1.0" encoding="utf-8"?>
<p:tagLst xmlns:p="http://schemas.openxmlformats.org/presentationml/2006/main">
  <p:tag name="AS_UNIQUEID" val="1698"/>
</p:tagLst>
</file>

<file path=ppt/tags/tag105.xml><?xml version="1.0" encoding="utf-8"?>
<p:tagLst xmlns:p="http://schemas.openxmlformats.org/presentationml/2006/main">
  <p:tag name="AS_UNIQUEID" val="4006"/>
</p:tagLst>
</file>

<file path=ppt/tags/tag106.xml><?xml version="1.0" encoding="utf-8"?>
<p:tagLst xmlns:p="http://schemas.openxmlformats.org/presentationml/2006/main">
  <p:tag name="AS_UNIQUEID" val="4007"/>
</p:tagLst>
</file>

<file path=ppt/tags/tag107.xml><?xml version="1.0" encoding="utf-8"?>
<p:tagLst xmlns:p="http://schemas.openxmlformats.org/presentationml/2006/main">
  <p:tag name="AS_UNIQUEID" val="290"/>
</p:tagLst>
</file>

<file path=ppt/tags/tag108.xml><?xml version="1.0" encoding="utf-8"?>
<p:tagLst xmlns:p="http://schemas.openxmlformats.org/presentationml/2006/main">
  <p:tag name="AS_UNIQUEID" val="291"/>
</p:tagLst>
</file>

<file path=ppt/tags/tag109.xml><?xml version="1.0" encoding="utf-8"?>
<p:tagLst xmlns:p="http://schemas.openxmlformats.org/presentationml/2006/main">
  <p:tag name="AS_UNIQUEID" val="292"/>
</p:tagLst>
</file>

<file path=ppt/tags/tag11.xml><?xml version="1.0" encoding="utf-8"?>
<p:tagLst xmlns:p="http://schemas.openxmlformats.org/presentationml/2006/main">
  <p:tag name="AS_UNIQUEID" val="3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293"/>
</p:tagLst>
</file>

<file path=ppt/tags/tag111.xml><?xml version="1.0" encoding="utf-8"?>
<p:tagLst xmlns:p="http://schemas.openxmlformats.org/presentationml/2006/main">
  <p:tag name="AS_UNIQUEID" val="294"/>
</p:tagLst>
</file>

<file path=ppt/tags/tag112.xml><?xml version="1.0" encoding="utf-8"?>
<p:tagLst xmlns:p="http://schemas.openxmlformats.org/presentationml/2006/main">
  <p:tag name="AS_UNIQUEID" val="295"/>
</p:tagLst>
</file>

<file path=ppt/tags/tag113.xml><?xml version="1.0" encoding="utf-8"?>
<p:tagLst xmlns:p="http://schemas.openxmlformats.org/presentationml/2006/main">
  <p:tag name="AS_UNIQUEID" val="296"/>
</p:tagLst>
</file>

<file path=ppt/tags/tag114.xml><?xml version="1.0" encoding="utf-8"?>
<p:tagLst xmlns:p="http://schemas.openxmlformats.org/presentationml/2006/main">
  <p:tag name="AS_UNIQUEID" val="4008"/>
</p:tagLst>
</file>

<file path=ppt/tags/tag115.xml><?xml version="1.0" encoding="utf-8"?>
<p:tagLst xmlns:p="http://schemas.openxmlformats.org/presentationml/2006/main">
  <p:tag name="AS_UNIQUEID" val="4009"/>
</p:tagLst>
</file>

<file path=ppt/tags/tag116.xml><?xml version="1.0" encoding="utf-8"?>
<p:tagLst xmlns:p="http://schemas.openxmlformats.org/presentationml/2006/main">
  <p:tag name="AS_UNIQUEID" val="4010"/>
</p:tagLst>
</file>

<file path=ppt/tags/tag117.xml><?xml version="1.0" encoding="utf-8"?>
<p:tagLst xmlns:p="http://schemas.openxmlformats.org/presentationml/2006/main">
  <p:tag name="AS_UNIQUEID" val="4011"/>
</p:tagLst>
</file>

<file path=ppt/tags/tag118.xml><?xml version="1.0" encoding="utf-8"?>
<p:tagLst xmlns:p="http://schemas.openxmlformats.org/presentationml/2006/main">
  <p:tag name="AS_UNIQUEID" val="4012"/>
</p:tagLst>
</file>

<file path=ppt/tags/tag119.xml><?xml version="1.0" encoding="utf-8"?>
<p:tagLst xmlns:p="http://schemas.openxmlformats.org/presentationml/2006/main">
  <p:tag name="AS_UNIQUEID" val="154"/>
</p:tagLst>
</file>

<file path=ppt/tags/tag12.xml><?xml version="1.0" encoding="utf-8"?>
<p:tagLst xmlns:p="http://schemas.openxmlformats.org/presentationml/2006/main">
  <p:tag name="AS_UNIQUEID" val="3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013"/>
</p:tagLst>
</file>

<file path=ppt/tags/tag121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122.xml><?xml version="1.0" encoding="utf-8"?>
<p:tagLst xmlns:p="http://schemas.openxmlformats.org/presentationml/2006/main">
  <p:tag name="AS_UNIQUEID" val="4014"/>
</p:tagLst>
</file>

<file path=ppt/tags/tag123.xml><?xml version="1.0" encoding="utf-8"?>
<p:tagLst xmlns:p="http://schemas.openxmlformats.org/presentationml/2006/main">
  <p:tag name="AS_UNIQUEID" val="1767"/>
</p:tagLst>
</file>

<file path=ppt/tags/tag124.xml><?xml version="1.0" encoding="utf-8"?>
<p:tagLst xmlns:p="http://schemas.openxmlformats.org/presentationml/2006/main">
  <p:tag name="AS_UNIQUEID" val="4015"/>
</p:tagLst>
</file>

<file path=ppt/tags/tag125.xml><?xml version="1.0" encoding="utf-8"?>
<p:tagLst xmlns:p="http://schemas.openxmlformats.org/presentationml/2006/main">
  <p:tag name="AS_UNIQUEID" val="4016"/>
</p:tagLst>
</file>

<file path=ppt/tags/tag126.xml><?xml version="1.0" encoding="utf-8"?>
<p:tagLst xmlns:p="http://schemas.openxmlformats.org/presentationml/2006/main">
  <p:tag name="AS_UNIQUEID" val="4017"/>
</p:tagLst>
</file>

<file path=ppt/tags/tag127.xml><?xml version="1.0" encoding="utf-8"?>
<p:tagLst xmlns:p="http://schemas.openxmlformats.org/presentationml/2006/main">
  <p:tag name="AS_UNIQUEID" val="4018"/>
</p:tagLst>
</file>

<file path=ppt/tags/tag128.xml><?xml version="1.0" encoding="utf-8"?>
<p:tagLst xmlns:p="http://schemas.openxmlformats.org/presentationml/2006/main">
  <p:tag name="AS_UNIQUEID" val="154"/>
</p:tagLst>
</file>

<file path=ppt/tags/tag129.xml><?xml version="1.0" encoding="utf-8"?>
<p:tagLst xmlns:p="http://schemas.openxmlformats.org/presentationml/2006/main">
  <p:tag name="AS_UNIQUEID" val="4019"/>
</p:tagLst>
</file>

<file path=ppt/tags/tag13.xml><?xml version="1.0" encoding="utf-8"?>
<p:tagLst xmlns:p="http://schemas.openxmlformats.org/presentationml/2006/main">
  <p:tag name="AS_UNIQUEID" val="3926"/>
</p:tagLst>
</file>

<file path=ppt/tags/tag130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131.xml><?xml version="1.0" encoding="utf-8"?>
<p:tagLst xmlns:p="http://schemas.openxmlformats.org/presentationml/2006/main">
  <p:tag name="AS_UNIQUEID" val="4020"/>
</p:tagLst>
</file>

<file path=ppt/tags/tag132.xml><?xml version="1.0" encoding="utf-8"?>
<p:tagLst xmlns:p="http://schemas.openxmlformats.org/presentationml/2006/main">
  <p:tag name="AS_UNIQUEID" val="1767"/>
</p:tagLst>
</file>

<file path=ppt/tags/tag133.xml><?xml version="1.0" encoding="utf-8"?>
<p:tagLst xmlns:p="http://schemas.openxmlformats.org/presentationml/2006/main">
  <p:tag name="AS_UNIQUEID" val="4021"/>
</p:tagLst>
</file>

<file path=ppt/tags/tag134.xml><?xml version="1.0" encoding="utf-8"?>
<p:tagLst xmlns:p="http://schemas.openxmlformats.org/presentationml/2006/main">
  <p:tag name="AS_UNIQUEID" val="4022"/>
</p:tagLst>
</file>

<file path=ppt/tags/tag135.xml><?xml version="1.0" encoding="utf-8"?>
<p:tagLst xmlns:p="http://schemas.openxmlformats.org/presentationml/2006/main">
  <p:tag name="AS_UNIQUEID" val="4023"/>
</p:tagLst>
</file>

<file path=ppt/tags/tag136.xml><?xml version="1.0" encoding="utf-8"?>
<p:tagLst xmlns:p="http://schemas.openxmlformats.org/presentationml/2006/main">
  <p:tag name="AS_UNIQUEID" val="4024"/>
</p:tagLst>
</file>

<file path=ppt/tags/tag137.xml><?xml version="1.0" encoding="utf-8"?>
<p:tagLst xmlns:p="http://schemas.openxmlformats.org/presentationml/2006/main">
  <p:tag name="AS_UNIQUEID" val="171"/>
</p:tagLst>
</file>

<file path=ppt/tags/tag138.xml><?xml version="1.0" encoding="utf-8"?>
<p:tagLst xmlns:p="http://schemas.openxmlformats.org/presentationml/2006/main">
  <p:tag name="AS_UNIQUEID" val="4025"/>
</p:tagLst>
</file>

<file path=ppt/tags/tag139.xml><?xml version="1.0" encoding="utf-8"?>
<p:tagLst xmlns:p="http://schemas.openxmlformats.org/presentationml/2006/main">
  <p:tag name="AS_UNIQUEID" val="4026"/>
</p:tagLst>
</file>

<file path=ppt/tags/tag14.xml><?xml version="1.0" encoding="utf-8"?>
<p:tagLst xmlns:p="http://schemas.openxmlformats.org/presentationml/2006/main">
  <p:tag name="AS_UNIQUEID" val="39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4027"/>
</p:tagLst>
</file>

<file path=ppt/tags/tag141.xml><?xml version="1.0" encoding="utf-8"?>
<p:tagLst xmlns:p="http://schemas.openxmlformats.org/presentationml/2006/main">
  <p:tag name="AS_UNIQUEID" val="4028"/>
</p:tagLst>
</file>

<file path=ppt/tags/tag142.xml><?xml version="1.0" encoding="utf-8"?>
<p:tagLst xmlns:p="http://schemas.openxmlformats.org/presentationml/2006/main">
  <p:tag name="AS_UNIQUEID" val="952"/>
</p:tagLst>
</file>

<file path=ppt/tags/tag143.xml><?xml version="1.0" encoding="utf-8"?>
<p:tagLst xmlns:p="http://schemas.openxmlformats.org/presentationml/2006/main">
  <p:tag name="AS_UNIQUEID" val="794"/>
</p:tagLst>
</file>

<file path=ppt/tags/tag144.xml><?xml version="1.0" encoding="utf-8"?>
<p:tagLst xmlns:p="http://schemas.openxmlformats.org/presentationml/2006/main">
  <p:tag name="AS_UNIQUEID" val="1698"/>
</p:tagLst>
</file>

<file path=ppt/tags/tag145.xml><?xml version="1.0" encoding="utf-8"?>
<p:tagLst xmlns:p="http://schemas.openxmlformats.org/presentationml/2006/main">
  <p:tag name="AS_UNIQUEID" val="4029"/>
</p:tagLst>
</file>

<file path=ppt/tags/tag146.xml><?xml version="1.0" encoding="utf-8"?>
<p:tagLst xmlns:p="http://schemas.openxmlformats.org/presentationml/2006/main">
  <p:tag name="AS_UNIQUEID" val="4030"/>
</p:tagLst>
</file>

<file path=ppt/tags/tag147.xml><?xml version="1.0" encoding="utf-8"?>
<p:tagLst xmlns:p="http://schemas.openxmlformats.org/presentationml/2006/main">
  <p:tag name="AS_UNIQUEID" val="4031"/>
</p:tagLst>
</file>

<file path=ppt/tags/tag148.xml><?xml version="1.0" encoding="utf-8"?>
<p:tagLst xmlns:p="http://schemas.openxmlformats.org/presentationml/2006/main">
  <p:tag name="AS_UNIQUEID" val="4032"/>
</p:tagLst>
</file>

<file path=ppt/tags/tag149.xml><?xml version="1.0" encoding="utf-8"?>
<p:tagLst xmlns:p="http://schemas.openxmlformats.org/presentationml/2006/main">
  <p:tag name="AS_UNIQUEID" val="154"/>
</p:tagLst>
</file>

<file path=ppt/tags/tag15.xml><?xml version="1.0" encoding="utf-8"?>
<p:tagLst xmlns:p="http://schemas.openxmlformats.org/presentationml/2006/main">
  <p:tag name="AS_UNIQUEID" val="39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4033"/>
</p:tagLst>
</file>

<file path=ppt/tags/tag151.xml><?xml version="1.0" encoding="utf-8"?>
<p:tagLst xmlns:p="http://schemas.openxmlformats.org/presentationml/2006/main">
  <p:tag name="AS_UNIQUEID" val="294"/>
</p:tagLst>
</file>

<file path=ppt/tags/tag152.xml><?xml version="1.0" encoding="utf-8"?>
<p:tagLst xmlns:p="http://schemas.openxmlformats.org/presentationml/2006/main">
  <p:tag name="AS_UNIQUEID" val="4034"/>
</p:tagLst>
</file>

<file path=ppt/tags/tag153.xml><?xml version="1.0" encoding="utf-8"?>
<p:tagLst xmlns:p="http://schemas.openxmlformats.org/presentationml/2006/main">
  <p:tag name="AS_UNIQUEID" val="4035"/>
</p:tagLst>
</file>

<file path=ppt/tags/tag154.xml><?xml version="1.0" encoding="utf-8"?>
<p:tagLst xmlns:p="http://schemas.openxmlformats.org/presentationml/2006/main">
  <p:tag name="AS_UNIQUEID" val="290"/>
</p:tagLst>
</file>

<file path=ppt/tags/tag155.xml><?xml version="1.0" encoding="utf-8"?>
<p:tagLst xmlns:p="http://schemas.openxmlformats.org/presentationml/2006/main">
  <p:tag name="AS_UNIQUEID" val="291"/>
</p:tagLst>
</file>

<file path=ppt/tags/tag156.xml><?xml version="1.0" encoding="utf-8"?>
<p:tagLst xmlns:p="http://schemas.openxmlformats.org/presentationml/2006/main">
  <p:tag name="AS_UNIQUEID" val="292"/>
</p:tagLst>
</file>

<file path=ppt/tags/tag157.xml><?xml version="1.0" encoding="utf-8"?>
<p:tagLst xmlns:p="http://schemas.openxmlformats.org/presentationml/2006/main">
  <p:tag name="AS_UNIQUEID" val="293"/>
</p:tagLst>
</file>

<file path=ppt/tags/tag158.xml><?xml version="1.0" encoding="utf-8"?>
<p:tagLst xmlns:p="http://schemas.openxmlformats.org/presentationml/2006/main">
  <p:tag name="AS_UNIQUEID" val="294"/>
</p:tagLst>
</file>

<file path=ppt/tags/tag159.xml><?xml version="1.0" encoding="utf-8"?>
<p:tagLst xmlns:p="http://schemas.openxmlformats.org/presentationml/2006/main">
  <p:tag name="AS_UNIQUEID" val="295"/>
</p:tagLst>
</file>

<file path=ppt/tags/tag16.xml><?xml version="1.0" encoding="utf-8"?>
<p:tagLst xmlns:p="http://schemas.openxmlformats.org/presentationml/2006/main">
  <p:tag name="AS_UNIQUEID" val="39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296"/>
</p:tagLst>
</file>

<file path=ppt/tags/tag161.xml><?xml version="1.0" encoding="utf-8"?>
<p:tagLst xmlns:p="http://schemas.openxmlformats.org/presentationml/2006/main">
  <p:tag name="AS_UNIQUEID" val="4036"/>
</p:tagLst>
</file>

<file path=ppt/tags/tag162.xml><?xml version="1.0" encoding="utf-8"?>
<p:tagLst xmlns:p="http://schemas.openxmlformats.org/presentationml/2006/main">
  <p:tag name="AS_UNIQUEID" val="4037"/>
</p:tagLst>
</file>

<file path=ppt/tags/tag163.xml><?xml version="1.0" encoding="utf-8"?>
<p:tagLst xmlns:p="http://schemas.openxmlformats.org/presentationml/2006/main">
  <p:tag name="AS_UNIQUEID" val="4038"/>
</p:tagLst>
</file>

<file path=ppt/tags/tag164.xml><?xml version="1.0" encoding="utf-8"?>
<p:tagLst xmlns:p="http://schemas.openxmlformats.org/presentationml/2006/main">
  <p:tag name="AS_UNIQUEID" val="347"/>
</p:tagLst>
</file>

<file path=ppt/tags/tag165.xml><?xml version="1.0" encoding="utf-8"?>
<p:tagLst xmlns:p="http://schemas.openxmlformats.org/presentationml/2006/main">
  <p:tag name="AS_UNIQUEID" val="294"/>
  <p:tag name="KSO_WM_UNIT_PLACING_PICTURE_USER_VIEWPORT" val="{&quot;height&quot;:6853,&quot;width&quot;:6853}"/>
</p:tagLst>
</file>

<file path=ppt/tags/tag166.xml><?xml version="1.0" encoding="utf-8"?>
<p:tagLst xmlns:p="http://schemas.openxmlformats.org/presentationml/2006/main">
  <p:tag name="AS_UNIQUEID" val="4039"/>
</p:tagLst>
</file>

<file path=ppt/tags/tag167.xml><?xml version="1.0" encoding="utf-8"?>
<p:tagLst xmlns:p="http://schemas.openxmlformats.org/presentationml/2006/main">
  <p:tag name="AS_UNIQUEID" val="1767"/>
</p:tagLst>
</file>

<file path=ppt/tags/tag168.xml><?xml version="1.0" encoding="utf-8"?>
<p:tagLst xmlns:p="http://schemas.openxmlformats.org/presentationml/2006/main">
  <p:tag name="AS_UNIQUEID" val="4040"/>
</p:tagLst>
</file>

<file path=ppt/tags/tag169.xml><?xml version="1.0" encoding="utf-8"?>
<p:tagLst xmlns:p="http://schemas.openxmlformats.org/presentationml/2006/main">
  <p:tag name="AS_UNIQUEID" val="4041"/>
</p:tagLst>
</file>

<file path=ppt/tags/tag17.xml><?xml version="1.0" encoding="utf-8"?>
<p:tagLst xmlns:p="http://schemas.openxmlformats.org/presentationml/2006/main">
  <p:tag name="AS_UNIQUEID" val="39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4042"/>
</p:tagLst>
</file>

<file path=ppt/tags/tag171.xml><?xml version="1.0" encoding="utf-8"?>
<p:tagLst xmlns:p="http://schemas.openxmlformats.org/presentationml/2006/main">
  <p:tag name="AS_UNIQUEID" val="4043"/>
</p:tagLst>
</file>

<file path=ppt/tags/tag172.xml><?xml version="1.0" encoding="utf-8"?>
<p:tagLst xmlns:p="http://schemas.openxmlformats.org/presentationml/2006/main">
  <p:tag name="AS_UNIQUEID" val="145"/>
</p:tagLst>
</file>

<file path=ppt/tags/tag173.xml><?xml version="1.0" encoding="utf-8"?>
<p:tagLst xmlns:p="http://schemas.openxmlformats.org/presentationml/2006/main">
  <p:tag name="AS_UNIQUEID" val="4044"/>
</p:tagLst>
</file>

<file path=ppt/tags/tag174.xml><?xml version="1.0" encoding="utf-8"?>
<p:tagLst xmlns:p="http://schemas.openxmlformats.org/presentationml/2006/main">
  <p:tag name="AS_UNIQUEID" val="294"/>
</p:tagLst>
</file>

<file path=ppt/tags/tag175.xml><?xml version="1.0" encoding="utf-8"?>
<p:tagLst xmlns:p="http://schemas.openxmlformats.org/presentationml/2006/main">
  <p:tag name="AS_UNIQUEID" val="1767"/>
</p:tagLst>
</file>

<file path=ppt/tags/tag176.xml><?xml version="1.0" encoding="utf-8"?>
<p:tagLst xmlns:p="http://schemas.openxmlformats.org/presentationml/2006/main">
  <p:tag name="AS_UNIQUEID" val="4045"/>
</p:tagLst>
</file>

<file path=ppt/tags/tag177.xml><?xml version="1.0" encoding="utf-8"?>
<p:tagLst xmlns:p="http://schemas.openxmlformats.org/presentationml/2006/main">
  <p:tag name="AS_UNIQUEID" val="290"/>
</p:tagLst>
</file>

<file path=ppt/tags/tag178.xml><?xml version="1.0" encoding="utf-8"?>
<p:tagLst xmlns:p="http://schemas.openxmlformats.org/presentationml/2006/main">
  <p:tag name="AS_UNIQUEID" val="291"/>
</p:tagLst>
</file>

<file path=ppt/tags/tag179.xml><?xml version="1.0" encoding="utf-8"?>
<p:tagLst xmlns:p="http://schemas.openxmlformats.org/presentationml/2006/main">
  <p:tag name="AS_UNIQUEID" val="292"/>
</p:tagLst>
</file>

<file path=ppt/tags/tag18.xml><?xml version="1.0" encoding="utf-8"?>
<p:tagLst xmlns:p="http://schemas.openxmlformats.org/presentationml/2006/main">
  <p:tag name="AS_UNIQUEID" val="3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293"/>
</p:tagLst>
</file>

<file path=ppt/tags/tag181.xml><?xml version="1.0" encoding="utf-8"?>
<p:tagLst xmlns:p="http://schemas.openxmlformats.org/presentationml/2006/main">
  <p:tag name="AS_UNIQUEID" val="294"/>
</p:tagLst>
</file>

<file path=ppt/tags/tag182.xml><?xml version="1.0" encoding="utf-8"?>
<p:tagLst xmlns:p="http://schemas.openxmlformats.org/presentationml/2006/main">
  <p:tag name="AS_UNIQUEID" val="295"/>
</p:tagLst>
</file>

<file path=ppt/tags/tag183.xml><?xml version="1.0" encoding="utf-8"?>
<p:tagLst xmlns:p="http://schemas.openxmlformats.org/presentationml/2006/main">
  <p:tag name="AS_UNIQUEID" val="296"/>
</p:tagLst>
</file>

<file path=ppt/tags/tag184.xml><?xml version="1.0" encoding="utf-8"?>
<p:tagLst xmlns:p="http://schemas.openxmlformats.org/presentationml/2006/main">
  <p:tag name="AS_UNIQUEID" val="4046"/>
</p:tagLst>
</file>

<file path=ppt/tags/tag185.xml><?xml version="1.0" encoding="utf-8"?>
<p:tagLst xmlns:p="http://schemas.openxmlformats.org/presentationml/2006/main">
  <p:tag name="AS_UNIQUEID" val="4047"/>
</p:tagLst>
</file>

<file path=ppt/tags/tag186.xml><?xml version="1.0" encoding="utf-8"?>
<p:tagLst xmlns:p="http://schemas.openxmlformats.org/presentationml/2006/main">
  <p:tag name="AS_UNIQUEID" val="4048"/>
</p:tagLst>
</file>

<file path=ppt/tags/tag187.xml><?xml version="1.0" encoding="utf-8"?>
<p:tagLst xmlns:p="http://schemas.openxmlformats.org/presentationml/2006/main">
  <p:tag name="AS_UNIQUEID" val="4049"/>
</p:tagLst>
</file>

<file path=ppt/tags/tag188.xml><?xml version="1.0" encoding="utf-8"?>
<p:tagLst xmlns:p="http://schemas.openxmlformats.org/presentationml/2006/main">
  <p:tag name="AS_UNIQUEID" val="4050"/>
</p:tagLst>
</file>

<file path=ppt/tags/tag189.xml><?xml version="1.0" encoding="utf-8"?>
<p:tagLst xmlns:p="http://schemas.openxmlformats.org/presentationml/2006/main">
  <p:tag name="AS_UNIQUEID" val="4051"/>
</p:tagLst>
</file>

<file path=ppt/tags/tag19.xml><?xml version="1.0" encoding="utf-8"?>
<p:tagLst xmlns:p="http://schemas.openxmlformats.org/presentationml/2006/main">
  <p:tag name="AS_UNIQUEID" val="3932"/>
</p:tagLst>
</file>

<file path=ppt/tags/tag190.xml><?xml version="1.0" encoding="utf-8"?>
<p:tagLst xmlns:p="http://schemas.openxmlformats.org/presentationml/2006/main">
  <p:tag name="AS_UNIQUEID" val="4052"/>
</p:tagLst>
</file>

<file path=ppt/tags/tag191.xml><?xml version="1.0" encoding="utf-8"?>
<p:tagLst xmlns:p="http://schemas.openxmlformats.org/presentationml/2006/main">
  <p:tag name="AS_UNIQUEID" val="154"/>
</p:tagLst>
</file>

<file path=ppt/tags/tag192.xml><?xml version="1.0" encoding="utf-8"?>
<p:tagLst xmlns:p="http://schemas.openxmlformats.org/presentationml/2006/main">
  <p:tag name="AS_UNIQUEID" val="4053"/>
</p:tagLst>
</file>

<file path=ppt/tags/tag193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194.xml><?xml version="1.0" encoding="utf-8"?>
<p:tagLst xmlns:p="http://schemas.openxmlformats.org/presentationml/2006/main">
  <p:tag name="AS_UNIQUEID" val="4054"/>
</p:tagLst>
</file>

<file path=ppt/tags/tag195.xml><?xml version="1.0" encoding="utf-8"?>
<p:tagLst xmlns:p="http://schemas.openxmlformats.org/presentationml/2006/main">
  <p:tag name="AS_UNIQUEID" val="1767"/>
</p:tagLst>
</file>

<file path=ppt/tags/tag196.xml><?xml version="1.0" encoding="utf-8"?>
<p:tagLst xmlns:p="http://schemas.openxmlformats.org/presentationml/2006/main">
  <p:tag name="AS_UNIQUEID" val="4055"/>
</p:tagLst>
</file>

<file path=ppt/tags/tag197.xml><?xml version="1.0" encoding="utf-8"?>
<p:tagLst xmlns:p="http://schemas.openxmlformats.org/presentationml/2006/main">
  <p:tag name="AS_UNIQUEID" val="290"/>
</p:tagLst>
</file>

<file path=ppt/tags/tag198.xml><?xml version="1.0" encoding="utf-8"?>
<p:tagLst xmlns:p="http://schemas.openxmlformats.org/presentationml/2006/main">
  <p:tag name="AS_UNIQUEID" val="291"/>
</p:tagLst>
</file>

<file path=ppt/tags/tag199.xml><?xml version="1.0" encoding="utf-8"?>
<p:tagLst xmlns:p="http://schemas.openxmlformats.org/presentationml/2006/main">
  <p:tag name="AS_UNIQUEID" val="292"/>
</p:tagLst>
</file>

<file path=ppt/tags/tag2.xml><?xml version="1.0" encoding="utf-8"?>
<p:tagLst xmlns:p="http://schemas.openxmlformats.org/presentationml/2006/main">
  <p:tag name="AS_UNIQUEID" val="3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39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293"/>
</p:tagLst>
</file>

<file path=ppt/tags/tag201.xml><?xml version="1.0" encoding="utf-8"?>
<p:tagLst xmlns:p="http://schemas.openxmlformats.org/presentationml/2006/main">
  <p:tag name="AS_UNIQUEID" val="294"/>
</p:tagLst>
</file>

<file path=ppt/tags/tag202.xml><?xml version="1.0" encoding="utf-8"?>
<p:tagLst xmlns:p="http://schemas.openxmlformats.org/presentationml/2006/main">
  <p:tag name="AS_UNIQUEID" val="295"/>
</p:tagLst>
</file>

<file path=ppt/tags/tag203.xml><?xml version="1.0" encoding="utf-8"?>
<p:tagLst xmlns:p="http://schemas.openxmlformats.org/presentationml/2006/main">
  <p:tag name="AS_UNIQUEID" val="296"/>
</p:tagLst>
</file>

<file path=ppt/tags/tag204.xml><?xml version="1.0" encoding="utf-8"?>
<p:tagLst xmlns:p="http://schemas.openxmlformats.org/presentationml/2006/main">
  <p:tag name="AS_UNIQUEID" val="4056"/>
</p:tagLst>
</file>

<file path=ppt/tags/tag205.xml><?xml version="1.0" encoding="utf-8"?>
<p:tagLst xmlns:p="http://schemas.openxmlformats.org/presentationml/2006/main">
  <p:tag name="AS_UNIQUEID" val="4057"/>
</p:tagLst>
</file>

<file path=ppt/tags/tag206.xml><?xml version="1.0" encoding="utf-8"?>
<p:tagLst xmlns:p="http://schemas.openxmlformats.org/presentationml/2006/main">
  <p:tag name="AS_UNIQUEID" val="4058"/>
</p:tagLst>
</file>

<file path=ppt/tags/tag207.xml><?xml version="1.0" encoding="utf-8"?>
<p:tagLst xmlns:p="http://schemas.openxmlformats.org/presentationml/2006/main">
  <p:tag name="AS_UNIQUEID" val="4059"/>
</p:tagLst>
</file>

<file path=ppt/tags/tag208.xml><?xml version="1.0" encoding="utf-8"?>
<p:tagLst xmlns:p="http://schemas.openxmlformats.org/presentationml/2006/main">
  <p:tag name="AS_UNIQUEID" val="4060"/>
</p:tagLst>
</file>

<file path=ppt/tags/tag209.xml><?xml version="1.0" encoding="utf-8"?>
<p:tagLst xmlns:p="http://schemas.openxmlformats.org/presentationml/2006/main">
  <p:tag name="AS_UNIQUEID" val="4061"/>
</p:tagLst>
</file>

<file path=ppt/tags/tag21.xml><?xml version="1.0" encoding="utf-8"?>
<p:tagLst xmlns:p="http://schemas.openxmlformats.org/presentationml/2006/main">
  <p:tag name="AS_UNIQUEID" val="39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54"/>
</p:tagLst>
</file>

<file path=ppt/tags/tag211.xml><?xml version="1.0" encoding="utf-8"?>
<p:tagLst xmlns:p="http://schemas.openxmlformats.org/presentationml/2006/main">
  <p:tag name="AS_UNIQUEID" val="4062"/>
</p:tagLst>
</file>

<file path=ppt/tags/tag212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213.xml><?xml version="1.0" encoding="utf-8"?>
<p:tagLst xmlns:p="http://schemas.openxmlformats.org/presentationml/2006/main">
  <p:tag name="AS_UNIQUEID" val="4063"/>
</p:tagLst>
</file>

<file path=ppt/tags/tag214.xml><?xml version="1.0" encoding="utf-8"?>
<p:tagLst xmlns:p="http://schemas.openxmlformats.org/presentationml/2006/main">
  <p:tag name="AS_UNIQUEID" val="1767"/>
</p:tagLst>
</file>

<file path=ppt/tags/tag215.xml><?xml version="1.0" encoding="utf-8"?>
<p:tagLst xmlns:p="http://schemas.openxmlformats.org/presentationml/2006/main">
  <p:tag name="AS_UNIQUEID" val="4064"/>
</p:tagLst>
</file>

<file path=ppt/tags/tag216.xml><?xml version="1.0" encoding="utf-8"?>
<p:tagLst xmlns:p="http://schemas.openxmlformats.org/presentationml/2006/main">
  <p:tag name="AS_UNIQUEID" val="290"/>
</p:tagLst>
</file>

<file path=ppt/tags/tag217.xml><?xml version="1.0" encoding="utf-8"?>
<p:tagLst xmlns:p="http://schemas.openxmlformats.org/presentationml/2006/main">
  <p:tag name="AS_UNIQUEID" val="291"/>
</p:tagLst>
</file>

<file path=ppt/tags/tag218.xml><?xml version="1.0" encoding="utf-8"?>
<p:tagLst xmlns:p="http://schemas.openxmlformats.org/presentationml/2006/main">
  <p:tag name="AS_UNIQUEID" val="292"/>
</p:tagLst>
</file>

<file path=ppt/tags/tag219.xml><?xml version="1.0" encoding="utf-8"?>
<p:tagLst xmlns:p="http://schemas.openxmlformats.org/presentationml/2006/main">
  <p:tag name="AS_UNIQUEID" val="293"/>
</p:tagLst>
</file>

<file path=ppt/tags/tag22.xml><?xml version="1.0" encoding="utf-8"?>
<p:tagLst xmlns:p="http://schemas.openxmlformats.org/presentationml/2006/main">
  <p:tag name="AS_UNIQUEID" val="39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294"/>
</p:tagLst>
</file>

<file path=ppt/tags/tag221.xml><?xml version="1.0" encoding="utf-8"?>
<p:tagLst xmlns:p="http://schemas.openxmlformats.org/presentationml/2006/main">
  <p:tag name="AS_UNIQUEID" val="295"/>
</p:tagLst>
</file>

<file path=ppt/tags/tag222.xml><?xml version="1.0" encoding="utf-8"?>
<p:tagLst xmlns:p="http://schemas.openxmlformats.org/presentationml/2006/main">
  <p:tag name="AS_UNIQUEID" val="296"/>
</p:tagLst>
</file>

<file path=ppt/tags/tag223.xml><?xml version="1.0" encoding="utf-8"?>
<p:tagLst xmlns:p="http://schemas.openxmlformats.org/presentationml/2006/main">
  <p:tag name="AS_UNIQUEID" val="4065"/>
</p:tagLst>
</file>

<file path=ppt/tags/tag224.xml><?xml version="1.0" encoding="utf-8"?>
<p:tagLst xmlns:p="http://schemas.openxmlformats.org/presentationml/2006/main">
  <p:tag name="AS_UNIQUEID" val="4066"/>
</p:tagLst>
</file>

<file path=ppt/tags/tag225.xml><?xml version="1.0" encoding="utf-8"?>
<p:tagLst xmlns:p="http://schemas.openxmlformats.org/presentationml/2006/main">
  <p:tag name="AS_UNIQUEID" val="4067"/>
</p:tagLst>
</file>

<file path=ppt/tags/tag226.xml><?xml version="1.0" encoding="utf-8"?>
<p:tagLst xmlns:p="http://schemas.openxmlformats.org/presentationml/2006/main">
  <p:tag name="AS_UNIQUEID" val="290"/>
</p:tagLst>
</file>

<file path=ppt/tags/tag227.xml><?xml version="1.0" encoding="utf-8"?>
<p:tagLst xmlns:p="http://schemas.openxmlformats.org/presentationml/2006/main">
  <p:tag name="AS_UNIQUEID" val="291"/>
</p:tagLst>
</file>

<file path=ppt/tags/tag228.xml><?xml version="1.0" encoding="utf-8"?>
<p:tagLst xmlns:p="http://schemas.openxmlformats.org/presentationml/2006/main">
  <p:tag name="AS_UNIQUEID" val="292"/>
</p:tagLst>
</file>

<file path=ppt/tags/tag229.xml><?xml version="1.0" encoding="utf-8"?>
<p:tagLst xmlns:p="http://schemas.openxmlformats.org/presentationml/2006/main">
  <p:tag name="AS_UNIQUEID" val="293"/>
</p:tagLst>
</file>

<file path=ppt/tags/tag23.xml><?xml version="1.0" encoding="utf-8"?>
<p:tagLst xmlns:p="http://schemas.openxmlformats.org/presentationml/2006/main">
  <p:tag name="AS_UNIQUEID" val="39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294"/>
</p:tagLst>
</file>

<file path=ppt/tags/tag231.xml><?xml version="1.0" encoding="utf-8"?>
<p:tagLst xmlns:p="http://schemas.openxmlformats.org/presentationml/2006/main">
  <p:tag name="AS_UNIQUEID" val="295"/>
</p:tagLst>
</file>

<file path=ppt/tags/tag232.xml><?xml version="1.0" encoding="utf-8"?>
<p:tagLst xmlns:p="http://schemas.openxmlformats.org/presentationml/2006/main">
  <p:tag name="AS_UNIQUEID" val="296"/>
</p:tagLst>
</file>

<file path=ppt/tags/tag233.xml><?xml version="1.0" encoding="utf-8"?>
<p:tagLst xmlns:p="http://schemas.openxmlformats.org/presentationml/2006/main">
  <p:tag name="AS_UNIQUEID" val="4068"/>
</p:tagLst>
</file>

<file path=ppt/tags/tag234.xml><?xml version="1.0" encoding="utf-8"?>
<p:tagLst xmlns:p="http://schemas.openxmlformats.org/presentationml/2006/main">
  <p:tag name="AS_UNIQUEID" val="4069"/>
</p:tagLst>
</file>

<file path=ppt/tags/tag235.xml><?xml version="1.0" encoding="utf-8"?>
<p:tagLst xmlns:p="http://schemas.openxmlformats.org/presentationml/2006/main">
  <p:tag name="AS_UNIQUEID" val="4070"/>
</p:tagLst>
</file>

<file path=ppt/tags/tag236.xml><?xml version="1.0" encoding="utf-8"?>
<p:tagLst xmlns:p="http://schemas.openxmlformats.org/presentationml/2006/main">
  <p:tag name="AS_UNIQUEID" val="4071"/>
</p:tagLst>
</file>

<file path=ppt/tags/tag237.xml><?xml version="1.0" encoding="utf-8"?>
<p:tagLst xmlns:p="http://schemas.openxmlformats.org/presentationml/2006/main">
  <p:tag name="AS_UNIQUEID" val="4072"/>
</p:tagLst>
</file>

<file path=ppt/tags/tag238.xml><?xml version="1.0" encoding="utf-8"?>
<p:tagLst xmlns:p="http://schemas.openxmlformats.org/presentationml/2006/main">
  <p:tag name="AS_UNIQUEID" val="4073"/>
</p:tagLst>
</file>

<file path=ppt/tags/tag239.xml><?xml version="1.0" encoding="utf-8"?>
<p:tagLst xmlns:p="http://schemas.openxmlformats.org/presentationml/2006/main">
  <p:tag name="AS_UNIQUEID" val="154"/>
</p:tagLst>
</file>

<file path=ppt/tags/tag24.xml><?xml version="1.0" encoding="utf-8"?>
<p:tagLst xmlns:p="http://schemas.openxmlformats.org/presentationml/2006/main">
  <p:tag name="AS_UNIQUEID" val="39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4074"/>
</p:tagLst>
</file>

<file path=ppt/tags/tag241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242.xml><?xml version="1.0" encoding="utf-8"?>
<p:tagLst xmlns:p="http://schemas.openxmlformats.org/presentationml/2006/main">
  <p:tag name="AS_UNIQUEID" val="4075"/>
</p:tagLst>
</file>

<file path=ppt/tags/tag243.xml><?xml version="1.0" encoding="utf-8"?>
<p:tagLst xmlns:p="http://schemas.openxmlformats.org/presentationml/2006/main">
  <p:tag name="AS_UNIQUEID" val="1767"/>
</p:tagLst>
</file>

<file path=ppt/tags/tag244.xml><?xml version="1.0" encoding="utf-8"?>
<p:tagLst xmlns:p="http://schemas.openxmlformats.org/presentationml/2006/main">
  <p:tag name="AS_UNIQUEID" val="4076"/>
</p:tagLst>
</file>

<file path=ppt/tags/tag245.xml><?xml version="1.0" encoding="utf-8"?>
<p:tagLst xmlns:p="http://schemas.openxmlformats.org/presentationml/2006/main">
  <p:tag name="AS_UNIQUEID" val="4077"/>
</p:tagLst>
</file>

<file path=ppt/tags/tag246.xml><?xml version="1.0" encoding="utf-8"?>
<p:tagLst xmlns:p="http://schemas.openxmlformats.org/presentationml/2006/main">
  <p:tag name="AS_UNIQUEID" val="4078"/>
</p:tagLst>
</file>

<file path=ppt/tags/tag247.xml><?xml version="1.0" encoding="utf-8"?>
<p:tagLst xmlns:p="http://schemas.openxmlformats.org/presentationml/2006/main">
  <p:tag name="AS_UNIQUEID" val="4079"/>
</p:tagLst>
</file>

<file path=ppt/tags/tag248.xml><?xml version="1.0" encoding="utf-8"?>
<p:tagLst xmlns:p="http://schemas.openxmlformats.org/presentationml/2006/main">
  <p:tag name="AS_UNIQUEID" val="154"/>
</p:tagLst>
</file>

<file path=ppt/tags/tag249.xml><?xml version="1.0" encoding="utf-8"?>
<p:tagLst xmlns:p="http://schemas.openxmlformats.org/presentationml/2006/main">
  <p:tag name="AS_UNIQUEID" val="4080"/>
</p:tagLst>
</file>

<file path=ppt/tags/tag25.xml><?xml version="1.0" encoding="utf-8"?>
<p:tagLst xmlns:p="http://schemas.openxmlformats.org/presentationml/2006/main">
  <p:tag name="AS_UNIQUEID" val="39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251.xml><?xml version="1.0" encoding="utf-8"?>
<p:tagLst xmlns:p="http://schemas.openxmlformats.org/presentationml/2006/main">
  <p:tag name="AS_UNIQUEID" val="4081"/>
</p:tagLst>
</file>

<file path=ppt/tags/tag252.xml><?xml version="1.0" encoding="utf-8"?>
<p:tagLst xmlns:p="http://schemas.openxmlformats.org/presentationml/2006/main">
  <p:tag name="AS_UNIQUEID" val="1767"/>
</p:tagLst>
</file>

<file path=ppt/tags/tag253.xml><?xml version="1.0" encoding="utf-8"?>
<p:tagLst xmlns:p="http://schemas.openxmlformats.org/presentationml/2006/main">
  <p:tag name="AS_UNIQUEID" val="4082"/>
</p:tagLst>
</file>

<file path=ppt/tags/tag254.xml><?xml version="1.0" encoding="utf-8"?>
<p:tagLst xmlns:p="http://schemas.openxmlformats.org/presentationml/2006/main">
  <p:tag name="AS_UNIQUEID" val="4083"/>
</p:tagLst>
</file>

<file path=ppt/tags/tag255.xml><?xml version="1.0" encoding="utf-8"?>
<p:tagLst xmlns:p="http://schemas.openxmlformats.org/presentationml/2006/main">
  <p:tag name="AS_UNIQUEID" val="4084"/>
</p:tagLst>
</file>

<file path=ppt/tags/tag256.xml><?xml version="1.0" encoding="utf-8"?>
<p:tagLst xmlns:p="http://schemas.openxmlformats.org/presentationml/2006/main">
  <p:tag name="AS_UNIQUEID" val="4085"/>
</p:tagLst>
</file>

<file path=ppt/tags/tag257.xml><?xml version="1.0" encoding="utf-8"?>
<p:tagLst xmlns:p="http://schemas.openxmlformats.org/presentationml/2006/main">
  <p:tag name="AS_UNIQUEID" val="154"/>
</p:tagLst>
</file>

<file path=ppt/tags/tag258.xml><?xml version="1.0" encoding="utf-8"?>
<p:tagLst xmlns:p="http://schemas.openxmlformats.org/presentationml/2006/main">
  <p:tag name="AS_UNIQUEID" val="4086"/>
</p:tagLst>
</file>

<file path=ppt/tags/tag259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26.xml><?xml version="1.0" encoding="utf-8"?>
<p:tagLst xmlns:p="http://schemas.openxmlformats.org/presentationml/2006/main">
  <p:tag name="AS_UNIQUEID" val="3939"/>
</p:tagLst>
</file>

<file path=ppt/tags/tag260.xml><?xml version="1.0" encoding="utf-8"?>
<p:tagLst xmlns:p="http://schemas.openxmlformats.org/presentationml/2006/main">
  <p:tag name="AS_UNIQUEID" val="4087"/>
</p:tagLst>
</file>

<file path=ppt/tags/tag261.xml><?xml version="1.0" encoding="utf-8"?>
<p:tagLst xmlns:p="http://schemas.openxmlformats.org/presentationml/2006/main">
  <p:tag name="AS_UNIQUEID" val="1767"/>
</p:tagLst>
</file>

<file path=ppt/tags/tag262.xml><?xml version="1.0" encoding="utf-8"?>
<p:tagLst xmlns:p="http://schemas.openxmlformats.org/presentationml/2006/main">
  <p:tag name="AS_UNIQUEID" val="4088"/>
</p:tagLst>
</file>

<file path=ppt/tags/tag263.xml><?xml version="1.0" encoding="utf-8"?>
<p:tagLst xmlns:p="http://schemas.openxmlformats.org/presentationml/2006/main">
  <p:tag name="AS_UNIQUEID" val="4089"/>
</p:tagLst>
</file>

<file path=ppt/tags/tag264.xml><?xml version="1.0" encoding="utf-8"?>
<p:tagLst xmlns:p="http://schemas.openxmlformats.org/presentationml/2006/main">
  <p:tag name="AS_UNIQUEID" val="4090"/>
</p:tagLst>
</file>

<file path=ppt/tags/tag265.xml><?xml version="1.0" encoding="utf-8"?>
<p:tagLst xmlns:p="http://schemas.openxmlformats.org/presentationml/2006/main">
  <p:tag name="AS_UNIQUEID" val="4091"/>
</p:tagLst>
</file>

<file path=ppt/tags/tag266.xml><?xml version="1.0" encoding="utf-8"?>
<p:tagLst xmlns:p="http://schemas.openxmlformats.org/presentationml/2006/main">
  <p:tag name="AS_UNIQUEID" val="154"/>
</p:tagLst>
</file>

<file path=ppt/tags/tag267.xml><?xml version="1.0" encoding="utf-8"?>
<p:tagLst xmlns:p="http://schemas.openxmlformats.org/presentationml/2006/main">
  <p:tag name="AS_UNIQUEID" val="4092"/>
</p:tagLst>
</file>

<file path=ppt/tags/tag268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269.xml><?xml version="1.0" encoding="utf-8"?>
<p:tagLst xmlns:p="http://schemas.openxmlformats.org/presentationml/2006/main">
  <p:tag name="AS_UNIQUEID" val="4093"/>
</p:tagLst>
</file>

<file path=ppt/tags/tag27.xml><?xml version="1.0" encoding="utf-8"?>
<p:tagLst xmlns:p="http://schemas.openxmlformats.org/presentationml/2006/main">
  <p:tag name="AS_UNIQUEID" val="39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767"/>
</p:tagLst>
</file>

<file path=ppt/tags/tag271.xml><?xml version="1.0" encoding="utf-8"?>
<p:tagLst xmlns:p="http://schemas.openxmlformats.org/presentationml/2006/main">
  <p:tag name="AS_UNIQUEID" val="4094"/>
</p:tagLst>
</file>

<file path=ppt/tags/tag272.xml><?xml version="1.0" encoding="utf-8"?>
<p:tagLst xmlns:p="http://schemas.openxmlformats.org/presentationml/2006/main">
  <p:tag name="AS_UNIQUEID" val="4095"/>
</p:tagLst>
</file>

<file path=ppt/tags/tag273.xml><?xml version="1.0" encoding="utf-8"?>
<p:tagLst xmlns:p="http://schemas.openxmlformats.org/presentationml/2006/main">
  <p:tag name="AS_UNIQUEID" val="4096"/>
</p:tagLst>
</file>

<file path=ppt/tags/tag274.xml><?xml version="1.0" encoding="utf-8"?>
<p:tagLst xmlns:p="http://schemas.openxmlformats.org/presentationml/2006/main">
  <p:tag name="AS_UNIQUEID" val="4097"/>
</p:tagLst>
</file>

<file path=ppt/tags/tag275.xml><?xml version="1.0" encoding="utf-8"?>
<p:tagLst xmlns:p="http://schemas.openxmlformats.org/presentationml/2006/main">
  <p:tag name="AS_UNIQUEID" val="154"/>
</p:tagLst>
</file>

<file path=ppt/tags/tag276.xml><?xml version="1.0" encoding="utf-8"?>
<p:tagLst xmlns:p="http://schemas.openxmlformats.org/presentationml/2006/main">
  <p:tag name="AS_UNIQUEID" val="4098"/>
</p:tagLst>
</file>

<file path=ppt/tags/tag277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278.xml><?xml version="1.0" encoding="utf-8"?>
<p:tagLst xmlns:p="http://schemas.openxmlformats.org/presentationml/2006/main">
  <p:tag name="AS_UNIQUEID" val="4099"/>
</p:tagLst>
</file>

<file path=ppt/tags/tag279.xml><?xml version="1.0" encoding="utf-8"?>
<p:tagLst xmlns:p="http://schemas.openxmlformats.org/presentationml/2006/main">
  <p:tag name="AS_UNIQUEID" val="1767"/>
</p:tagLst>
</file>

<file path=ppt/tags/tag28.xml><?xml version="1.0" encoding="utf-8"?>
<p:tagLst xmlns:p="http://schemas.openxmlformats.org/presentationml/2006/main">
  <p:tag name="AS_UNIQUEID" val="39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4100"/>
</p:tagLst>
</file>

<file path=ppt/tags/tag281.xml><?xml version="1.0" encoding="utf-8"?>
<p:tagLst xmlns:p="http://schemas.openxmlformats.org/presentationml/2006/main">
  <p:tag name="AS_UNIQUEID" val="4101"/>
</p:tagLst>
</file>

<file path=ppt/tags/tag282.xml><?xml version="1.0" encoding="utf-8"?>
<p:tagLst xmlns:p="http://schemas.openxmlformats.org/presentationml/2006/main">
  <p:tag name="AS_UNIQUEID" val="4102"/>
</p:tagLst>
</file>

<file path=ppt/tags/tag283.xml><?xml version="1.0" encoding="utf-8"?>
<p:tagLst xmlns:p="http://schemas.openxmlformats.org/presentationml/2006/main">
  <p:tag name="AS_UNIQUEID" val="4103"/>
</p:tagLst>
</file>

<file path=ppt/tags/tag284.xml><?xml version="1.0" encoding="utf-8"?>
<p:tagLst xmlns:p="http://schemas.openxmlformats.org/presentationml/2006/main">
  <p:tag name="AS_UNIQUEID" val="4104"/>
</p:tagLst>
</file>

<file path=ppt/tags/tag285.xml><?xml version="1.0" encoding="utf-8"?>
<p:tagLst xmlns:p="http://schemas.openxmlformats.org/presentationml/2006/main">
  <p:tag name="AS_UNIQUEID" val="171"/>
</p:tagLst>
</file>

<file path=ppt/tags/tag286.xml><?xml version="1.0" encoding="utf-8"?>
<p:tagLst xmlns:p="http://schemas.openxmlformats.org/presentationml/2006/main">
  <p:tag name="AS_UNIQUEID" val="4105"/>
</p:tagLst>
</file>

<file path=ppt/tags/tag287.xml><?xml version="1.0" encoding="utf-8"?>
<p:tagLst xmlns:p="http://schemas.openxmlformats.org/presentationml/2006/main">
  <p:tag name="AS_UNIQUEID" val="4106"/>
</p:tagLst>
</file>

<file path=ppt/tags/tag288.xml><?xml version="1.0" encoding="utf-8"?>
<p:tagLst xmlns:p="http://schemas.openxmlformats.org/presentationml/2006/main">
  <p:tag name="AS_UNIQUEID" val="4107"/>
</p:tagLst>
</file>

<file path=ppt/tags/tag289.xml><?xml version="1.0" encoding="utf-8"?>
<p:tagLst xmlns:p="http://schemas.openxmlformats.org/presentationml/2006/main">
  <p:tag name="AS_UNIQUEID" val="4108"/>
</p:tagLst>
</file>

<file path=ppt/tags/tag29.xml><?xml version="1.0" encoding="utf-8"?>
<p:tagLst xmlns:p="http://schemas.openxmlformats.org/presentationml/2006/main">
  <p:tag name="AS_UNIQUEID" val="39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952"/>
</p:tagLst>
</file>

<file path=ppt/tags/tag291.xml><?xml version="1.0" encoding="utf-8"?>
<p:tagLst xmlns:p="http://schemas.openxmlformats.org/presentationml/2006/main">
  <p:tag name="AS_UNIQUEID" val="794"/>
</p:tagLst>
</file>

<file path=ppt/tags/tag292.xml><?xml version="1.0" encoding="utf-8"?>
<p:tagLst xmlns:p="http://schemas.openxmlformats.org/presentationml/2006/main">
  <p:tag name="AS_UNIQUEID" val="1698"/>
</p:tagLst>
</file>

<file path=ppt/tags/tag293.xml><?xml version="1.0" encoding="utf-8"?>
<p:tagLst xmlns:p="http://schemas.openxmlformats.org/presentationml/2006/main">
  <p:tag name="AS_UNIQUEID" val="4109"/>
</p:tagLst>
</file>

<file path=ppt/tags/tag294.xml><?xml version="1.0" encoding="utf-8"?>
<p:tagLst xmlns:p="http://schemas.openxmlformats.org/presentationml/2006/main">
  <p:tag name="AS_UNIQUEID" val="4110"/>
</p:tagLst>
</file>

<file path=ppt/tags/tag295.xml><?xml version="1.0" encoding="utf-8"?>
<p:tagLst xmlns:p="http://schemas.openxmlformats.org/presentationml/2006/main">
  <p:tag name="AS_UNIQUEID" val="4111"/>
</p:tagLst>
</file>

<file path=ppt/tags/tag296.xml><?xml version="1.0" encoding="utf-8"?>
<p:tagLst xmlns:p="http://schemas.openxmlformats.org/presentationml/2006/main">
  <p:tag name="AS_UNIQUEID" val="4112"/>
</p:tagLst>
</file>

<file path=ppt/tags/tag297.xml><?xml version="1.0" encoding="utf-8"?>
<p:tagLst xmlns:p="http://schemas.openxmlformats.org/presentationml/2006/main">
  <p:tag name="AS_UNIQUEID" val="154"/>
</p:tagLst>
</file>

<file path=ppt/tags/tag298.xml><?xml version="1.0" encoding="utf-8"?>
<p:tagLst xmlns:p="http://schemas.openxmlformats.org/presentationml/2006/main">
  <p:tag name="AS_UNIQUEID" val="4113"/>
</p:tagLst>
</file>

<file path=ppt/tags/tag299.xml><?xml version="1.0" encoding="utf-8"?>
<p:tagLst xmlns:p="http://schemas.openxmlformats.org/presentationml/2006/main">
  <p:tag name="AS_UNIQUEID" val="294"/>
</p:tagLst>
</file>

<file path=ppt/tags/tag3.xml><?xml version="1.0" encoding="utf-8"?>
<p:tagLst xmlns:p="http://schemas.openxmlformats.org/presentationml/2006/main">
  <p:tag name="AS_UNIQUEID" val="39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39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4114"/>
</p:tagLst>
</file>

<file path=ppt/tags/tag301.xml><?xml version="1.0" encoding="utf-8"?>
<p:tagLst xmlns:p="http://schemas.openxmlformats.org/presentationml/2006/main">
  <p:tag name="AS_UNIQUEID" val="4115"/>
</p:tagLst>
</file>

<file path=ppt/tags/tag302.xml><?xml version="1.0" encoding="utf-8"?>
<p:tagLst xmlns:p="http://schemas.openxmlformats.org/presentationml/2006/main">
  <p:tag name="AS_UNIQUEID" val="1658"/>
  <p:tag name="KSO_WM_UNIT_TABLE_BEAUTIFY" val="smartTable{72c43917-4f5d-49af-965e-505a87acc726}"/>
  <p:tag name="TABLE_ENDDRAG_ORIGIN_RECT" val="903*402"/>
  <p:tag name="TABLE_ENDDRAG_RECT" val="34*111*903*402"/>
</p:tagLst>
</file>

<file path=ppt/tags/tag303.xml><?xml version="1.0" encoding="utf-8"?>
<p:tagLst xmlns:p="http://schemas.openxmlformats.org/presentationml/2006/main">
  <p:tag name="AS_UNIQUEID" val="1659"/>
</p:tagLst>
</file>

<file path=ppt/tags/tag304.xml><?xml version="1.0" encoding="utf-8"?>
<p:tagLst xmlns:p="http://schemas.openxmlformats.org/presentationml/2006/main">
  <p:tag name="AS_UNIQUEID" val="1660"/>
</p:tagLst>
</file>

<file path=ppt/tags/tag305.xml><?xml version="1.0" encoding="utf-8"?>
<p:tagLst xmlns:p="http://schemas.openxmlformats.org/presentationml/2006/main">
  <p:tag name="AS_UNIQUEID" val="1661"/>
</p:tagLst>
</file>

<file path=ppt/tags/tag306.xml><?xml version="1.0" encoding="utf-8"?>
<p:tagLst xmlns:p="http://schemas.openxmlformats.org/presentationml/2006/main">
  <p:tag name="AS_UNIQUEID" val="1662"/>
</p:tagLst>
</file>

<file path=ppt/tags/tag307.xml><?xml version="1.0" encoding="utf-8"?>
<p:tagLst xmlns:p="http://schemas.openxmlformats.org/presentationml/2006/main">
  <p:tag name="AS_UNIQUEID" val="1663"/>
</p:tagLst>
</file>

<file path=ppt/tags/tag308.xml><?xml version="1.0" encoding="utf-8"?>
<p:tagLst xmlns:p="http://schemas.openxmlformats.org/presentationml/2006/main">
  <p:tag name="AS_UNIQUEID" val="1664"/>
</p:tagLst>
</file>

<file path=ppt/tags/tag309.xml><?xml version="1.0" encoding="utf-8"?>
<p:tagLst xmlns:p="http://schemas.openxmlformats.org/presentationml/2006/main">
  <p:tag name="AS_UNIQUEID" val="1665"/>
</p:tagLst>
</file>

<file path=ppt/tags/tag31.xml><?xml version="1.0" encoding="utf-8"?>
<p:tagLst xmlns:p="http://schemas.openxmlformats.org/presentationml/2006/main">
  <p:tag name="AS_UNIQUEID" val="39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666"/>
</p:tagLst>
</file>

<file path=ppt/tags/tag311.xml><?xml version="1.0" encoding="utf-8"?>
<p:tagLst xmlns:p="http://schemas.openxmlformats.org/presentationml/2006/main">
  <p:tag name="AS_UNIQUEID" val="1667"/>
</p:tagLst>
</file>

<file path=ppt/tags/tag312.xml><?xml version="1.0" encoding="utf-8"?>
<p:tagLst xmlns:p="http://schemas.openxmlformats.org/presentationml/2006/main">
  <p:tag name="AS_UNIQUEID" val="1668"/>
</p:tagLst>
</file>

<file path=ppt/tags/tag313.xml><?xml version="1.0" encoding="utf-8"?>
<p:tagLst xmlns:p="http://schemas.openxmlformats.org/presentationml/2006/main">
  <p:tag name="AS_UNIQUEID" val="1669"/>
</p:tagLst>
</file>

<file path=ppt/tags/tag314.xml><?xml version="1.0" encoding="utf-8"?>
<p:tagLst xmlns:p="http://schemas.openxmlformats.org/presentationml/2006/main">
  <p:tag name="AS_UNIQUEID" val="1670"/>
</p:tagLst>
</file>

<file path=ppt/tags/tag315.xml><?xml version="1.0" encoding="utf-8"?>
<p:tagLst xmlns:p="http://schemas.openxmlformats.org/presentationml/2006/main">
  <p:tag name="AS_UNIQUEID" val="1671"/>
</p:tagLst>
</file>

<file path=ppt/tags/tag316.xml><?xml version="1.0" encoding="utf-8"?>
<p:tagLst xmlns:p="http://schemas.openxmlformats.org/presentationml/2006/main">
  <p:tag name="AS_UNIQUEID" val="1672"/>
</p:tagLst>
</file>

<file path=ppt/tags/tag317.xml><?xml version="1.0" encoding="utf-8"?>
<p:tagLst xmlns:p="http://schemas.openxmlformats.org/presentationml/2006/main">
  <p:tag name="AS_UNIQUEID" val="1673"/>
</p:tagLst>
</file>

<file path=ppt/tags/tag318.xml><?xml version="1.0" encoding="utf-8"?>
<p:tagLst xmlns:p="http://schemas.openxmlformats.org/presentationml/2006/main">
  <p:tag name="AS_UNIQUEID" val="1674"/>
</p:tagLst>
</file>

<file path=ppt/tags/tag319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AS_UNIQUEID" val="39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4116"/>
</p:tagLst>
</file>

<file path=ppt/tags/tag321.xml><?xml version="1.0" encoding="utf-8"?>
<p:tagLst xmlns:p="http://schemas.openxmlformats.org/presentationml/2006/main">
  <p:tag name="AS_UNIQUEID" val="4117"/>
</p:tagLst>
</file>

<file path=ppt/tags/tag322.xml><?xml version="1.0" encoding="utf-8"?>
<p:tagLst xmlns:p="http://schemas.openxmlformats.org/presentationml/2006/main">
  <p:tag name="AS_UNIQUEID" val="4118"/>
</p:tagLst>
</file>

<file path=ppt/tags/tag323.xml><?xml version="1.0" encoding="utf-8"?>
<p:tagLst xmlns:p="http://schemas.openxmlformats.org/presentationml/2006/main">
  <p:tag name="AS_UNIQUEID" val="4119"/>
</p:tagLst>
</file>

<file path=ppt/tags/tag324.xml><?xml version="1.0" encoding="utf-8"?>
<p:tagLst xmlns:p="http://schemas.openxmlformats.org/presentationml/2006/main">
  <p:tag name="AS_UNIQUEID" val="154"/>
</p:tagLst>
</file>

<file path=ppt/tags/tag325.xml><?xml version="1.0" encoding="utf-8"?>
<p:tagLst xmlns:p="http://schemas.openxmlformats.org/presentationml/2006/main">
  <p:tag name="AS_UNIQUEID" val="4120"/>
</p:tagLst>
</file>

<file path=ppt/tags/tag326.xml><?xml version="1.0" encoding="utf-8"?>
<p:tagLst xmlns:p="http://schemas.openxmlformats.org/presentationml/2006/main">
  <p:tag name="AS_UNIQUEID" val="294"/>
</p:tagLst>
</file>

<file path=ppt/tags/tag327.xml><?xml version="1.0" encoding="utf-8"?>
<p:tagLst xmlns:p="http://schemas.openxmlformats.org/presentationml/2006/main">
  <p:tag name="AS_UNIQUEID" val="4121"/>
</p:tagLst>
</file>

<file path=ppt/tags/tag328.xml><?xml version="1.0" encoding="utf-8"?>
<p:tagLst xmlns:p="http://schemas.openxmlformats.org/presentationml/2006/main">
  <p:tag name="AS_UNIQUEID" val="4122"/>
</p:tagLst>
</file>

<file path=ppt/tags/tag329.xml><?xml version="1.0" encoding="utf-8"?>
<p:tagLst xmlns:p="http://schemas.openxmlformats.org/presentationml/2006/main">
  <p:tag name="AS_UNIQUEID" val="4123"/>
</p:tagLst>
</file>

<file path=ppt/tags/tag33.xml><?xml version="1.0" encoding="utf-8"?>
<p:tagLst xmlns:p="http://schemas.openxmlformats.org/presentationml/2006/main">
  <p:tag name="AS_UNIQUEID" val="39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4124"/>
</p:tagLst>
</file>

<file path=ppt/tags/tag331.xml><?xml version="1.0" encoding="utf-8"?>
<p:tagLst xmlns:p="http://schemas.openxmlformats.org/presentationml/2006/main">
  <p:tag name="AS_UNIQUEID" val="4125"/>
</p:tagLst>
</file>

<file path=ppt/tags/tag332.xml><?xml version="1.0" encoding="utf-8"?>
<p:tagLst xmlns:p="http://schemas.openxmlformats.org/presentationml/2006/main">
  <p:tag name="AS_UNIQUEID" val="154"/>
</p:tagLst>
</file>

<file path=ppt/tags/tag333.xml><?xml version="1.0" encoding="utf-8"?>
<p:tagLst xmlns:p="http://schemas.openxmlformats.org/presentationml/2006/main">
  <p:tag name="AS_UNIQUEID" val="4126"/>
</p:tagLst>
</file>

<file path=ppt/tags/tag334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335.xml><?xml version="1.0" encoding="utf-8"?>
<p:tagLst xmlns:p="http://schemas.openxmlformats.org/presentationml/2006/main">
  <p:tag name="AS_UNIQUEID" val="4127"/>
</p:tagLst>
</file>

<file path=ppt/tags/tag336.xml><?xml version="1.0" encoding="utf-8"?>
<p:tagLst xmlns:p="http://schemas.openxmlformats.org/presentationml/2006/main">
  <p:tag name="AS_UNIQUEID" val="1767"/>
</p:tagLst>
</file>

<file path=ppt/tags/tag337.xml><?xml version="1.0" encoding="utf-8"?>
<p:tagLst xmlns:p="http://schemas.openxmlformats.org/presentationml/2006/main">
  <p:tag name="AS_UNIQUEID" val="4128"/>
</p:tagLst>
</file>

<file path=ppt/tags/tag338.xml><?xml version="1.0" encoding="utf-8"?>
<p:tagLst xmlns:p="http://schemas.openxmlformats.org/presentationml/2006/main">
  <p:tag name="AS_UNIQUEID" val="4129"/>
</p:tagLst>
</file>

<file path=ppt/tags/tag339.xml><?xml version="1.0" encoding="utf-8"?>
<p:tagLst xmlns:p="http://schemas.openxmlformats.org/presentationml/2006/main">
  <p:tag name="AS_UNIQUEID" val="4130"/>
</p:tagLst>
</file>

<file path=ppt/tags/tag34.xml><?xml version="1.0" encoding="utf-8"?>
<p:tagLst xmlns:p="http://schemas.openxmlformats.org/presentationml/2006/main">
  <p:tag name="AS_UNIQUEID" val="39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4131"/>
</p:tagLst>
</file>

<file path=ppt/tags/tag341.xml><?xml version="1.0" encoding="utf-8"?>
<p:tagLst xmlns:p="http://schemas.openxmlformats.org/presentationml/2006/main">
  <p:tag name="AS_UNIQUEID" val="154"/>
</p:tagLst>
</file>

<file path=ppt/tags/tag342.xml><?xml version="1.0" encoding="utf-8"?>
<p:tagLst xmlns:p="http://schemas.openxmlformats.org/presentationml/2006/main">
  <p:tag name="AS_UNIQUEID" val="4132"/>
</p:tagLst>
</file>

<file path=ppt/tags/tag343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344.xml><?xml version="1.0" encoding="utf-8"?>
<p:tagLst xmlns:p="http://schemas.openxmlformats.org/presentationml/2006/main">
  <p:tag name="AS_UNIQUEID" val="4133"/>
</p:tagLst>
</file>

<file path=ppt/tags/tag345.xml><?xml version="1.0" encoding="utf-8"?>
<p:tagLst xmlns:p="http://schemas.openxmlformats.org/presentationml/2006/main">
  <p:tag name="AS_UNIQUEID" val="1767"/>
</p:tagLst>
</file>

<file path=ppt/tags/tag346.xml><?xml version="1.0" encoding="utf-8"?>
<p:tagLst xmlns:p="http://schemas.openxmlformats.org/presentationml/2006/main">
  <p:tag name="AS_UNIQUEID" val="4134"/>
</p:tagLst>
</file>

<file path=ppt/tags/tag347.xml><?xml version="1.0" encoding="utf-8"?>
<p:tagLst xmlns:p="http://schemas.openxmlformats.org/presentationml/2006/main">
  <p:tag name="AS_UNIQUEID" val="4135"/>
</p:tagLst>
</file>

<file path=ppt/tags/tag348.xml><?xml version="1.0" encoding="utf-8"?>
<p:tagLst xmlns:p="http://schemas.openxmlformats.org/presentationml/2006/main">
  <p:tag name="AS_UNIQUEID" val="4136"/>
</p:tagLst>
</file>

<file path=ppt/tags/tag349.xml><?xml version="1.0" encoding="utf-8"?>
<p:tagLst xmlns:p="http://schemas.openxmlformats.org/presentationml/2006/main">
  <p:tag name="AS_UNIQUEID" val="4137"/>
</p:tagLst>
</file>

<file path=ppt/tags/tag35.xml><?xml version="1.0" encoding="utf-8"?>
<p:tagLst xmlns:p="http://schemas.openxmlformats.org/presentationml/2006/main">
  <p:tag name="AS_UNIQUEID" val="3948"/>
</p:tagLst>
</file>

<file path=ppt/tags/tag350.xml><?xml version="1.0" encoding="utf-8"?>
<p:tagLst xmlns:p="http://schemas.openxmlformats.org/presentationml/2006/main">
  <p:tag name="AS_UNIQUEID" val="171"/>
</p:tagLst>
</file>

<file path=ppt/tags/tag351.xml><?xml version="1.0" encoding="utf-8"?>
<p:tagLst xmlns:p="http://schemas.openxmlformats.org/presentationml/2006/main">
  <p:tag name="AS_UNIQUEID" val="4138"/>
</p:tagLst>
</file>

<file path=ppt/tags/tag352.xml><?xml version="1.0" encoding="utf-8"?>
<p:tagLst xmlns:p="http://schemas.openxmlformats.org/presentationml/2006/main">
  <p:tag name="AS_UNIQUEID" val="4139"/>
</p:tagLst>
</file>

<file path=ppt/tags/tag353.xml><?xml version="1.0" encoding="utf-8"?>
<p:tagLst xmlns:p="http://schemas.openxmlformats.org/presentationml/2006/main">
  <p:tag name="AS_UNIQUEID" val="4140"/>
</p:tagLst>
</file>

<file path=ppt/tags/tag354.xml><?xml version="1.0" encoding="utf-8"?>
<p:tagLst xmlns:p="http://schemas.openxmlformats.org/presentationml/2006/main">
  <p:tag name="AS_UNIQUEID" val="4141"/>
</p:tagLst>
</file>

<file path=ppt/tags/tag355.xml><?xml version="1.0" encoding="utf-8"?>
<p:tagLst xmlns:p="http://schemas.openxmlformats.org/presentationml/2006/main">
  <p:tag name="AS_UNIQUEID" val="952"/>
</p:tagLst>
</file>

<file path=ppt/tags/tag356.xml><?xml version="1.0" encoding="utf-8"?>
<p:tagLst xmlns:p="http://schemas.openxmlformats.org/presentationml/2006/main">
  <p:tag name="AS_UNIQUEID" val="794"/>
</p:tagLst>
</file>

<file path=ppt/tags/tag357.xml><?xml version="1.0" encoding="utf-8"?>
<p:tagLst xmlns:p="http://schemas.openxmlformats.org/presentationml/2006/main">
  <p:tag name="AS_UNIQUEID" val="4142"/>
</p:tagLst>
</file>

<file path=ppt/tags/tag358.xml><?xml version="1.0" encoding="utf-8"?>
<p:tagLst xmlns:p="http://schemas.openxmlformats.org/presentationml/2006/main">
  <p:tag name="AS_UNIQUEID" val="4143"/>
</p:tagLst>
</file>

<file path=ppt/tags/tag35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c3NGQzMTMxNWJjMGI1ZmFjNWM3ZjM5OWFlZWU1ZjMifQ=="/>
</p:tagLst>
</file>

<file path=ppt/tags/tag36.xml><?xml version="1.0" encoding="utf-8"?>
<p:tagLst xmlns:p="http://schemas.openxmlformats.org/presentationml/2006/main">
  <p:tag name="AS_UNIQUEID" val="39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39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39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39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3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3953"/>
</p:tagLst>
</file>

<file path=ppt/tags/tag41.xml><?xml version="1.0" encoding="utf-8"?>
<p:tagLst xmlns:p="http://schemas.openxmlformats.org/presentationml/2006/main">
  <p:tag name="AS_UNIQUEID" val="39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39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39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3957"/>
</p:tagLst>
</file>

<file path=ppt/tags/tag45.xml><?xml version="1.0" encoding="utf-8"?>
<p:tagLst xmlns:p="http://schemas.openxmlformats.org/presentationml/2006/main">
  <p:tag name="AS_UNIQUEID" val="39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39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39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39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39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39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39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3964"/>
</p:tagLst>
</file>

<file path=ppt/tags/tag52.xml><?xml version="1.0" encoding="utf-8"?>
<p:tagLst xmlns:p="http://schemas.openxmlformats.org/presentationml/2006/main">
  <p:tag name="AS_UNIQUEID" val="39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39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39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39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39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3970"/>
</p:tagLst>
</file>

<file path=ppt/tags/tag58.xml><?xml version="1.0" encoding="utf-8"?>
<p:tagLst xmlns:p="http://schemas.openxmlformats.org/presentationml/2006/main">
  <p:tag name="AS_UNIQUEID" val="39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39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39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39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39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3975"/>
</p:tagLst>
</file>

<file path=ppt/tags/tag63.xml><?xml version="1.0" encoding="utf-8"?>
<p:tagLst xmlns:p="http://schemas.openxmlformats.org/presentationml/2006/main">
  <p:tag name="AS_UNIQUEID" val="39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39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39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39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39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3981"/>
</p:tagLst>
</file>

<file path=ppt/tags/tag69.xml><?xml version="1.0" encoding="utf-8"?>
<p:tagLst xmlns:p="http://schemas.openxmlformats.org/presentationml/2006/main">
  <p:tag name="AS_UNIQUEID" val="3982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3920"/>
</p:tagLst>
</file>

<file path=ppt/tags/tag70.xml><?xml version="1.0" encoding="utf-8"?>
<p:tagLst xmlns:p="http://schemas.openxmlformats.org/presentationml/2006/main">
  <p:tag name="AS_UNIQUEID" val="3983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39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39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39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3987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AS_UNIQUEID" val="3988"/>
</p:tagLst>
</file>

<file path=ppt/tags/tag77.xml><?xml version="1.0" encoding="utf-8"?>
<p:tagLst xmlns:p="http://schemas.openxmlformats.org/presentationml/2006/main">
  <p:tag name="AS_UNIQUEID" val="3989"/>
</p:tagLst>
</file>

<file path=ppt/tags/tag78.xml><?xml version="1.0" encoding="utf-8"?>
<p:tagLst xmlns:p="http://schemas.openxmlformats.org/presentationml/2006/main">
  <p:tag name="AS_UNIQUEID" val="3990"/>
</p:tagLst>
</file>

<file path=ppt/tags/tag79.xml><?xml version="1.0" encoding="utf-8"?>
<p:tagLst xmlns:p="http://schemas.openxmlformats.org/presentationml/2006/main">
  <p:tag name="AS_UNIQUEID" val="3991"/>
</p:tagLst>
</file>

<file path=ppt/tags/tag8.xml><?xml version="1.0" encoding="utf-8"?>
<p:tagLst xmlns:p="http://schemas.openxmlformats.org/presentationml/2006/main">
  <p:tag name="AS_UNIQUEID" val="39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3992"/>
</p:tagLst>
</file>

<file path=ppt/tags/tag81.xml><?xml version="1.0" encoding="utf-8"?>
<p:tagLst xmlns:p="http://schemas.openxmlformats.org/presentationml/2006/main">
  <p:tag name="AS_UNIQUEID" val="3993"/>
</p:tagLst>
</file>

<file path=ppt/tags/tag82.xml><?xml version="1.0" encoding="utf-8"?>
<p:tagLst xmlns:p="http://schemas.openxmlformats.org/presentationml/2006/main">
  <p:tag name="AS_UNIQUEID" val="3994"/>
</p:tagLst>
</file>

<file path=ppt/tags/tag83.xml><?xml version="1.0" encoding="utf-8"?>
<p:tagLst xmlns:p="http://schemas.openxmlformats.org/presentationml/2006/main">
  <p:tag name="AS_UNIQUEID" val="3995"/>
</p:tagLst>
</file>

<file path=ppt/tags/tag84.xml><?xml version="1.0" encoding="utf-8"?>
<p:tagLst xmlns:p="http://schemas.openxmlformats.org/presentationml/2006/main">
  <p:tag name="AS_UNIQUEID" val="154"/>
</p:tagLst>
</file>

<file path=ppt/tags/tag85.xml><?xml version="1.0" encoding="utf-8"?>
<p:tagLst xmlns:p="http://schemas.openxmlformats.org/presentationml/2006/main">
  <p:tag name="AS_UNIQUEID" val="3996"/>
</p:tagLst>
</file>

<file path=ppt/tags/tag86.xml><?xml version="1.0" encoding="utf-8"?>
<p:tagLst xmlns:p="http://schemas.openxmlformats.org/presentationml/2006/main">
  <p:tag name="AS_UNIQUEID" val="967"/>
</p:tagLst>
</file>

<file path=ppt/tags/tag87.xml><?xml version="1.0" encoding="utf-8"?>
<p:tagLst xmlns:p="http://schemas.openxmlformats.org/presentationml/2006/main">
  <p:tag name="AS_UNIQUEID" val="1557"/>
</p:tagLst>
</file>

<file path=ppt/tags/tag88.xml><?xml version="1.0" encoding="utf-8"?>
<p:tagLst xmlns:p="http://schemas.openxmlformats.org/presentationml/2006/main">
  <p:tag name="AS_UNIQUEID" val="1695"/>
</p:tagLst>
</file>

<file path=ppt/tags/tag89.xml><?xml version="1.0" encoding="utf-8"?>
<p:tagLst xmlns:p="http://schemas.openxmlformats.org/presentationml/2006/main">
  <p:tag name="AS_UNIQUEID" val="3913"/>
</p:tagLst>
</file>

<file path=ppt/tags/tag9.xml><?xml version="1.0" encoding="utf-8"?>
<p:tagLst xmlns:p="http://schemas.openxmlformats.org/presentationml/2006/main">
  <p:tag name="AS_UNIQUEID" val="3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2036"/>
  <p:tag name="KSO_WM_ASSEMBLE_CHIP_INDEX" val="6c8c18b199b34992bf6758a72d1aa04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COMPATIBLE" val="0"/>
  <p:tag name="KSO_WM_UNIT_DEC_AREA_ID" val="81a038722108406ba3c0441f8e9cdda9"/>
  <p:tag name="KSO_WM_UNIT_DIAGRAM_ISNUMVISUAL" val="0"/>
  <p:tag name="KSO_WM_UNIT_DIAGRAM_ISREFERUNIT" val="0"/>
  <p:tag name="KSO_WM_UNIT_HIGHLIGHT" val="0"/>
  <p:tag name="KSO_WM_UNIT_ID" val="diagram20207005_1*d*1"/>
  <p:tag name="KSO_WM_UNIT_INDEX" val="1"/>
  <p:tag name="KSO_WM_UNIT_LAYERLEVEL" val="1"/>
  <p:tag name="KSO_WM_UNIT_PICTURE_CLIP_FLAG" val="0"/>
  <p:tag name="KSO_WM_UNIT_PLACING_PICTURE" val="6c8c18b199b34992bf6758a72d1aa049"/>
  <p:tag name="KSO_WM_UNIT_PLACING_PICTURE_COLLAGE_VIEWPORT" val="{&quot;height&quot;:6288.564315352698,&quot;width&quot;:4763.9889980353637}"/>
  <p:tag name="KSO_WM_UNIT_PLACING_PICTURE_INFO" val="{&quot;code&quot;:&quot;&quot;,&quot;full_picture&quot;:false,&quot;scheme&quot;:&quot;&quot;,&quot;spacing&quot;:5}"/>
  <p:tag name="KSO_WM_UNIT_SUPPORT_UNIT_TYPE" val="[&quot;α&quot;,&quot;β&quot;,&quot;θ&quot;]"/>
  <p:tag name="KSO_WM_UNIT_TYPE" val="d"/>
  <p:tag name="KSO_WM_UNIT_VALUE" val="1142*973"/>
</p:tagLst>
</file>

<file path=ppt/tags/tag91.xml><?xml version="1.0" encoding="utf-8"?>
<p:tagLst xmlns:p="http://schemas.openxmlformats.org/presentationml/2006/main">
  <p:tag name="AS_UNIQUEID" val="1559"/>
</p:tagLst>
</file>

<file path=ppt/tags/tag92.xml><?xml version="1.0" encoding="utf-8"?>
<p:tagLst xmlns:p="http://schemas.openxmlformats.org/presentationml/2006/main">
  <p:tag name="AS_UNIQUEID" val="3997"/>
</p:tagLst>
</file>

<file path=ppt/tags/tag93.xml><?xml version="1.0" encoding="utf-8"?>
<p:tagLst xmlns:p="http://schemas.openxmlformats.org/presentationml/2006/main">
  <p:tag name="AS_UNIQUEID" val="3998"/>
</p:tagLst>
</file>

<file path=ppt/tags/tag94.xml><?xml version="1.0" encoding="utf-8"?>
<p:tagLst xmlns:p="http://schemas.openxmlformats.org/presentationml/2006/main">
  <p:tag name="AS_UNIQUEID" val="3999"/>
</p:tagLst>
</file>

<file path=ppt/tags/tag95.xml><?xml version="1.0" encoding="utf-8"?>
<p:tagLst xmlns:p="http://schemas.openxmlformats.org/presentationml/2006/main">
  <p:tag name="AS_UNIQUEID" val="4000"/>
</p:tagLst>
</file>

<file path=ppt/tags/tag96.xml><?xml version="1.0" encoding="utf-8"?>
<p:tagLst xmlns:p="http://schemas.openxmlformats.org/presentationml/2006/main">
  <p:tag name="AS_UNIQUEID" val="4001"/>
</p:tagLst>
</file>

<file path=ppt/tags/tag97.xml><?xml version="1.0" encoding="utf-8"?>
<p:tagLst xmlns:p="http://schemas.openxmlformats.org/presentationml/2006/main">
  <p:tag name="AS_UNIQUEID" val="171"/>
</p:tagLst>
</file>

<file path=ppt/tags/tag98.xml><?xml version="1.0" encoding="utf-8"?>
<p:tagLst xmlns:p="http://schemas.openxmlformats.org/presentationml/2006/main">
  <p:tag name="AS_UNIQUEID" val="4002"/>
</p:tagLst>
</file>

<file path=ppt/tags/tag99.xml><?xml version="1.0" encoding="utf-8"?>
<p:tagLst xmlns:p="http://schemas.openxmlformats.org/presentationml/2006/main">
  <p:tag name="AS_UNIQUEID" val="400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166</Paragraphs>
  <Slides>28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6">
      <vt:lpstr>Arial</vt:lpstr>
      <vt:lpstr>微软雅黑</vt:lpstr>
      <vt:lpstr>Wingdings</vt:lpstr>
      <vt:lpstr>Calibri Light</vt:lpstr>
      <vt:lpstr>Calibri</vt:lpstr>
      <vt:lpstr>宋体</vt:lpstr>
      <vt:lpstr>Aa美人篆</vt:lpstr>
      <vt:lpstr>华文隶书</vt:lpstr>
      <vt:lpstr>隶书</vt:lpstr>
      <vt:lpstr>华文楷体</vt:lpstr>
      <vt:lpstr>三极行书简</vt:lpstr>
      <vt:lpstr>华康黑体W12</vt:lpstr>
      <vt:lpstr>楷体</vt:lpstr>
      <vt:lpstr>仿宋</vt:lpstr>
      <vt:lpstr>Times New Roman</vt:lpstr>
      <vt:lpstr>华康徽宗宫体 W5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2022-08-15T14:03:05.603</cp:lastPrinted>
  <dcterms:created xsi:type="dcterms:W3CDTF">2022-08-15T14:03:05Z</dcterms:created>
  <dcterms:modified xsi:type="dcterms:W3CDTF">2022-08-15T06:03:12Z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