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72" r:id="rId3"/>
  </p:sldMasterIdLst>
  <p:notesMasterIdLst>
    <p:notesMasterId r:id="rId4"/>
  </p:notesMasterIdLst>
  <p:sldIdLst>
    <p:sldId id="358" r:id="rId5"/>
    <p:sldId id="543" r:id="rId6"/>
    <p:sldId id="546" r:id="rId7"/>
    <p:sldId id="549" r:id="rId8"/>
    <p:sldId id="548" r:id="rId9"/>
    <p:sldId id="578" r:id="rId10"/>
    <p:sldId id="547" r:id="rId11"/>
    <p:sldId id="473" r:id="rId12"/>
    <p:sldId id="508" r:id="rId13"/>
    <p:sldId id="510" r:id="rId14"/>
    <p:sldId id="513" r:id="rId15"/>
    <p:sldId id="509" r:id="rId16"/>
    <p:sldId id="511" r:id="rId17"/>
    <p:sldId id="512" r:id="rId18"/>
    <p:sldId id="514" r:id="rId19"/>
    <p:sldId id="436" r:id="rId20"/>
    <p:sldId id="521" r:id="rId21"/>
    <p:sldId id="517" r:id="rId22"/>
    <p:sldId id="519" r:id="rId23"/>
    <p:sldId id="520" r:id="rId24"/>
    <p:sldId id="550" r:id="rId25"/>
    <p:sldId id="551" r:id="rId26"/>
    <p:sldId id="553" r:id="rId27"/>
    <p:sldId id="523" r:id="rId28"/>
    <p:sldId id="524" r:id="rId29"/>
    <p:sldId id="525" r:id="rId30"/>
    <p:sldId id="554" r:id="rId31"/>
    <p:sldId id="555" r:id="rId32"/>
    <p:sldId id="552" r:id="rId33"/>
    <p:sldId id="486" r:id="rId34"/>
    <p:sldId id="557" r:id="rId35"/>
    <p:sldId id="579" r:id="rId36"/>
    <p:sldId id="560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2" d="100"/>
          <a:sy n="62" d="100"/>
        </p:scale>
        <p:origin x="-720" y="-84"/>
      </p:cViewPr>
      <p:guideLst>
        <p:guide orient="horz" pos="2234"/>
        <p:guide pos="390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slideMaster" Target="slideMasters/slideMaster3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tags" Target="tags/tag182.xml" /><Relationship Id="rId39" Type="http://schemas.openxmlformats.org/officeDocument/2006/relationships/presProps" Target="presProps.xml" /><Relationship Id="rId4" Type="http://schemas.openxmlformats.org/officeDocument/2006/relationships/notesMaster" Target="notesMasters/notesMaster1.xml" /><Relationship Id="rId40" Type="http://schemas.openxmlformats.org/officeDocument/2006/relationships/viewProps" Target="viewProps.xml" /><Relationship Id="rId41" Type="http://schemas.openxmlformats.org/officeDocument/2006/relationships/theme" Target="theme/theme1.xml" /><Relationship Id="rId42" Type="http://schemas.openxmlformats.org/officeDocument/2006/relationships/tableStyles" Target="tableStyles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Rectangle 4"/>
          <p:cNvSpPr>
            <a:spLocks noGrp="1"/>
          </p:cNvSpPr>
          <p:nvPr>
            <p:ph type="sldImg" idx="6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mpd="sng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en-US" altLang="zh-CN" sz="1200" strike="noStrike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z="1200" strike="noStrike" noProof="1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90" y="2130425"/>
            <a:ext cx="1036422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980" y="3886200"/>
            <a:ext cx="853524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0070" y="274638"/>
            <a:ext cx="2743470" cy="601186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60" y="274638"/>
            <a:ext cx="8027190" cy="60118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90" y="2130425"/>
            <a:ext cx="1036422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980" y="3886200"/>
            <a:ext cx="853524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179" y="4406900"/>
            <a:ext cx="1036422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179" y="2906713"/>
            <a:ext cx="1036422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60" y="1600200"/>
            <a:ext cx="5385330" cy="4686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210" y="1600200"/>
            <a:ext cx="5385330" cy="4686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60" y="1535113"/>
            <a:ext cx="538744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60" y="2174875"/>
            <a:ext cx="538744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977" y="1535113"/>
            <a:ext cx="538956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977" y="2174875"/>
            <a:ext cx="538956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60" y="273050"/>
            <a:ext cx="401147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03" y="273050"/>
            <a:ext cx="68163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60" y="1435100"/>
            <a:ext cx="401147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953" y="4800600"/>
            <a:ext cx="731592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953" y="612775"/>
            <a:ext cx="731592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953" y="5367338"/>
            <a:ext cx="731592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0070" y="274638"/>
            <a:ext cx="2743470" cy="601186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60" y="274638"/>
            <a:ext cx="8027190" cy="60118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90" y="2130425"/>
            <a:ext cx="1036422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980" y="3886200"/>
            <a:ext cx="853524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179" y="4406900"/>
            <a:ext cx="1036422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179" y="2906713"/>
            <a:ext cx="1036422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60" y="1600200"/>
            <a:ext cx="5385330" cy="4686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210" y="1600200"/>
            <a:ext cx="5385330" cy="4686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60" y="1535113"/>
            <a:ext cx="538744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60" y="2174875"/>
            <a:ext cx="538744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977" y="1535113"/>
            <a:ext cx="538956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977" y="2174875"/>
            <a:ext cx="538956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179" y="4406900"/>
            <a:ext cx="1036422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179" y="2906713"/>
            <a:ext cx="1036422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60" y="273050"/>
            <a:ext cx="401147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03" y="273050"/>
            <a:ext cx="68163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60" y="1435100"/>
            <a:ext cx="401147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953" y="4800600"/>
            <a:ext cx="731592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953" y="612775"/>
            <a:ext cx="731592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953" y="5367338"/>
            <a:ext cx="731592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0070" y="274638"/>
            <a:ext cx="2743470" cy="601186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60" y="274638"/>
            <a:ext cx="8027190" cy="601186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60" y="1600200"/>
            <a:ext cx="5385330" cy="4686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8210" y="1600200"/>
            <a:ext cx="5385330" cy="4686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60" y="1535113"/>
            <a:ext cx="538744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60" y="2174875"/>
            <a:ext cx="538744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977" y="1535113"/>
            <a:ext cx="538956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977" y="2174875"/>
            <a:ext cx="538956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60" y="273050"/>
            <a:ext cx="401147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03" y="273050"/>
            <a:ext cx="681633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60" y="1435100"/>
            <a:ext cx="401147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953" y="4800600"/>
            <a:ext cx="731592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953" y="612775"/>
            <a:ext cx="731592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953" y="5367338"/>
            <a:ext cx="731592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6"/>
          <p:cNvSpPr>
            <a:spLocks noChangeArrowheads="1"/>
          </p:cNvSpPr>
          <p:nvPr/>
        </p:nvSpPr>
        <p:spPr bwMode="auto">
          <a:xfrm>
            <a:off x="0" y="6678613"/>
            <a:ext cx="12193588" cy="179388"/>
          </a:xfrm>
          <a:prstGeom prst="rect">
            <a:avLst/>
          </a:prstGeom>
          <a:gradFill rotWithShape="0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</a:gradFill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ckwell" panose="02060603020205020403" pitchFamily="2" charset="0"/>
              <a:ea typeface="方正姚体" pitchFamily="2" charset="-122"/>
              <a:cs typeface="+mn-cs"/>
            </a:endParaRPr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43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4388" cy="468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1600" y="6400800"/>
            <a:ext cx="4267200" cy="28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100">
                <a:solidFill>
                  <a:srgbClr val="636363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112000" y="6400800"/>
            <a:ext cx="4979988" cy="28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100">
                <a:solidFill>
                  <a:srgbClr val="636363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486400" y="6400800"/>
            <a:ext cx="1219200" cy="28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45720" tIns="45720" rIns="45720" bIns="45720" numCol="1" anchor="ctr" anchorCtr="0" compatLnSpc="1"/>
          <a:lstStyle>
            <a:lvl1pPr algn="ctr">
              <a:defRPr sz="1100">
                <a:solidFill>
                  <a:srgbClr val="636363"/>
                </a:solidFill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itchFamily="34" charset="0"/>
            </a:endParaRPr>
          </a:p>
        </p:txBody>
      </p:sp>
      <p:sp>
        <p:nvSpPr>
          <p:cNvPr id="1032" name="矩形 7"/>
          <p:cNvSpPr>
            <a:spLocks noChangeArrowheads="1"/>
          </p:cNvSpPr>
          <p:nvPr/>
        </p:nvSpPr>
        <p:spPr bwMode="auto">
          <a:xfrm>
            <a:off x="0" y="0"/>
            <a:ext cx="12193588" cy="107950"/>
          </a:xfrm>
          <a:prstGeom prst="rect">
            <a:avLst/>
          </a:prstGeom>
          <a:gradFill rotWithShape="0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</a:gradFill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ckwell" panose="02060603020205020403" pitchFamily="2" charset="0"/>
              <a:ea typeface="方正姚体" panose="02010601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Rockwell" panose="02060603020205020403" pitchFamily="2" charset="0"/>
          <a:ea typeface="方正姚体" panose="02010601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Rockwell" panose="02060603020205020403" pitchFamily="2" charset="0"/>
          <a:ea typeface="方正姚体" panose="02010601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Rockwell" panose="02060603020205020403" pitchFamily="2" charset="0"/>
          <a:ea typeface="方正姚体" panose="02010601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Rockwell" panose="02060603020205020403" pitchFamily="2" charset="0"/>
          <a:ea typeface="方正姚体" panose="02010601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Rockwell" panose="02060603020205020403" pitchFamily="2" charset="0"/>
          <a:ea typeface="方正姚体" panose="02010601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Rockwell" panose="02060603020205020403" pitchFamily="2" charset="0"/>
          <a:ea typeface="方正姚体" panose="02010601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Rockwell" panose="02060603020205020403" pitchFamily="2" charset="0"/>
          <a:ea typeface="方正姚体" panose="02010601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Rockwell" panose="02060603020205020403" pitchFamily="2" charset="0"/>
          <a:ea typeface="方正姚体" panose="02010601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ß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Þ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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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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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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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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矩形 6"/>
          <p:cNvSpPr>
            <a:spLocks noChangeArrowheads="1"/>
          </p:cNvSpPr>
          <p:nvPr/>
        </p:nvSpPr>
        <p:spPr bwMode="auto">
          <a:xfrm>
            <a:off x="0" y="6678613"/>
            <a:ext cx="12193588" cy="179388"/>
          </a:xfrm>
          <a:prstGeom prst="rect">
            <a:avLst/>
          </a:prstGeom>
          <a:gradFill rotWithShape="0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</a:gradFill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ckwell" panose="02060603020205020403" pitchFamily="2" charset="0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051" name="矩形 7"/>
          <p:cNvSpPr>
            <a:spLocks noChangeArrowheads="1"/>
          </p:cNvSpPr>
          <p:nvPr/>
        </p:nvSpPr>
        <p:spPr bwMode="auto">
          <a:xfrm>
            <a:off x="0" y="0"/>
            <a:ext cx="12193588" cy="107950"/>
          </a:xfrm>
          <a:prstGeom prst="rect">
            <a:avLst/>
          </a:prstGeom>
          <a:gradFill rotWithShape="0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</a:gradFill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ckwell" panose="02060603020205020403" pitchFamily="2" charset="0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052" name="矩形 8"/>
          <p:cNvSpPr>
            <a:spLocks noChangeArrowheads="1"/>
          </p:cNvSpPr>
          <p:nvPr/>
        </p:nvSpPr>
        <p:spPr bwMode="auto">
          <a:xfrm>
            <a:off x="609600" y="1411288"/>
            <a:ext cx="10974388" cy="17463"/>
          </a:xfrm>
          <a:prstGeom prst="rect">
            <a:avLst/>
          </a:prstGeom>
          <a:gradFill rotWithShape="0">
            <a:gsLst>
              <a:gs pos="0">
                <a:srgbClr val="DCD9CC">
                  <a:alpha val="20000"/>
                </a:srgbClr>
              </a:gs>
              <a:gs pos="50000">
                <a:srgbClr val="918415">
                  <a:alpha val="35000"/>
                </a:srgbClr>
              </a:gs>
              <a:gs pos="100000">
                <a:srgbClr val="DCD9CC">
                  <a:alpha val="50000"/>
                </a:srgbClr>
              </a:gs>
            </a:gsLst>
            <a:lin ang="0" scaled="1"/>
          </a:gradFill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ckwell" panose="02060603020205020403" pitchFamily="2" charset="0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053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43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4" name="文本占位符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4388" cy="468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5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6838" y="6400800"/>
            <a:ext cx="4268788" cy="28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100">
                <a:solidFill>
                  <a:srgbClr val="636363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6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108825" y="6400800"/>
            <a:ext cx="4978400" cy="28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100">
                <a:solidFill>
                  <a:srgbClr val="636363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7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486400" y="6400800"/>
            <a:ext cx="1219200" cy="28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45720" tIns="45720" rIns="45720" bIns="45720" numCol="1" anchor="ctr" anchorCtr="0" compatLnSpc="1"/>
          <a:lstStyle>
            <a:lvl1pPr algn="ctr">
              <a:defRPr sz="1100">
                <a:solidFill>
                  <a:srgbClr val="636363"/>
                </a:solidFill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Rockwell" panose="02060603020205020403" pitchFamily="2" charset="0"/>
          <a:ea typeface="方正姚体" panose="02010601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Rockwell" panose="02060603020205020403" pitchFamily="2" charset="0"/>
          <a:ea typeface="方正姚体" panose="02010601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Rockwell" panose="02060603020205020403" pitchFamily="2" charset="0"/>
          <a:ea typeface="方正姚体" panose="02010601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Rockwell" panose="02060603020205020403" pitchFamily="2" charset="0"/>
          <a:ea typeface="方正姚体" panose="02010601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Rockwell" panose="02060603020205020403" pitchFamily="2" charset="0"/>
          <a:ea typeface="方正姚体" panose="02010601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Rockwell" panose="02060603020205020403" pitchFamily="2" charset="0"/>
          <a:ea typeface="方正姚体" panose="02010601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Rockwell" panose="02060603020205020403" pitchFamily="2" charset="0"/>
          <a:ea typeface="方正姚体" panose="02010601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Rockwell" panose="02060603020205020403" pitchFamily="2" charset="0"/>
          <a:ea typeface="方正姚体" panose="02010601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ß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Þ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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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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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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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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矩形 6"/>
          <p:cNvSpPr>
            <a:spLocks noChangeArrowheads="1"/>
          </p:cNvSpPr>
          <p:nvPr/>
        </p:nvSpPr>
        <p:spPr bwMode="auto">
          <a:xfrm>
            <a:off x="0" y="6678613"/>
            <a:ext cx="12193588" cy="179388"/>
          </a:xfrm>
          <a:prstGeom prst="rect">
            <a:avLst/>
          </a:prstGeom>
          <a:gradFill rotWithShape="0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</a:gradFill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ckwell" panose="02060603020205020403" pitchFamily="2" charset="0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051" name="矩形 7"/>
          <p:cNvSpPr>
            <a:spLocks noChangeArrowheads="1"/>
          </p:cNvSpPr>
          <p:nvPr/>
        </p:nvSpPr>
        <p:spPr bwMode="auto">
          <a:xfrm>
            <a:off x="0" y="0"/>
            <a:ext cx="12193588" cy="107950"/>
          </a:xfrm>
          <a:prstGeom prst="rect">
            <a:avLst/>
          </a:prstGeom>
          <a:gradFill rotWithShape="0">
            <a:gsLst>
              <a:gs pos="0">
                <a:srgbClr val="918415">
                  <a:alpha val="50000"/>
                </a:srgbClr>
              </a:gs>
              <a:gs pos="50000">
                <a:srgbClr val="EEEDE7">
                  <a:alpha val="45000"/>
                </a:srgbClr>
              </a:gs>
              <a:gs pos="100000">
                <a:srgbClr val="918415">
                  <a:alpha val="39999"/>
                </a:srgbClr>
              </a:gs>
            </a:gsLst>
            <a:lin ang="0" scaled="1"/>
          </a:gradFill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ckwell" panose="02060603020205020403" pitchFamily="2" charset="0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052" name="矩形 8"/>
          <p:cNvSpPr>
            <a:spLocks noChangeArrowheads="1"/>
          </p:cNvSpPr>
          <p:nvPr/>
        </p:nvSpPr>
        <p:spPr bwMode="auto">
          <a:xfrm>
            <a:off x="609600" y="1411288"/>
            <a:ext cx="10974388" cy="17463"/>
          </a:xfrm>
          <a:prstGeom prst="rect">
            <a:avLst/>
          </a:prstGeom>
          <a:gradFill rotWithShape="0">
            <a:gsLst>
              <a:gs pos="0">
                <a:srgbClr val="DCD9CC">
                  <a:alpha val="20000"/>
                </a:srgbClr>
              </a:gs>
              <a:gs pos="50000">
                <a:srgbClr val="918415">
                  <a:alpha val="35000"/>
                </a:srgbClr>
              </a:gs>
              <a:gs pos="100000">
                <a:srgbClr val="DCD9CC">
                  <a:alpha val="50000"/>
                </a:srgbClr>
              </a:gs>
            </a:gsLst>
            <a:lin ang="0" scaled="1"/>
          </a:gradFill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ckwell" panose="02060603020205020403" pitchFamily="2" charset="0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2053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43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4" name="文本占位符 2"/>
          <p:cNvSpPr>
            <a:spLocks noGrp="1"/>
          </p:cNvSpPr>
          <p:nvPr>
            <p:ph type="body" idx="5"/>
          </p:nvPr>
        </p:nvSpPr>
        <p:spPr>
          <a:xfrm>
            <a:off x="609600" y="1600200"/>
            <a:ext cx="10974388" cy="4686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5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6838" y="6400800"/>
            <a:ext cx="4268788" cy="28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100">
                <a:solidFill>
                  <a:srgbClr val="636363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6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108825" y="6400800"/>
            <a:ext cx="4978400" cy="28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100">
                <a:solidFill>
                  <a:srgbClr val="636363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636363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7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486400" y="6400800"/>
            <a:ext cx="1219200" cy="28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45720" tIns="45720" rIns="45720" bIns="45720" numCol="1" anchor="ctr" anchorCtr="0" compatLnSpc="1"/>
          <a:lstStyle>
            <a:lvl1pPr algn="ctr">
              <a:defRPr sz="1100">
                <a:solidFill>
                  <a:srgbClr val="636363"/>
                </a:solidFill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Rockwell" panose="02060603020205020403" pitchFamily="2" charset="0"/>
          <a:ea typeface="方正姚体" panose="02010601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Rockwell" panose="02060603020205020403" pitchFamily="2" charset="0"/>
          <a:ea typeface="方正姚体" panose="02010601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Rockwell" panose="02060603020205020403" pitchFamily="2" charset="0"/>
          <a:ea typeface="方正姚体" panose="02010601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Rockwell" panose="02060603020205020403" pitchFamily="2" charset="0"/>
          <a:ea typeface="方正姚体" panose="02010601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Rockwell" panose="02060603020205020403" pitchFamily="2" charset="0"/>
          <a:ea typeface="方正姚体" panose="02010601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Rockwell" panose="02060603020205020403" pitchFamily="2" charset="0"/>
          <a:ea typeface="方正姚体" panose="02010601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Rockwell" panose="02060603020205020403" pitchFamily="2" charset="0"/>
          <a:ea typeface="方正姚体" panose="02010601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Rockwell" panose="02060603020205020403" pitchFamily="2" charset="0"/>
          <a:ea typeface="方正姚体" panose="02010601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ß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Þ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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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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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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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2" charset="2"/>
        <a:buChar char="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image" Target="../media/image10.png" /><Relationship Id="rId11" Type="http://schemas.openxmlformats.org/officeDocument/2006/relationships/tags" Target="../tags/tag31.xml" /><Relationship Id="rId2" Type="http://schemas.openxmlformats.org/officeDocument/2006/relationships/tags" Target="../tags/tag25.xml" /><Relationship Id="rId3" Type="http://schemas.openxmlformats.org/officeDocument/2006/relationships/image" Target="../media/image8.png" /><Relationship Id="rId4" Type="http://schemas.openxmlformats.org/officeDocument/2006/relationships/tags" Target="../tags/tag26.xml" /><Relationship Id="rId5" Type="http://schemas.openxmlformats.org/officeDocument/2006/relationships/tags" Target="../tags/tag27.xml" /><Relationship Id="rId6" Type="http://schemas.openxmlformats.org/officeDocument/2006/relationships/tags" Target="../tags/tag28.xml" /><Relationship Id="rId7" Type="http://schemas.openxmlformats.org/officeDocument/2006/relationships/image" Target="../media/image9.png" /><Relationship Id="rId8" Type="http://schemas.openxmlformats.org/officeDocument/2006/relationships/tags" Target="../tags/tag29.xml" /><Relationship Id="rId9" Type="http://schemas.openxmlformats.org/officeDocument/2006/relationships/tags" Target="../tags/tag3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ags" Target="../tags/tag32.xml" /><Relationship Id="rId3" Type="http://schemas.openxmlformats.org/officeDocument/2006/relationships/tags" Target="../tags/tag33.xml" /><Relationship Id="rId4" Type="http://schemas.openxmlformats.org/officeDocument/2006/relationships/tags" Target="../tags/tag34.xml" /><Relationship Id="rId5" Type="http://schemas.openxmlformats.org/officeDocument/2006/relationships/image" Target="../media/image11.png" /><Relationship Id="rId6" Type="http://schemas.openxmlformats.org/officeDocument/2006/relationships/tags" Target="../tags/tag35.xml" /><Relationship Id="rId7" Type="http://schemas.openxmlformats.org/officeDocument/2006/relationships/image" Target="../media/image12.png" /><Relationship Id="rId8" Type="http://schemas.openxmlformats.org/officeDocument/2006/relationships/tags" Target="../tags/tag3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37.xml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image" Target="../media/image13.jpeg" /><Relationship Id="rId6" Type="http://schemas.openxmlformats.org/officeDocument/2006/relationships/tags" Target="../tags/tag40.xml" /><Relationship Id="rId7" Type="http://schemas.openxmlformats.org/officeDocument/2006/relationships/tags" Target="../tags/tag41.xml" /><Relationship Id="rId8" Type="http://schemas.openxmlformats.org/officeDocument/2006/relationships/image" Target="../media/image14.png" /><Relationship Id="rId9" Type="http://schemas.openxmlformats.org/officeDocument/2006/relationships/tags" Target="../tags/tag4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tags" Target="../tags/tag48.xml" /><Relationship Id="rId2" Type="http://schemas.openxmlformats.org/officeDocument/2006/relationships/tags" Target="../tags/tag43.xml" /><Relationship Id="rId3" Type="http://schemas.openxmlformats.org/officeDocument/2006/relationships/tags" Target="../tags/tag44.xml" /><Relationship Id="rId4" Type="http://schemas.openxmlformats.org/officeDocument/2006/relationships/tags" Target="../tags/tag45.xml" /><Relationship Id="rId5" Type="http://schemas.openxmlformats.org/officeDocument/2006/relationships/image" Target="../media/image15.png" /><Relationship Id="rId6" Type="http://schemas.openxmlformats.org/officeDocument/2006/relationships/tags" Target="../tags/tag46.xml" /><Relationship Id="rId7" Type="http://schemas.openxmlformats.org/officeDocument/2006/relationships/image" Target="../media/image16.png" /><Relationship Id="rId8" Type="http://schemas.openxmlformats.org/officeDocument/2006/relationships/tags" Target="../tags/tag47.xml" /><Relationship Id="rId9" Type="http://schemas.openxmlformats.org/officeDocument/2006/relationships/image" Target="../media/image17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image" Target="../media/image18.png" /><Relationship Id="rId6" Type="http://schemas.openxmlformats.org/officeDocument/2006/relationships/tags" Target="../tags/tag52.xml" /><Relationship Id="rId7" Type="http://schemas.openxmlformats.org/officeDocument/2006/relationships/image" Target="../media/image19.png" /><Relationship Id="rId8" Type="http://schemas.openxmlformats.org/officeDocument/2006/relationships/tags" Target="../tags/tag5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ags" Target="../tags/tag54.xml" /><Relationship Id="rId3" Type="http://schemas.openxmlformats.org/officeDocument/2006/relationships/tags" Target="../tags/tag55.xml" /><Relationship Id="rId4" Type="http://schemas.openxmlformats.org/officeDocument/2006/relationships/tags" Target="../tags/tag56.xml" /><Relationship Id="rId5" Type="http://schemas.openxmlformats.org/officeDocument/2006/relationships/image" Target="../media/image20.png" /><Relationship Id="rId6" Type="http://schemas.openxmlformats.org/officeDocument/2006/relationships/tags" Target="../tags/tag5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tags" Target="../tags/tag6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tags" Target="../tags/tag68.xml" /><Relationship Id="rId3" Type="http://schemas.openxmlformats.org/officeDocument/2006/relationships/tags" Target="../tags/tag69.xml" /><Relationship Id="rId4" Type="http://schemas.openxmlformats.org/officeDocument/2006/relationships/tags" Target="../tags/tag70.xml" /><Relationship Id="rId5" Type="http://schemas.openxmlformats.org/officeDocument/2006/relationships/tags" Target="../tags/tag71.xml" /><Relationship Id="rId6" Type="http://schemas.openxmlformats.org/officeDocument/2006/relationships/tags" Target="../tags/tag7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10" Type="http://schemas.openxmlformats.org/officeDocument/2006/relationships/tags" Target="../tags/tag81.xml" /><Relationship Id="rId11" Type="http://schemas.openxmlformats.org/officeDocument/2006/relationships/tags" Target="../tags/tag82.xml" /><Relationship Id="rId12" Type="http://schemas.openxmlformats.org/officeDocument/2006/relationships/tags" Target="../tags/tag83.xml" /><Relationship Id="rId13" Type="http://schemas.openxmlformats.org/officeDocument/2006/relationships/tags" Target="../tags/tag84.xml" /><Relationship Id="rId14" Type="http://schemas.openxmlformats.org/officeDocument/2006/relationships/tags" Target="../tags/tag85.xml" /><Relationship Id="rId15" Type="http://schemas.openxmlformats.org/officeDocument/2006/relationships/tags" Target="../tags/tag86.xml" /><Relationship Id="rId16" Type="http://schemas.openxmlformats.org/officeDocument/2006/relationships/tags" Target="../tags/tag87.xml" /><Relationship Id="rId17" Type="http://schemas.openxmlformats.org/officeDocument/2006/relationships/tags" Target="../tags/tag88.xml" /><Relationship Id="rId18" Type="http://schemas.openxmlformats.org/officeDocument/2006/relationships/tags" Target="../tags/tag89.xml" /><Relationship Id="rId19" Type="http://schemas.openxmlformats.org/officeDocument/2006/relationships/tags" Target="../tags/tag90.xml" /><Relationship Id="rId2" Type="http://schemas.openxmlformats.org/officeDocument/2006/relationships/tags" Target="../tags/tag73.xml" /><Relationship Id="rId20" Type="http://schemas.openxmlformats.org/officeDocument/2006/relationships/tags" Target="../tags/tag91.xml" /><Relationship Id="rId21" Type="http://schemas.openxmlformats.org/officeDocument/2006/relationships/image" Target="../media/image21.png" /><Relationship Id="rId22" Type="http://schemas.openxmlformats.org/officeDocument/2006/relationships/tags" Target="../tags/tag92.xml" /><Relationship Id="rId3" Type="http://schemas.openxmlformats.org/officeDocument/2006/relationships/tags" Target="../tags/tag74.xml" /><Relationship Id="rId4" Type="http://schemas.openxmlformats.org/officeDocument/2006/relationships/tags" Target="../tags/tag75.xml" /><Relationship Id="rId5" Type="http://schemas.openxmlformats.org/officeDocument/2006/relationships/tags" Target="../tags/tag76.xml" /><Relationship Id="rId6" Type="http://schemas.openxmlformats.org/officeDocument/2006/relationships/tags" Target="../tags/tag77.xml" /><Relationship Id="rId7" Type="http://schemas.openxmlformats.org/officeDocument/2006/relationships/tags" Target="../tags/tag78.xml" /><Relationship Id="rId8" Type="http://schemas.openxmlformats.org/officeDocument/2006/relationships/tags" Target="../tags/tag79.xml" /><Relationship Id="rId9" Type="http://schemas.openxmlformats.org/officeDocument/2006/relationships/tags" Target="../tags/tag8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10" Type="http://schemas.openxmlformats.org/officeDocument/2006/relationships/tags" Target="../tags/tag96.xml" /><Relationship Id="rId11" Type="http://schemas.openxmlformats.org/officeDocument/2006/relationships/tags" Target="../tags/tag97.xml" /><Relationship Id="rId12" Type="http://schemas.openxmlformats.org/officeDocument/2006/relationships/image" Target="../media/image22.gif" /><Relationship Id="rId13" Type="http://schemas.openxmlformats.org/officeDocument/2006/relationships/tags" Target="../tags/tag98.xml" /><Relationship Id="rId14" Type="http://schemas.openxmlformats.org/officeDocument/2006/relationships/slide" Target="slide31.xml" TargetMode="Internal" /><Relationship Id="rId15" Type="http://schemas.openxmlformats.org/officeDocument/2006/relationships/tags" Target="../tags/tag99.xml" /><Relationship Id="rId16" Type="http://schemas.openxmlformats.org/officeDocument/2006/relationships/tags" Target="../tags/tag100.xml" /><Relationship Id="rId2" Type="http://schemas.openxmlformats.org/officeDocument/2006/relationships/tags" Target="../tags/tag93.xml" /><Relationship Id="rId3" Type="http://schemas.openxmlformats.org/officeDocument/2006/relationships/tags" Target="../tags/tag94.xml" /><Relationship Id="rId4" Type="http://schemas.openxmlformats.org/officeDocument/2006/relationships/slide" Target="slide21.xml" TargetMode="Internal" /><Relationship Id="rId5" Type="http://schemas.openxmlformats.org/officeDocument/2006/relationships/slide" Target="slide23.xml" TargetMode="Internal" /><Relationship Id="rId6" Type="http://schemas.openxmlformats.org/officeDocument/2006/relationships/slide" Target="slide24.xml" TargetMode="Internal" /><Relationship Id="rId7" Type="http://schemas.openxmlformats.org/officeDocument/2006/relationships/slide" Target="slide29.xml" TargetMode="Internal" /><Relationship Id="rId8" Type="http://schemas.openxmlformats.org/officeDocument/2006/relationships/slide" Target="slide30.xml" TargetMode="Internal" /><Relationship Id="rId9" Type="http://schemas.openxmlformats.org/officeDocument/2006/relationships/tags" Target="../tags/tag9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tags" Target="../tags/tag101.xml" /><Relationship Id="rId3" Type="http://schemas.openxmlformats.org/officeDocument/2006/relationships/image" Target="../media/image23.png" /><Relationship Id="rId4" Type="http://schemas.openxmlformats.org/officeDocument/2006/relationships/tags" Target="../tags/tag102.xml" /><Relationship Id="rId5" Type="http://schemas.openxmlformats.org/officeDocument/2006/relationships/image" Target="../media/image24.png" /><Relationship Id="rId6" Type="http://schemas.openxmlformats.org/officeDocument/2006/relationships/tags" Target="../tags/tag103.xml" /><Relationship Id="rId7" Type="http://schemas.openxmlformats.org/officeDocument/2006/relationships/tags" Target="../tags/tag10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tags" Target="../tags/tag105.xml" /><Relationship Id="rId3" Type="http://schemas.openxmlformats.org/officeDocument/2006/relationships/image" Target="../media/image25.jpeg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slide" Target="slide20.xml" TargetMode="Interna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tags" Target="../tags/tag109.xml" /><Relationship Id="rId3" Type="http://schemas.openxmlformats.org/officeDocument/2006/relationships/image" Target="../media/image26.png" /><Relationship Id="rId4" Type="http://schemas.openxmlformats.org/officeDocument/2006/relationships/tags" Target="../tags/tag110.xml" /><Relationship Id="rId5" Type="http://schemas.openxmlformats.org/officeDocument/2006/relationships/image" Target="../media/image27.png" /><Relationship Id="rId6" Type="http://schemas.openxmlformats.org/officeDocument/2006/relationships/tags" Target="../tags/tag111.xml" /><Relationship Id="rId7" Type="http://schemas.openxmlformats.org/officeDocument/2006/relationships/slide" Target="slide20.xml" TargetMode="Interna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tags" Target="../tags/tag112.xml" /><Relationship Id="rId3" Type="http://schemas.openxmlformats.org/officeDocument/2006/relationships/image" Target="../media/image28.png" /><Relationship Id="rId4" Type="http://schemas.openxmlformats.org/officeDocument/2006/relationships/tags" Target="../tags/tag113.xml" /><Relationship Id="rId5" Type="http://schemas.openxmlformats.org/officeDocument/2006/relationships/tags" Target="../tags/tag11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tags" Target="../tags/tag115.xml" /><Relationship Id="rId3" Type="http://schemas.openxmlformats.org/officeDocument/2006/relationships/image" Target="../media/image29.png" /><Relationship Id="rId4" Type="http://schemas.openxmlformats.org/officeDocument/2006/relationships/tags" Target="../tags/tag116.xml" /><Relationship Id="rId5" Type="http://schemas.openxmlformats.org/officeDocument/2006/relationships/tags" Target="../tags/tag11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tags" Target="../tags/tag118.xml" /><Relationship Id="rId3" Type="http://schemas.openxmlformats.org/officeDocument/2006/relationships/image" Target="../media/image30.png" /><Relationship Id="rId4" Type="http://schemas.openxmlformats.org/officeDocument/2006/relationships/tags" Target="../tags/tag119.xml" /><Relationship Id="rId5" Type="http://schemas.openxmlformats.org/officeDocument/2006/relationships/tags" Target="../tags/tag120.xml" /><Relationship Id="rId6" Type="http://schemas.openxmlformats.org/officeDocument/2006/relationships/tags" Target="../tags/tag121.xml" /><Relationship Id="rId7" Type="http://schemas.openxmlformats.org/officeDocument/2006/relationships/slide" Target="slide1.xml" TargetMode="Interna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10" Type="http://schemas.openxmlformats.org/officeDocument/2006/relationships/tags" Target="../tags/tag127.xml" /><Relationship Id="rId2" Type="http://schemas.openxmlformats.org/officeDocument/2006/relationships/tags" Target="../tags/tag122.xml" /><Relationship Id="rId3" Type="http://schemas.openxmlformats.org/officeDocument/2006/relationships/image" Target="../media/image31.jpeg" /><Relationship Id="rId4" Type="http://schemas.openxmlformats.org/officeDocument/2006/relationships/tags" Target="../tags/tag123.xml" /><Relationship Id="rId5" Type="http://schemas.openxmlformats.org/officeDocument/2006/relationships/image" Target="../media/image32.jpeg" /><Relationship Id="rId6" Type="http://schemas.openxmlformats.org/officeDocument/2006/relationships/tags" Target="../tags/tag124.xml" /><Relationship Id="rId7" Type="http://schemas.openxmlformats.org/officeDocument/2006/relationships/tags" Target="../tags/tag125.xml" /><Relationship Id="rId8" Type="http://schemas.openxmlformats.org/officeDocument/2006/relationships/image" Target="../media/image33.jpeg" /><Relationship Id="rId9" Type="http://schemas.openxmlformats.org/officeDocument/2006/relationships/tags" Target="../tags/tag12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10" Type="http://schemas.openxmlformats.org/officeDocument/2006/relationships/tags" Target="../tags/tag132.xml" /><Relationship Id="rId2" Type="http://schemas.openxmlformats.org/officeDocument/2006/relationships/tags" Target="../tags/tag128.xml" /><Relationship Id="rId3" Type="http://schemas.openxmlformats.org/officeDocument/2006/relationships/image" Target="../media/image34.png" /><Relationship Id="rId4" Type="http://schemas.openxmlformats.org/officeDocument/2006/relationships/tags" Target="../tags/tag129.xml" /><Relationship Id="rId5" Type="http://schemas.openxmlformats.org/officeDocument/2006/relationships/hyperlink" Target="http://search.cctv.com/playVideo.php?detailsid=2c76aaeec58345beb29955c6e28b4e8e" TargetMode="External" /><Relationship Id="rId6" Type="http://schemas.openxmlformats.org/officeDocument/2006/relationships/tags" Target="../tags/tag130.xml" /><Relationship Id="rId7" Type="http://schemas.openxmlformats.org/officeDocument/2006/relationships/image" Target="../media/image35.jpeg" /><Relationship Id="rId8" Type="http://schemas.openxmlformats.org/officeDocument/2006/relationships/tags" Target="../tags/tag131.xml" /><Relationship Id="rId9" Type="http://schemas.openxmlformats.org/officeDocument/2006/relationships/slide" Target="slide20.xml" TargetMode="Interna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10" Type="http://schemas.openxmlformats.org/officeDocument/2006/relationships/tags" Target="../tags/tag137.xml" /><Relationship Id="rId11" Type="http://schemas.openxmlformats.org/officeDocument/2006/relationships/image" Target="../media/image40.jpeg" /><Relationship Id="rId12" Type="http://schemas.openxmlformats.org/officeDocument/2006/relationships/tags" Target="../tags/tag138.xml" /><Relationship Id="rId13" Type="http://schemas.openxmlformats.org/officeDocument/2006/relationships/image" Target="../media/image41.jpeg" /><Relationship Id="rId14" Type="http://schemas.openxmlformats.org/officeDocument/2006/relationships/tags" Target="../tags/tag139.xml" /><Relationship Id="rId15" Type="http://schemas.openxmlformats.org/officeDocument/2006/relationships/slide" Target="slide20.xml" TargetMode="Internal" /><Relationship Id="rId2" Type="http://schemas.openxmlformats.org/officeDocument/2006/relationships/tags" Target="../tags/tag133.xml" /><Relationship Id="rId3" Type="http://schemas.openxmlformats.org/officeDocument/2006/relationships/image" Target="../media/image36.jpeg" /><Relationship Id="rId4" Type="http://schemas.openxmlformats.org/officeDocument/2006/relationships/tags" Target="../tags/tag134.xml" /><Relationship Id="rId5" Type="http://schemas.openxmlformats.org/officeDocument/2006/relationships/image" Target="../media/image37.jpeg" /><Relationship Id="rId6" Type="http://schemas.openxmlformats.org/officeDocument/2006/relationships/tags" Target="../tags/tag135.xml" /><Relationship Id="rId7" Type="http://schemas.openxmlformats.org/officeDocument/2006/relationships/image" Target="../media/image38.jpeg" /><Relationship Id="rId8" Type="http://schemas.openxmlformats.org/officeDocument/2006/relationships/tags" Target="../tags/tag136.xml" /><Relationship Id="rId9" Type="http://schemas.openxmlformats.org/officeDocument/2006/relationships/image" Target="../media/image39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0.xml" /><Relationship Id="rId3" Type="http://schemas.openxmlformats.org/officeDocument/2006/relationships/tags" Target="../tags/tag141.xml" /><Relationship Id="rId4" Type="http://schemas.openxmlformats.org/officeDocument/2006/relationships/image" Target="../media/image2.png" /><Relationship Id="rId5" Type="http://schemas.openxmlformats.org/officeDocument/2006/relationships/tags" Target="../tags/tag142.xml" /><Relationship Id="rId6" Type="http://schemas.openxmlformats.org/officeDocument/2006/relationships/slide" Target="slide20.xml" TargetMode="Interna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143.xml" /><Relationship Id="rId3" Type="http://schemas.openxmlformats.org/officeDocument/2006/relationships/tags" Target="../tags/tag144.xml" /><Relationship Id="rId4" Type="http://schemas.openxmlformats.org/officeDocument/2006/relationships/tags" Target="../tags/tag145.xml" /><Relationship Id="rId5" Type="http://schemas.openxmlformats.org/officeDocument/2006/relationships/tags" Target="../tags/tag146.xml" /><Relationship Id="rId6" Type="http://schemas.openxmlformats.org/officeDocument/2006/relationships/tags" Target="../tags/tag147.xml" /><Relationship Id="rId7" Type="http://schemas.openxmlformats.org/officeDocument/2006/relationships/image" Target="../media/image22.gif" /><Relationship Id="rId8" Type="http://schemas.openxmlformats.org/officeDocument/2006/relationships/tags" Target="../tags/tag148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156.xml" /><Relationship Id="rId11" Type="http://schemas.openxmlformats.org/officeDocument/2006/relationships/tags" Target="../tags/tag157.xml" /><Relationship Id="rId12" Type="http://schemas.openxmlformats.org/officeDocument/2006/relationships/tags" Target="../tags/tag158.xml" /><Relationship Id="rId13" Type="http://schemas.openxmlformats.org/officeDocument/2006/relationships/tags" Target="../tags/tag159.xml" /><Relationship Id="rId14" Type="http://schemas.openxmlformats.org/officeDocument/2006/relationships/tags" Target="../tags/tag160.xml" /><Relationship Id="rId15" Type="http://schemas.openxmlformats.org/officeDocument/2006/relationships/tags" Target="../tags/tag161.xml" /><Relationship Id="rId16" Type="http://schemas.openxmlformats.org/officeDocument/2006/relationships/tags" Target="../tags/tag162.xml" /><Relationship Id="rId17" Type="http://schemas.openxmlformats.org/officeDocument/2006/relationships/tags" Target="../tags/tag163.xml" /><Relationship Id="rId18" Type="http://schemas.openxmlformats.org/officeDocument/2006/relationships/tags" Target="../tags/tag164.xml" /><Relationship Id="rId19" Type="http://schemas.openxmlformats.org/officeDocument/2006/relationships/tags" Target="../tags/tag165.xml" /><Relationship Id="rId2" Type="http://schemas.openxmlformats.org/officeDocument/2006/relationships/tags" Target="../tags/tag149.xml" /><Relationship Id="rId20" Type="http://schemas.openxmlformats.org/officeDocument/2006/relationships/image" Target="../media/image43.png" /><Relationship Id="rId21" Type="http://schemas.openxmlformats.org/officeDocument/2006/relationships/tags" Target="../tags/tag166.xml" /><Relationship Id="rId22" Type="http://schemas.openxmlformats.org/officeDocument/2006/relationships/tags" Target="../tags/tag167.xml" /><Relationship Id="rId23" Type="http://schemas.openxmlformats.org/officeDocument/2006/relationships/tags" Target="../tags/tag168.xml" /><Relationship Id="rId24" Type="http://schemas.openxmlformats.org/officeDocument/2006/relationships/tags" Target="../tags/tag169.xml" /><Relationship Id="rId25" Type="http://schemas.openxmlformats.org/officeDocument/2006/relationships/tags" Target="../tags/tag170.xml" /><Relationship Id="rId26" Type="http://schemas.openxmlformats.org/officeDocument/2006/relationships/tags" Target="../tags/tag171.xml" /><Relationship Id="rId27" Type="http://schemas.openxmlformats.org/officeDocument/2006/relationships/tags" Target="../tags/tag172.xml" /><Relationship Id="rId3" Type="http://schemas.openxmlformats.org/officeDocument/2006/relationships/tags" Target="../tags/tag150.xml" /><Relationship Id="rId4" Type="http://schemas.openxmlformats.org/officeDocument/2006/relationships/image" Target="../media/image42.gif" /><Relationship Id="rId5" Type="http://schemas.openxmlformats.org/officeDocument/2006/relationships/tags" Target="../tags/tag151.xml" /><Relationship Id="rId6" Type="http://schemas.openxmlformats.org/officeDocument/2006/relationships/tags" Target="../tags/tag152.xml" /><Relationship Id="rId7" Type="http://schemas.openxmlformats.org/officeDocument/2006/relationships/tags" Target="../tags/tag153.xml" /><Relationship Id="rId8" Type="http://schemas.openxmlformats.org/officeDocument/2006/relationships/tags" Target="../tags/tag154.xml" /><Relationship Id="rId9" Type="http://schemas.openxmlformats.org/officeDocument/2006/relationships/tags" Target="../tags/tag155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180.xml" /><Relationship Id="rId11" Type="http://schemas.openxmlformats.org/officeDocument/2006/relationships/image" Target="../media/image45.png" /><Relationship Id="rId12" Type="http://schemas.openxmlformats.org/officeDocument/2006/relationships/tags" Target="../tags/tag181.xml" /><Relationship Id="rId2" Type="http://schemas.openxmlformats.org/officeDocument/2006/relationships/tags" Target="../tags/tag173.xml" /><Relationship Id="rId3" Type="http://schemas.openxmlformats.org/officeDocument/2006/relationships/image" Target="../media/image44.jpeg" /><Relationship Id="rId4" Type="http://schemas.openxmlformats.org/officeDocument/2006/relationships/tags" Target="../tags/tag174.xml" /><Relationship Id="rId5" Type="http://schemas.openxmlformats.org/officeDocument/2006/relationships/tags" Target="../tags/tag175.xml" /><Relationship Id="rId6" Type="http://schemas.openxmlformats.org/officeDocument/2006/relationships/tags" Target="../tags/tag176.xml" /><Relationship Id="rId7" Type="http://schemas.openxmlformats.org/officeDocument/2006/relationships/tags" Target="../tags/tag177.xml" /><Relationship Id="rId8" Type="http://schemas.openxmlformats.org/officeDocument/2006/relationships/tags" Target="../tags/tag178.xml" /><Relationship Id="rId9" Type="http://schemas.openxmlformats.org/officeDocument/2006/relationships/tags" Target="../tags/tag17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4.png" /><Relationship Id="rId3" Type="http://schemas.openxmlformats.org/officeDocument/2006/relationships/tags" Target="../tags/tag1.xml" /><Relationship Id="rId4" Type="http://schemas.openxmlformats.org/officeDocument/2006/relationships/video" Target="file:///E:\&#19979;&#36733;&#35270;&#39057;\&#26417;&#24191;&#26435;&#24320;&#23398;&#27573;&#23376;&#21448;&#26469;&#20102;&#65281;&#31505;&#21040;&#23849;&#28291;.mp4" TargetMode="External" /><Relationship Id="rId5" Type="http://schemas.microsoft.com/office/2007/relationships/media" Target="file:///E:\&#19979;&#36733;&#35270;&#39057;\&#26417;&#24191;&#26435;&#24320;&#23398;&#27573;&#23376;&#21448;&#26469;&#20102;&#65281;&#31505;&#21040;&#23849;&#28291;.mp4" TargetMode="Externa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.xml" /><Relationship Id="rId3" Type="http://schemas.openxmlformats.org/officeDocument/2006/relationships/image" Target="../media/image5.jpeg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6.xml" /><Relationship Id="rId3" Type="http://schemas.openxmlformats.org/officeDocument/2006/relationships/tags" Target="../tags/tag7.xml" /><Relationship Id="rId4" Type="http://schemas.openxmlformats.org/officeDocument/2006/relationships/tags" Target="../tags/tag8.xml" /><Relationship Id="rId5" Type="http://schemas.openxmlformats.org/officeDocument/2006/relationships/image" Target="../media/image2.png" /><Relationship Id="rId6" Type="http://schemas.openxmlformats.org/officeDocument/2006/relationships/tags" Target="../tags/tag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0.xml" /><Relationship Id="rId3" Type="http://schemas.openxmlformats.org/officeDocument/2006/relationships/tags" Target="../tags/tag1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image" Target="../media/image6.png" /><Relationship Id="rId5" Type="http://schemas.openxmlformats.org/officeDocument/2006/relationships/tags" Target="../tags/tag1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22.xml" /><Relationship Id="rId11" Type="http://schemas.openxmlformats.org/officeDocument/2006/relationships/tags" Target="../tags/tag23.xml" /><Relationship Id="rId12" Type="http://schemas.openxmlformats.org/officeDocument/2006/relationships/tags" Target="../tags/tag24.xml" /><Relationship Id="rId2" Type="http://schemas.openxmlformats.org/officeDocument/2006/relationships/tags" Target="../tags/tag15.xml" /><Relationship Id="rId3" Type="http://schemas.openxmlformats.org/officeDocument/2006/relationships/tags" Target="../tags/tag16.xml" /><Relationship Id="rId4" Type="http://schemas.openxmlformats.org/officeDocument/2006/relationships/tags" Target="../tags/tag17.xml" /><Relationship Id="rId5" Type="http://schemas.openxmlformats.org/officeDocument/2006/relationships/tags" Target="../tags/tag18.xml" /><Relationship Id="rId6" Type="http://schemas.openxmlformats.org/officeDocument/2006/relationships/image" Target="../media/image7.png" /><Relationship Id="rId7" Type="http://schemas.openxmlformats.org/officeDocument/2006/relationships/tags" Target="../tags/tag19.xml" /><Relationship Id="rId8" Type="http://schemas.openxmlformats.org/officeDocument/2006/relationships/tags" Target="../tags/tag20.xml" /><Relationship Id="rId9" Type="http://schemas.openxmlformats.org/officeDocument/2006/relationships/tags" Target="../tags/tag2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>
            <a:alphaModFix amt="95000"/>
          </a:blip>
          <a:stretch>
            <a:fillRect r="-3000" b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WordArt 4"/>
          <p:cNvSpPr>
            <a:spLocks noTextEdit="1"/>
          </p:cNvSpPr>
          <p:nvPr/>
        </p:nvSpPr>
        <p:spPr>
          <a:xfrm>
            <a:off x="1804670" y="1735455"/>
            <a:ext cx="7934960" cy="1158240"/>
          </a:xfrm>
          <a:prstGeom prst="rect">
            <a:avLst/>
          </a:prstGeom>
        </p:spPr>
        <p:txBody>
          <a:bodyPr wrap="none" fromWordArt="1">
            <a:prstTxWarp prst="textPlain">
              <a:avLst/>
            </a:prstTxWarp>
            <a:normAutofit fontScale="90000"/>
          </a:bodyPr>
          <a:lstStyle/>
          <a:p>
            <a:pPr algn="ctr"/>
            <a:r>
              <a:rPr lang="zh-CN" altLang="en-US" sz="7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享受语文   </a:t>
            </a:r>
            <a:r>
              <a:rPr lang="zh-CN" altLang="en-US" sz="7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迎接挑战  </a:t>
            </a:r>
            <a:endParaRPr lang="zh-CN" altLang="en-US" sz="7200" b="1">
              <a:solidFill>
                <a:srgbClr val="FFFF00"/>
              </a:solidFill>
              <a:latin typeface="黑体" pitchFamily="49" charset="-122"/>
              <a:ea typeface="黑体" pitchFamily="49" charset="-122"/>
              <a:cs typeface="黑体" panose="0201060003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90048" y="3588703"/>
            <a:ext cx="5234940" cy="768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en-US" altLang="zh-CN" sz="4400" b="1" kern="1200" cap="none" spc="0" normalizeH="0" baseline="0" noProof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——</a:t>
            </a:r>
            <a:r>
              <a:rPr kumimoji="0" lang="zh-CN" altLang="en-US" sz="4400" b="1" kern="1200" cap="none" spc="0" normalizeH="0" baseline="0" noProof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高中开学第一课</a:t>
            </a:r>
            <a:endParaRPr kumimoji="0" lang="zh-CN" altLang="en-US" sz="4400" b="1" kern="1200" cap="none" spc="0" normalizeH="0" baseline="0" noProof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2" name="TextBox 5"/>
          <p:cNvSpPr txBox="1"/>
          <p:nvPr/>
        </p:nvSpPr>
        <p:spPr>
          <a:xfrm>
            <a:off x="3948113" y="5014278"/>
            <a:ext cx="4115435" cy="521970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湖南师大附中高一备课组  </a:t>
            </a:r>
            <a:endParaRPr kumimoji="0" lang="zh-CN" altLang="en-US" sz="2800" b="1" kern="1200" cap="none" spc="0" normalizeH="0" baseline="0" noProof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  <a:cs typeface="黑体" panose="02010600030101010101" pitchFamily="49" charset="-122"/>
            </a:endParaRPr>
          </a:p>
        </p:txBody>
      </p:sp>
    </p:spTree>
  </p:cSld>
  <p:clrMapOvr>
    <a:masterClrMapping/>
  </p:clrMapOvr>
  <p:transition>
    <p:fade thruBlk="1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内容占位符 3" descr="1"/>
          <p:cNvPicPr>
            <a:picLocks noChangeAspect="1"/>
          </p:cNvPicPr>
          <p:nvPr>
            <p:ph idx="1"/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1485" y="1617345"/>
            <a:ext cx="11266170" cy="4898390"/>
          </a:xfrm>
          <a:prstGeom prst="rect">
            <a:avLst/>
          </a:prstGeom>
        </p:spPr>
      </p:pic>
      <p:sp>
        <p:nvSpPr>
          <p:cNvPr id="12311" name="文本框 1"/>
          <p:cNvSpPr txBox="1"/>
          <p:nvPr>
            <p:custDataLst>
              <p:tags r:id="rId5"/>
            </p:custDataLst>
          </p:nvPr>
        </p:nvSpPr>
        <p:spPr>
          <a:xfrm>
            <a:off x="1229995" y="250190"/>
            <a:ext cx="1049655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认识高中新教材的</a:t>
            </a:r>
            <a:r>
              <a:rPr lang="en-US" altLang="zh-CN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“</a:t>
            </a:r>
            <a:r>
              <a:rPr lang="zh-CN" altLang="en-US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新</a:t>
            </a:r>
            <a:r>
              <a:rPr lang="en-US" altLang="zh-CN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”——</a:t>
            </a:r>
            <a:r>
              <a:rPr lang="zh-CN" altLang="en-US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人文主题引领</a:t>
            </a:r>
            <a:endParaRPr lang="zh-CN" altLang="en-US" sz="3600" b="1">
              <a:solidFill>
                <a:srgbClr val="FFFF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294" name="文本框 9"/>
          <p:cNvSpPr txBox="1"/>
          <p:nvPr>
            <p:custDataLst>
              <p:tags r:id="rId6"/>
            </p:custDataLst>
          </p:nvPr>
        </p:nvSpPr>
        <p:spPr>
          <a:xfrm>
            <a:off x="451485" y="581660"/>
            <a:ext cx="1243965" cy="81661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0" rIns="67500" bIns="0" anchor="t"/>
          <a:lstStyle/>
          <a:p>
            <a:r>
              <a:rPr lang="en-US" altLang="zh-CN" sz="27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27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l="1829"/>
          <a:stretch>
            <a:fillRect/>
          </a:stretch>
        </p:blipFill>
        <p:spPr>
          <a:xfrm>
            <a:off x="2786380" y="1656715"/>
            <a:ext cx="5965190" cy="313690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4452620" y="1073150"/>
            <a:ext cx="2632710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C00000"/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单元学习重点</a:t>
            </a:r>
            <a:endParaRPr lang="zh-CN" altLang="en-US" sz="32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" name="图片 1" descr="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t="3022"/>
          <a:stretch>
            <a:fillRect/>
          </a:stretch>
        </p:blipFill>
        <p:spPr>
          <a:xfrm>
            <a:off x="1695450" y="250190"/>
            <a:ext cx="8499475" cy="62655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311" name="文本框 1"/>
          <p:cNvSpPr txBox="1"/>
          <p:nvPr>
            <p:custDataLst>
              <p:tags r:id="rId3"/>
            </p:custDataLst>
          </p:nvPr>
        </p:nvSpPr>
        <p:spPr>
          <a:xfrm>
            <a:off x="1229995" y="250190"/>
            <a:ext cx="1049655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认识高中新教材的</a:t>
            </a:r>
            <a:r>
              <a:rPr lang="en-US" altLang="zh-CN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“</a:t>
            </a:r>
            <a:r>
              <a:rPr lang="zh-CN" altLang="en-US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新</a:t>
            </a:r>
            <a:r>
              <a:rPr lang="en-US" altLang="zh-CN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”——</a:t>
            </a:r>
            <a:r>
              <a:rPr lang="zh-CN" altLang="en-US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潜藏</a:t>
            </a:r>
            <a:r>
              <a:rPr lang="en-US" altLang="zh-CN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“</a:t>
            </a:r>
            <a:r>
              <a:rPr lang="zh-CN" altLang="en-US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学习任务群</a:t>
            </a:r>
            <a:r>
              <a:rPr lang="en-US" altLang="zh-CN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”</a:t>
            </a:r>
            <a:endParaRPr lang="en-US" altLang="zh-CN" sz="3600" b="1">
              <a:solidFill>
                <a:srgbClr val="FFFF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294" name="文本框 9"/>
          <p:cNvSpPr txBox="1"/>
          <p:nvPr>
            <p:custDataLst>
              <p:tags r:id="rId4"/>
            </p:custDataLst>
          </p:nvPr>
        </p:nvSpPr>
        <p:spPr>
          <a:xfrm>
            <a:off x="451485" y="581660"/>
            <a:ext cx="1243965" cy="81661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0" rIns="67500" bIns="0" anchor="t"/>
          <a:lstStyle/>
          <a:p>
            <a:r>
              <a:rPr lang="en-US" altLang="zh-CN" sz="27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27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内容占位符 2" descr="8"/>
          <p:cNvPicPr>
            <a:picLocks noChangeAspect="1"/>
          </p:cNvPicPr>
          <p:nvPr>
            <p:ph idx="1"/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31520" y="1600200"/>
            <a:ext cx="10761345" cy="4686300"/>
          </a:xfrm>
          <a:prstGeom prst="rect">
            <a:avLst/>
          </a:prstGeom>
        </p:spPr>
      </p:pic>
      <p:pic>
        <p:nvPicPr>
          <p:cNvPr id="7" name="图片 6" descr="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359660" y="1276350"/>
            <a:ext cx="7789545" cy="501015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311" name="文本框 1"/>
          <p:cNvSpPr txBox="1"/>
          <p:nvPr>
            <p:custDataLst>
              <p:tags r:id="rId3"/>
            </p:custDataLst>
          </p:nvPr>
        </p:nvSpPr>
        <p:spPr>
          <a:xfrm>
            <a:off x="1229995" y="250190"/>
            <a:ext cx="1021143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认识高中新教材的</a:t>
            </a:r>
            <a:r>
              <a:rPr lang="en-US" altLang="zh-CN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“</a:t>
            </a:r>
            <a:r>
              <a:rPr lang="zh-CN" altLang="en-US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新</a:t>
            </a:r>
            <a:r>
              <a:rPr lang="en-US" altLang="zh-CN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”——</a:t>
            </a:r>
            <a:r>
              <a:rPr lang="zh-CN" altLang="en-US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群文综合阅读</a:t>
            </a:r>
            <a:endParaRPr lang="zh-CN" altLang="en-US" sz="3600" b="1">
              <a:solidFill>
                <a:srgbClr val="FFFF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294" name="文本框 9"/>
          <p:cNvSpPr txBox="1"/>
          <p:nvPr>
            <p:custDataLst>
              <p:tags r:id="rId4"/>
            </p:custDataLst>
          </p:nvPr>
        </p:nvSpPr>
        <p:spPr>
          <a:xfrm>
            <a:off x="451485" y="581660"/>
            <a:ext cx="1243965" cy="81661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0" rIns="67500" bIns="0" anchor="t"/>
          <a:lstStyle/>
          <a:p>
            <a:r>
              <a:rPr lang="en-US" altLang="zh-CN" sz="27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27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6386" name="内容占位符 4"/>
          <p:cNvPicPr>
            <a:picLocks noGrp="1" noChangeAspect="1"/>
          </p:cNvPicPr>
          <p:nvPr>
            <p:custDataLst>
              <p:tags r:id="rId6"/>
            </p:custDataLst>
          </p:nvPr>
        </p:nvPicPr>
        <p:blipFill>
          <a:blip r:embed="rId5">
            <a:biLevel thresh="50000"/>
          </a:blip>
          <a:srcRect r="1488" b="1920"/>
          <a:stretch>
            <a:fillRect/>
          </a:stretch>
        </p:blipFill>
        <p:spPr>
          <a:xfrm>
            <a:off x="143510" y="1285240"/>
            <a:ext cx="7009765" cy="52057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文本框 3"/>
          <p:cNvSpPr txBox="1"/>
          <p:nvPr>
            <p:custDataLst>
              <p:tags r:id="rId7"/>
            </p:custDataLst>
          </p:nvPr>
        </p:nvSpPr>
        <p:spPr>
          <a:xfrm>
            <a:off x="2209800" y="1398270"/>
            <a:ext cx="3592513" cy="5222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</a:rPr>
              <a:t>人文主题：劳动光荣</a:t>
            </a:r>
            <a:endParaRPr lang="zh-CN" altLang="en-US" sz="2800" b="1">
              <a:solidFill>
                <a:srgbClr val="002060"/>
              </a:solidFill>
              <a:latin typeface="微软雅黑" charset="-122"/>
              <a:ea typeface="微软雅黑" charset="-122"/>
            </a:endParaRPr>
          </a:p>
        </p:txBody>
      </p:sp>
      <p:pic>
        <p:nvPicPr>
          <p:cNvPr id="8" name="内容占位符 7" descr="3"/>
          <p:cNvPicPr>
            <a:picLocks noChangeAspect="1"/>
          </p:cNvPicPr>
          <p:nvPr>
            <p:ph idx="1"/>
            <p:custDataLst>
              <p:tags r:id="rId9"/>
            </p:custDataLst>
          </p:nvPr>
        </p:nvPicPr>
        <p:blipFill>
          <a:blip r:embed="rId8"/>
          <a:srcRect l="47524"/>
          <a:stretch>
            <a:fillRect/>
          </a:stretch>
        </p:blipFill>
        <p:spPr>
          <a:xfrm>
            <a:off x="7153275" y="1284605"/>
            <a:ext cx="4909820" cy="52057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311" name="文本框 1"/>
          <p:cNvSpPr txBox="1"/>
          <p:nvPr>
            <p:custDataLst>
              <p:tags r:id="rId3"/>
            </p:custDataLst>
          </p:nvPr>
        </p:nvSpPr>
        <p:spPr>
          <a:xfrm>
            <a:off x="942975" y="250190"/>
            <a:ext cx="111296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认识高中新教材的</a:t>
            </a:r>
            <a:r>
              <a:rPr lang="en-US" altLang="zh-CN" sz="32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“</a:t>
            </a:r>
            <a:r>
              <a:rPr lang="zh-CN" altLang="en-US" sz="32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新</a:t>
            </a:r>
            <a:r>
              <a:rPr lang="en-US" altLang="zh-CN" sz="32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”——</a:t>
            </a:r>
            <a:r>
              <a:rPr lang="zh-CN" altLang="en-US" sz="32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单元学习任务</a:t>
            </a:r>
            <a:r>
              <a:rPr lang="zh-CN" altLang="en-US" sz="24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（理解</a:t>
            </a:r>
            <a:r>
              <a:rPr lang="en-US" altLang="zh-CN" sz="24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+</a:t>
            </a:r>
            <a:r>
              <a:rPr lang="zh-CN" altLang="en-US" sz="24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活动</a:t>
            </a:r>
            <a:r>
              <a:rPr lang="en-US" altLang="zh-CN" sz="24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+</a:t>
            </a:r>
            <a:r>
              <a:rPr lang="zh-CN" altLang="en-US" sz="24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写作）</a:t>
            </a:r>
            <a:endParaRPr lang="zh-CN" altLang="en-US" sz="2400" b="1">
              <a:solidFill>
                <a:srgbClr val="FFFF00"/>
              </a:solidFill>
              <a:latin typeface="楷体_GB2312" pitchFamily="1" charset="-122"/>
              <a:ea typeface="楷体_GB2312" pitchFamily="1" charset="-122"/>
              <a:sym typeface="+mn-ea"/>
            </a:endParaRPr>
          </a:p>
        </p:txBody>
      </p:sp>
      <p:sp>
        <p:nvSpPr>
          <p:cNvPr id="12294" name="文本框 9"/>
          <p:cNvSpPr txBox="1"/>
          <p:nvPr>
            <p:custDataLst>
              <p:tags r:id="rId4"/>
            </p:custDataLst>
          </p:nvPr>
        </p:nvSpPr>
        <p:spPr>
          <a:xfrm>
            <a:off x="164465" y="581660"/>
            <a:ext cx="1318895" cy="81661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0" rIns="67500" bIns="0" anchor="t"/>
          <a:lstStyle/>
          <a:p>
            <a:r>
              <a:rPr lang="en-US" altLang="zh-CN" sz="27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27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内容占位符 6" descr="4"/>
          <p:cNvPicPr>
            <a:picLocks noChangeAspect="1"/>
          </p:cNvPicPr>
          <p:nvPr>
            <p:ph idx="1"/>
            <p:custDataLst>
              <p:tags r:id="rId6"/>
            </p:custDataLst>
          </p:nvPr>
        </p:nvPicPr>
        <p:blipFill>
          <a:blip r:embed="rId5"/>
          <a:srcRect l="48667" b="9374"/>
          <a:stretch>
            <a:fillRect/>
          </a:stretch>
        </p:blipFill>
        <p:spPr>
          <a:xfrm>
            <a:off x="164465" y="1172210"/>
            <a:ext cx="5880100" cy="5300980"/>
          </a:xfrm>
          <a:prstGeom prst="rect">
            <a:avLst/>
          </a:prstGeom>
        </p:spPr>
      </p:pic>
      <p:pic>
        <p:nvPicPr>
          <p:cNvPr id="8" name="图片 7" descr="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184265" y="1172210"/>
            <a:ext cx="5786755" cy="5301615"/>
          </a:xfrm>
          <a:prstGeom prst="rect">
            <a:avLst/>
          </a:prstGeom>
        </p:spPr>
      </p:pic>
      <p:pic>
        <p:nvPicPr>
          <p:cNvPr id="10" name="图片 9" descr="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64465" y="1025525"/>
            <a:ext cx="11806555" cy="54476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311" name="文本框 1"/>
          <p:cNvSpPr txBox="1"/>
          <p:nvPr>
            <p:custDataLst>
              <p:tags r:id="rId3"/>
            </p:custDataLst>
          </p:nvPr>
        </p:nvSpPr>
        <p:spPr>
          <a:xfrm>
            <a:off x="1229995" y="250190"/>
            <a:ext cx="1049655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认识高中新教材的</a:t>
            </a:r>
            <a:r>
              <a:rPr lang="en-US" altLang="zh-CN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“</a:t>
            </a:r>
            <a:r>
              <a:rPr lang="zh-CN" altLang="en-US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新</a:t>
            </a:r>
            <a:r>
              <a:rPr lang="en-US" altLang="zh-CN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”——</a:t>
            </a:r>
            <a:r>
              <a:rPr lang="zh-CN" altLang="en-US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整本书阅读与</a:t>
            </a: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研讨</a:t>
            </a:r>
            <a:endParaRPr lang="zh-CN" altLang="en-US" sz="3600" b="1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294" name="文本框 9"/>
          <p:cNvSpPr txBox="1"/>
          <p:nvPr>
            <p:custDataLst>
              <p:tags r:id="rId4"/>
            </p:custDataLst>
          </p:nvPr>
        </p:nvSpPr>
        <p:spPr>
          <a:xfrm>
            <a:off x="451485" y="581660"/>
            <a:ext cx="1243965" cy="81661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0" rIns="67500" bIns="0" anchor="t"/>
          <a:lstStyle/>
          <a:p>
            <a:r>
              <a:rPr lang="en-US" altLang="zh-CN" sz="27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27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433" name="Picture 4" descr="C:/Users/ADMINI~1/AppData/Local/Temp/kaimatting/20200830041607/output_aiMatting_20200830041611.pngoutput_aiMatting_202008300416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962383" y="1502728"/>
            <a:ext cx="3488690" cy="441002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4" name="Picture 4" descr="C:/Users/ADMINI~1/AppData/Local/Temp/kaimatting/20200830041642/output_aiMatting_20200830041715.pngoutput_aiMatting_202008300417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695450" y="1398270"/>
            <a:ext cx="3328670" cy="431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311" name="文本框 1"/>
          <p:cNvSpPr txBox="1"/>
          <p:nvPr>
            <p:custDataLst>
              <p:tags r:id="rId3"/>
            </p:custDataLst>
          </p:nvPr>
        </p:nvSpPr>
        <p:spPr>
          <a:xfrm>
            <a:off x="1229995" y="250190"/>
            <a:ext cx="1049655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认识高中新教材的</a:t>
            </a:r>
            <a:r>
              <a:rPr lang="en-US" altLang="zh-CN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“</a:t>
            </a:r>
            <a:r>
              <a:rPr lang="zh-CN" altLang="en-US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新</a:t>
            </a:r>
            <a:r>
              <a:rPr lang="en-US" altLang="zh-CN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”——</a:t>
            </a:r>
            <a:r>
              <a:rPr lang="zh-CN" altLang="en-US" sz="32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整本书阅读与</a:t>
            </a:r>
            <a:r>
              <a:rPr lang="zh-CN" altLang="en-US" sz="32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研讨</a:t>
            </a:r>
            <a:r>
              <a:rPr lang="en-US" altLang="zh-CN" sz="32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P80</a:t>
            </a:r>
            <a:endParaRPr lang="en-US" altLang="zh-CN" sz="3200" b="1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2294" name="文本框 9"/>
          <p:cNvSpPr txBox="1"/>
          <p:nvPr>
            <p:custDataLst>
              <p:tags r:id="rId4"/>
            </p:custDataLst>
          </p:nvPr>
        </p:nvSpPr>
        <p:spPr>
          <a:xfrm>
            <a:off x="451485" y="581660"/>
            <a:ext cx="1243965" cy="81661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0" rIns="67500" bIns="0" anchor="t"/>
          <a:lstStyle/>
          <a:p>
            <a:r>
              <a:rPr lang="en-US" altLang="zh-CN" sz="27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27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1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41985" y="1172210"/>
            <a:ext cx="10908665" cy="516953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733425" y="1123950"/>
            <a:ext cx="10637838" cy="4876800"/>
          </a:xfrm>
        </p:spPr>
        <p:txBody>
          <a:bodyPr vert="horz" wrap="square" lIns="91440" tIns="45720" rIns="91440" bIns="45720" anchor="ctr"/>
          <a:lstStyle/>
          <a:p>
            <a:pPr algn="l" eaLnBrk="1" hangingPunct="1">
              <a:lnSpc>
                <a:spcPct val="110000"/>
              </a:lnSpc>
            </a:pPr>
            <a:r>
              <a:rPr lang="zh-CN" altLang="en-US" sz="2400" b="1">
                <a:solidFill>
                  <a:srgbClr val="000000"/>
                </a:solidFill>
              </a:rPr>
              <a:t>      </a:t>
            </a:r>
            <a:br>
              <a:rPr lang="zh-CN" altLang="en-US" sz="2400" b="1">
                <a:solidFill>
                  <a:srgbClr val="000000"/>
                </a:solidFill>
              </a:rPr>
            </a:br>
            <a:br>
              <a:rPr lang="zh-CN" altLang="en-US" sz="2400" b="1">
                <a:solidFill>
                  <a:srgbClr val="000000"/>
                </a:solidFill>
              </a:rPr>
            </a:br>
            <a:br>
              <a:rPr lang="zh-CN" altLang="en-US" sz="2400" b="1">
                <a:solidFill>
                  <a:srgbClr val="000000"/>
                </a:solidFill>
              </a:rPr>
            </a:br>
            <a:r>
              <a:rPr lang="zh-CN" altLang="en-US" sz="2400" b="1">
                <a:solidFill>
                  <a:srgbClr val="000000"/>
                </a:solidFill>
              </a:rPr>
              <a:t>     </a:t>
            </a:r>
            <a:r>
              <a:rPr lang="zh-CN" altLang="en-US" sz="28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有一天，穆罕默德带着他的40个门徒，在山谷里讲道，他说</a:t>
            </a: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“</a:t>
            </a:r>
            <a:r>
              <a:rPr lang="zh-CN" altLang="en-US" sz="28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信心</a:t>
            </a: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”</a:t>
            </a:r>
            <a:r>
              <a:rPr lang="zh-CN" altLang="en-US" sz="28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是成就任何事物的关键，也就是说</a:t>
            </a: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“</a:t>
            </a:r>
            <a:r>
              <a:rPr lang="zh-CN" altLang="en-US" sz="2800" b="1">
                <a:solidFill>
                  <a:srgbClr val="FFC000"/>
                </a:solidFill>
                <a:latin typeface="楷体_GB2312" pitchFamily="1" charset="-122"/>
                <a:ea typeface="楷体_GB2312" pitchFamily="1" charset="-122"/>
              </a:rPr>
              <a:t>人有信心，便没有不能成功的计划。</a:t>
            </a: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”</a:t>
            </a:r>
            <a:r>
              <a:rPr lang="zh-CN" altLang="en-US" sz="28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一位门徒对他说：</a:t>
            </a: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“</a:t>
            </a:r>
            <a:r>
              <a:rPr lang="zh-CN" altLang="en-US" sz="28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你有信心，你能让这座山过来，让我们站到山顶吗?</a:t>
            </a: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”</a:t>
            </a:r>
            <a:r>
              <a:rPr lang="zh-CN" altLang="en-US" sz="28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穆罕默德对他的门徒充满了信心地把头一点，对山大喊了一声：</a:t>
            </a: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“</a:t>
            </a:r>
            <a:r>
              <a:rPr lang="zh-CN" altLang="en-US" sz="28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山，你过来!</a:t>
            </a: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”</a:t>
            </a:r>
            <a:r>
              <a:rPr lang="zh-CN" altLang="en-US" sz="28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山谷里响起了他的回音，回声终于消失，山谷又回归宁静。大家聚精会神地望着那山，穆罕默德说：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山不过来，我们过去吧!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”</a:t>
            </a:r>
            <a:r>
              <a:rPr lang="zh-CN" altLang="en-US" sz="28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他们开始爬山，经过一番努力，到达山顶，他们因信心促使希望实现而欢呼。 </a:t>
            </a:r>
            <a:br>
              <a:rPr lang="zh-CN" altLang="en-US" sz="28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</a:br>
            <a:br>
              <a:rPr lang="zh-CN" altLang="en-US" sz="28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</a:br>
            <a:endParaRPr lang="zh-CN" altLang="en-US" sz="2800" b="1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5363" name="Rectangle 4"/>
          <p:cNvSpPr/>
          <p:nvPr>
            <p:custDataLst>
              <p:tags r:id="rId4"/>
            </p:custDataLst>
          </p:nvPr>
        </p:nvSpPr>
        <p:spPr>
          <a:xfrm>
            <a:off x="8096250" y="581660"/>
            <a:ext cx="26206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66FF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①态度主动</a:t>
            </a:r>
            <a:endParaRPr lang="zh-CN" altLang="en-US" sz="3600" b="1">
              <a:solidFill>
                <a:srgbClr val="66FFFF"/>
              </a:solidFill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2311" name="文本框 1"/>
          <p:cNvSpPr txBox="1"/>
          <p:nvPr>
            <p:custDataLst>
              <p:tags r:id="rId5"/>
            </p:custDataLst>
          </p:nvPr>
        </p:nvSpPr>
        <p:spPr>
          <a:xfrm>
            <a:off x="1229995" y="250190"/>
            <a:ext cx="644398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新课标下的语文该怎么学</a:t>
            </a:r>
            <a:endParaRPr lang="zh-CN" altLang="en-US" sz="3600" b="1">
              <a:solidFill>
                <a:srgbClr val="FFFF00"/>
              </a:solidFill>
              <a:latin typeface="楷体_GB2312" pitchFamily="1" charset="-122"/>
              <a:ea typeface="楷体_GB2312" pitchFamily="1" charset="-122"/>
              <a:sym typeface="+mn-ea"/>
            </a:endParaRPr>
          </a:p>
        </p:txBody>
      </p:sp>
      <p:sp>
        <p:nvSpPr>
          <p:cNvPr id="12294" name="文本框 9"/>
          <p:cNvSpPr txBox="1"/>
          <p:nvPr>
            <p:custDataLst>
              <p:tags r:id="rId6"/>
            </p:custDataLst>
          </p:nvPr>
        </p:nvSpPr>
        <p:spPr>
          <a:xfrm>
            <a:off x="451485" y="581660"/>
            <a:ext cx="1243965" cy="81661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0" rIns="67500" bIns="0" anchor="t"/>
          <a:lstStyle/>
          <a:p>
            <a:r>
              <a:rPr lang="en-US" altLang="zh-CN" sz="27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27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153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5580" y="1123950"/>
            <a:ext cx="11809730" cy="4876800"/>
          </a:xfrm>
        </p:spPr>
        <p:txBody>
          <a:bodyPr vert="horz" wrap="square" lIns="91440" tIns="45720" rIns="91440" bIns="45720" anchor="ctr"/>
          <a:lstStyle/>
          <a:p>
            <a:pPr algn="l" eaLnBrk="1" hangingPunct="1">
              <a:lnSpc>
                <a:spcPct val="100000"/>
              </a:lnSpc>
            </a:pPr>
            <a:r>
              <a:rPr lang="zh-CN" altLang="en-US" sz="2400" b="1">
                <a:solidFill>
                  <a:srgbClr val="000000"/>
                </a:solidFill>
              </a:rPr>
              <a:t>      </a:t>
            </a:r>
            <a:br>
              <a:rPr lang="zh-CN" altLang="en-US" sz="2400" b="1">
                <a:solidFill>
                  <a:srgbClr val="000000"/>
                </a:solidFill>
              </a:rPr>
            </a:br>
            <a:br>
              <a:rPr lang="zh-CN" altLang="en-US" sz="2400" b="1">
                <a:solidFill>
                  <a:srgbClr val="000000"/>
                </a:solidFill>
              </a:rPr>
            </a:br>
            <a:br>
              <a:rPr lang="zh-CN" altLang="en-US" sz="2400" b="1">
                <a:solidFill>
                  <a:srgbClr val="000000"/>
                </a:solidFill>
              </a:rPr>
            </a:br>
            <a:r>
              <a:rPr lang="zh-CN" altLang="en-US" sz="2400" b="1">
                <a:solidFill>
                  <a:srgbClr val="000000"/>
                </a:solidFill>
              </a:rPr>
              <a:t>     </a:t>
            </a:r>
            <a:r>
              <a:rPr lang="zh-CN" altLang="en-US" sz="28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开学第一天，大哲学家苏格拉底对学生们说：“今天，我们只做一件最简单也是最容易做的事儿：每个人把胳膊尽量都往前甩，然后再尽量往后甩。”说着，苏格拉底示范了一遍，“从今天开始，每天做300下，大家能做到吗？”学生们都笑了，这么简单的事情，有什么做不到的？</a:t>
            </a:r>
            <a:br>
              <a:rPr lang="zh-CN" altLang="en-US" sz="28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+mn-ea"/>
              </a:rPr>
            </a:br>
            <a:r>
              <a:rPr lang="zh-CN" altLang="en-US" sz="28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   过了一个月，苏格拉底问学生们：“每天甩手300下，哪些同学坚持了？”有90%的同学骄傲地举起了手。又过了一个月，苏格拉底再问，这回，坚持下来的同学只剩下了八成。一年过后，苏格拉底再一次问大家：“请大家告诉我，最简单的甩手运动，还有哪几位同学坚持了？”这时候，整个教室里，只有一个人举起了手。这个学生就是后来成为古希腊另一位大哲学家的柏拉图。</a:t>
            </a:r>
            <a:br>
              <a:rPr lang="zh-CN" altLang="en-US" sz="28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</a:br>
            <a:endParaRPr lang="zh-CN" altLang="en-US" sz="2800" b="1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5363" name="Rectangle 4"/>
          <p:cNvSpPr/>
          <p:nvPr>
            <p:custDataLst>
              <p:tags r:id="rId4"/>
            </p:custDataLst>
          </p:nvPr>
        </p:nvSpPr>
        <p:spPr>
          <a:xfrm>
            <a:off x="8096250" y="581660"/>
            <a:ext cx="26206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66FF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②行动</a:t>
            </a:r>
            <a:r>
              <a:rPr lang="zh-CN" altLang="en-US" sz="3600" b="1">
                <a:solidFill>
                  <a:srgbClr val="66FFFF"/>
                </a:solidFill>
                <a:ea typeface="黑体" panose="02010609060101010101" pitchFamily="49" charset="-122"/>
                <a:sym typeface="+mn-ea"/>
              </a:rPr>
              <a:t>坚持</a:t>
            </a:r>
            <a:endParaRPr lang="zh-CN" altLang="en-US" sz="3600" b="1">
              <a:solidFill>
                <a:srgbClr val="66FFFF"/>
              </a:solidFill>
              <a:latin typeface="Arial" pitchFamily="34" charset="0"/>
              <a:ea typeface="黑体" pitchFamily="49" charset="-122"/>
              <a:sym typeface="+mn-ea"/>
            </a:endParaRPr>
          </a:p>
        </p:txBody>
      </p:sp>
      <p:sp>
        <p:nvSpPr>
          <p:cNvPr id="12311" name="文本框 1"/>
          <p:cNvSpPr txBox="1"/>
          <p:nvPr>
            <p:custDataLst>
              <p:tags r:id="rId5"/>
            </p:custDataLst>
          </p:nvPr>
        </p:nvSpPr>
        <p:spPr>
          <a:xfrm>
            <a:off x="1229995" y="250190"/>
            <a:ext cx="644398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新课标下的语文该怎么学</a:t>
            </a:r>
            <a:endParaRPr lang="zh-CN" altLang="en-US" sz="3600" b="1">
              <a:solidFill>
                <a:srgbClr val="FFFF00"/>
              </a:solidFill>
              <a:latin typeface="楷体_GB2312" pitchFamily="1" charset="-122"/>
              <a:ea typeface="楷体_GB2312" pitchFamily="1" charset="-122"/>
              <a:sym typeface="+mn-ea"/>
            </a:endParaRPr>
          </a:p>
        </p:txBody>
      </p:sp>
      <p:sp>
        <p:nvSpPr>
          <p:cNvPr id="12294" name="文本框 9"/>
          <p:cNvSpPr txBox="1"/>
          <p:nvPr>
            <p:custDataLst>
              <p:tags r:id="rId6"/>
            </p:custDataLst>
          </p:nvPr>
        </p:nvSpPr>
        <p:spPr>
          <a:xfrm>
            <a:off x="451485" y="581660"/>
            <a:ext cx="1243965" cy="81661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0" rIns="67500" bIns="0" anchor="t"/>
          <a:lstStyle/>
          <a:p>
            <a:r>
              <a:rPr lang="en-US" altLang="zh-CN" sz="27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27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1536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125220" y="958215"/>
            <a:ext cx="9941560" cy="5145405"/>
          </a:xfrm>
        </p:spPr>
        <p:txBody>
          <a:bodyPr vert="horz" wrap="square" lIns="91440" tIns="45720" rIns="91440" bIns="45720" anchor="ctr"/>
          <a:lstStyle/>
          <a:p>
            <a:pPr algn="l" eaLnBrk="1" hangingPunct="1">
              <a:lnSpc>
                <a:spcPct val="100000"/>
              </a:lnSpc>
            </a:pPr>
            <a:r>
              <a:rPr lang="zh-CN" altLang="en-US" sz="2800" b="1">
                <a:solidFill>
                  <a:srgbClr val="000000"/>
                </a:solidFill>
              </a:rPr>
              <a:t>      </a:t>
            </a:r>
            <a:br>
              <a:rPr lang="zh-CN" altLang="en-US" sz="2800" b="1">
                <a:solidFill>
                  <a:srgbClr val="000000"/>
                </a:solidFill>
              </a:rPr>
            </a:br>
            <a:br>
              <a:rPr lang="zh-CN" altLang="en-US" sz="2800" b="1">
                <a:solidFill>
                  <a:srgbClr val="000000"/>
                </a:solidFill>
              </a:rPr>
            </a:br>
            <a:br>
              <a:rPr lang="zh-CN" altLang="en-US" sz="2800" b="1">
                <a:solidFill>
                  <a:srgbClr val="000000"/>
                </a:solidFill>
              </a:rPr>
            </a:br>
            <a:r>
              <a:rPr lang="zh-CN" altLang="en-US" sz="2800" b="1">
                <a:solidFill>
                  <a:srgbClr val="000000"/>
                </a:solidFill>
              </a:rPr>
              <a:t>     </a:t>
            </a:r>
            <a:r>
              <a:rPr lang="zh-CN" altLang="en-US" sz="32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一位老者在海边垂钓，已经钓了满满一篓的鱼。一个孩子在旁边看了很久。老者准备离开的时候，温和地冲孩子笑笑，送给孩子一条活蹦乱跳的大鱼，可孩子却一口拒绝了。老者很奇怪，问孩子：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楷体_GB2312" pitchFamily="1" charset="-122"/>
                <a:sym typeface="+mn-ea"/>
              </a:rPr>
              <a:t>“</a:t>
            </a:r>
            <a:r>
              <a:rPr lang="zh-CN" altLang="en-US" sz="32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那你想要什么呢？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楷体_GB2312" pitchFamily="1" charset="-122"/>
                <a:sym typeface="+mn-ea"/>
              </a:rPr>
              <a:t>”</a:t>
            </a:r>
            <a:r>
              <a:rPr lang="zh-CN" altLang="en-US" sz="32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孩子指了指他的鱼竿，说：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楷体_GB2312" pitchFamily="1" charset="-122"/>
                <a:sym typeface="+mn-ea"/>
              </a:rPr>
              <a:t>“</a:t>
            </a:r>
            <a:r>
              <a:rPr lang="zh-CN" altLang="en-US" sz="32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我想要你的鱼竿。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楷体_GB2312" pitchFamily="1" charset="-122"/>
                <a:sym typeface="+mn-ea"/>
              </a:rPr>
              <a:t>”</a:t>
            </a:r>
            <a:br>
              <a:rPr lang="zh-CN" altLang="en-US" sz="32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+mn-ea"/>
              </a:rPr>
            </a:br>
            <a:r>
              <a:rPr lang="zh-CN" altLang="en-US" sz="32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    你觉得孩子的这个决定聪明吗？如果是你的话，你会选择什么呢？</a:t>
            </a:r>
            <a:br>
              <a:rPr lang="zh-CN" altLang="en-US" sz="32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</a:br>
            <a:endParaRPr lang="zh-CN" altLang="en-US" sz="3200" b="1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5363" name="Rectangle 4"/>
          <p:cNvSpPr/>
          <p:nvPr>
            <p:custDataLst>
              <p:tags r:id="rId4"/>
            </p:custDataLst>
          </p:nvPr>
        </p:nvSpPr>
        <p:spPr>
          <a:xfrm>
            <a:off x="8096250" y="581660"/>
            <a:ext cx="26206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66FFFF"/>
                </a:solidFill>
                <a:ea typeface="黑体" panose="02010609060101010101" pitchFamily="49" charset="-122"/>
                <a:sym typeface="+mn-ea"/>
              </a:rPr>
              <a:t>③方法灵活</a:t>
            </a:r>
            <a:endParaRPr lang="zh-CN" altLang="en-US" sz="3600" b="1">
              <a:solidFill>
                <a:srgbClr val="66FFFF"/>
              </a:solidFill>
              <a:ea typeface="黑体" pitchFamily="49" charset="-122"/>
              <a:sym typeface="+mn-ea"/>
            </a:endParaRPr>
          </a:p>
        </p:txBody>
      </p:sp>
      <p:sp>
        <p:nvSpPr>
          <p:cNvPr id="12311" name="文本框 1"/>
          <p:cNvSpPr txBox="1"/>
          <p:nvPr>
            <p:custDataLst>
              <p:tags r:id="rId5"/>
            </p:custDataLst>
          </p:nvPr>
        </p:nvSpPr>
        <p:spPr>
          <a:xfrm>
            <a:off x="1229995" y="250190"/>
            <a:ext cx="644398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新课标下的语文该怎么学</a:t>
            </a:r>
            <a:endParaRPr lang="zh-CN" altLang="en-US" sz="3600" b="1">
              <a:solidFill>
                <a:srgbClr val="FFFF00"/>
              </a:solidFill>
              <a:latin typeface="楷体_GB2312" pitchFamily="1" charset="-122"/>
              <a:ea typeface="楷体_GB2312" pitchFamily="1" charset="-122"/>
              <a:sym typeface="+mn-ea"/>
            </a:endParaRPr>
          </a:p>
        </p:txBody>
      </p:sp>
      <p:sp>
        <p:nvSpPr>
          <p:cNvPr id="12294" name="文本框 9"/>
          <p:cNvSpPr txBox="1"/>
          <p:nvPr>
            <p:custDataLst>
              <p:tags r:id="rId6"/>
            </p:custDataLst>
          </p:nvPr>
        </p:nvSpPr>
        <p:spPr>
          <a:xfrm>
            <a:off x="451485" y="581660"/>
            <a:ext cx="1243965" cy="81661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0" rIns="67500" bIns="0" anchor="t"/>
          <a:lstStyle/>
          <a:p>
            <a:r>
              <a:rPr lang="en-US" altLang="zh-CN" sz="27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27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1536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9938" name="文本框 17410"/>
          <p:cNvSpPr txBox="1"/>
          <p:nvPr>
            <p:custDataLst>
              <p:tags r:id="rId3"/>
            </p:custDataLst>
          </p:nvPr>
        </p:nvSpPr>
        <p:spPr>
          <a:xfrm>
            <a:off x="311150" y="2374583"/>
            <a:ext cx="1584325" cy="828675"/>
          </a:xfrm>
          <a:prstGeom prst="rect">
            <a:avLst/>
          </a:prstGeom>
          <a:noFill/>
          <a:ln w="9525">
            <a:noFill/>
          </a:ln>
        </p:spPr>
        <p:txBody>
          <a:bodyPr lIns="91425" tIns="45712" rIns="91425" bIns="45712" anchor="t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读得</a:t>
            </a:r>
            <a:endParaRPr lang="zh-CN" altLang="en-US" sz="4800">
              <a:solidFill>
                <a:srgbClr val="FF00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7412" name="文本框 17411"/>
          <p:cNvSpPr txBox="1"/>
          <p:nvPr>
            <p:custDataLst>
              <p:tags r:id="rId4"/>
            </p:custDataLst>
          </p:nvPr>
        </p:nvSpPr>
        <p:spPr>
          <a:xfrm>
            <a:off x="5809615" y="518160"/>
            <a:ext cx="7129463" cy="582295"/>
          </a:xfrm>
          <a:prstGeom prst="rect">
            <a:avLst/>
          </a:prstGeom>
          <a:noFill/>
          <a:ln w="9525">
            <a:noFill/>
          </a:ln>
        </p:spPr>
        <p:txBody>
          <a:bodyPr lIns="91425" tIns="45712" rIns="91425" bIns="45712">
            <a:spAutoFit/>
          </a:bodyPr>
          <a:lstStyle/>
          <a:p>
            <a:pPr algn="ctr"/>
            <a:r>
              <a:rPr lang="zh-CN" altLang="en-US" sz="3200" noProof="1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</a:rPr>
              <a:t>高中语文学习的基本方法</a:t>
            </a:r>
            <a:endParaRPr lang="zh-CN" altLang="en-US" sz="3200" noProof="1">
              <a:solidFill>
                <a:srgbClr val="FF0000"/>
              </a:solidFill>
              <a:effectLst/>
              <a:latin typeface="微软雅黑" charset="-122"/>
              <a:ea typeface="微软雅黑" charset="-122"/>
              <a:cs typeface="+mn-cs"/>
            </a:endParaRPr>
          </a:p>
        </p:txBody>
      </p:sp>
      <p:sp>
        <p:nvSpPr>
          <p:cNvPr id="39940" name="左大括号 17412"/>
          <p:cNvSpPr/>
          <p:nvPr>
            <p:custDataLst>
              <p:tags r:id="rId5"/>
            </p:custDataLst>
          </p:nvPr>
        </p:nvSpPr>
        <p:spPr>
          <a:xfrm>
            <a:off x="1822450" y="2190433"/>
            <a:ext cx="193675" cy="1265237"/>
          </a:xfrm>
          <a:prstGeom prst="leftBrace">
            <a:avLst>
              <a:gd name="adj1" fmla="val 54046"/>
              <a:gd name="adj2" fmla="val 50000"/>
            </a:avLst>
          </a:prstGeom>
          <a:solidFill>
            <a:srgbClr val="CCFFCC"/>
          </a:solidFill>
          <a:ln w="15875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414" name="文本框 17413"/>
          <p:cNvSpPr txBox="1"/>
          <p:nvPr>
            <p:custDataLst>
              <p:tags r:id="rId6"/>
            </p:custDataLst>
          </p:nvPr>
        </p:nvSpPr>
        <p:spPr>
          <a:xfrm>
            <a:off x="2039938" y="1831658"/>
            <a:ext cx="2524125" cy="643890"/>
          </a:xfrm>
          <a:prstGeom prst="rect">
            <a:avLst/>
          </a:prstGeom>
          <a:noFill/>
          <a:ln w="9525">
            <a:noFill/>
          </a:ln>
        </p:spPr>
        <p:txBody>
          <a:bodyPr lIns="91425" tIns="45712" rIns="91425" bIns="45712">
            <a:spAutoFit/>
          </a:bodyPr>
          <a:lstStyle/>
          <a:p>
            <a:r>
              <a:rPr lang="zh-CN" altLang="en-US" sz="36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1" charset="-122"/>
                <a:cs typeface="+mn-cs"/>
              </a:rPr>
              <a:t>语言积累</a:t>
            </a:r>
            <a:endParaRPr lang="zh-CN" altLang="en-US" sz="3600" b="1" noProof="1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itchFamily="18" charset="0"/>
              <a:ea typeface="楷体_GB2312" pitchFamily="1" charset="-122"/>
              <a:cs typeface="+mn-cs"/>
            </a:endParaRPr>
          </a:p>
        </p:txBody>
      </p:sp>
      <p:sp>
        <p:nvSpPr>
          <p:cNvPr id="17415" name="文本框 17414"/>
          <p:cNvSpPr txBox="1"/>
          <p:nvPr>
            <p:custDataLst>
              <p:tags r:id="rId7"/>
            </p:custDataLst>
          </p:nvPr>
        </p:nvSpPr>
        <p:spPr>
          <a:xfrm>
            <a:off x="2039938" y="2479358"/>
            <a:ext cx="2524125" cy="643890"/>
          </a:xfrm>
          <a:prstGeom prst="rect">
            <a:avLst/>
          </a:prstGeom>
          <a:noFill/>
          <a:ln w="9525">
            <a:noFill/>
          </a:ln>
        </p:spPr>
        <p:txBody>
          <a:bodyPr lIns="91425" tIns="45712" rIns="91425" bIns="45712">
            <a:spAutoFit/>
          </a:bodyPr>
          <a:lstStyle/>
          <a:p>
            <a:r>
              <a:rPr lang="zh-CN" altLang="en-US" sz="36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1" charset="-122"/>
                <a:cs typeface="+mn-cs"/>
              </a:rPr>
              <a:t>素材积累</a:t>
            </a:r>
            <a:endParaRPr lang="zh-CN" altLang="en-US" sz="3600" b="1" noProof="1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</p:txBody>
      </p:sp>
      <p:sp>
        <p:nvSpPr>
          <p:cNvPr id="17416" name="文本框 17415"/>
          <p:cNvSpPr txBox="1"/>
          <p:nvPr>
            <p:custDataLst>
              <p:tags r:id="rId8"/>
            </p:custDataLst>
          </p:nvPr>
        </p:nvSpPr>
        <p:spPr>
          <a:xfrm>
            <a:off x="2035175" y="3133408"/>
            <a:ext cx="2668588" cy="643890"/>
          </a:xfrm>
          <a:prstGeom prst="rect">
            <a:avLst/>
          </a:prstGeom>
          <a:noFill/>
          <a:ln w="9525">
            <a:noFill/>
          </a:ln>
        </p:spPr>
        <p:txBody>
          <a:bodyPr lIns="91425" tIns="45712" rIns="91425" bIns="45712">
            <a:spAutoFit/>
          </a:bodyPr>
          <a:lstStyle/>
          <a:p>
            <a:r>
              <a:rPr lang="zh-CN" altLang="en-US" sz="36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1" charset="-122"/>
                <a:cs typeface="+mn-cs"/>
              </a:rPr>
              <a:t>思想积累</a:t>
            </a:r>
            <a:endParaRPr lang="zh-CN" altLang="en-US" sz="3600" b="1" noProof="1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</p:txBody>
      </p:sp>
      <p:sp>
        <p:nvSpPr>
          <p:cNvPr id="39945" name="左大括号 17417"/>
          <p:cNvSpPr/>
          <p:nvPr>
            <p:custDataLst>
              <p:tags r:id="rId9"/>
            </p:custDataLst>
          </p:nvPr>
        </p:nvSpPr>
        <p:spPr>
          <a:xfrm>
            <a:off x="8396923" y="2274888"/>
            <a:ext cx="192087" cy="1235075"/>
          </a:xfrm>
          <a:prstGeom prst="leftBrace">
            <a:avLst>
              <a:gd name="adj1" fmla="val 53194"/>
              <a:gd name="adj2" fmla="val 50000"/>
            </a:avLst>
          </a:prstGeom>
          <a:solidFill>
            <a:srgbClr val="CCFFCC"/>
          </a:solidFill>
          <a:ln w="15875" cap="flat" cmpd="sng">
            <a:solidFill>
              <a:srgbClr val="00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9" name="文本框 17418"/>
          <p:cNvSpPr txBox="1"/>
          <p:nvPr>
            <p:custDataLst>
              <p:tags r:id="rId10"/>
            </p:custDataLst>
          </p:nvPr>
        </p:nvSpPr>
        <p:spPr>
          <a:xfrm>
            <a:off x="5484178" y="4005263"/>
            <a:ext cx="2406650" cy="643890"/>
          </a:xfrm>
          <a:prstGeom prst="rect">
            <a:avLst/>
          </a:prstGeom>
          <a:noFill/>
          <a:ln w="9525">
            <a:noFill/>
          </a:ln>
        </p:spPr>
        <p:txBody>
          <a:bodyPr lIns="91425" tIns="45712" rIns="91425" bIns="45712">
            <a:spAutoFit/>
          </a:bodyPr>
          <a:lstStyle/>
          <a:p>
            <a:r>
              <a:rPr lang="zh-CN" altLang="en-US" sz="36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1" charset="-122"/>
                <a:cs typeface="+mn-cs"/>
              </a:rPr>
              <a:t>课堂思考</a:t>
            </a:r>
            <a:endParaRPr lang="zh-CN" altLang="en-US" sz="3600" b="1" noProof="1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</p:txBody>
      </p:sp>
      <p:sp>
        <p:nvSpPr>
          <p:cNvPr id="17421" name="文本框 17420"/>
          <p:cNvSpPr txBox="1"/>
          <p:nvPr>
            <p:custDataLst>
              <p:tags r:id="rId11"/>
            </p:custDataLst>
          </p:nvPr>
        </p:nvSpPr>
        <p:spPr>
          <a:xfrm>
            <a:off x="5484178" y="4659313"/>
            <a:ext cx="2406650" cy="643890"/>
          </a:xfrm>
          <a:prstGeom prst="rect">
            <a:avLst/>
          </a:prstGeom>
          <a:noFill/>
          <a:ln w="9525">
            <a:noFill/>
          </a:ln>
        </p:spPr>
        <p:txBody>
          <a:bodyPr lIns="91425" tIns="45712" rIns="91425" bIns="45712">
            <a:spAutoFit/>
          </a:bodyPr>
          <a:lstStyle/>
          <a:p>
            <a:r>
              <a:rPr lang="zh-CN" altLang="en-US" sz="36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1" charset="-122"/>
                <a:cs typeface="+mn-cs"/>
              </a:rPr>
              <a:t>生活思考</a:t>
            </a:r>
            <a:endParaRPr lang="zh-CN" altLang="en-US" sz="3600" b="1" noProof="1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</p:txBody>
      </p:sp>
      <p:sp>
        <p:nvSpPr>
          <p:cNvPr id="39949" name="文本框 17421"/>
          <p:cNvSpPr txBox="1"/>
          <p:nvPr>
            <p:custDataLst>
              <p:tags r:id="rId12"/>
            </p:custDataLst>
          </p:nvPr>
        </p:nvSpPr>
        <p:spPr>
          <a:xfrm>
            <a:off x="6957060" y="2387600"/>
            <a:ext cx="1728788" cy="828675"/>
          </a:xfrm>
          <a:prstGeom prst="rect">
            <a:avLst/>
          </a:prstGeom>
          <a:noFill/>
          <a:ln w="9525">
            <a:noFill/>
          </a:ln>
        </p:spPr>
        <p:txBody>
          <a:bodyPr lIns="91425" tIns="45712" rIns="91425" bIns="45712" anchor="t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习得</a:t>
            </a:r>
            <a:endParaRPr lang="zh-CN" altLang="en-US" sz="4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24" name="文本框 17423"/>
          <p:cNvSpPr txBox="1"/>
          <p:nvPr>
            <p:custDataLst>
              <p:tags r:id="rId13"/>
            </p:custDataLst>
          </p:nvPr>
        </p:nvSpPr>
        <p:spPr>
          <a:xfrm>
            <a:off x="8612823" y="1916113"/>
            <a:ext cx="2473325" cy="643890"/>
          </a:xfrm>
          <a:prstGeom prst="rect">
            <a:avLst/>
          </a:prstGeom>
          <a:noFill/>
          <a:ln w="9525">
            <a:noFill/>
          </a:ln>
        </p:spPr>
        <p:txBody>
          <a:bodyPr lIns="91425" tIns="45712" rIns="91425" bIns="45712">
            <a:spAutoFit/>
          </a:bodyPr>
          <a:lstStyle/>
          <a:p>
            <a:r>
              <a:rPr lang="zh-CN" altLang="en-US" sz="36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多写笔记</a:t>
            </a:r>
            <a:endParaRPr lang="zh-CN" altLang="en-US" sz="3600" b="1" noProof="1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</p:txBody>
      </p:sp>
      <p:sp>
        <p:nvSpPr>
          <p:cNvPr id="17425" name="文本框 17424"/>
          <p:cNvSpPr txBox="1"/>
          <p:nvPr>
            <p:custDataLst>
              <p:tags r:id="rId14"/>
            </p:custDataLst>
          </p:nvPr>
        </p:nvSpPr>
        <p:spPr>
          <a:xfrm>
            <a:off x="8612823" y="3067050"/>
            <a:ext cx="2760663" cy="643890"/>
          </a:xfrm>
          <a:prstGeom prst="rect">
            <a:avLst/>
          </a:prstGeom>
          <a:noFill/>
          <a:ln w="9525">
            <a:noFill/>
          </a:ln>
        </p:spPr>
        <p:txBody>
          <a:bodyPr lIns="91425" tIns="45712" rIns="91425" bIns="45712">
            <a:spAutoFit/>
          </a:bodyPr>
          <a:lstStyle/>
          <a:p>
            <a:r>
              <a:rPr lang="zh-CN" altLang="en-US" sz="36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勤加背诵</a:t>
            </a:r>
            <a:endParaRPr lang="zh-CN" altLang="en-US" sz="3600" b="1" noProof="1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</p:txBody>
      </p:sp>
      <p:sp>
        <p:nvSpPr>
          <p:cNvPr id="17426" name="文本框 17425"/>
          <p:cNvSpPr txBox="1"/>
          <p:nvPr>
            <p:custDataLst>
              <p:tags r:id="rId15"/>
            </p:custDataLst>
          </p:nvPr>
        </p:nvSpPr>
        <p:spPr>
          <a:xfrm>
            <a:off x="8612823" y="2492375"/>
            <a:ext cx="2544763" cy="643890"/>
          </a:xfrm>
          <a:prstGeom prst="rect">
            <a:avLst/>
          </a:prstGeom>
          <a:noFill/>
          <a:ln w="9525">
            <a:noFill/>
          </a:ln>
        </p:spPr>
        <p:txBody>
          <a:bodyPr lIns="91425" tIns="45712" rIns="91425" bIns="45712">
            <a:spAutoFit/>
          </a:bodyPr>
          <a:lstStyle/>
          <a:p>
            <a:r>
              <a:rPr lang="zh-CN" altLang="en-US" sz="36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必做练习</a:t>
            </a:r>
            <a:endParaRPr lang="zh-CN" altLang="en-US" sz="3600" b="1" noProof="1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</p:txBody>
      </p:sp>
      <p:sp>
        <p:nvSpPr>
          <p:cNvPr id="4" name="文本框 17416"/>
          <p:cNvSpPr txBox="1"/>
          <p:nvPr>
            <p:custDataLst>
              <p:tags r:id="rId16"/>
            </p:custDataLst>
          </p:nvPr>
        </p:nvSpPr>
        <p:spPr>
          <a:xfrm>
            <a:off x="3714115" y="4552315"/>
            <a:ext cx="1584325" cy="828675"/>
          </a:xfrm>
          <a:prstGeom prst="rect">
            <a:avLst/>
          </a:prstGeom>
          <a:noFill/>
          <a:ln w="9525">
            <a:noFill/>
          </a:ln>
        </p:spPr>
        <p:txBody>
          <a:bodyPr lIns="91425" tIns="45712" rIns="91425" bIns="45712" anchor="t">
            <a:spAutoFit/>
          </a:bodyPr>
          <a:lstStyle/>
          <a:p>
            <a:r>
              <a:rPr lang="zh-CN" altLang="en-US" sz="4800">
                <a:solidFill>
                  <a:srgbClr val="0066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悟得</a:t>
            </a:r>
            <a:endParaRPr lang="zh-CN" altLang="en-US" sz="4800">
              <a:solidFill>
                <a:srgbClr val="006699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7"/>
            </p:custDataLst>
          </p:nvPr>
        </p:nvSpPr>
        <p:spPr>
          <a:xfrm>
            <a:off x="5484178" y="5303203"/>
            <a:ext cx="2406650" cy="643890"/>
          </a:xfrm>
          <a:prstGeom prst="rect">
            <a:avLst/>
          </a:prstGeom>
          <a:noFill/>
          <a:ln w="9525">
            <a:noFill/>
          </a:ln>
        </p:spPr>
        <p:txBody>
          <a:bodyPr lIns="91425" tIns="45712" rIns="91425" bIns="45712">
            <a:spAutoFit/>
          </a:bodyPr>
          <a:lstStyle/>
          <a:p>
            <a:r>
              <a:rPr lang="zh-CN" altLang="en-US" sz="3600" b="1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1" charset="-122"/>
                <a:cs typeface="+mn-cs"/>
              </a:rPr>
              <a:t>写作思考</a:t>
            </a:r>
            <a:endParaRPr lang="zh-CN" altLang="en-US" sz="3600" b="1" noProof="1">
              <a:solidFill>
                <a:schemeClr val="bg1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1" charset="-122"/>
              <a:cs typeface="+mn-cs"/>
            </a:endParaRPr>
          </a:p>
        </p:txBody>
      </p:sp>
      <p:sp>
        <p:nvSpPr>
          <p:cNvPr id="6" name="左大括号 17422"/>
          <p:cNvSpPr/>
          <p:nvPr>
            <p:custDataLst>
              <p:tags r:id="rId18"/>
            </p:custDataLst>
          </p:nvPr>
        </p:nvSpPr>
        <p:spPr>
          <a:xfrm>
            <a:off x="5225415" y="4439603"/>
            <a:ext cx="192088" cy="1233487"/>
          </a:xfrm>
          <a:prstGeom prst="leftBrace">
            <a:avLst>
              <a:gd name="adj1" fmla="val 53125"/>
              <a:gd name="adj2" fmla="val 50000"/>
            </a:avLst>
          </a:prstGeom>
          <a:solidFill>
            <a:srgbClr val="CCFFCC"/>
          </a:solidFill>
          <a:ln w="15875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1" name="文本框 1"/>
          <p:cNvSpPr txBox="1"/>
          <p:nvPr>
            <p:custDataLst>
              <p:tags r:id="rId19"/>
            </p:custDataLst>
          </p:nvPr>
        </p:nvSpPr>
        <p:spPr>
          <a:xfrm>
            <a:off x="1229995" y="250190"/>
            <a:ext cx="644398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新课标下的语文该怎么学</a:t>
            </a:r>
            <a:endParaRPr lang="zh-CN" altLang="en-US" sz="3600" b="1">
              <a:solidFill>
                <a:srgbClr val="FFFF00"/>
              </a:solidFill>
              <a:latin typeface="楷体_GB2312" pitchFamily="1" charset="-122"/>
              <a:ea typeface="楷体_GB2312" pitchFamily="1" charset="-122"/>
              <a:sym typeface="+mn-ea"/>
            </a:endParaRPr>
          </a:p>
        </p:txBody>
      </p:sp>
      <p:sp>
        <p:nvSpPr>
          <p:cNvPr id="12294" name="文本框 9"/>
          <p:cNvSpPr txBox="1"/>
          <p:nvPr>
            <p:custDataLst>
              <p:tags r:id="rId20"/>
            </p:custDataLst>
          </p:nvPr>
        </p:nvSpPr>
        <p:spPr>
          <a:xfrm>
            <a:off x="451485" y="581660"/>
            <a:ext cx="1243965" cy="81661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0" rIns="67500" bIns="0" anchor="t"/>
          <a:lstStyle/>
          <a:p>
            <a:r>
              <a:rPr lang="en-US" altLang="zh-CN" sz="27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27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 descr="C:/Users/ADMINI~1/AppData/Local/Temp/kaimatting/20200830162317/output_aiMatting_20200830162319.pngoutput_aiMatting_2020083016231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9262745" y="4133850"/>
            <a:ext cx="2241550" cy="236855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3835" y="290830"/>
            <a:ext cx="11988165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If you do not leave me ,we will die together. </a:t>
            </a:r>
            <a:endParaRPr lang="zh-CN" altLang="en-US" b="1">
              <a:solidFill>
                <a:srgbClr val="FFFF00"/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</a:rPr>
              <a:t>你如果不滚开,我就和你同归于尽。(四级)</a:t>
            </a:r>
            <a:endParaRPr lang="zh-CN" altLang="en-US" b="1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</a:rPr>
              <a:t>你若不离不弃,我必生死相依。(六级)</a:t>
            </a:r>
            <a:endParaRPr lang="zh-CN" altLang="en-US" b="1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</a:rPr>
              <a:t>问世间情为何物,直教人生死相许。(八级)</a:t>
            </a:r>
            <a:endParaRPr lang="zh-CN" altLang="en-US" b="1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</a:rPr>
              <a:t>山无棱，天地合,乃敢与君绝。(专家)</a:t>
            </a:r>
            <a:endParaRPr lang="zh-CN" altLang="en-US" b="1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bg1"/>
                </a:solidFill>
              </a:rPr>
              <a:t>你在或不在,爱就在那里,不增不减。(活佛水平)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31120" y="2785110"/>
            <a:ext cx="859790" cy="1287780"/>
          </a:xfrm>
          <a:prstGeom prst="rect">
            <a:avLst/>
          </a:prstGeom>
          <a:solidFill>
            <a:srgbClr val="C00000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</a:rPr>
              <a:t>好玩</a:t>
            </a:r>
            <a:endParaRPr lang="zh-CN" altLang="en-US" sz="4400" b="1">
              <a:solidFill>
                <a:schemeClr val="bg1"/>
              </a:solidFill>
            </a:endParaRPr>
          </a:p>
        </p:txBody>
      </p:sp>
      <p:pic>
        <p:nvPicPr>
          <p:cNvPr id="5" name="图片 4" descr="C:/Users/ADMINI~1/AppData/Local/Temp/kaimatting/20200830161225/output_aiMatting_20200830161237.pngoutput_aiMatting_20200830161237"/>
          <p:cNvPicPr>
            <a:picLocks noChangeAspect="1"/>
          </p:cNvPicPr>
          <p:nvPr/>
        </p:nvPicPr>
        <p:blipFill>
          <a:blip r:embed="rId2">
            <a:clrChange>
              <a:clrFrom>
                <a:srgbClr val="7A7A56">
                  <a:alpha val="100000"/>
                </a:srgbClr>
              </a:clrFrom>
              <a:clrTo>
                <a:srgbClr val="7A7A5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90835" y="4411980"/>
            <a:ext cx="1474470" cy="17494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354455" y="1282700"/>
            <a:ext cx="11809730" cy="4876800"/>
          </a:xfrm>
        </p:spPr>
        <p:txBody>
          <a:bodyPr vert="horz" wrap="square" lIns="91440" tIns="45720" rIns="91440" bIns="45720" anchor="ctr"/>
          <a:lstStyle/>
          <a:p>
            <a:pPr algn="l" eaLnBrk="1" hangingPunct="1">
              <a:lnSpc>
                <a:spcPct val="100000"/>
              </a:lnSpc>
            </a:pPr>
            <a:r>
              <a:rPr lang="zh-CN" altLang="en-US" sz="3200" b="1">
                <a:solidFill>
                  <a:srgbClr val="000000"/>
                </a:solidFill>
              </a:rPr>
              <a:t>    </a:t>
            </a:r>
            <a:br>
              <a:rPr lang="zh-CN" altLang="en-US" sz="3200" b="1">
                <a:solidFill>
                  <a:srgbClr val="000000"/>
                </a:solidFill>
              </a:rPr>
            </a:br>
            <a:r>
              <a:rPr lang="en-US" altLang="zh-CN" sz="3200" b="1">
                <a:solidFill>
                  <a:schemeClr val="bg1"/>
                </a:solidFill>
                <a:hlinkClick r:id="rId4" action="ppaction://hlinksldjump"/>
              </a:rPr>
              <a:t>1.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良好书写</a:t>
            </a:r>
            <a:r>
              <a:rPr lang="zh-CN" altLang="en-US" sz="3600" b="1">
                <a:solidFill>
                  <a:schemeClr val="bg1"/>
                </a:solidFill>
                <a:sym typeface="+mn-ea"/>
              </a:rPr>
              <a:t>的习惯</a:t>
            </a:r>
            <a:br>
              <a:rPr lang="zh-CN" altLang="en-US" sz="3600" b="1">
                <a:solidFill>
                  <a:schemeClr val="bg1"/>
                </a:solidFill>
                <a:sym typeface="+mn-ea"/>
              </a:rPr>
            </a:br>
            <a:r>
              <a:rPr lang="en-US" altLang="zh-CN" sz="3600" b="1">
                <a:solidFill>
                  <a:schemeClr val="bg1"/>
                </a:solidFill>
                <a:sym typeface="+mn-ea"/>
                <a:hlinkClick r:id="rId5" action="ppaction://hlinksldjump"/>
              </a:rPr>
              <a:t>2.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勤做笔记</a:t>
            </a:r>
            <a:r>
              <a:rPr lang="zh-CN" altLang="en-US" sz="3600" b="1">
                <a:solidFill>
                  <a:schemeClr val="bg1"/>
                </a:solidFill>
                <a:sym typeface="+mn-ea"/>
              </a:rPr>
              <a:t>的习惯</a:t>
            </a:r>
            <a:br>
              <a:rPr lang="zh-CN" altLang="en-US" sz="3600" b="1">
                <a:solidFill>
                  <a:schemeClr val="bg1"/>
                </a:solidFill>
                <a:sym typeface="+mn-ea"/>
              </a:rPr>
            </a:br>
            <a:r>
              <a:rPr lang="en-US" altLang="zh-CN" sz="3600" b="1">
                <a:solidFill>
                  <a:schemeClr val="bg1"/>
                </a:solidFill>
                <a:sym typeface="+mn-ea"/>
                <a:hlinkClick r:id="rId6" action="ppaction://hlinksldjump"/>
              </a:rPr>
              <a:t>3.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广泛阅读</a:t>
            </a:r>
            <a:r>
              <a:rPr lang="zh-CN" altLang="en-US" sz="3600" b="1">
                <a:solidFill>
                  <a:schemeClr val="bg1"/>
                </a:solidFill>
                <a:sym typeface="+mn-ea"/>
              </a:rPr>
              <a:t>的习惯</a:t>
            </a:r>
            <a:br>
              <a:rPr lang="zh-CN" altLang="en-US" sz="3600" b="1">
                <a:solidFill>
                  <a:schemeClr val="bg1"/>
                </a:solidFill>
                <a:sym typeface="+mn-ea"/>
              </a:rPr>
            </a:br>
            <a:r>
              <a:rPr lang="en-US" altLang="zh-CN" sz="3600" b="1">
                <a:solidFill>
                  <a:schemeClr val="bg1"/>
                </a:solidFill>
                <a:sym typeface="+mn-ea"/>
                <a:hlinkClick r:id="rId7" action="ppaction://hlinksldjump"/>
              </a:rPr>
              <a:t>4.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不懈积累</a:t>
            </a:r>
            <a:r>
              <a:rPr lang="zh-CN" altLang="en-US" sz="3600" b="1">
                <a:solidFill>
                  <a:schemeClr val="bg1"/>
                </a:solidFill>
                <a:sym typeface="+mn-ea"/>
              </a:rPr>
              <a:t>的习惯</a:t>
            </a:r>
            <a:br>
              <a:rPr lang="en-US" altLang="zh-CN" sz="3600" b="1">
                <a:solidFill>
                  <a:schemeClr val="bg1"/>
                </a:solidFill>
                <a:sym typeface="+mn-ea"/>
              </a:rPr>
            </a:br>
            <a:r>
              <a:rPr lang="en-US" altLang="zh-CN" sz="3600" b="1">
                <a:solidFill>
                  <a:schemeClr val="bg1"/>
                </a:solidFill>
                <a:sym typeface="+mn-ea"/>
                <a:hlinkClick r:id="rId8" action="ppaction://hlinksldjump"/>
              </a:rPr>
              <a:t>5.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自我表达</a:t>
            </a:r>
            <a:r>
              <a:rPr lang="zh-CN" altLang="en-US" sz="3600" b="1">
                <a:solidFill>
                  <a:schemeClr val="bg1"/>
                </a:solidFill>
                <a:sym typeface="+mn-ea"/>
              </a:rPr>
              <a:t>的习惯</a:t>
            </a:r>
            <a:br>
              <a:rPr lang="en-US" altLang="zh-CN" sz="3600" b="1">
                <a:solidFill>
                  <a:schemeClr val="bg1"/>
                </a:solidFill>
                <a:sym typeface="+mn-ea"/>
              </a:rPr>
            </a:br>
            <a:r>
              <a:rPr lang="en-US" altLang="zh-CN" sz="3600" b="1">
                <a:solidFill>
                  <a:schemeClr val="bg1"/>
                </a:solidFill>
                <a:sym typeface="+mn-ea"/>
              </a:rPr>
              <a:t>   </a:t>
            </a:r>
            <a:endParaRPr lang="zh-CN" altLang="en-US" sz="3600" b="1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15363" name="Rectangle 4"/>
          <p:cNvSpPr/>
          <p:nvPr>
            <p:custDataLst>
              <p:tags r:id="rId9"/>
            </p:custDataLst>
          </p:nvPr>
        </p:nvSpPr>
        <p:spPr>
          <a:xfrm>
            <a:off x="8047990" y="753110"/>
            <a:ext cx="26206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66FFFF"/>
                </a:solidFill>
                <a:ea typeface="黑体" panose="02010609060101010101" pitchFamily="49" charset="-122"/>
                <a:sym typeface="+mn-ea"/>
              </a:rPr>
              <a:t>④习惯优良</a:t>
            </a:r>
            <a:endParaRPr lang="zh-CN" altLang="en-US" sz="3600" b="1">
              <a:solidFill>
                <a:srgbClr val="66FFFF"/>
              </a:solidFill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2311" name="文本框 1"/>
          <p:cNvSpPr txBox="1"/>
          <p:nvPr>
            <p:custDataLst>
              <p:tags r:id="rId10"/>
            </p:custDataLst>
          </p:nvPr>
        </p:nvSpPr>
        <p:spPr>
          <a:xfrm>
            <a:off x="1229995" y="250190"/>
            <a:ext cx="644398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新课标下的语文该怎么学</a:t>
            </a:r>
            <a:endParaRPr lang="zh-CN" altLang="en-US" sz="3600" b="1">
              <a:solidFill>
                <a:srgbClr val="FFFF00"/>
              </a:solidFill>
              <a:latin typeface="楷体_GB2312" pitchFamily="1" charset="-122"/>
              <a:ea typeface="楷体_GB2312" pitchFamily="1" charset="-122"/>
              <a:sym typeface="+mn-ea"/>
            </a:endParaRPr>
          </a:p>
        </p:txBody>
      </p:sp>
      <p:sp>
        <p:nvSpPr>
          <p:cNvPr id="12294" name="文本框 9"/>
          <p:cNvSpPr txBox="1"/>
          <p:nvPr>
            <p:custDataLst>
              <p:tags r:id="rId11"/>
            </p:custDataLst>
          </p:nvPr>
        </p:nvSpPr>
        <p:spPr>
          <a:xfrm>
            <a:off x="451485" y="581660"/>
            <a:ext cx="1243965" cy="81661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0" rIns="67500" bIns="0" anchor="t"/>
          <a:lstStyle/>
          <a:p>
            <a:r>
              <a:rPr lang="en-US" altLang="zh-CN" sz="27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27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timg">
            <a:hlinkClick r:id="rId14" action="ppaction://hlinksldjump"/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616315" y="4039870"/>
            <a:ext cx="3214370" cy="200914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文本框 1"/>
          <p:cNvSpPr txBox="1"/>
          <p:nvPr>
            <p:custDataLst>
              <p:tags r:id="rId15"/>
            </p:custDataLst>
          </p:nvPr>
        </p:nvSpPr>
        <p:spPr>
          <a:xfrm>
            <a:off x="1213485" y="951230"/>
            <a:ext cx="644398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对同学们语文学习的几点要求</a:t>
            </a:r>
            <a:endParaRPr lang="zh-CN" altLang="en-US" sz="3600" b="1">
              <a:solidFill>
                <a:srgbClr val="FFFF00"/>
              </a:solidFill>
              <a:latin typeface="楷体_GB2312" pitchFamily="1" charset="-122"/>
              <a:ea typeface="楷体_GB2312" pitchFamily="1" charset="-122"/>
              <a:sym typeface="+mn-ea"/>
            </a:endParaRPr>
          </a:p>
        </p:txBody>
      </p:sp>
      <p:sp>
        <p:nvSpPr>
          <p:cNvPr id="4" name="文本框 9"/>
          <p:cNvSpPr txBox="1"/>
          <p:nvPr>
            <p:custDataLst>
              <p:tags r:id="rId16"/>
            </p:custDataLst>
          </p:nvPr>
        </p:nvSpPr>
        <p:spPr>
          <a:xfrm>
            <a:off x="434975" y="1282700"/>
            <a:ext cx="1243965" cy="81661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0" rIns="67500" bIns="0" anchor="t"/>
          <a:lstStyle/>
          <a:p>
            <a:r>
              <a:rPr lang="en-US" altLang="zh-CN" sz="27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27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15363" grpId="0"/>
      <p:bldP spid="4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唐楚玥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48" t="120" r="1952" b="-120"/>
          <a:stretch>
            <a:fillRect/>
          </a:stretch>
        </p:blipFill>
        <p:spPr>
          <a:xfrm>
            <a:off x="329565" y="304165"/>
            <a:ext cx="2613660" cy="2638425"/>
          </a:xfrm>
          <a:prstGeom prst="ellipse">
            <a:avLst/>
          </a:prstGeom>
        </p:spPr>
      </p:pic>
      <p:pic>
        <p:nvPicPr>
          <p:cNvPr id="3" name="图片 2" descr="唐楚玥书法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223895" y="0"/>
            <a:ext cx="9013825" cy="665480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0" y="3572510"/>
            <a:ext cx="36087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</a:rPr>
              <a:t>华中师大一附中学生</a:t>
            </a:r>
            <a:endParaRPr lang="zh-CN" altLang="en-US" sz="2800" b="1">
              <a:solidFill>
                <a:schemeClr val="bg1"/>
              </a:solidFill>
            </a:endParaRPr>
          </a:p>
          <a:p>
            <a:r>
              <a:rPr lang="zh-CN" altLang="en-US" sz="2800" b="1">
                <a:solidFill>
                  <a:schemeClr val="bg1"/>
                </a:solidFill>
              </a:rPr>
              <a:t>         唐楚玥</a:t>
            </a:r>
            <a:endParaRPr lang="zh-CN" altLang="en-US" sz="2800" b="1">
              <a:solidFill>
                <a:schemeClr val="bg1"/>
              </a:solidFill>
            </a:endParaRPr>
          </a:p>
          <a:p>
            <a:r>
              <a:rPr lang="zh-CN" altLang="en-US" sz="2800" b="1">
                <a:solidFill>
                  <a:schemeClr val="bg1"/>
                </a:solidFill>
              </a:rPr>
              <a:t>  高考语文</a:t>
            </a:r>
            <a:r>
              <a:rPr lang="en-US" altLang="zh-CN" sz="2800" b="1">
                <a:solidFill>
                  <a:schemeClr val="bg1"/>
                </a:solidFill>
              </a:rPr>
              <a:t>146</a:t>
            </a:r>
            <a:r>
              <a:rPr lang="zh-CN" altLang="en-US" sz="2800" b="1">
                <a:solidFill>
                  <a:schemeClr val="bg1"/>
                </a:solidFill>
              </a:rPr>
              <a:t>分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江西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46830"/>
          <a:stretch>
            <a:fillRect/>
          </a:stretch>
        </p:blipFill>
        <p:spPr>
          <a:xfrm>
            <a:off x="5719445" y="0"/>
            <a:ext cx="6315710" cy="6858000"/>
          </a:xfrm>
          <a:prstGeom prst="rect">
            <a:avLst/>
          </a:prstGeom>
        </p:spPr>
      </p:pic>
      <p:pic>
        <p:nvPicPr>
          <p:cNvPr id="3" name="图片 2" descr="江西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-1614" t="11417" r="54576" b="66204"/>
          <a:stretch>
            <a:fillRect/>
          </a:stretch>
        </p:blipFill>
        <p:spPr>
          <a:xfrm>
            <a:off x="-128905" y="408305"/>
            <a:ext cx="5587365" cy="2065655"/>
          </a:xfrm>
          <a:prstGeom prst="rect">
            <a:avLst/>
          </a:prstGeom>
        </p:spPr>
      </p:pic>
      <p:pic>
        <p:nvPicPr>
          <p:cNvPr id="4" name="图片 3" descr="江西">
            <a:hlinkClick r:id="rId7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l="-133" t="44741" r="56265" b="369"/>
          <a:stretch>
            <a:fillRect/>
          </a:stretch>
        </p:blipFill>
        <p:spPr>
          <a:xfrm>
            <a:off x="247650" y="2303145"/>
            <a:ext cx="4406900" cy="4284980"/>
          </a:xfrm>
          <a:prstGeom prst="ellipse">
            <a:avLst/>
          </a:prstGeom>
        </p:spPr>
      </p:pic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9154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-4723" r="11240" b="6700"/>
          <a:stretch>
            <a:fillRect/>
          </a:stretch>
        </p:blipFill>
        <p:spPr>
          <a:xfrm>
            <a:off x="167640" y="120015"/>
            <a:ext cx="5617210" cy="65411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5" name="图片 2">
            <a:hlinkClick r:id="rId7" action="ppaction://hlinksldjump"/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r="12520"/>
          <a:stretch>
            <a:fillRect/>
          </a:stretch>
        </p:blipFill>
        <p:spPr>
          <a:xfrm>
            <a:off x="6119495" y="196850"/>
            <a:ext cx="5668645" cy="6464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5297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lum bright="-12000" contrast="48000"/>
          </a:blip>
          <a:srcRect l="7193" t="10068" r="4133" b="5097"/>
          <a:stretch>
            <a:fillRect/>
          </a:stretch>
        </p:blipFill>
        <p:spPr>
          <a:xfrm>
            <a:off x="297815" y="1061720"/>
            <a:ext cx="11362690" cy="5479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298" name="文本框 2"/>
          <p:cNvSpPr txBox="1"/>
          <p:nvPr>
            <p:custDataLst>
              <p:tags r:id="rId5"/>
            </p:custDataLst>
          </p:nvPr>
        </p:nvSpPr>
        <p:spPr>
          <a:xfrm>
            <a:off x="1435100" y="361315"/>
            <a:ext cx="9766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附录：</a:t>
            </a:r>
            <a:r>
              <a:rPr lang="zh-CN" altLang="en-US" sz="28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新高考背诵推荐篇目（文言文</a:t>
            </a:r>
            <a:r>
              <a:rPr lang="en-US" altLang="zh-CN" sz="28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32</a:t>
            </a:r>
            <a:r>
              <a:rPr lang="zh-CN" altLang="en-US" sz="28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篇，诗词曲</a:t>
            </a:r>
            <a:r>
              <a:rPr lang="en-US" altLang="zh-CN" sz="28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40</a:t>
            </a:r>
            <a:r>
              <a:rPr lang="zh-CN" altLang="en-US" sz="28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首）</a:t>
            </a:r>
            <a:endParaRPr lang="zh-CN" altLang="en-US" sz="2800" b="1">
              <a:solidFill>
                <a:srgbClr val="FFFF00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6321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lum bright="-12000" contrast="60000"/>
          </a:blip>
          <a:srcRect l="1723" t="3546" r="7172" b="6892"/>
          <a:stretch>
            <a:fillRect/>
          </a:stretch>
        </p:blipFill>
        <p:spPr>
          <a:xfrm rot="10800000">
            <a:off x="387985" y="862965"/>
            <a:ext cx="11195050" cy="5701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298" name="文本框 2"/>
          <p:cNvSpPr txBox="1"/>
          <p:nvPr>
            <p:custDataLst>
              <p:tags r:id="rId5"/>
            </p:custDataLst>
          </p:nvPr>
        </p:nvSpPr>
        <p:spPr>
          <a:xfrm>
            <a:off x="1435100" y="217805"/>
            <a:ext cx="9766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附录：</a:t>
            </a:r>
            <a:r>
              <a:rPr lang="zh-CN" altLang="en-US" sz="28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新高考背诵推荐篇目（文言文</a:t>
            </a:r>
            <a:r>
              <a:rPr lang="en-US" altLang="zh-CN" sz="28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32</a:t>
            </a:r>
            <a:r>
              <a:rPr lang="zh-CN" altLang="en-US" sz="28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篇，诗词曲</a:t>
            </a:r>
            <a:r>
              <a:rPr lang="en-US" altLang="zh-CN" sz="28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40</a:t>
            </a:r>
            <a:r>
              <a:rPr lang="zh-CN" altLang="en-US" sz="28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首）</a:t>
            </a:r>
            <a:endParaRPr lang="zh-CN" altLang="en-US" sz="2800" b="1">
              <a:solidFill>
                <a:srgbClr val="FFFF00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7345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lum bright="-18000" contrast="100000"/>
          </a:blip>
          <a:srcRect l="15174" r="16763"/>
          <a:stretch>
            <a:fillRect/>
          </a:stretch>
        </p:blipFill>
        <p:spPr>
          <a:xfrm>
            <a:off x="812165" y="941705"/>
            <a:ext cx="10115550" cy="5592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6" name="文本框 4"/>
          <p:cNvSpPr txBox="1"/>
          <p:nvPr>
            <p:custDataLst>
              <p:tags r:id="rId5"/>
            </p:custDataLst>
          </p:nvPr>
        </p:nvSpPr>
        <p:spPr>
          <a:xfrm>
            <a:off x="3091815" y="260350"/>
            <a:ext cx="56578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附录：</a:t>
            </a:r>
            <a:r>
              <a:rPr lang="zh-CN" altLang="en-US" sz="28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</a:rPr>
              <a:t>新课标推荐的阅读书目</a:t>
            </a:r>
            <a:endParaRPr lang="zh-CN" altLang="en-US" sz="2800" b="1">
              <a:solidFill>
                <a:srgbClr val="FFFF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" name="椭圆 1">
            <a:hlinkClick r:id="rId7" action="ppaction://hlinksldjump"/>
          </p:cNvPr>
          <p:cNvSpPr/>
          <p:nvPr>
            <p:custDataLst>
              <p:tags r:id="rId6"/>
            </p:custDataLst>
          </p:nvPr>
        </p:nvSpPr>
        <p:spPr>
          <a:xfrm>
            <a:off x="11424285" y="6093460"/>
            <a:ext cx="504190" cy="50419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20869" name="图片 420868" descr="F2CE27B98083CCBCA3A9589C1D615707518FEEDD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03388" y="1412875"/>
            <a:ext cx="2884487" cy="414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20871" name="图片 420870" descr="9375996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679950" y="1412875"/>
            <a:ext cx="2928938" cy="4149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7" name="矩形 420873"/>
          <p:cNvSpPr>
            <a:spLocks noTextEdit="1"/>
          </p:cNvSpPr>
          <p:nvPr>
            <p:custDataLst>
              <p:tags r:id="rId7"/>
            </p:custDataLst>
          </p:nvPr>
        </p:nvSpPr>
        <p:spPr>
          <a:xfrm>
            <a:off x="2882583" y="471488"/>
            <a:ext cx="6475412" cy="515937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2968"/>
              </a:avLst>
            </a:prstTxWarp>
            <a:normAutofit lnSpcReduction="10000"/>
          </a:bodyPr>
          <a:lstStyle/>
          <a:p>
            <a:pPr algn="ctr"/>
            <a:r>
              <a:rPr lang="zh-CN" altLang="en-US" sz="2800" b="1">
                <a:ln w="1270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2060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微软简隶书" charset="0"/>
                <a:ea typeface="微软简隶书" charset="0"/>
              </a:rPr>
              <a:t>你经常翻阅这些报刊吗</a:t>
            </a:r>
            <a:endParaRPr lang="zh-CN" altLang="en-US" sz="2800" b="1">
              <a:ln w="127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2060"/>
              </a:solidFill>
              <a:effectLst>
                <a:outerShdw dist="35921" dir="2699999" sy="50000" rotWithShape="0">
                  <a:srgbClr val="875B0D">
                    <a:alpha val="70000"/>
                  </a:srgbClr>
                </a:outerShdw>
              </a:effectLst>
              <a:latin typeface="微软简隶书" charset="0"/>
              <a:ea typeface="微软简隶书" charset="0"/>
            </a:endParaRPr>
          </a:p>
        </p:txBody>
      </p:sp>
      <p:pic>
        <p:nvPicPr>
          <p:cNvPr id="420876" name="图片 420875" descr="20107201573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66038" y="1438275"/>
            <a:ext cx="2822575" cy="4098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20882" name="文本框 420881"/>
          <p:cNvSpPr txBox="1"/>
          <p:nvPr>
            <p:custDataLst>
              <p:tags r:id="rId10"/>
            </p:custDataLst>
          </p:nvPr>
        </p:nvSpPr>
        <p:spPr>
          <a:xfrm>
            <a:off x="980440" y="5661025"/>
            <a:ext cx="1021588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32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杂文报</a:t>
            </a:r>
            <a:r>
              <a:rPr lang="en-US" altLang="zh-CN" sz="32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》 《</a:t>
            </a:r>
            <a:r>
              <a:rPr lang="zh-CN" altLang="en-US" sz="32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中国青年报</a:t>
            </a:r>
            <a:r>
              <a:rPr lang="en-US" altLang="zh-CN" sz="32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》  《</a:t>
            </a:r>
            <a:r>
              <a:rPr lang="zh-CN" altLang="en-US" sz="32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咬文嚼字</a:t>
            </a:r>
            <a:r>
              <a:rPr lang="en-US" altLang="zh-CN" sz="32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》 </a:t>
            </a:r>
            <a:endParaRPr lang="en-US" altLang="zh-CN" sz="3200" b="1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  <a:p>
            <a:pPr algn="ctr"/>
            <a:r>
              <a:rPr lang="en-US" altLang="zh-CN" sz="32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32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青年文摘</a:t>
            </a:r>
            <a:r>
              <a:rPr lang="en-US" altLang="zh-CN" sz="32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》《</a:t>
            </a:r>
            <a:r>
              <a:rPr lang="zh-CN" altLang="en-US" sz="32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语文报</a:t>
            </a:r>
            <a:r>
              <a:rPr lang="en-US" altLang="zh-CN" sz="3200" b="1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》</a:t>
            </a:r>
            <a:endParaRPr lang="en-US" altLang="zh-CN" sz="3200" b="1">
              <a:solidFill>
                <a:schemeClr val="bg1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20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20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20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20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88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3249" name="图片 531459">
            <a:hlinkClick r:id="rId5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3040" y="1422400"/>
            <a:ext cx="5260975" cy="4963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2" name="文本框 1"/>
          <p:cNvSpPr txBox="1"/>
          <p:nvPr>
            <p:custDataLst>
              <p:tags r:id="rId6"/>
            </p:custDataLst>
          </p:nvPr>
        </p:nvSpPr>
        <p:spPr>
          <a:xfrm>
            <a:off x="405765" y="267653"/>
            <a:ext cx="59483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简隶书" charset="0"/>
                <a:ea typeface="宋体" panose="02010600030101010101" pitchFamily="2" charset="-122"/>
              </a:rPr>
              <a:t>关注社会热点事件</a:t>
            </a:r>
            <a:endParaRPr lang="zh-CN" altLang="en-US" sz="3600" b="1">
              <a:solidFill>
                <a:schemeClr val="bg1"/>
              </a:solidFill>
              <a:latin typeface="微软简隶书" charset="0"/>
              <a:ea typeface="宋体" pitchFamily="2" charset="-122"/>
            </a:endParaRPr>
          </a:p>
        </p:txBody>
      </p:sp>
      <p:pic>
        <p:nvPicPr>
          <p:cNvPr id="697351" name="图片 697350" descr="640">
            <a:hlinkClick r:id="rId9" action="ppaction://hlinksldjump"/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946775" y="1468120"/>
            <a:ext cx="5891530" cy="4918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7" name="文本框 1"/>
          <p:cNvSpPr txBox="1"/>
          <p:nvPr>
            <p:custDataLst>
              <p:tags r:id="rId10"/>
            </p:custDataLst>
          </p:nvPr>
        </p:nvSpPr>
        <p:spPr>
          <a:xfrm>
            <a:off x="7069455" y="257810"/>
            <a:ext cx="3917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简隶书" charset="0"/>
                <a:ea typeface="宋体" panose="02010600030101010101" pitchFamily="2" charset="-122"/>
              </a:rPr>
              <a:t>参与当代文化生活</a:t>
            </a:r>
            <a:endParaRPr lang="zh-CN" altLang="en-US" sz="3600" b="1">
              <a:solidFill>
                <a:schemeClr val="bg1"/>
              </a:solidFill>
              <a:latin typeface="微软简隶书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9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5" name="图片 14" descr="y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589" t="43504" r="-589" b="19785"/>
          <a:stretch>
            <a:fillRect/>
          </a:stretch>
        </p:blipFill>
        <p:spPr>
          <a:xfrm>
            <a:off x="200025" y="60325"/>
            <a:ext cx="7543800" cy="6377940"/>
          </a:xfrm>
          <a:prstGeom prst="rect">
            <a:avLst/>
          </a:prstGeom>
        </p:spPr>
      </p:pic>
      <p:pic>
        <p:nvPicPr>
          <p:cNvPr id="3" name="图片 2" descr="Y2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l="4293" t="2501" r="5766"/>
          <a:stretch>
            <a:fillRect/>
          </a:stretch>
        </p:blipFill>
        <p:spPr>
          <a:xfrm>
            <a:off x="0" y="120015"/>
            <a:ext cx="5064760" cy="6619240"/>
          </a:xfrm>
          <a:prstGeom prst="rect">
            <a:avLst/>
          </a:prstGeom>
        </p:spPr>
      </p:pic>
      <p:pic>
        <p:nvPicPr>
          <p:cNvPr id="4" name="图片 3" descr="Y2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257425" y="60325"/>
            <a:ext cx="5214620" cy="6737985"/>
          </a:xfrm>
          <a:prstGeom prst="rect">
            <a:avLst/>
          </a:prstGeom>
        </p:spPr>
      </p:pic>
      <p:pic>
        <p:nvPicPr>
          <p:cNvPr id="7" name="图片 6" descr="y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rcRect t="30196"/>
          <a:stretch>
            <a:fillRect/>
          </a:stretch>
        </p:blipFill>
        <p:spPr>
          <a:xfrm>
            <a:off x="3865245" y="83820"/>
            <a:ext cx="6195060" cy="6522085"/>
          </a:xfrm>
          <a:prstGeom prst="rect">
            <a:avLst/>
          </a:prstGeom>
        </p:spPr>
      </p:pic>
      <p:pic>
        <p:nvPicPr>
          <p:cNvPr id="5" name="图片 4" descr="Y2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t="14253" b="22908"/>
          <a:stretch>
            <a:fillRect/>
          </a:stretch>
        </p:blipFill>
        <p:spPr>
          <a:xfrm>
            <a:off x="5279390" y="0"/>
            <a:ext cx="5843905" cy="6689725"/>
          </a:xfrm>
          <a:prstGeom prst="rect">
            <a:avLst/>
          </a:prstGeom>
        </p:spPr>
      </p:pic>
      <p:pic>
        <p:nvPicPr>
          <p:cNvPr id="8" name="图片 7" descr="y33">
            <a:hlinkClick r:id="rId15" action="ppaction://hlinksldjump"/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rcRect l="-1288" t="22481" r="1524" b="25713"/>
          <a:stretch>
            <a:fillRect/>
          </a:stretch>
        </p:blipFill>
        <p:spPr>
          <a:xfrm>
            <a:off x="7158990" y="0"/>
            <a:ext cx="5033010" cy="67976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《题金山寺》苏轼</a:t>
            </a:r>
            <a:endParaRPr lang="zh-CN" altLang="en-US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1885" y="1600200"/>
            <a:ext cx="10974388" cy="4686300"/>
          </a:xfrm>
        </p:spPr>
        <p:txBody>
          <a:bodyPr/>
          <a:lstStyle/>
          <a:p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潮随暗浪雪山倾，远浦渔舟钓月明。 </a:t>
            </a:r>
            <a:endParaRPr lang="zh-CN" altLang="en-US" b="1">
              <a:solidFill>
                <a:schemeClr val="bg1"/>
              </a:solidFill>
              <a:latin typeface="微软雅黑" charset="-122"/>
              <a:ea typeface="微软雅黑" charset="-122"/>
            </a:endParaRPr>
          </a:p>
          <a:p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桥对寺门松径小，槛当泉眼石波清。 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迢迢绿树江天晓，霭霭红霞海日睛。 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遥望四边云接水，碧峰千点数鸿轻。 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轻鸿数点千峰碧，水接云边四望遥。 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晴日海霞红霭霭，晓天江树绿迢迢。 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清波石眼泉当槛，小径松门寺对桥。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 descr="金山寺2"/>
          <p:cNvPicPr>
            <a:picLocks noChangeAspect="1"/>
          </p:cNvPicPr>
          <p:nvPr/>
        </p:nvPicPr>
        <p:blipFill>
          <a:blip r:embed="rId2"/>
          <a:srcRect l="39807" r="12520"/>
          <a:stretch>
            <a:fillRect/>
          </a:stretch>
        </p:blipFill>
        <p:spPr>
          <a:xfrm>
            <a:off x="8140065" y="1172845"/>
            <a:ext cx="4159250" cy="483933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文本框 6"/>
          <p:cNvSpPr txBox="1"/>
          <p:nvPr/>
        </p:nvSpPr>
        <p:spPr>
          <a:xfrm>
            <a:off x="252095" y="2205990"/>
            <a:ext cx="859790" cy="2446020"/>
          </a:xfrm>
          <a:prstGeom prst="rect">
            <a:avLst/>
          </a:prstGeom>
          <a:solidFill>
            <a:srgbClr val="C00000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</a:rPr>
              <a:t>好诗意</a:t>
            </a:r>
            <a:endParaRPr lang="zh-CN" altLang="en-US" sz="4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9698" name="Rectangle 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0" y="260350"/>
            <a:ext cx="11498263" cy="6597650"/>
          </a:xfrm>
        </p:spPr>
        <p:txBody>
          <a:bodyPr vert="horz" wrap="square" lIns="91440" tIns="45720" rIns="91440" bIns="45720" anchor="t"/>
          <a:lstStyle/>
          <a:p>
            <a:pPr algn="ctr" eaLnBrk="1" hangingPunct="1">
              <a:buFontTx/>
              <a:buNone/>
            </a:pPr>
            <a:r>
              <a:rPr lang="zh-CN" altLang="en-US" sz="4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生活随笔写作</a:t>
            </a:r>
            <a:endParaRPr lang="zh-CN" altLang="en-US" sz="4400" b="1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buFontTx/>
              <a:buNone/>
            </a:pPr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荷尔德林说：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人，诗意地栖居在大地上。</a:t>
            </a:r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我们生活的这个世界并不乏美的存在：那风中摇曳的依依杨柳，那清晨沉淀的晶莹露珠，那栖息绿树、欢快鸣唱的小鸟，那灿然开放在道路旁的朵朵小花，那夜幕降临时不忍离去的斑斓晚霞，那</a:t>
            </a:r>
            <a:r>
              <a:rPr lang="zh-CN" altLang="en-US" sz="3600" b="1">
                <a:solidFill>
                  <a:schemeClr val="bg1"/>
                </a:solidFill>
                <a:ea typeface="黑体" panose="02010609060101010101" pitchFamily="49" charset="-122"/>
              </a:rPr>
              <a:t>“</a:t>
            </a:r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沾衣欲湿</a:t>
            </a:r>
            <a:r>
              <a:rPr lang="zh-CN" altLang="en-US" sz="3600" b="1">
                <a:solidFill>
                  <a:schemeClr val="bg1"/>
                </a:solidFill>
                <a:ea typeface="黑体" panose="02010609060101010101" pitchFamily="49" charset="-122"/>
              </a:rPr>
              <a:t>”</a:t>
            </a:r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的杏花雨，那</a:t>
            </a:r>
            <a:r>
              <a:rPr lang="zh-CN" altLang="en-US" sz="3600" b="1">
                <a:solidFill>
                  <a:schemeClr val="bg1"/>
                </a:solidFill>
                <a:ea typeface="黑体" panose="02010609060101010101" pitchFamily="49" charset="-122"/>
              </a:rPr>
              <a:t>“</a:t>
            </a:r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吹面不寒</a:t>
            </a:r>
            <a:r>
              <a:rPr lang="zh-CN" altLang="en-US" sz="3600" b="1">
                <a:solidFill>
                  <a:schemeClr val="bg1"/>
                </a:solidFill>
                <a:ea typeface="黑体" panose="02010609060101010101" pitchFamily="49" charset="-122"/>
              </a:rPr>
              <a:t>”</a:t>
            </a:r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的杨柳风，都是如此地打动我们的心扉。</a:t>
            </a:r>
            <a:r>
              <a:rPr lang="zh-CN" altLang="en-US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这就需要我们有一双善于发现美的眼睛，用我们的笔去记录生活的缕缕诗意与丝丝感怀，它会让我们的生活因此而充盈、丰厚，它会让我们的人生而平添诗意与美感！</a:t>
            </a:r>
            <a:endParaRPr lang="zh-CN" altLang="en-US" b="1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" name="图片 4" descr="C:/Users/ADMINI~1/AppData/Local/Temp/kaimatting/20200830161225/output_aiMatting_20200830161237.pngoutput_aiMatting_20200830161237">
            <a:hlinkClick r:id="rId6" action="ppaction://hlinksldjump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7A7A56">
                  <a:alpha val="100000"/>
                </a:srgbClr>
              </a:clrFrom>
              <a:clrTo>
                <a:srgbClr val="7A7A5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22585" y="4972050"/>
            <a:ext cx="1489710" cy="146240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311" name="文本框 1"/>
          <p:cNvSpPr txBox="1"/>
          <p:nvPr>
            <p:custDataLst>
              <p:tags r:id="rId3"/>
            </p:custDataLst>
          </p:nvPr>
        </p:nvSpPr>
        <p:spPr>
          <a:xfrm>
            <a:off x="1229995" y="250190"/>
            <a:ext cx="644398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对同学们语文学习的几点要求</a:t>
            </a:r>
            <a:endParaRPr lang="zh-CN" altLang="en-US" sz="3600" b="1">
              <a:solidFill>
                <a:srgbClr val="FFFF00"/>
              </a:solidFill>
              <a:latin typeface="楷体_GB2312" pitchFamily="1" charset="-122"/>
              <a:ea typeface="楷体_GB2312" pitchFamily="1" charset="-122"/>
              <a:sym typeface="+mn-ea"/>
            </a:endParaRPr>
          </a:p>
        </p:txBody>
      </p:sp>
      <p:sp>
        <p:nvSpPr>
          <p:cNvPr id="12294" name="文本框 9"/>
          <p:cNvSpPr txBox="1"/>
          <p:nvPr>
            <p:custDataLst>
              <p:tags r:id="rId4"/>
            </p:custDataLst>
          </p:nvPr>
        </p:nvSpPr>
        <p:spPr>
          <a:xfrm>
            <a:off x="451485" y="581660"/>
            <a:ext cx="1243965" cy="81661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0" rIns="67500" bIns="0" anchor="t"/>
          <a:lstStyle/>
          <a:p>
            <a:r>
              <a:rPr lang="en-US" altLang="zh-CN" sz="27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27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818" name="矩形 3"/>
          <p:cNvSpPr/>
          <p:nvPr>
            <p:custDataLst>
              <p:tags r:id="rId5"/>
            </p:custDataLst>
          </p:nvPr>
        </p:nvSpPr>
        <p:spPr>
          <a:xfrm>
            <a:off x="451485" y="1654175"/>
            <a:ext cx="117405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Font typeface="Wingdings 2" panose="05020102010507070707" pitchFamily="2" charset="2"/>
            </a:pPr>
            <a:r>
              <a:rPr lang="en-US" altLang="zh-CN" sz="36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1</a:t>
            </a:r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、最新版</a:t>
            </a:r>
            <a:r>
              <a:rPr lang="en-US" altLang="zh-CN" sz="36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3</a:t>
            </a:r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本词典</a:t>
            </a: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（商务印书馆，推荐缩印版）</a:t>
            </a:r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。  </a:t>
            </a:r>
            <a:r>
              <a:rPr lang="zh-CN" altLang="en-US" sz="3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现代汉语词典； 古代汉语词典； 新华成语词典</a:t>
            </a:r>
            <a:endParaRPr lang="zh-CN" altLang="en-US" sz="3600" b="1">
              <a:solidFill>
                <a:schemeClr val="bg1"/>
              </a:solidFill>
              <a:latin typeface="楷体" pitchFamily="49" charset="-122"/>
              <a:ea typeface="楷体" pitchFamily="49" charset="-122"/>
              <a:cs typeface="楷体" panose="02010609060101010101" pitchFamily="49" charset="-122"/>
              <a:sym typeface="Arial" pitchFamily="34" charset="0"/>
            </a:endParaRPr>
          </a:p>
          <a:p>
            <a:pPr>
              <a:buFont typeface="Wingdings 2" panose="05020102010507070707" pitchFamily="2" charset="2"/>
            </a:pPr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2、字帖、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米字格练字本、知识积累本、摘抄本、周记本</a:t>
            </a:r>
            <a:endParaRPr lang="zh-CN" altLang="en-US" sz="3600" b="1">
              <a:solidFill>
                <a:srgbClr val="FF0000"/>
              </a:solidFill>
              <a:latin typeface="Arial" pitchFamily="34" charset="0"/>
              <a:ea typeface="黑体" pitchFamily="49" charset="-122"/>
              <a:sym typeface="Arial" pitchFamily="34" charset="0"/>
            </a:endParaRPr>
          </a:p>
          <a:p>
            <a:pPr>
              <a:buFont typeface="Wingdings 2" panose="05020102010507070707" pitchFamily="2" charset="2"/>
            </a:pPr>
            <a:r>
              <a:rPr lang="en-US" altLang="zh-CN" sz="36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3</a:t>
            </a:r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、语文资料专用文件夹</a:t>
            </a:r>
            <a:endParaRPr lang="zh-CN" altLang="en-US" sz="3200" b="1">
              <a:solidFill>
                <a:schemeClr val="bg1"/>
              </a:solidFill>
              <a:latin typeface="Arial" pitchFamily="34" charset="0"/>
              <a:ea typeface="黑体" pitchFamily="49" charset="-122"/>
              <a:sym typeface="Arial" pitchFamily="34" charset="0"/>
            </a:endParaRPr>
          </a:p>
          <a:p>
            <a:pPr>
              <a:buFont typeface="Wingdings 2" panose="05020102010507070707" pitchFamily="2" charset="2"/>
            </a:pPr>
            <a:r>
              <a:rPr lang="en-US" altLang="zh-CN" sz="36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4</a:t>
            </a:r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、红笔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>
              <a:buFont typeface="Wingdings 2" panose="05020102010507070707" pitchFamily="2" charset="2"/>
            </a:pPr>
            <a:r>
              <a:rPr lang="en-US" altLang="zh-CN" sz="36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5</a:t>
            </a:r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、随意贴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>
              <a:buFont typeface="Wingdings 2" panose="05020102010507070707" pitchFamily="2" charset="2"/>
            </a:pPr>
            <a:r>
              <a:rPr lang="en-US" altLang="zh-CN" sz="36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6</a:t>
            </a:r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rPr>
              <a:t>、《乡土中国》《红楼梦》</a:t>
            </a:r>
            <a:endParaRPr lang="zh-CN" altLang="en-US" sz="3600" b="1">
              <a:solidFill>
                <a:schemeClr val="bg1"/>
              </a:solidFill>
              <a:latin typeface="Arial" pitchFamily="34" charset="0"/>
              <a:ea typeface="黑体" pitchFamily="49" charset="-122"/>
              <a:sym typeface="Arial" pitchFamily="34" charset="0"/>
            </a:endParaRPr>
          </a:p>
        </p:txBody>
      </p:sp>
      <p:sp>
        <p:nvSpPr>
          <p:cNvPr id="15363" name="Rectangle 4"/>
          <p:cNvSpPr/>
          <p:nvPr>
            <p:custDataLst>
              <p:tags r:id="rId6"/>
            </p:custDataLst>
          </p:nvPr>
        </p:nvSpPr>
        <p:spPr>
          <a:xfrm>
            <a:off x="8096250" y="581660"/>
            <a:ext cx="26206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66FF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应做准备</a:t>
            </a:r>
            <a:endParaRPr lang="zh-CN" altLang="en-US" sz="3600" b="1">
              <a:solidFill>
                <a:srgbClr val="66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" name="图片 1" descr="tim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342630" y="4312920"/>
            <a:ext cx="3214370" cy="200914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0178" name="文本框 19458"/>
          <p:cNvSpPr txBox="1"/>
          <p:nvPr>
            <p:custDataLst>
              <p:tags r:id="rId3"/>
            </p:custDataLst>
          </p:nvPr>
        </p:nvSpPr>
        <p:spPr>
          <a:xfrm>
            <a:off x="1381760" y="1412558"/>
            <a:ext cx="2400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基 础 训 练      </a:t>
            </a:r>
            <a:endParaRPr lang="zh-CN" altLang="en-US" sz="3600" b="1">
              <a:solidFill>
                <a:schemeClr val="bg1"/>
              </a:solidFill>
              <a:latin typeface="Arial" pitchFamily="34" charset="0"/>
              <a:ea typeface="楷体_GB2312" pitchFamily="1" charset="-122"/>
            </a:endParaRPr>
          </a:p>
        </p:txBody>
      </p:sp>
      <p:pic>
        <p:nvPicPr>
          <p:cNvPr id="50179" name="图片 19459" descr="GIF05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70655" y="1590040"/>
            <a:ext cx="571500" cy="19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0" name="左中括号 19460"/>
          <p:cNvSpPr/>
          <p:nvPr>
            <p:custDataLst>
              <p:tags r:id="rId6"/>
            </p:custDataLst>
          </p:nvPr>
        </p:nvSpPr>
        <p:spPr>
          <a:xfrm>
            <a:off x="5591175" y="1628775"/>
            <a:ext cx="73025" cy="1152525"/>
          </a:xfrm>
          <a:prstGeom prst="leftBracket">
            <a:avLst>
              <a:gd name="adj" fmla="val 131521"/>
            </a:avLst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81" name="左中括号 19461"/>
          <p:cNvSpPr/>
          <p:nvPr>
            <p:custDataLst>
              <p:tags r:id="rId7"/>
            </p:custDataLst>
          </p:nvPr>
        </p:nvSpPr>
        <p:spPr>
          <a:xfrm>
            <a:off x="5591175" y="1412875"/>
            <a:ext cx="73025" cy="1295400"/>
          </a:xfrm>
          <a:prstGeom prst="leftBracket">
            <a:avLst>
              <a:gd name="adj" fmla="val 147826"/>
            </a:avLst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82" name="左中括号 19462"/>
          <p:cNvSpPr/>
          <p:nvPr>
            <p:custDataLst>
              <p:tags r:id="rId8"/>
            </p:custDataLst>
          </p:nvPr>
        </p:nvSpPr>
        <p:spPr>
          <a:xfrm flipH="1">
            <a:off x="5591175" y="1844675"/>
            <a:ext cx="73025" cy="1008063"/>
          </a:xfrm>
          <a:prstGeom prst="leftBracket">
            <a:avLst>
              <a:gd name="adj" fmla="val 115036"/>
            </a:avLst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83" name="文本框 19463"/>
          <p:cNvSpPr txBox="1"/>
          <p:nvPr>
            <p:custDataLst>
              <p:tags r:id="rId9"/>
            </p:custDataLst>
          </p:nvPr>
        </p:nvSpPr>
        <p:spPr>
          <a:xfrm>
            <a:off x="4832350" y="1398270"/>
            <a:ext cx="461010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预习作业：随堂检查</a:t>
            </a:r>
            <a:endParaRPr lang="zh-CN" altLang="en-US" sz="2800" b="1">
              <a:solidFill>
                <a:schemeClr val="bg1"/>
              </a:solidFill>
              <a:latin typeface="Arial" pitchFamily="34" charset="0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训练作业：每课一查</a:t>
            </a:r>
            <a:endParaRPr lang="zh-CN" altLang="en-US" sz="2800" b="1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50184" name="文本框 19464"/>
          <p:cNvSpPr txBox="1"/>
          <p:nvPr>
            <p:custDataLst>
              <p:tags r:id="rId10"/>
            </p:custDataLst>
          </p:nvPr>
        </p:nvSpPr>
        <p:spPr>
          <a:xfrm>
            <a:off x="1381443" y="2566353"/>
            <a:ext cx="2400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练 字 作 业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pic>
        <p:nvPicPr>
          <p:cNvPr id="50185" name="图片 19465" descr="GIF05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70655" y="2780983"/>
            <a:ext cx="571500" cy="19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6" name="文本框 19466"/>
          <p:cNvSpPr txBox="1"/>
          <p:nvPr>
            <p:custDataLst>
              <p:tags r:id="rId12"/>
            </p:custDataLst>
          </p:nvPr>
        </p:nvSpPr>
        <p:spPr>
          <a:xfrm>
            <a:off x="4832350" y="2689860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临帖练字，一周一查</a:t>
            </a:r>
            <a:endParaRPr lang="zh-CN" altLang="en-US" sz="2800" b="1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50187" name="文本框 19467"/>
          <p:cNvSpPr txBox="1"/>
          <p:nvPr>
            <p:custDataLst>
              <p:tags r:id="rId13"/>
            </p:custDataLst>
          </p:nvPr>
        </p:nvSpPr>
        <p:spPr>
          <a:xfrm>
            <a:off x="1381443" y="3647440"/>
            <a:ext cx="2400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阅 读 摘 抄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pic>
        <p:nvPicPr>
          <p:cNvPr id="50188" name="图片 19468" descr="GIF05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70338" y="3874453"/>
            <a:ext cx="571500" cy="19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9" name="文本框 19469"/>
          <p:cNvSpPr txBox="1"/>
          <p:nvPr>
            <p:custDataLst>
              <p:tags r:id="rId15"/>
            </p:custDataLst>
          </p:nvPr>
        </p:nvSpPr>
        <p:spPr>
          <a:xfrm>
            <a:off x="5735638" y="4292600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 b="1">
              <a:latin typeface="Arial" pitchFamily="34" charset="0"/>
              <a:ea typeface="楷体_GB2312" pitchFamily="1" charset="-122"/>
            </a:endParaRPr>
          </a:p>
        </p:txBody>
      </p:sp>
      <p:sp>
        <p:nvSpPr>
          <p:cNvPr id="50190" name="文本框 19470"/>
          <p:cNvSpPr txBox="1"/>
          <p:nvPr>
            <p:custDataLst>
              <p:tags r:id="rId16"/>
            </p:custDataLst>
          </p:nvPr>
        </p:nvSpPr>
        <p:spPr>
          <a:xfrm>
            <a:off x="4930458" y="3647123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阅读积累，一周一查</a:t>
            </a:r>
            <a:endParaRPr lang="zh-CN" altLang="en-US" sz="2800" b="1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50191" name="文本框 19471"/>
          <p:cNvSpPr txBox="1"/>
          <p:nvPr>
            <p:custDataLst>
              <p:tags r:id="rId17"/>
            </p:custDataLst>
          </p:nvPr>
        </p:nvSpPr>
        <p:spPr>
          <a:xfrm>
            <a:off x="1381443" y="4552950"/>
            <a:ext cx="2400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写 作 训 练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pic>
        <p:nvPicPr>
          <p:cNvPr id="50192" name="图片 19472" descr="GIF053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70338" y="4819650"/>
            <a:ext cx="571500" cy="19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93" name="文本框 19473"/>
          <p:cNvSpPr txBox="1"/>
          <p:nvPr>
            <p:custDataLst>
              <p:tags r:id="rId19"/>
            </p:custDataLst>
          </p:nvPr>
        </p:nvSpPr>
        <p:spPr>
          <a:xfrm>
            <a:off x="4930775" y="4614545"/>
            <a:ext cx="30429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依据教学实际安排</a:t>
            </a:r>
            <a:endParaRPr lang="zh-CN" altLang="en-US" sz="2800" b="1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pic>
        <p:nvPicPr>
          <p:cNvPr id="50194" name="图片 19474" descr="01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9612630" y="5010150"/>
            <a:ext cx="2370138" cy="167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11" name="文本框 1"/>
          <p:cNvSpPr txBox="1"/>
          <p:nvPr>
            <p:custDataLst>
              <p:tags r:id="rId22"/>
            </p:custDataLst>
          </p:nvPr>
        </p:nvSpPr>
        <p:spPr>
          <a:xfrm>
            <a:off x="1229995" y="250190"/>
            <a:ext cx="644398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FF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对同学们语文学习的几点要求</a:t>
            </a:r>
            <a:endParaRPr lang="zh-CN" altLang="en-US" sz="3600" b="1">
              <a:solidFill>
                <a:srgbClr val="FFFF00"/>
              </a:solidFill>
              <a:latin typeface="楷体_GB2312" pitchFamily="1" charset="-122"/>
              <a:ea typeface="楷体_GB2312" pitchFamily="1" charset="-122"/>
              <a:sym typeface="+mn-ea"/>
            </a:endParaRPr>
          </a:p>
        </p:txBody>
      </p:sp>
      <p:sp>
        <p:nvSpPr>
          <p:cNvPr id="12294" name="文本框 9"/>
          <p:cNvSpPr txBox="1"/>
          <p:nvPr>
            <p:custDataLst>
              <p:tags r:id="rId23"/>
            </p:custDataLst>
          </p:nvPr>
        </p:nvSpPr>
        <p:spPr>
          <a:xfrm>
            <a:off x="451485" y="581660"/>
            <a:ext cx="1243965" cy="81661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0" rIns="67500" bIns="0" anchor="t"/>
          <a:lstStyle/>
          <a:p>
            <a:r>
              <a:rPr lang="en-US" altLang="zh-CN" sz="27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27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63" name="Rectangle 4"/>
          <p:cNvSpPr/>
          <p:nvPr>
            <p:custDataLst>
              <p:tags r:id="rId24"/>
            </p:custDataLst>
          </p:nvPr>
        </p:nvSpPr>
        <p:spPr>
          <a:xfrm>
            <a:off x="8096250" y="581660"/>
            <a:ext cx="34563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66FF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常规作业收取</a:t>
            </a:r>
            <a:endParaRPr lang="zh-CN" altLang="en-US" sz="3600" b="1">
              <a:solidFill>
                <a:srgbClr val="66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endParaRPr lang="zh-CN" altLang="en-US" sz="3600" b="1">
              <a:solidFill>
                <a:srgbClr val="66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" name="文本框 19471"/>
          <p:cNvSpPr txBox="1"/>
          <p:nvPr>
            <p:custDataLst>
              <p:tags r:id="rId25"/>
            </p:custDataLst>
          </p:nvPr>
        </p:nvSpPr>
        <p:spPr>
          <a:xfrm>
            <a:off x="1470978" y="5646420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语文活动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  <p:pic>
        <p:nvPicPr>
          <p:cNvPr id="3" name="图片 19472" descr="GIF053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70338" y="5873750"/>
            <a:ext cx="571500" cy="19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19473"/>
          <p:cNvSpPr txBox="1"/>
          <p:nvPr>
            <p:custDataLst>
              <p:tags r:id="rId27"/>
            </p:custDataLst>
          </p:nvPr>
        </p:nvSpPr>
        <p:spPr>
          <a:xfrm>
            <a:off x="5011420" y="5351780"/>
            <a:ext cx="4115435" cy="1168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课前演讲、朗读者进课堂</a:t>
            </a:r>
            <a:endParaRPr lang="zh-CN" altLang="en-US" sz="2800" b="1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楷体_GB2312" pitchFamily="1" charset="-122"/>
              </a:rPr>
              <a:t>今天你读书了吗？等等</a:t>
            </a:r>
            <a:endParaRPr lang="zh-CN" altLang="en-US" sz="2800" b="1">
              <a:solidFill>
                <a:schemeClr val="bg1"/>
              </a:solidFill>
              <a:latin typeface="Arial" panose="020b0604020202020204" pitchFamily="34" charset="0"/>
              <a:ea typeface="楷体_GB2312" pitchFamily="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1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31800" y="1535430"/>
            <a:ext cx="4003675" cy="4992370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5"/>
            </p:custDataLst>
          </p:nvPr>
        </p:nvSpPr>
        <p:spPr>
          <a:xfrm>
            <a:off x="5057775" y="4314825"/>
            <a:ext cx="5664200" cy="1582738"/>
          </a:xfrm>
          <a:custGeom>
            <a:gdLst>
              <a:gd name="connsiteX0" fmla="*/ 0 w 7551906"/>
              <a:gd name="connsiteY0" fmla="*/ 0 h 2110902"/>
              <a:gd name="connsiteX1" fmla="*/ 7551906 w 7551906"/>
              <a:gd name="connsiteY1" fmla="*/ 0 h 2110902"/>
              <a:gd name="connsiteX2" fmla="*/ 7551906 w 7551906"/>
              <a:gd name="connsiteY2" fmla="*/ 2110902 h 2110902"/>
              <a:gd name="connsiteX3" fmla="*/ 0 w 7551906"/>
              <a:gd name="connsiteY3" fmla="*/ 2110902 h 2110902"/>
              <a:gd name="connsiteX4" fmla="*/ 0 w 7551906"/>
              <a:gd name="connsiteY4" fmla="*/ 0 h 2110902"/>
              <a:gd name="connsiteX0-1" fmla="*/ 739302 w 7551906"/>
              <a:gd name="connsiteY0-2" fmla="*/ 0 h 2110902"/>
              <a:gd name="connsiteX1-3" fmla="*/ 7551906 w 7551906"/>
              <a:gd name="connsiteY1-4" fmla="*/ 0 h 2110902"/>
              <a:gd name="connsiteX2-5" fmla="*/ 7551906 w 7551906"/>
              <a:gd name="connsiteY2-6" fmla="*/ 2110902 h 2110902"/>
              <a:gd name="connsiteX3-7" fmla="*/ 0 w 7551906"/>
              <a:gd name="connsiteY3-8" fmla="*/ 2110902 h 2110902"/>
              <a:gd name="connsiteX4-9" fmla="*/ 739302 w 7551906"/>
              <a:gd name="connsiteY4-10" fmla="*/ 0 h 2110902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551906" h="2110902">
                <a:moveTo>
                  <a:pt x="739302" y="0"/>
                </a:moveTo>
                <a:lnTo>
                  <a:pt x="7551906" y="0"/>
                </a:lnTo>
                <a:lnTo>
                  <a:pt x="7551906" y="2110902"/>
                </a:lnTo>
                <a:lnTo>
                  <a:pt x="0" y="2110902"/>
                </a:lnTo>
                <a:lnTo>
                  <a:pt x="739302" y="0"/>
                </a:lnTo>
                <a:close/>
              </a:path>
            </a:pathLst>
          </a:custGeom>
          <a:solidFill>
            <a:srgbClr val="BD2027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12" name="平行四边形 11"/>
          <p:cNvSpPr/>
          <p:nvPr>
            <p:custDataLst>
              <p:tags r:id="rId6"/>
            </p:custDataLst>
          </p:nvPr>
        </p:nvSpPr>
        <p:spPr>
          <a:xfrm>
            <a:off x="4710113" y="4314825"/>
            <a:ext cx="841375" cy="1582738"/>
          </a:xfrm>
          <a:prstGeom prst="parallelogram">
            <a:avLst>
              <a:gd name="adj" fmla="val 71939"/>
            </a:avLst>
          </a:prstGeom>
          <a:solidFill>
            <a:srgbClr val="BD202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8372" name="矩形 7"/>
          <p:cNvSpPr/>
          <p:nvPr>
            <p:custDataLst>
              <p:tags r:id="rId7"/>
            </p:custDataLst>
          </p:nvPr>
        </p:nvSpPr>
        <p:spPr>
          <a:xfrm>
            <a:off x="5772150" y="4716463"/>
            <a:ext cx="4346575" cy="583565"/>
          </a:xfrm>
          <a:prstGeom prst="rect">
            <a:avLst/>
          </a:prstGeom>
          <a:noFill/>
          <a:ln w="9525">
            <a:noFill/>
          </a:ln>
          <a:effectLst>
            <a:outerShdw dist="50800" dir="5400000" algn="ctr" rotWithShape="0">
              <a:srgbClr val="BD2027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谢谢大家</a:t>
            </a:r>
            <a:endParaRPr lang="zh-CN" altLang="en-US" sz="3200" b="1">
              <a:solidFill>
                <a:schemeClr val="bg1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15" name="矩形 14"/>
          <p:cNvSpPr/>
          <p:nvPr>
            <p:custDataLst>
              <p:tags r:id="rId8"/>
            </p:custDataLst>
          </p:nvPr>
        </p:nvSpPr>
        <p:spPr>
          <a:xfrm flipH="1">
            <a:off x="10288588" y="2936875"/>
            <a:ext cx="57150" cy="982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58377" name="矩形 1"/>
          <p:cNvSpPr/>
          <p:nvPr>
            <p:custDataLst>
              <p:tags r:id="rId9"/>
            </p:custDataLst>
          </p:nvPr>
        </p:nvSpPr>
        <p:spPr>
          <a:xfrm>
            <a:off x="2005013" y="460375"/>
            <a:ext cx="4865687" cy="768350"/>
          </a:xfrm>
          <a:prstGeom prst="rect">
            <a:avLst/>
          </a:prstGeom>
          <a:noFill/>
          <a:ln w="9525">
            <a:noFill/>
          </a:ln>
          <a:effectLst>
            <a:outerShdw dist="50800" dir="5400000" algn="ctr" rotWithShape="0">
              <a:srgbClr val="BD2027"/>
            </a:outerShdw>
          </a:effectLst>
        </p:spPr>
        <p:txBody>
          <a:bodyPr wrap="square" anchor="t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教师寄语</a:t>
            </a:r>
            <a:endParaRPr lang="zh-CN" altLang="en-US" sz="4400" b="1">
              <a:solidFill>
                <a:schemeClr val="bg1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58378" name="文本框 1"/>
          <p:cNvSpPr txBox="1"/>
          <p:nvPr>
            <p:custDataLst>
              <p:tags r:id="rId10"/>
            </p:custDataLst>
          </p:nvPr>
        </p:nvSpPr>
        <p:spPr>
          <a:xfrm>
            <a:off x="5551805" y="1783080"/>
            <a:ext cx="574103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4400" b="1">
                <a:solidFill>
                  <a:srgbClr val="66FFFF"/>
                </a:solidFill>
                <a:latin typeface="微软雅黑" panose="020b0503020204020204" charset="-122"/>
                <a:ea typeface="微软雅黑" panose="020b0503020204020204" charset="-122"/>
              </a:rPr>
              <a:t>每一份付出都不会被辜负！</a:t>
            </a:r>
            <a:endParaRPr lang="zh-CN" altLang="en-US" sz="4400" b="1">
              <a:solidFill>
                <a:srgbClr val="66FFFF"/>
              </a:solidFill>
              <a:latin typeface="微软雅黑" charset="-122"/>
              <a:ea typeface="微软雅黑" charset="-122"/>
            </a:endParaRPr>
          </a:p>
        </p:txBody>
      </p:sp>
      <p:pic>
        <p:nvPicPr>
          <p:cNvPr id="58379" name="New picture" hidden="1"/>
          <p:cNvPicPr/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1950700" y="10312400"/>
            <a:ext cx="368300" cy="482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朱广权开学段子又来了！笑到崩溃">
            <a:hlinkClick action="ppaction://media"/>
          </p:cNvPr>
          <p:cNvPicPr/>
          <p:nvPr>
            <p:ph idx="1"/>
            <a:videoFile r:link="rId4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723900" y="1296670"/>
            <a:ext cx="9617710" cy="49079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163935" y="2415540"/>
            <a:ext cx="859790" cy="2670175"/>
          </a:xfrm>
          <a:prstGeom prst="rect">
            <a:avLst/>
          </a:prstGeom>
          <a:solidFill>
            <a:srgbClr val="C00000"/>
          </a:solidFill>
        </p:spPr>
        <p:txBody>
          <a:bodyPr vert="eaVert"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</a:rPr>
              <a:t>   </a:t>
            </a:r>
            <a:r>
              <a:rPr lang="zh-CN" altLang="en-US" sz="4400" b="1">
                <a:solidFill>
                  <a:schemeClr val="bg1"/>
                </a:solidFill>
              </a:rPr>
              <a:t>好韵味</a:t>
            </a:r>
            <a:endParaRPr lang="zh-CN" altLang="en-US" sz="4400" b="1">
              <a:solidFill>
                <a:schemeClr val="bg1"/>
              </a:solidFill>
            </a:endParaRPr>
          </a:p>
        </p:txBody>
      </p:sp>
      <p:sp>
        <p:nvSpPr>
          <p:cNvPr id="6" name="标题 5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FFFF00"/>
                </a:solidFill>
              </a:rPr>
              <a:t>开学大戏</a:t>
            </a:r>
            <a:r>
              <a:rPr lang="en-US" altLang="zh-CN">
                <a:solidFill>
                  <a:srgbClr val="FFFF00"/>
                </a:solidFill>
              </a:rPr>
              <a:t>“</a:t>
            </a:r>
            <a:r>
              <a:rPr lang="zh-CN" altLang="en-US">
                <a:solidFill>
                  <a:srgbClr val="FFFF00"/>
                </a:solidFill>
              </a:rPr>
              <a:t>上演</a:t>
            </a:r>
            <a:r>
              <a:rPr lang="en-US" altLang="zh-CN">
                <a:solidFill>
                  <a:srgbClr val="FFFF00"/>
                </a:solidFill>
              </a:rPr>
              <a:t>”</a:t>
            </a:r>
            <a:endParaRPr lang="en-US" altLang="zh-CN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内容占位符 3" descr="耿爽"/>
          <p:cNvPicPr>
            <a:picLocks noChangeAspect="1"/>
          </p:cNvPicPr>
          <p:nvPr>
            <p:ph idx="1"/>
            <p:custDataLst>
              <p:tags r:id="rId4"/>
            </p:custDataLst>
          </p:nvPr>
        </p:nvPicPr>
        <p:blipFill>
          <a:blip r:embed="rId3"/>
          <a:srcRect l="8281" r="28750"/>
          <a:stretch>
            <a:fillRect/>
          </a:stretch>
        </p:blipFill>
        <p:spPr>
          <a:xfrm>
            <a:off x="418465" y="376555"/>
            <a:ext cx="3838575" cy="542353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572635" y="656590"/>
            <a:ext cx="662178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</a:rPr>
              <a:t>        </a:t>
            </a:r>
            <a:r>
              <a:rPr lang="zh-CN" altLang="en-US" sz="3200" b="1">
                <a:solidFill>
                  <a:schemeClr val="bg1"/>
                </a:solidFill>
              </a:rPr>
              <a:t>此前，美国总统国家安全事务助理奥布莱恩说，美国在疫情应对工作上做得很好，但中国一开始的处理方式不正确。</a:t>
            </a:r>
            <a:endParaRPr lang="zh-CN" altLang="en-US" sz="3200" b="1">
              <a:solidFill>
                <a:schemeClr val="bg1"/>
              </a:solidFill>
            </a:endParaRPr>
          </a:p>
          <a:p>
            <a:r>
              <a:rPr lang="zh-CN" altLang="en-US" sz="3200" b="1">
                <a:solidFill>
                  <a:schemeClr val="bg1"/>
                </a:solidFill>
              </a:rPr>
              <a:t>        耿爽是这样回应的：</a:t>
            </a:r>
            <a:r>
              <a:rPr lang="en-US" altLang="zh-CN" sz="3200" b="1">
                <a:solidFill>
                  <a:schemeClr val="bg1"/>
                </a:solidFill>
              </a:rPr>
              <a:t>“</a:t>
            </a:r>
            <a:r>
              <a:rPr lang="zh-CN" altLang="en-US" sz="3200" b="1">
                <a:solidFill>
                  <a:schemeClr val="bg1"/>
                </a:solidFill>
              </a:rPr>
              <a:t>美方应对疫情的方法是否公开透明，我不作评论。美方是否有效利用了中方为世界争取的宝贵时间，这里我也不做评论，中国有句古话，叫</a:t>
            </a:r>
            <a:r>
              <a:rPr lang="en-US" altLang="zh-CN" sz="3200" b="1">
                <a:solidFill>
                  <a:srgbClr val="FFFF00"/>
                </a:solidFill>
              </a:rPr>
              <a:t>‘</a:t>
            </a:r>
            <a:r>
              <a:rPr lang="zh-CN" altLang="en-US" sz="3200" b="1">
                <a:solidFill>
                  <a:srgbClr val="FFFF00"/>
                </a:solidFill>
              </a:rPr>
              <a:t>行有不得，反求诸己</a:t>
            </a:r>
            <a:r>
              <a:rPr lang="en-US" altLang="zh-CN" sz="3200" b="1">
                <a:solidFill>
                  <a:srgbClr val="FFFF00"/>
                </a:solidFill>
              </a:rPr>
              <a:t>’</a:t>
            </a:r>
            <a:r>
              <a:rPr lang="zh-CN" altLang="en-US" sz="3200" b="1">
                <a:solidFill>
                  <a:schemeClr val="bg1"/>
                </a:solidFill>
              </a:rPr>
              <a:t>，呵呵，知道什么意思吗？呵呵。</a:t>
            </a:r>
            <a:r>
              <a:rPr lang="en-US" altLang="zh-CN" sz="3200" b="1">
                <a:solidFill>
                  <a:schemeClr val="bg1"/>
                </a:solidFill>
              </a:rPr>
              <a:t>”</a:t>
            </a:r>
            <a:endParaRPr lang="en-US" altLang="zh-CN" sz="3200" b="1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1194415" y="1627505"/>
            <a:ext cx="859790" cy="2799080"/>
          </a:xfrm>
          <a:prstGeom prst="rect">
            <a:avLst/>
          </a:prstGeom>
          <a:solidFill>
            <a:srgbClr val="C00000"/>
          </a:solidFill>
        </p:spPr>
        <p:txBody>
          <a:bodyPr vert="eaVert" wrap="square" rtlCol="0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</a:rPr>
              <a:t>   </a:t>
            </a:r>
            <a:r>
              <a:rPr lang="zh-CN" altLang="en-US" sz="4400" b="1">
                <a:solidFill>
                  <a:schemeClr val="bg1"/>
                </a:solidFill>
              </a:rPr>
              <a:t>好给力</a:t>
            </a:r>
            <a:endParaRPr lang="zh-CN" altLang="en-US" sz="44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03835" y="290830"/>
            <a:ext cx="11988165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补充句子：在你眼中，语文是 </a:t>
            </a:r>
            <a:r>
              <a:rPr lang="zh-CN" altLang="en-US" b="1">
                <a:solidFill>
                  <a:srgbClr val="FFFF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……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b="1" u="sng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</a:t>
            </a:r>
            <a:endParaRPr lang="zh-CN" altLang="en-US" b="1" u="sng">
              <a:solidFill>
                <a:schemeClr val="bg1"/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9600" y="1600200"/>
            <a:ext cx="11355705" cy="4686300"/>
          </a:xfrm>
        </p:spPr>
        <p:txBody>
          <a:bodyPr>
            <a:normAutofit/>
          </a:bodyPr>
          <a:lstStyle/>
          <a:p>
            <a:pPr latinLnBrk="0">
              <a:lnSpc>
                <a:spcPct val="125000"/>
              </a:lnSpc>
              <a:spcBef>
                <a:spcPct val="0"/>
              </a:spcBef>
            </a:pPr>
            <a:r>
              <a:rPr lang="zh-CN" altLang="en-US" b="1">
                <a:solidFill>
                  <a:schemeClr val="bg1"/>
                </a:solidFill>
              </a:rPr>
              <a:t>有人说：语文就是说铿锵有力中国话，写方方正正中国字，书洋洋洒洒中国文，做堂堂正正中国人。</a:t>
            </a:r>
            <a:endParaRPr lang="zh-CN" altLang="en-US" b="1">
              <a:solidFill>
                <a:schemeClr val="bg1"/>
              </a:solidFill>
            </a:endParaRPr>
          </a:p>
          <a:p>
            <a:pPr latinLnBrk="0">
              <a:lnSpc>
                <a:spcPct val="125000"/>
              </a:lnSpc>
              <a:spcBef>
                <a:spcPct val="0"/>
              </a:spcBef>
            </a:pPr>
            <a:r>
              <a:rPr lang="zh-CN" altLang="en-US" b="1">
                <a:solidFill>
                  <a:schemeClr val="bg1"/>
                </a:solidFill>
              </a:rPr>
              <a:t>有人说：语文是一种诗性的光辉，一种厚重的关怀，一种浪漫的情怀，更是一种崇高的灵魂，是一种灵性，一种尊重，一种人格，更是一种精神。</a:t>
            </a:r>
            <a:endParaRPr lang="zh-CN" altLang="en-US" b="1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b="1">
              <a:solidFill>
                <a:schemeClr val="bg1"/>
              </a:solidFill>
            </a:endParaRPr>
          </a:p>
        </p:txBody>
      </p:sp>
      <p:pic>
        <p:nvPicPr>
          <p:cNvPr id="5" name="图片 4" descr="C:/Users/ADMINI~1/AppData/Local/Temp/kaimatting/20200830161225/output_aiMatting_20200830161237.pngoutput_aiMatting_2020083016123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clrChange>
              <a:clrFrom>
                <a:srgbClr val="7A7A56">
                  <a:alpha val="100000"/>
                </a:srgbClr>
              </a:clrFrom>
              <a:clrTo>
                <a:srgbClr val="7A7A5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90835" y="4411980"/>
            <a:ext cx="1474470" cy="17494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79425" y="870585"/>
            <a:ext cx="10974388" cy="4686300"/>
          </a:xfrm>
        </p:spPr>
        <p:txBody>
          <a:bodyPr/>
          <a:lstStyle/>
          <a:p>
            <a:r>
              <a:rPr lang="en-US" altLang="zh-CN" sz="3600" b="1">
                <a:solidFill>
                  <a:schemeClr val="bg1"/>
                </a:solidFill>
              </a:rPr>
              <a:t>    </a:t>
            </a:r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是一个摧毁你，却与你无关的时代；这是一个跨界打劫你，你却无力反击的时代；这是一个你醒来太慢，干脆不用醒来的时代；这是一个不是对手太强大，而是你根本不知道对手是谁的时代，在这样一个全球化的时代，你唯有不断学习，方能立于不败之地，今天的你还很无知，因为你还在怀疑一切，机会总是留给有准备的人。</a:t>
            </a:r>
            <a:endParaRPr lang="zh-CN" altLang="en-US" sz="3600" b="1">
              <a:solidFill>
                <a:schemeClr val="bg1"/>
              </a:solidFill>
            </a:endParaRPr>
          </a:p>
          <a:p>
            <a:r>
              <a:rPr lang="en-US" altLang="zh-CN" sz="3600" b="1">
                <a:solidFill>
                  <a:schemeClr val="bg1"/>
                </a:solidFill>
              </a:rPr>
              <a:t>                            </a:t>
            </a:r>
            <a:r>
              <a:rPr lang="en-US" altLang="zh-CN" sz="36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——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马云 《未知》</a:t>
            </a:r>
            <a:endParaRPr lang="zh-CN" altLang="en-US" sz="3600" b="1">
              <a:solidFill>
                <a:srgbClr val="FFFF00"/>
              </a:solidFill>
              <a:latin typeface="黑体" pitchFamily="49" charset="-122"/>
              <a:ea typeface="黑体" pitchFamily="49" charset="-122"/>
              <a:cs typeface="黑体" panose="0201060003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338" name="Rectangle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40715" y="574675"/>
            <a:ext cx="10527030" cy="6432550"/>
          </a:xfrm>
        </p:spPr>
        <p:txBody>
          <a:bodyPr vert="horz" wrap="square" lIns="91440" tIns="45720" rIns="91440" bIns="45720" anchor="t"/>
          <a:lstStyle/>
          <a:p>
            <a:pPr marL="0" indent="0">
              <a:buNone/>
            </a:pPr>
            <a:r>
              <a:rPr lang="zh-CN" altLang="zh-CN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   </a:t>
            </a:r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语文是一切，覆盖一切，穿透一切。语文所训练的是人对一切文明符号的理解力和创新力。语文学好了，干什么都摧枯拉朽，势如破竹。语文学不好，干什么都愚昧弱智。你看我们古人一天到晚不就是学“语文”吗？学完了就什么都能干，判案子，修水利，打鬼子，搞经济，堂堂五千年中华文明不都建立在“语文”上吗？一切其他学科，不都是用语文表达出来的吗？离开语文，就如同虎毛离开虎皮，一风吹散，啥价值也没有。所以，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你必须以对待整个人生的态度来对待语文，才能学好语文。</a:t>
            </a:r>
            <a:r>
              <a:rPr lang="zh-CN" altLang="en-US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</a:t>
            </a:r>
            <a:endParaRPr lang="zh-CN" altLang="en-US" b="1">
              <a:solidFill>
                <a:srgbClr val="000000"/>
              </a:solidFill>
              <a:latin typeface="黑体" pitchFamily="49" charset="-122"/>
              <a:ea typeface="黑体" pitchFamily="49" charset="-122"/>
              <a:sym typeface="Arial" pitchFamily="34" charset="0"/>
            </a:endParaRPr>
          </a:p>
          <a:p>
            <a:pPr marL="0" indent="0">
              <a:buNone/>
            </a:pPr>
            <a:r>
              <a:rPr lang="zh-CN" altLang="en-US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             </a:t>
            </a:r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</a:t>
            </a:r>
            <a:r>
              <a:rPr lang="en-US" altLang="zh-CN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——</a:t>
            </a:r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孔庆东</a:t>
            </a:r>
            <a:r>
              <a:rPr lang="en-US" altLang="zh-CN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《</a:t>
            </a:r>
            <a:r>
              <a:rPr lang="zh-CN" altLang="en-US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语文可以这样学</a:t>
            </a:r>
            <a:r>
              <a:rPr lang="en-US" altLang="zh-CN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》</a:t>
            </a:r>
            <a:endParaRPr lang="en-US" altLang="zh-CN" b="1">
              <a:solidFill>
                <a:schemeClr val="bg1"/>
              </a:solidFill>
              <a:latin typeface="黑体" pitchFamily="49" charset="-122"/>
              <a:ea typeface="黑体" pitchFamily="49" charset="-122"/>
              <a:sym typeface="Arial" pitchFamily="34" charset="0"/>
            </a:endParaRPr>
          </a:p>
        </p:txBody>
      </p:sp>
      <p:pic>
        <p:nvPicPr>
          <p:cNvPr id="50194" name="图片 19474" descr="C:/Users/ADMINI~1/AppData/Local/Temp/kaimatting/20200830032544/output_aiMatting_20200830032548.pngoutput_aiMatting_2020083003254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768840" y="4677728"/>
            <a:ext cx="2133124" cy="15640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6000" b="1">
                <a:solidFill>
                  <a:srgbClr val="FFFF00"/>
                </a:solidFill>
              </a:rPr>
              <a:t>迎接挑战</a:t>
            </a:r>
            <a:endParaRPr lang="zh-CN" altLang="en-US" sz="6000" b="1">
              <a:solidFill>
                <a:srgbClr val="FFFF00"/>
              </a:solidFill>
            </a:endParaRPr>
          </a:p>
        </p:txBody>
      </p:sp>
      <p:sp>
        <p:nvSpPr>
          <p:cNvPr id="11" name="矩形 10"/>
          <p:cNvSpPr/>
          <p:nvPr>
            <p:custDataLst>
              <p:tags r:id="rId4"/>
            </p:custDataLst>
          </p:nvPr>
        </p:nvSpPr>
        <p:spPr>
          <a:xfrm flipH="1">
            <a:off x="417830" y="1139190"/>
            <a:ext cx="3249930" cy="939800"/>
          </a:xfrm>
          <a:custGeom>
            <a:gdLst>
              <a:gd name="connsiteX0" fmla="*/ 0 w 7551906"/>
              <a:gd name="connsiteY0" fmla="*/ 0 h 2110902"/>
              <a:gd name="connsiteX1" fmla="*/ 7551906 w 7551906"/>
              <a:gd name="connsiteY1" fmla="*/ 0 h 2110902"/>
              <a:gd name="connsiteX2" fmla="*/ 7551906 w 7551906"/>
              <a:gd name="connsiteY2" fmla="*/ 2110902 h 2110902"/>
              <a:gd name="connsiteX3" fmla="*/ 0 w 7551906"/>
              <a:gd name="connsiteY3" fmla="*/ 2110902 h 2110902"/>
              <a:gd name="connsiteX4" fmla="*/ 0 w 7551906"/>
              <a:gd name="connsiteY4" fmla="*/ 0 h 2110902"/>
              <a:gd name="connsiteX0-1" fmla="*/ 739302 w 7551906"/>
              <a:gd name="connsiteY0-2" fmla="*/ 0 h 2110902"/>
              <a:gd name="connsiteX1-3" fmla="*/ 7551906 w 7551906"/>
              <a:gd name="connsiteY1-4" fmla="*/ 0 h 2110902"/>
              <a:gd name="connsiteX2-5" fmla="*/ 7551906 w 7551906"/>
              <a:gd name="connsiteY2-6" fmla="*/ 2110902 h 2110902"/>
              <a:gd name="connsiteX3-7" fmla="*/ 0 w 7551906"/>
              <a:gd name="connsiteY3-8" fmla="*/ 2110902 h 2110902"/>
              <a:gd name="connsiteX4-9" fmla="*/ 739302 w 7551906"/>
              <a:gd name="connsiteY4-10" fmla="*/ 0 h 2110902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551906" h="2110902">
                <a:moveTo>
                  <a:pt x="739302" y="0"/>
                </a:moveTo>
                <a:lnTo>
                  <a:pt x="7551906" y="0"/>
                </a:lnTo>
                <a:lnTo>
                  <a:pt x="7551906" y="2110902"/>
                </a:lnTo>
                <a:lnTo>
                  <a:pt x="0" y="2110902"/>
                </a:lnTo>
                <a:lnTo>
                  <a:pt x="739302" y="0"/>
                </a:lnTo>
                <a:close/>
              </a:path>
            </a:pathLst>
          </a:custGeom>
          <a:solidFill>
            <a:srgbClr val="BD2027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en-US" altLang="zh-CN" sz="400" strike="noStrike" noProof="1">
              <a:solidFill>
                <a:schemeClr val="bg2"/>
              </a:solidFill>
            </a:endParaRPr>
          </a:p>
        </p:txBody>
      </p:sp>
      <p:sp>
        <p:nvSpPr>
          <p:cNvPr id="12311" name="文本框 1"/>
          <p:cNvSpPr txBox="1"/>
          <p:nvPr>
            <p:custDataLst>
              <p:tags r:id="rId5"/>
            </p:custDataLst>
          </p:nvPr>
        </p:nvSpPr>
        <p:spPr>
          <a:xfrm>
            <a:off x="3145790" y="1839913"/>
            <a:ext cx="69659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600" b="1">
              <a:solidFill>
                <a:schemeClr val="bg2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chemeClr val="bg2"/>
                </a:solidFill>
                <a:latin typeface="楷体_GB2312" pitchFamily="1" charset="-122"/>
                <a:ea typeface="楷体_GB2312" pitchFamily="1" charset="-122"/>
              </a:rPr>
              <a:t>认识高中新教材的</a:t>
            </a:r>
            <a:r>
              <a:rPr lang="en-US" altLang="zh-CN" sz="3600" b="1">
                <a:solidFill>
                  <a:schemeClr val="bg2"/>
                </a:solidFill>
                <a:latin typeface="楷体_GB2312" pitchFamily="1" charset="-122"/>
                <a:ea typeface="楷体_GB2312" pitchFamily="1" charset="-122"/>
              </a:rPr>
              <a:t>“</a:t>
            </a:r>
            <a:r>
              <a:rPr lang="zh-CN" altLang="en-US" sz="3600" b="1">
                <a:solidFill>
                  <a:schemeClr val="bg2"/>
                </a:solidFill>
                <a:latin typeface="楷体_GB2312" pitchFamily="1" charset="-122"/>
                <a:ea typeface="楷体_GB2312" pitchFamily="1" charset="-122"/>
              </a:rPr>
              <a:t>新</a:t>
            </a:r>
            <a:r>
              <a:rPr lang="en-US" altLang="zh-CN" sz="3600" b="1">
                <a:solidFill>
                  <a:schemeClr val="bg2"/>
                </a:solidFill>
                <a:latin typeface="楷体_GB2312" pitchFamily="1" charset="-122"/>
                <a:ea typeface="楷体_GB2312" pitchFamily="1" charset="-122"/>
              </a:rPr>
              <a:t>”</a:t>
            </a:r>
            <a:endParaRPr lang="zh-CN" altLang="en-US" sz="3600" b="1">
              <a:solidFill>
                <a:schemeClr val="bg2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chemeClr val="bg2"/>
                </a:solidFill>
                <a:latin typeface="楷体_GB2312" pitchFamily="1" charset="-122"/>
                <a:ea typeface="楷体_GB2312" pitchFamily="1" charset="-122"/>
              </a:rPr>
              <a:t>新课标下的语文该怎么学</a:t>
            </a:r>
            <a:endParaRPr lang="zh-CN" altLang="en-US" sz="3600" b="1">
              <a:solidFill>
                <a:schemeClr val="bg2"/>
              </a:solidFill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chemeClr val="bg2"/>
                </a:solidFill>
                <a:latin typeface="楷体_GB2312" pitchFamily="1" charset="-122"/>
                <a:ea typeface="楷体_GB2312" pitchFamily="1" charset="-122"/>
              </a:rPr>
              <a:t>对同学们语文学习的几点要求</a:t>
            </a:r>
            <a:endParaRPr lang="zh-CN" altLang="en-US" sz="3600" b="1">
              <a:solidFill>
                <a:schemeClr val="bg2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12312" name="图片 5121" descr="C:/Users/ADMINI~1/AppData/Local/Temp/kaimatting/20200830030456/output_aiMatting_20200830030500.pngoutput_aiMatting_2020083003050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714230" y="4124325"/>
            <a:ext cx="2327275" cy="2422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文本框 21"/>
          <p:cNvSpPr txBox="1"/>
          <p:nvPr>
            <p:custDataLst>
              <p:tags r:id="rId8"/>
            </p:custDataLst>
          </p:nvPr>
        </p:nvSpPr>
        <p:spPr>
          <a:xfrm>
            <a:off x="765175" y="1127125"/>
            <a:ext cx="1957705" cy="645160"/>
          </a:xfrm>
          <a:prstGeom prst="rect">
            <a:avLst/>
          </a:prstGeom>
          <a:noFill/>
          <a:ln w="9525">
            <a:noFill/>
          </a:ln>
          <a:effectLst>
            <a:outerShdw dist="25400" dir="5400000" algn="t" rotWithShape="0">
              <a:srgbClr val="BD2027"/>
            </a:outerShdw>
          </a:effectLst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目   录</a:t>
            </a:r>
            <a:endParaRPr lang="zh-CN" altLang="en-US" sz="3600" b="1">
              <a:solidFill>
                <a:schemeClr val="bg1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12291" name="文本框 22"/>
          <p:cNvSpPr txBox="1"/>
          <p:nvPr>
            <p:custDataLst>
              <p:tags r:id="rId9"/>
            </p:custDataLst>
          </p:nvPr>
        </p:nvSpPr>
        <p:spPr>
          <a:xfrm>
            <a:off x="718820" y="1772285"/>
            <a:ext cx="2147570" cy="3067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/>
            <a:r>
              <a:rPr lang="en-US" altLang="zh-CN" sz="1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CONTENTS</a:t>
            </a:r>
            <a:endParaRPr lang="en-US" altLang="zh-CN" sz="1400">
              <a:solidFill>
                <a:schemeClr val="bg1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12294" name="文本框 9"/>
          <p:cNvSpPr txBox="1"/>
          <p:nvPr>
            <p:custDataLst>
              <p:tags r:id="rId10"/>
            </p:custDataLst>
          </p:nvPr>
        </p:nvSpPr>
        <p:spPr>
          <a:xfrm>
            <a:off x="2502853" y="3025140"/>
            <a:ext cx="746125" cy="666750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0" rIns="67500" bIns="0" anchor="t"/>
          <a:lstStyle/>
          <a:p>
            <a:r>
              <a:rPr lang="en-US" altLang="zh-CN" sz="27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lang="en-US" altLang="zh-CN" sz="2700" b="1">
              <a:solidFill>
                <a:srgbClr val="C00000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12297" name="文本框 17"/>
          <p:cNvSpPr txBox="1"/>
          <p:nvPr>
            <p:custDataLst>
              <p:tags r:id="rId11"/>
            </p:custDataLst>
          </p:nvPr>
        </p:nvSpPr>
        <p:spPr>
          <a:xfrm>
            <a:off x="2502853" y="3801428"/>
            <a:ext cx="746125" cy="668337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0" rIns="67500" bIns="0" anchor="t"/>
          <a:lstStyle/>
          <a:p>
            <a:r>
              <a:rPr lang="en-US" altLang="zh-CN" sz="27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lang="en-US" altLang="zh-CN" sz="27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300" name="文本框 20"/>
          <p:cNvSpPr txBox="1"/>
          <p:nvPr>
            <p:custDataLst>
              <p:tags r:id="rId12"/>
            </p:custDataLst>
          </p:nvPr>
        </p:nvSpPr>
        <p:spPr>
          <a:xfrm>
            <a:off x="2512378" y="4588828"/>
            <a:ext cx="746125" cy="668337"/>
          </a:xfrm>
          <a:prstGeom prst="rect">
            <a:avLst/>
          </a:prstGeom>
          <a:noFill/>
          <a:ln w="9525">
            <a:noFill/>
          </a:ln>
        </p:spPr>
        <p:txBody>
          <a:bodyPr wrap="square" lIns="67500" tIns="0" rIns="67500" bIns="0" anchor="t"/>
          <a:lstStyle/>
          <a:p>
            <a:r>
              <a:rPr lang="en-US" altLang="zh-CN" sz="27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lang="en-US" altLang="zh-CN" sz="27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UNIT_MEDIACOVER_BTN_POS" val="c"/>
  <p:tag name="KSO_WM_UNIT_MEDIACOVER_BTN_STATE" val="1"/>
  <p:tag name="KSO_WM_UNIT_MEDIACOVER_BTN_STYLE" val="ee0bc779c1f3d7f3e90c96344320e69a"/>
  <p:tag name="KSO_WM_UNIT_MEDIACOVER_BTNRECT" val="7212*3503*721*721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0.xml><?xml version="1.0" encoding="utf-8"?>
<p:tagLst xmlns:p="http://schemas.openxmlformats.org/presentationml/2006/main">
  <p:tag name="AS_UNIQUEID" val="9"/>
</p:tagLst>
</file>

<file path=ppt/tags/tag100.xml><?xml version="1.0" encoding="utf-8"?>
<p:tagLst xmlns:p="http://schemas.openxmlformats.org/presentationml/2006/main">
  <p:tag name="AS_UNIQUEID" val="99"/>
  <p:tag name="KSO_WM_BEAUTIFY_FLAG" val="#wm#"/>
  <p:tag name="KSO_WM_DIAGRAM_GROUP_CODE" val="l1-1"/>
  <p:tag name="KSO_WM_TAG_VERSION" val="1.0"/>
  <p:tag name="KSO_WM_TEMPLATE_CATEGORY" val="diagram"/>
  <p:tag name="KSO_WM_TEMPLATE_INDEX" val="20181271"/>
  <p:tag name="KSO_WM_UNIT_ID" val="diagram20181271_5*l_h_i*1_1_1"/>
  <p:tag name="KSO_WM_UNIT_INDEX" val="1_1_1"/>
  <p:tag name="KSO_WM_UNIT_LAYERLEVEL" val="1_1_1"/>
  <p:tag name="KSO_WM_UNIT_TEXT_FILL_FORE_SCHEMECOLOR_INDEX" val="15"/>
  <p:tag name="KSO_WM_UNIT_TEXT_FILL_TYPE" val="1"/>
  <p:tag name="KSO_WM_UNIT_TYPE" val="l_h_i"/>
</p:tagLst>
</file>

<file path=ppt/tags/tag101.xml><?xml version="1.0" encoding="utf-8"?>
<p:tagLst xmlns:p="http://schemas.openxmlformats.org/presentationml/2006/main">
  <p:tag name="AS_UNIQUEID" val="100"/>
</p:tagLst>
</file>

<file path=ppt/tags/tag102.xml><?xml version="1.0" encoding="utf-8"?>
<p:tagLst xmlns:p="http://schemas.openxmlformats.org/presentationml/2006/main">
  <p:tag name="AS_UNIQUEID" val="101"/>
</p:tagLst>
</file>

<file path=ppt/tags/tag103.xml><?xml version="1.0" encoding="utf-8"?>
<p:tagLst xmlns:p="http://schemas.openxmlformats.org/presentationml/2006/main">
  <p:tag name="AS_UNIQUEID" val="102"/>
</p:tagLst>
</file>

<file path=ppt/tags/tag104.xml><?xml version="1.0" encoding="utf-8"?>
<p:tagLst xmlns:p="http://schemas.openxmlformats.org/presentationml/2006/main">
  <p:tag name="AS_UNIQUEID" val="103"/>
</p:tagLst>
</file>

<file path=ppt/tags/tag105.xml><?xml version="1.0" encoding="utf-8"?>
<p:tagLst xmlns:p="http://schemas.openxmlformats.org/presentationml/2006/main">
  <p:tag name="AS_UNIQUEID" val="104"/>
</p:tagLst>
</file>

<file path=ppt/tags/tag106.xml><?xml version="1.0" encoding="utf-8"?>
<p:tagLst xmlns:p="http://schemas.openxmlformats.org/presentationml/2006/main">
  <p:tag name="AS_UNIQUEID" val="105"/>
</p:tagLst>
</file>

<file path=ppt/tags/tag107.xml><?xml version="1.0" encoding="utf-8"?>
<p:tagLst xmlns:p="http://schemas.openxmlformats.org/presentationml/2006/main">
  <p:tag name="AS_UNIQUEID" val="106"/>
</p:tagLst>
</file>

<file path=ppt/tags/tag108.xml><?xml version="1.0" encoding="utf-8"?>
<p:tagLst xmlns:p="http://schemas.openxmlformats.org/presentationml/2006/main">
  <p:tag name="AS_UNIQUEID" val="107"/>
</p:tagLst>
</file>

<file path=ppt/tags/tag109.xml><?xml version="1.0" encoding="utf-8"?>
<p:tagLst xmlns:p="http://schemas.openxmlformats.org/presentationml/2006/main">
  <p:tag name="AS_UNIQUEID" val="108"/>
</p:tagLst>
</file>

<file path=ppt/tags/tag11.xml><?xml version="1.0" encoding="utf-8"?>
<p:tagLst xmlns:p="http://schemas.openxmlformats.org/presentationml/2006/main">
  <p:tag name="AS_UNIQUEID" val="10"/>
</p:tagLst>
</file>

<file path=ppt/tags/tag110.xml><?xml version="1.0" encoding="utf-8"?>
<p:tagLst xmlns:p="http://schemas.openxmlformats.org/presentationml/2006/main">
  <p:tag name="AS_UNIQUEID" val="109"/>
</p:tagLst>
</file>

<file path=ppt/tags/tag111.xml><?xml version="1.0" encoding="utf-8"?>
<p:tagLst xmlns:p="http://schemas.openxmlformats.org/presentationml/2006/main">
  <p:tag name="AS_UNIQUEID" val="110"/>
</p:tagLst>
</file>

<file path=ppt/tags/tag112.xml><?xml version="1.0" encoding="utf-8"?>
<p:tagLst xmlns:p="http://schemas.openxmlformats.org/presentationml/2006/main">
  <p:tag name="AS_UNIQUEID" val="111"/>
</p:tagLst>
</file>

<file path=ppt/tags/tag113.xml><?xml version="1.0" encoding="utf-8"?>
<p:tagLst xmlns:p="http://schemas.openxmlformats.org/presentationml/2006/main">
  <p:tag name="AS_UNIQUEID" val="112"/>
</p:tagLst>
</file>

<file path=ppt/tags/tag114.xml><?xml version="1.0" encoding="utf-8"?>
<p:tagLst xmlns:p="http://schemas.openxmlformats.org/presentationml/2006/main">
  <p:tag name="AS_UNIQUEID" val="113"/>
</p:tagLst>
</file>

<file path=ppt/tags/tag115.xml><?xml version="1.0" encoding="utf-8"?>
<p:tagLst xmlns:p="http://schemas.openxmlformats.org/presentationml/2006/main">
  <p:tag name="AS_UNIQUEID" val="114"/>
</p:tagLst>
</file>

<file path=ppt/tags/tag116.xml><?xml version="1.0" encoding="utf-8"?>
<p:tagLst xmlns:p="http://schemas.openxmlformats.org/presentationml/2006/main">
  <p:tag name="AS_UNIQUEID" val="115"/>
</p:tagLst>
</file>

<file path=ppt/tags/tag117.xml><?xml version="1.0" encoding="utf-8"?>
<p:tagLst xmlns:p="http://schemas.openxmlformats.org/presentationml/2006/main">
  <p:tag name="AS_UNIQUEID" val="116"/>
</p:tagLst>
</file>

<file path=ppt/tags/tag118.xml><?xml version="1.0" encoding="utf-8"?>
<p:tagLst xmlns:p="http://schemas.openxmlformats.org/presentationml/2006/main">
  <p:tag name="AS_UNIQUEID" val="117"/>
</p:tagLst>
</file>

<file path=ppt/tags/tag119.xml><?xml version="1.0" encoding="utf-8"?>
<p:tagLst xmlns:p="http://schemas.openxmlformats.org/presentationml/2006/main">
  <p:tag name="AS_UNIQUEID" val="118"/>
</p:tagLst>
</file>

<file path=ppt/tags/tag12.xml><?xml version="1.0" encoding="utf-8"?>
<p:tagLst xmlns:p="http://schemas.openxmlformats.org/presentationml/2006/main">
  <p:tag name="AS_UNIQUEID" val="11"/>
</p:tagLst>
</file>

<file path=ppt/tags/tag120.xml><?xml version="1.0" encoding="utf-8"?>
<p:tagLst xmlns:p="http://schemas.openxmlformats.org/presentationml/2006/main">
  <p:tag name="AS_UNIQUEID" val="119"/>
</p:tagLst>
</file>

<file path=ppt/tags/tag121.xml><?xml version="1.0" encoding="utf-8"?>
<p:tagLst xmlns:p="http://schemas.openxmlformats.org/presentationml/2006/main">
  <p:tag name="AS_UNIQUEID" val="120"/>
</p:tagLst>
</file>

<file path=ppt/tags/tag122.xml><?xml version="1.0" encoding="utf-8"?>
<p:tagLst xmlns:p="http://schemas.openxmlformats.org/presentationml/2006/main">
  <p:tag name="AS_UNIQUEID" val="121"/>
</p:tagLst>
</file>

<file path=ppt/tags/tag123.xml><?xml version="1.0" encoding="utf-8"?>
<p:tagLst xmlns:p="http://schemas.openxmlformats.org/presentationml/2006/main">
  <p:tag name="AS_UNIQUEID" val="122"/>
</p:tagLst>
</file>

<file path=ppt/tags/tag124.xml><?xml version="1.0" encoding="utf-8"?>
<p:tagLst xmlns:p="http://schemas.openxmlformats.org/presentationml/2006/main">
  <p:tag name="AS_UNIQUEID" val="123"/>
</p:tagLst>
</file>

<file path=ppt/tags/tag125.xml><?xml version="1.0" encoding="utf-8"?>
<p:tagLst xmlns:p="http://schemas.openxmlformats.org/presentationml/2006/main">
  <p:tag name="AS_UNIQUEID" val="124"/>
</p:tagLst>
</file>

<file path=ppt/tags/tag126.xml><?xml version="1.0" encoding="utf-8"?>
<p:tagLst xmlns:p="http://schemas.openxmlformats.org/presentationml/2006/main">
  <p:tag name="AS_UNIQUEID" val="125"/>
</p:tagLst>
</file>

<file path=ppt/tags/tag127.xml><?xml version="1.0" encoding="utf-8"?>
<p:tagLst xmlns:p="http://schemas.openxmlformats.org/presentationml/2006/main">
  <p:tag name="AS_UNIQUEID" val="126"/>
</p:tagLst>
</file>

<file path=ppt/tags/tag128.xml><?xml version="1.0" encoding="utf-8"?>
<p:tagLst xmlns:p="http://schemas.openxmlformats.org/presentationml/2006/main">
  <p:tag name="AS_UNIQUEID" val="127"/>
</p:tagLst>
</file>

<file path=ppt/tags/tag129.xml><?xml version="1.0" encoding="utf-8"?>
<p:tagLst xmlns:p="http://schemas.openxmlformats.org/presentationml/2006/main">
  <p:tag name="AS_UNIQUEID" val="128"/>
</p:tagLst>
</file>

<file path=ppt/tags/tag13.xml><?xml version="1.0" encoding="utf-8"?>
<p:tagLst xmlns:p="http://schemas.openxmlformats.org/presentationml/2006/main">
  <p:tag name="AS_UNIQUEID" val="12"/>
</p:tagLst>
</file>

<file path=ppt/tags/tag130.xml><?xml version="1.0" encoding="utf-8"?>
<p:tagLst xmlns:p="http://schemas.openxmlformats.org/presentationml/2006/main">
  <p:tag name="AS_UNIQUEID" val="129"/>
</p:tagLst>
</file>

<file path=ppt/tags/tag131.xml><?xml version="1.0" encoding="utf-8"?>
<p:tagLst xmlns:p="http://schemas.openxmlformats.org/presentationml/2006/main">
  <p:tag name="AS_UNIQUEID" val="130"/>
</p:tagLst>
</file>

<file path=ppt/tags/tag132.xml><?xml version="1.0" encoding="utf-8"?>
<p:tagLst xmlns:p="http://schemas.openxmlformats.org/presentationml/2006/main">
  <p:tag name="AS_UNIQUEID" val="131"/>
</p:tagLst>
</file>

<file path=ppt/tags/tag133.xml><?xml version="1.0" encoding="utf-8"?>
<p:tagLst xmlns:p="http://schemas.openxmlformats.org/presentationml/2006/main">
  <p:tag name="AS_UNIQUEID" val="132"/>
</p:tagLst>
</file>

<file path=ppt/tags/tag134.xml><?xml version="1.0" encoding="utf-8"?>
<p:tagLst xmlns:p="http://schemas.openxmlformats.org/presentationml/2006/main">
  <p:tag name="AS_UNIQUEID" val="133"/>
</p:tagLst>
</file>

<file path=ppt/tags/tag135.xml><?xml version="1.0" encoding="utf-8"?>
<p:tagLst xmlns:p="http://schemas.openxmlformats.org/presentationml/2006/main">
  <p:tag name="AS_UNIQUEID" val="134"/>
</p:tagLst>
</file>

<file path=ppt/tags/tag136.xml><?xml version="1.0" encoding="utf-8"?>
<p:tagLst xmlns:p="http://schemas.openxmlformats.org/presentationml/2006/main">
  <p:tag name="AS_UNIQUEID" val="135"/>
</p:tagLst>
</file>

<file path=ppt/tags/tag137.xml><?xml version="1.0" encoding="utf-8"?>
<p:tagLst xmlns:p="http://schemas.openxmlformats.org/presentationml/2006/main">
  <p:tag name="AS_UNIQUEID" val="136"/>
</p:tagLst>
</file>

<file path=ppt/tags/tag138.xml><?xml version="1.0" encoding="utf-8"?>
<p:tagLst xmlns:p="http://schemas.openxmlformats.org/presentationml/2006/main">
  <p:tag name="AS_UNIQUEID" val="137"/>
</p:tagLst>
</file>

<file path=ppt/tags/tag139.xml><?xml version="1.0" encoding="utf-8"?>
<p:tagLst xmlns:p="http://schemas.openxmlformats.org/presentationml/2006/main">
  <p:tag name="AS_UNIQUEID" val="138"/>
</p:tagLst>
</file>

<file path=ppt/tags/tag14.xml><?xml version="1.0" encoding="utf-8"?>
<p:tagLst xmlns:p="http://schemas.openxmlformats.org/presentationml/2006/main">
  <p:tag name="AS_UNIQUEID" val="13"/>
</p:tagLst>
</file>

<file path=ppt/tags/tag140.xml><?xml version="1.0" encoding="utf-8"?>
<p:tagLst xmlns:p="http://schemas.openxmlformats.org/presentationml/2006/main">
  <p:tag name="AS_UNIQUEID" val="139"/>
</p:tagLst>
</file>

<file path=ppt/tags/tag141.xml><?xml version="1.0" encoding="utf-8"?>
<p:tagLst xmlns:p="http://schemas.openxmlformats.org/presentationml/2006/main">
  <p:tag name="AS_UNIQUEID" val="140"/>
</p:tagLst>
</file>

<file path=ppt/tags/tag142.xml><?xml version="1.0" encoding="utf-8"?>
<p:tagLst xmlns:p="http://schemas.openxmlformats.org/presentationml/2006/main">
  <p:tag name="AS_UNIQUEID" val="141"/>
</p:tagLst>
</file>

<file path=ppt/tags/tag143.xml><?xml version="1.0" encoding="utf-8"?>
<p:tagLst xmlns:p="http://schemas.openxmlformats.org/presentationml/2006/main">
  <p:tag name="AS_UNIQUEID" val="142"/>
</p:tagLst>
</file>

<file path=ppt/tags/tag144.xml><?xml version="1.0" encoding="utf-8"?>
<p:tagLst xmlns:p="http://schemas.openxmlformats.org/presentationml/2006/main">
  <p:tag name="AS_UNIQUEID" val="143"/>
</p:tagLst>
</file>

<file path=ppt/tags/tag145.xml><?xml version="1.0" encoding="utf-8"?>
<p:tagLst xmlns:p="http://schemas.openxmlformats.org/presentationml/2006/main">
  <p:tag name="AS_UNIQUEID" val="144"/>
  <p:tag name="KSO_WM_BEAUTIFY_FLAG" val="#wm#"/>
  <p:tag name="KSO_WM_DIAGRAM_GROUP_CODE" val="l1-1"/>
  <p:tag name="KSO_WM_TAG_VERSION" val="1.0"/>
  <p:tag name="KSO_WM_TEMPLATE_CATEGORY" val="diagram"/>
  <p:tag name="KSO_WM_TEMPLATE_INDEX" val="20181271"/>
  <p:tag name="KSO_WM_UNIT_ID" val="diagram20181271_5*l_h_i*1_1_1"/>
  <p:tag name="KSO_WM_UNIT_INDEX" val="1_1_1"/>
  <p:tag name="KSO_WM_UNIT_LAYERLEVEL" val="1_1_1"/>
  <p:tag name="KSO_WM_UNIT_TEXT_FILL_FORE_SCHEMECOLOR_INDEX" val="15"/>
  <p:tag name="KSO_WM_UNIT_TEXT_FILL_TYPE" val="1"/>
  <p:tag name="KSO_WM_UNIT_TYPE" val="l_h_i"/>
</p:tagLst>
</file>

<file path=ppt/tags/tag146.xml><?xml version="1.0" encoding="utf-8"?>
<p:tagLst xmlns:p="http://schemas.openxmlformats.org/presentationml/2006/main">
  <p:tag name="AS_UNIQUEID" val="145"/>
</p:tagLst>
</file>

<file path=ppt/tags/tag147.xml><?xml version="1.0" encoding="utf-8"?>
<p:tagLst xmlns:p="http://schemas.openxmlformats.org/presentationml/2006/main">
  <p:tag name="AS_UNIQUEID" val="146"/>
</p:tagLst>
</file>

<file path=ppt/tags/tag148.xml><?xml version="1.0" encoding="utf-8"?>
<p:tagLst xmlns:p="http://schemas.openxmlformats.org/presentationml/2006/main">
  <p:tag name="AS_UNIQUEID" val="147"/>
</p:tagLst>
</file>

<file path=ppt/tags/tag149.xml><?xml version="1.0" encoding="utf-8"?>
<p:tagLst xmlns:p="http://schemas.openxmlformats.org/presentationml/2006/main">
  <p:tag name="AS_UNIQUEID" val="148"/>
</p:tagLst>
</file>

<file path=ppt/tags/tag15.xml><?xml version="1.0" encoding="utf-8"?>
<p:tagLst xmlns:p="http://schemas.openxmlformats.org/presentationml/2006/main">
  <p:tag name="AS_UNIQUEID" val="14"/>
</p:tagLst>
</file>

<file path=ppt/tags/tag150.xml><?xml version="1.0" encoding="utf-8"?>
<p:tagLst xmlns:p="http://schemas.openxmlformats.org/presentationml/2006/main">
  <p:tag name="AS_UNIQUEID" val="149"/>
</p:tagLst>
</file>

<file path=ppt/tags/tag151.xml><?xml version="1.0" encoding="utf-8"?>
<p:tagLst xmlns:p="http://schemas.openxmlformats.org/presentationml/2006/main">
  <p:tag name="AS_UNIQUEID" val="150"/>
</p:tagLst>
</file>

<file path=ppt/tags/tag152.xml><?xml version="1.0" encoding="utf-8"?>
<p:tagLst xmlns:p="http://schemas.openxmlformats.org/presentationml/2006/main">
  <p:tag name="AS_UNIQUEID" val="151"/>
</p:tagLst>
</file>

<file path=ppt/tags/tag153.xml><?xml version="1.0" encoding="utf-8"?>
<p:tagLst xmlns:p="http://schemas.openxmlformats.org/presentationml/2006/main">
  <p:tag name="AS_UNIQUEID" val="152"/>
</p:tagLst>
</file>

<file path=ppt/tags/tag154.xml><?xml version="1.0" encoding="utf-8"?>
<p:tagLst xmlns:p="http://schemas.openxmlformats.org/presentationml/2006/main">
  <p:tag name="AS_UNIQUEID" val="153"/>
</p:tagLst>
</file>

<file path=ppt/tags/tag155.xml><?xml version="1.0" encoding="utf-8"?>
<p:tagLst xmlns:p="http://schemas.openxmlformats.org/presentationml/2006/main">
  <p:tag name="AS_UNIQUEID" val="154"/>
</p:tagLst>
</file>

<file path=ppt/tags/tag156.xml><?xml version="1.0" encoding="utf-8"?>
<p:tagLst xmlns:p="http://schemas.openxmlformats.org/presentationml/2006/main">
  <p:tag name="AS_UNIQUEID" val="155"/>
</p:tagLst>
</file>

<file path=ppt/tags/tag157.xml><?xml version="1.0" encoding="utf-8"?>
<p:tagLst xmlns:p="http://schemas.openxmlformats.org/presentationml/2006/main">
  <p:tag name="AS_UNIQUEID" val="156"/>
</p:tagLst>
</file>

<file path=ppt/tags/tag158.xml><?xml version="1.0" encoding="utf-8"?>
<p:tagLst xmlns:p="http://schemas.openxmlformats.org/presentationml/2006/main">
  <p:tag name="AS_UNIQUEID" val="157"/>
</p:tagLst>
</file>

<file path=ppt/tags/tag159.xml><?xml version="1.0" encoding="utf-8"?>
<p:tagLst xmlns:p="http://schemas.openxmlformats.org/presentationml/2006/main">
  <p:tag name="AS_UNIQUEID" val="158"/>
</p:tagLst>
</file>

<file path=ppt/tags/tag16.xml><?xml version="1.0" encoding="utf-8"?>
<p:tagLst xmlns:p="http://schemas.openxmlformats.org/presentationml/2006/main">
  <p:tag name="AS_UNIQUEID" val="15"/>
</p:tagLst>
</file>

<file path=ppt/tags/tag160.xml><?xml version="1.0" encoding="utf-8"?>
<p:tagLst xmlns:p="http://schemas.openxmlformats.org/presentationml/2006/main">
  <p:tag name="AS_UNIQUEID" val="159"/>
</p:tagLst>
</file>

<file path=ppt/tags/tag161.xml><?xml version="1.0" encoding="utf-8"?>
<p:tagLst xmlns:p="http://schemas.openxmlformats.org/presentationml/2006/main">
  <p:tag name="AS_UNIQUEID" val="160"/>
</p:tagLst>
</file>

<file path=ppt/tags/tag162.xml><?xml version="1.0" encoding="utf-8"?>
<p:tagLst xmlns:p="http://schemas.openxmlformats.org/presentationml/2006/main">
  <p:tag name="AS_UNIQUEID" val="161"/>
</p:tagLst>
</file>

<file path=ppt/tags/tag163.xml><?xml version="1.0" encoding="utf-8"?>
<p:tagLst xmlns:p="http://schemas.openxmlformats.org/presentationml/2006/main">
  <p:tag name="AS_UNIQUEID" val="162"/>
</p:tagLst>
</file>

<file path=ppt/tags/tag164.xml><?xml version="1.0" encoding="utf-8"?>
<p:tagLst xmlns:p="http://schemas.openxmlformats.org/presentationml/2006/main">
  <p:tag name="AS_UNIQUEID" val="163"/>
</p:tagLst>
</file>

<file path=ppt/tags/tag165.xml><?xml version="1.0" encoding="utf-8"?>
<p:tagLst xmlns:p="http://schemas.openxmlformats.org/presentationml/2006/main">
  <p:tag name="AS_UNIQUEID" val="164"/>
</p:tagLst>
</file>

<file path=ppt/tags/tag166.xml><?xml version="1.0" encoding="utf-8"?>
<p:tagLst xmlns:p="http://schemas.openxmlformats.org/presentationml/2006/main">
  <p:tag name="AS_UNIQUEID" val="165"/>
</p:tagLst>
</file>

<file path=ppt/tags/tag167.xml><?xml version="1.0" encoding="utf-8"?>
<p:tagLst xmlns:p="http://schemas.openxmlformats.org/presentationml/2006/main">
  <p:tag name="AS_UNIQUEID" val="166"/>
</p:tagLst>
</file>

<file path=ppt/tags/tag168.xml><?xml version="1.0" encoding="utf-8"?>
<p:tagLst xmlns:p="http://schemas.openxmlformats.org/presentationml/2006/main">
  <p:tag name="AS_UNIQUEID" val="167"/>
  <p:tag name="KSO_WM_BEAUTIFY_FLAG" val="#wm#"/>
  <p:tag name="KSO_WM_DIAGRAM_GROUP_CODE" val="l1-1"/>
  <p:tag name="KSO_WM_TAG_VERSION" val="1.0"/>
  <p:tag name="KSO_WM_TEMPLATE_CATEGORY" val="diagram"/>
  <p:tag name="KSO_WM_TEMPLATE_INDEX" val="20181271"/>
  <p:tag name="KSO_WM_UNIT_ID" val="diagram20181271_5*l_h_i*1_1_1"/>
  <p:tag name="KSO_WM_UNIT_INDEX" val="1_1_1"/>
  <p:tag name="KSO_WM_UNIT_LAYERLEVEL" val="1_1_1"/>
  <p:tag name="KSO_WM_UNIT_TEXT_FILL_FORE_SCHEMECOLOR_INDEX" val="15"/>
  <p:tag name="KSO_WM_UNIT_TEXT_FILL_TYPE" val="1"/>
  <p:tag name="KSO_WM_UNIT_TYPE" val="l_h_i"/>
</p:tagLst>
</file>

<file path=ppt/tags/tag169.xml><?xml version="1.0" encoding="utf-8"?>
<p:tagLst xmlns:p="http://schemas.openxmlformats.org/presentationml/2006/main">
  <p:tag name="AS_UNIQUEID" val="168"/>
</p:tagLst>
</file>

<file path=ppt/tags/tag17.xml><?xml version="1.0" encoding="utf-8"?>
<p:tagLst xmlns:p="http://schemas.openxmlformats.org/presentationml/2006/main">
  <p:tag name="AS_UNIQUEID" val="16"/>
</p:tagLst>
</file>

<file path=ppt/tags/tag170.xml><?xml version="1.0" encoding="utf-8"?>
<p:tagLst xmlns:p="http://schemas.openxmlformats.org/presentationml/2006/main">
  <p:tag name="AS_UNIQUEID" val="169"/>
</p:tagLst>
</file>

<file path=ppt/tags/tag171.xml><?xml version="1.0" encoding="utf-8"?>
<p:tagLst xmlns:p="http://schemas.openxmlformats.org/presentationml/2006/main">
  <p:tag name="AS_UNIQUEID" val="170"/>
</p:tagLst>
</file>

<file path=ppt/tags/tag172.xml><?xml version="1.0" encoding="utf-8"?>
<p:tagLst xmlns:p="http://schemas.openxmlformats.org/presentationml/2006/main">
  <p:tag name="AS_UNIQUEID" val="171"/>
</p:tagLst>
</file>

<file path=ppt/tags/tag173.xml><?xml version="1.0" encoding="utf-8"?>
<p:tagLst xmlns:p="http://schemas.openxmlformats.org/presentationml/2006/main">
  <p:tag name="AS_UNIQUEID" val="172"/>
</p:tagLst>
</file>

<file path=ppt/tags/tag174.xml><?xml version="1.0" encoding="utf-8"?>
<p:tagLst xmlns:p="http://schemas.openxmlformats.org/presentationml/2006/main">
  <p:tag name="AS_UNIQUEID" val="173"/>
</p:tagLst>
</file>

<file path=ppt/tags/tag175.xml><?xml version="1.0" encoding="utf-8"?>
<p:tagLst xmlns:p="http://schemas.openxmlformats.org/presentationml/2006/main">
  <p:tag name="AS_UNIQUEID" val="174"/>
</p:tagLst>
</file>

<file path=ppt/tags/tag176.xml><?xml version="1.0" encoding="utf-8"?>
<p:tagLst xmlns:p="http://schemas.openxmlformats.org/presentationml/2006/main">
  <p:tag name="AS_UNIQUEID" val="175"/>
</p:tagLst>
</file>

<file path=ppt/tags/tag177.xml><?xml version="1.0" encoding="utf-8"?>
<p:tagLst xmlns:p="http://schemas.openxmlformats.org/presentationml/2006/main">
  <p:tag name="AS_UNIQUEID" val="176"/>
</p:tagLst>
</file>

<file path=ppt/tags/tag178.xml><?xml version="1.0" encoding="utf-8"?>
<p:tagLst xmlns:p="http://schemas.openxmlformats.org/presentationml/2006/main">
  <p:tag name="AS_UNIQUEID" val="177"/>
</p:tagLst>
</file>

<file path=ppt/tags/tag179.xml><?xml version="1.0" encoding="utf-8"?>
<p:tagLst xmlns:p="http://schemas.openxmlformats.org/presentationml/2006/main">
  <p:tag name="AS_UNIQUEID" val="178"/>
</p:tagLst>
</file>

<file path=ppt/tags/tag18.xml><?xml version="1.0" encoding="utf-8"?>
<p:tagLst xmlns:p="http://schemas.openxmlformats.org/presentationml/2006/main">
  <p:tag name="AS_UNIQUEID" val="17"/>
</p:tagLst>
</file>

<file path=ppt/tags/tag180.xml><?xml version="1.0" encoding="utf-8"?>
<p:tagLst xmlns:p="http://schemas.openxmlformats.org/presentationml/2006/main">
  <p:tag name="AS_UNIQUEID" val="179"/>
</p:tagLst>
</file>

<file path=ppt/tags/tag181.xml><?xml version="1.0" encoding="utf-8"?>
<p:tagLst xmlns:p="http://schemas.openxmlformats.org/presentationml/2006/main">
  <p:tag name="AS_UNIQUEID" val="180"/>
</p:tagLst>
</file>

<file path=ppt/tags/tag182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9.xml><?xml version="1.0" encoding="utf-8"?>
<p:tagLst xmlns:p="http://schemas.openxmlformats.org/presentationml/2006/main">
  <p:tag name="AS_UNIQUEID" val="18"/>
</p:tagLst>
</file>

<file path=ppt/tags/tag2.xml><?xml version="1.0" encoding="utf-8"?>
<p:tagLst xmlns:p="http://schemas.openxmlformats.org/presentationml/2006/main">
  <p:tag name="AS_UNIQUEID" val="1"/>
</p:tagLst>
</file>

<file path=ppt/tags/tag20.xml><?xml version="1.0" encoding="utf-8"?>
<p:tagLst xmlns:p="http://schemas.openxmlformats.org/presentationml/2006/main">
  <p:tag name="AS_UNIQUEID" val="19"/>
</p:tagLst>
</file>

<file path=ppt/tags/tag21.xml><?xml version="1.0" encoding="utf-8"?>
<p:tagLst xmlns:p="http://schemas.openxmlformats.org/presentationml/2006/main">
  <p:tag name="AS_UNIQUEID" val="20"/>
</p:tagLst>
</file>

<file path=ppt/tags/tag22.xml><?xml version="1.0" encoding="utf-8"?>
<p:tagLst xmlns:p="http://schemas.openxmlformats.org/presentationml/2006/main">
  <p:tag name="AS_UNIQUEID" val="21"/>
  <p:tag name="KSO_WM_BEAUTIFY_FLAG" val="#wm#"/>
  <p:tag name="KSO_WM_DIAGRAM_GROUP_CODE" val="l1-1"/>
  <p:tag name="KSO_WM_TAG_VERSION" val="1.0"/>
  <p:tag name="KSO_WM_TEMPLATE_CATEGORY" val="diagram"/>
  <p:tag name="KSO_WM_TEMPLATE_INDEX" val="20181271"/>
  <p:tag name="KSO_WM_UNIT_ID" val="diagram20181271_5*l_h_i*1_1_1"/>
  <p:tag name="KSO_WM_UNIT_INDEX" val="1_1_1"/>
  <p:tag name="KSO_WM_UNIT_LAYERLEVEL" val="1_1_1"/>
  <p:tag name="KSO_WM_UNIT_TEXT_FILL_FORE_SCHEMECOLOR_INDEX" val="15"/>
  <p:tag name="KSO_WM_UNIT_TEXT_FILL_TYPE" val="1"/>
  <p:tag name="KSO_WM_UNIT_TYPE" val="l_h_i"/>
</p:tagLst>
</file>

<file path=ppt/tags/tag23.xml><?xml version="1.0" encoding="utf-8"?>
<p:tagLst xmlns:p="http://schemas.openxmlformats.org/presentationml/2006/main">
  <p:tag name="AS_UNIQUEID" val="22"/>
  <p:tag name="KSO_WM_BEAUTIFY_FLAG" val="#wm#"/>
  <p:tag name="KSO_WM_DIAGRAM_GROUP_CODE" val="l1-1"/>
  <p:tag name="KSO_WM_TAG_VERSION" val="1.0"/>
  <p:tag name="KSO_WM_TEMPLATE_CATEGORY" val="diagram"/>
  <p:tag name="KSO_WM_TEMPLATE_INDEX" val="20181271"/>
  <p:tag name="KSO_WM_UNIT_ID" val="diagram20181271_5*l_h_i*1_2_1"/>
  <p:tag name="KSO_WM_UNIT_INDEX" val="1_2_1"/>
  <p:tag name="KSO_WM_UNIT_LAYERLEVEL" val="1_1_1"/>
  <p:tag name="KSO_WM_UNIT_TEXT_FILL_FORE_SCHEMECOLOR_INDEX" val="15"/>
  <p:tag name="KSO_WM_UNIT_TEXT_FILL_TYPE" val="1"/>
  <p:tag name="KSO_WM_UNIT_TYPE" val="l_h_i"/>
</p:tagLst>
</file>

<file path=ppt/tags/tag24.xml><?xml version="1.0" encoding="utf-8"?>
<p:tagLst xmlns:p="http://schemas.openxmlformats.org/presentationml/2006/main">
  <p:tag name="AS_UNIQUEID" val="23"/>
  <p:tag name="KSO_WM_BEAUTIFY_FLAG" val="#wm#"/>
  <p:tag name="KSO_WM_DIAGRAM_GROUP_CODE" val="l1-1"/>
  <p:tag name="KSO_WM_TAG_VERSION" val="1.0"/>
  <p:tag name="KSO_WM_TEMPLATE_CATEGORY" val="diagram"/>
  <p:tag name="KSO_WM_TEMPLATE_INDEX" val="20181271"/>
  <p:tag name="KSO_WM_UNIT_ID" val="diagram20181271_5*l_h_i*1_3_1"/>
  <p:tag name="KSO_WM_UNIT_INDEX" val="1_3_1"/>
  <p:tag name="KSO_WM_UNIT_LAYERLEVEL" val="1_1_1"/>
  <p:tag name="KSO_WM_UNIT_TEXT_FILL_FORE_SCHEMECOLOR_INDEX" val="15"/>
  <p:tag name="KSO_WM_UNIT_TEXT_FILL_TYPE" val="1"/>
  <p:tag name="KSO_WM_UNIT_TYPE" val="l_h_i"/>
</p:tagLst>
</file>

<file path=ppt/tags/tag25.xml><?xml version="1.0" encoding="utf-8"?>
<p:tagLst xmlns:p="http://schemas.openxmlformats.org/presentationml/2006/main">
  <p:tag name="AS_UNIQUEID" val="24"/>
</p:tagLst>
</file>

<file path=ppt/tags/tag26.xml><?xml version="1.0" encoding="utf-8"?>
<p:tagLst xmlns:p="http://schemas.openxmlformats.org/presentationml/2006/main">
  <p:tag name="AS_UNIQUEID" val="25"/>
  <p:tag name="KSO_WM_UNIT_PLACING_PICTURE_USER_VIEWPORT" val="{&quot;height&quot;:7200,&quot;width&quot;:16560}"/>
</p:tagLst>
</file>

<file path=ppt/tags/tag27.xml><?xml version="1.0" encoding="utf-8"?>
<p:tagLst xmlns:p="http://schemas.openxmlformats.org/presentationml/2006/main">
  <p:tag name="AS_UNIQUEID" val="26"/>
</p:tagLst>
</file>

<file path=ppt/tags/tag28.xml><?xml version="1.0" encoding="utf-8"?>
<p:tagLst xmlns:p="http://schemas.openxmlformats.org/presentationml/2006/main">
  <p:tag name="AS_UNIQUEID" val="27"/>
  <p:tag name="KSO_WM_BEAUTIFY_FLAG" val="#wm#"/>
  <p:tag name="KSO_WM_DIAGRAM_GROUP_CODE" val="l1-1"/>
  <p:tag name="KSO_WM_TAG_VERSION" val="1.0"/>
  <p:tag name="KSO_WM_TEMPLATE_CATEGORY" val="diagram"/>
  <p:tag name="KSO_WM_TEMPLATE_INDEX" val="20181271"/>
  <p:tag name="KSO_WM_UNIT_ID" val="diagram20181271_5*l_h_i*1_1_1"/>
  <p:tag name="KSO_WM_UNIT_INDEX" val="1_1_1"/>
  <p:tag name="KSO_WM_UNIT_LAYERLEVEL" val="1_1_1"/>
  <p:tag name="KSO_WM_UNIT_TEXT_FILL_FORE_SCHEMECOLOR_INDEX" val="15"/>
  <p:tag name="KSO_WM_UNIT_TEXT_FILL_TYPE" val="1"/>
  <p:tag name="KSO_WM_UNIT_TYPE" val="l_h_i"/>
</p:tagLst>
</file>

<file path=ppt/tags/tag29.xml><?xml version="1.0" encoding="utf-8"?>
<p:tagLst xmlns:p="http://schemas.openxmlformats.org/presentationml/2006/main">
  <p:tag name="AS_UNIQUEID" val="28"/>
</p:tagLst>
</file>

<file path=ppt/tags/tag3.xml><?xml version="1.0" encoding="utf-8"?>
<p:tagLst xmlns:p="http://schemas.openxmlformats.org/presentationml/2006/main">
  <p:tag name="AS_UNIQUEID" val="2"/>
</p:tagLst>
</file>

<file path=ppt/tags/tag30.xml><?xml version="1.0" encoding="utf-8"?>
<p:tagLst xmlns:p="http://schemas.openxmlformats.org/presentationml/2006/main">
  <p:tag name="AS_UNIQUEID" val="29"/>
</p:tagLst>
</file>

<file path=ppt/tags/tag31.xml><?xml version="1.0" encoding="utf-8"?>
<p:tagLst xmlns:p="http://schemas.openxmlformats.org/presentationml/2006/main">
  <p:tag name="AS_UNIQUEID" val="30"/>
</p:tagLst>
</file>

<file path=ppt/tags/tag32.xml><?xml version="1.0" encoding="utf-8"?>
<p:tagLst xmlns:p="http://schemas.openxmlformats.org/presentationml/2006/main">
  <p:tag name="AS_UNIQUEID" val="31"/>
</p:tagLst>
</file>

<file path=ppt/tags/tag33.xml><?xml version="1.0" encoding="utf-8"?>
<p:tagLst xmlns:p="http://schemas.openxmlformats.org/presentationml/2006/main">
  <p:tag name="AS_UNIQUEID" val="32"/>
</p:tagLst>
</file>

<file path=ppt/tags/tag34.xml><?xml version="1.0" encoding="utf-8"?>
<p:tagLst xmlns:p="http://schemas.openxmlformats.org/presentationml/2006/main">
  <p:tag name="AS_UNIQUEID" val="33"/>
  <p:tag name="KSO_WM_BEAUTIFY_FLAG" val="#wm#"/>
  <p:tag name="KSO_WM_DIAGRAM_GROUP_CODE" val="l1-1"/>
  <p:tag name="KSO_WM_TAG_VERSION" val="1.0"/>
  <p:tag name="KSO_WM_TEMPLATE_CATEGORY" val="diagram"/>
  <p:tag name="KSO_WM_TEMPLATE_INDEX" val="20181271"/>
  <p:tag name="KSO_WM_UNIT_ID" val="diagram20181271_5*l_h_i*1_1_1"/>
  <p:tag name="KSO_WM_UNIT_INDEX" val="1_1_1"/>
  <p:tag name="KSO_WM_UNIT_LAYERLEVEL" val="1_1_1"/>
  <p:tag name="KSO_WM_UNIT_TEXT_FILL_FORE_SCHEMECOLOR_INDEX" val="15"/>
  <p:tag name="KSO_WM_UNIT_TEXT_FILL_TYPE" val="1"/>
  <p:tag name="KSO_WM_UNIT_TYPE" val="l_h_i"/>
</p:tagLst>
</file>

<file path=ppt/tags/tag35.xml><?xml version="1.0" encoding="utf-8"?>
<p:tagLst xmlns:p="http://schemas.openxmlformats.org/presentationml/2006/main">
  <p:tag name="AS_UNIQUEID" val="34"/>
</p:tagLst>
</file>

<file path=ppt/tags/tag36.xml><?xml version="1.0" encoding="utf-8"?>
<p:tagLst xmlns:p="http://schemas.openxmlformats.org/presentationml/2006/main">
  <p:tag name="AS_UNIQUEID" val="35"/>
</p:tagLst>
</file>

<file path=ppt/tags/tag37.xml><?xml version="1.0" encoding="utf-8"?>
<p:tagLst xmlns:p="http://schemas.openxmlformats.org/presentationml/2006/main">
  <p:tag name="AS_UNIQUEID" val="36"/>
</p:tagLst>
</file>

<file path=ppt/tags/tag38.xml><?xml version="1.0" encoding="utf-8"?>
<p:tagLst xmlns:p="http://schemas.openxmlformats.org/presentationml/2006/main">
  <p:tag name="AS_UNIQUEID" val="37"/>
</p:tagLst>
</file>

<file path=ppt/tags/tag39.xml><?xml version="1.0" encoding="utf-8"?>
<p:tagLst xmlns:p="http://schemas.openxmlformats.org/presentationml/2006/main">
  <p:tag name="AS_UNIQUEID" val="38"/>
  <p:tag name="KSO_WM_BEAUTIFY_FLAG" val="#wm#"/>
  <p:tag name="KSO_WM_DIAGRAM_GROUP_CODE" val="l1-1"/>
  <p:tag name="KSO_WM_TAG_VERSION" val="1.0"/>
  <p:tag name="KSO_WM_TEMPLATE_CATEGORY" val="diagram"/>
  <p:tag name="KSO_WM_TEMPLATE_INDEX" val="20181271"/>
  <p:tag name="KSO_WM_UNIT_ID" val="diagram20181271_5*l_h_i*1_1_1"/>
  <p:tag name="KSO_WM_UNIT_INDEX" val="1_1_1"/>
  <p:tag name="KSO_WM_UNIT_LAYERLEVEL" val="1_1_1"/>
  <p:tag name="KSO_WM_UNIT_TEXT_FILL_FORE_SCHEMECOLOR_INDEX" val="15"/>
  <p:tag name="KSO_WM_UNIT_TEXT_FILL_TYPE" val="1"/>
  <p:tag name="KSO_WM_UNIT_TYPE" val="l_h_i"/>
</p:tagLst>
</file>

<file path=ppt/tags/tag4.xml><?xml version="1.0" encoding="utf-8"?>
<p:tagLst xmlns:p="http://schemas.openxmlformats.org/presentationml/2006/main">
  <p:tag name="AS_UNIQUEID" val="3"/>
</p:tagLst>
</file>

<file path=ppt/tags/tag40.xml><?xml version="1.0" encoding="utf-8"?>
<p:tagLst xmlns:p="http://schemas.openxmlformats.org/presentationml/2006/main">
  <p:tag name="AS_UNIQUEID" val="39"/>
</p:tagLst>
</file>

<file path=ppt/tags/tag41.xml><?xml version="1.0" encoding="utf-8"?>
<p:tagLst xmlns:p="http://schemas.openxmlformats.org/presentationml/2006/main">
  <p:tag name="AS_UNIQUEID" val="40"/>
</p:tagLst>
</file>

<file path=ppt/tags/tag42.xml><?xml version="1.0" encoding="utf-8"?>
<p:tagLst xmlns:p="http://schemas.openxmlformats.org/presentationml/2006/main">
  <p:tag name="AS_UNIQUEID" val="41"/>
</p:tagLst>
</file>

<file path=ppt/tags/tag43.xml><?xml version="1.0" encoding="utf-8"?>
<p:tagLst xmlns:p="http://schemas.openxmlformats.org/presentationml/2006/main">
  <p:tag name="AS_UNIQUEID" val="42"/>
</p:tagLst>
</file>

<file path=ppt/tags/tag44.xml><?xml version="1.0" encoding="utf-8"?>
<p:tagLst xmlns:p="http://schemas.openxmlformats.org/presentationml/2006/main">
  <p:tag name="AS_UNIQUEID" val="43"/>
</p:tagLst>
</file>

<file path=ppt/tags/tag45.xml><?xml version="1.0" encoding="utf-8"?>
<p:tagLst xmlns:p="http://schemas.openxmlformats.org/presentationml/2006/main">
  <p:tag name="AS_UNIQUEID" val="44"/>
  <p:tag name="KSO_WM_BEAUTIFY_FLAG" val="#wm#"/>
  <p:tag name="KSO_WM_DIAGRAM_GROUP_CODE" val="l1-1"/>
  <p:tag name="KSO_WM_TAG_VERSION" val="1.0"/>
  <p:tag name="KSO_WM_TEMPLATE_CATEGORY" val="diagram"/>
  <p:tag name="KSO_WM_TEMPLATE_INDEX" val="20181271"/>
  <p:tag name="KSO_WM_UNIT_ID" val="diagram20181271_5*l_h_i*1_1_1"/>
  <p:tag name="KSO_WM_UNIT_INDEX" val="1_1_1"/>
  <p:tag name="KSO_WM_UNIT_LAYERLEVEL" val="1_1_1"/>
  <p:tag name="KSO_WM_UNIT_TEXT_FILL_FORE_SCHEMECOLOR_INDEX" val="15"/>
  <p:tag name="KSO_WM_UNIT_TEXT_FILL_TYPE" val="1"/>
  <p:tag name="KSO_WM_UNIT_TYPE" val="l_h_i"/>
</p:tagLst>
</file>

<file path=ppt/tags/tag46.xml><?xml version="1.0" encoding="utf-8"?>
<p:tagLst xmlns:p="http://schemas.openxmlformats.org/presentationml/2006/main">
  <p:tag name="AS_UNIQUEID" val="45"/>
</p:tagLst>
</file>

<file path=ppt/tags/tag47.xml><?xml version="1.0" encoding="utf-8"?>
<p:tagLst xmlns:p="http://schemas.openxmlformats.org/presentationml/2006/main">
  <p:tag name="AS_UNIQUEID" val="46"/>
</p:tagLst>
</file>

<file path=ppt/tags/tag48.xml><?xml version="1.0" encoding="utf-8"?>
<p:tagLst xmlns:p="http://schemas.openxmlformats.org/presentationml/2006/main">
  <p:tag name="AS_UNIQUEID" val="47"/>
</p:tagLst>
</file>

<file path=ppt/tags/tag49.xml><?xml version="1.0" encoding="utf-8"?>
<p:tagLst xmlns:p="http://schemas.openxmlformats.org/presentationml/2006/main">
  <p:tag name="AS_UNIQUEID" val="48"/>
</p:tagLst>
</file>

<file path=ppt/tags/tag5.xml><?xml version="1.0" encoding="utf-8"?>
<p:tagLst xmlns:p="http://schemas.openxmlformats.org/presentationml/2006/main">
  <p:tag name="AS_UNIQUEID" val="4"/>
</p:tagLst>
</file>

<file path=ppt/tags/tag50.xml><?xml version="1.0" encoding="utf-8"?>
<p:tagLst xmlns:p="http://schemas.openxmlformats.org/presentationml/2006/main">
  <p:tag name="AS_UNIQUEID" val="49"/>
</p:tagLst>
</file>

<file path=ppt/tags/tag51.xml><?xml version="1.0" encoding="utf-8"?>
<p:tagLst xmlns:p="http://schemas.openxmlformats.org/presentationml/2006/main">
  <p:tag name="AS_UNIQUEID" val="50"/>
  <p:tag name="KSO_WM_BEAUTIFY_FLAG" val="#wm#"/>
  <p:tag name="KSO_WM_DIAGRAM_GROUP_CODE" val="l1-1"/>
  <p:tag name="KSO_WM_TAG_VERSION" val="1.0"/>
  <p:tag name="KSO_WM_TEMPLATE_CATEGORY" val="diagram"/>
  <p:tag name="KSO_WM_TEMPLATE_INDEX" val="20181271"/>
  <p:tag name="KSO_WM_UNIT_ID" val="diagram20181271_5*l_h_i*1_1_1"/>
  <p:tag name="KSO_WM_UNIT_INDEX" val="1_1_1"/>
  <p:tag name="KSO_WM_UNIT_LAYERLEVEL" val="1_1_1"/>
  <p:tag name="KSO_WM_UNIT_TEXT_FILL_FORE_SCHEMECOLOR_INDEX" val="15"/>
  <p:tag name="KSO_WM_UNIT_TEXT_FILL_TYPE" val="1"/>
  <p:tag name="KSO_WM_UNIT_TYPE" val="l_h_i"/>
</p:tagLst>
</file>

<file path=ppt/tags/tag52.xml><?xml version="1.0" encoding="utf-8"?>
<p:tagLst xmlns:p="http://schemas.openxmlformats.org/presentationml/2006/main">
  <p:tag name="AS_UNIQUEID" val="51"/>
  <p:tag name="KSO_WM_UNIT_PLACING_PICTURE_USER_VIEWPORT" val="{&quot;height&quot;:8397.0362204724406,&quot;width&quot;:6881.0535433070863}"/>
</p:tagLst>
</file>

<file path=ppt/tags/tag53.xml><?xml version="1.0" encoding="utf-8"?>
<p:tagLst xmlns:p="http://schemas.openxmlformats.org/presentationml/2006/main">
  <p:tag name="AS_UNIQUEID" val="52"/>
</p:tagLst>
</file>

<file path=ppt/tags/tag54.xml><?xml version="1.0" encoding="utf-8"?>
<p:tagLst xmlns:p="http://schemas.openxmlformats.org/presentationml/2006/main">
  <p:tag name="AS_UNIQUEID" val="53"/>
</p:tagLst>
</file>

<file path=ppt/tags/tag55.xml><?xml version="1.0" encoding="utf-8"?>
<p:tagLst xmlns:p="http://schemas.openxmlformats.org/presentationml/2006/main">
  <p:tag name="AS_UNIQUEID" val="54"/>
</p:tagLst>
</file>

<file path=ppt/tags/tag56.xml><?xml version="1.0" encoding="utf-8"?>
<p:tagLst xmlns:p="http://schemas.openxmlformats.org/presentationml/2006/main">
  <p:tag name="AS_UNIQUEID" val="55"/>
  <p:tag name="KSO_WM_BEAUTIFY_FLAG" val="#wm#"/>
  <p:tag name="KSO_WM_DIAGRAM_GROUP_CODE" val="l1-1"/>
  <p:tag name="KSO_WM_TAG_VERSION" val="1.0"/>
  <p:tag name="KSO_WM_TEMPLATE_CATEGORY" val="diagram"/>
  <p:tag name="KSO_WM_TEMPLATE_INDEX" val="20181271"/>
  <p:tag name="KSO_WM_UNIT_ID" val="diagram20181271_5*l_h_i*1_1_1"/>
  <p:tag name="KSO_WM_UNIT_INDEX" val="1_1_1"/>
  <p:tag name="KSO_WM_UNIT_LAYERLEVEL" val="1_1_1"/>
  <p:tag name="KSO_WM_UNIT_TEXT_FILL_FORE_SCHEMECOLOR_INDEX" val="15"/>
  <p:tag name="KSO_WM_UNIT_TEXT_FILL_TYPE" val="1"/>
  <p:tag name="KSO_WM_UNIT_TYPE" val="l_h_i"/>
</p:tagLst>
</file>

<file path=ppt/tags/tag57.xml><?xml version="1.0" encoding="utf-8"?>
<p:tagLst xmlns:p="http://schemas.openxmlformats.org/presentationml/2006/main">
  <p:tag name="AS_UNIQUEID" val="56"/>
</p:tagLst>
</file>

<file path=ppt/tags/tag58.xml><?xml version="1.0" encoding="utf-8"?>
<p:tagLst xmlns:p="http://schemas.openxmlformats.org/presentationml/2006/main">
  <p:tag name="AS_UNIQUEID" val="57"/>
</p:tagLst>
</file>

<file path=ppt/tags/tag59.xml><?xml version="1.0" encoding="utf-8"?>
<p:tagLst xmlns:p="http://schemas.openxmlformats.org/presentationml/2006/main">
  <p:tag name="AS_UNIQUEID" val="58"/>
</p:tagLst>
</file>

<file path=ppt/tags/tag6.xml><?xml version="1.0" encoding="utf-8"?>
<p:tagLst xmlns:p="http://schemas.openxmlformats.org/presentationml/2006/main">
  <p:tag name="AS_UNIQUEID" val="5"/>
</p:tagLst>
</file>

<file path=ppt/tags/tag60.xml><?xml version="1.0" encoding="utf-8"?>
<p:tagLst xmlns:p="http://schemas.openxmlformats.org/presentationml/2006/main">
  <p:tag name="AS_UNIQUEID" val="59"/>
</p:tagLst>
</file>

<file path=ppt/tags/tag61.xml><?xml version="1.0" encoding="utf-8"?>
<p:tagLst xmlns:p="http://schemas.openxmlformats.org/presentationml/2006/main">
  <p:tag name="AS_UNIQUEID" val="60"/>
</p:tagLst>
</file>

<file path=ppt/tags/tag62.xml><?xml version="1.0" encoding="utf-8"?>
<p:tagLst xmlns:p="http://schemas.openxmlformats.org/presentationml/2006/main">
  <p:tag name="AS_UNIQUEID" val="61"/>
  <p:tag name="KSO_WM_BEAUTIFY_FLAG" val="#wm#"/>
  <p:tag name="KSO_WM_DIAGRAM_GROUP_CODE" val="l1-1"/>
  <p:tag name="KSO_WM_TAG_VERSION" val="1.0"/>
  <p:tag name="KSO_WM_TEMPLATE_CATEGORY" val="diagram"/>
  <p:tag name="KSO_WM_TEMPLATE_INDEX" val="20181271"/>
  <p:tag name="KSO_WM_UNIT_ID" val="diagram20181271_5*l_h_i*1_1_1"/>
  <p:tag name="KSO_WM_UNIT_INDEX" val="1_1_1"/>
  <p:tag name="KSO_WM_UNIT_LAYERLEVEL" val="1_1_1"/>
  <p:tag name="KSO_WM_UNIT_TEXT_FILL_FORE_SCHEMECOLOR_INDEX" val="15"/>
  <p:tag name="KSO_WM_UNIT_TEXT_FILL_TYPE" val="1"/>
  <p:tag name="KSO_WM_UNIT_TYPE" val="l_h_i"/>
</p:tagLst>
</file>

<file path=ppt/tags/tag63.xml><?xml version="1.0" encoding="utf-8"?>
<p:tagLst xmlns:p="http://schemas.openxmlformats.org/presentationml/2006/main">
  <p:tag name="AS_UNIQUEID" val="62"/>
</p:tagLst>
</file>

<file path=ppt/tags/tag64.xml><?xml version="1.0" encoding="utf-8"?>
<p:tagLst xmlns:p="http://schemas.openxmlformats.org/presentationml/2006/main">
  <p:tag name="AS_UNIQUEID" val="63"/>
</p:tagLst>
</file>

<file path=ppt/tags/tag65.xml><?xml version="1.0" encoding="utf-8"?>
<p:tagLst xmlns:p="http://schemas.openxmlformats.org/presentationml/2006/main">
  <p:tag name="AS_UNIQUEID" val="64"/>
</p:tagLst>
</file>

<file path=ppt/tags/tag66.xml><?xml version="1.0" encoding="utf-8"?>
<p:tagLst xmlns:p="http://schemas.openxmlformats.org/presentationml/2006/main">
  <p:tag name="AS_UNIQUEID" val="65"/>
</p:tagLst>
</file>

<file path=ppt/tags/tag67.xml><?xml version="1.0" encoding="utf-8"?>
<p:tagLst xmlns:p="http://schemas.openxmlformats.org/presentationml/2006/main">
  <p:tag name="AS_UNIQUEID" val="66"/>
  <p:tag name="KSO_WM_BEAUTIFY_FLAG" val="#wm#"/>
  <p:tag name="KSO_WM_DIAGRAM_GROUP_CODE" val="l1-1"/>
  <p:tag name="KSO_WM_TAG_VERSION" val="1.0"/>
  <p:tag name="KSO_WM_TEMPLATE_CATEGORY" val="diagram"/>
  <p:tag name="KSO_WM_TEMPLATE_INDEX" val="20181271"/>
  <p:tag name="KSO_WM_UNIT_ID" val="diagram20181271_5*l_h_i*1_1_1"/>
  <p:tag name="KSO_WM_UNIT_INDEX" val="1_1_1"/>
  <p:tag name="KSO_WM_UNIT_LAYERLEVEL" val="1_1_1"/>
  <p:tag name="KSO_WM_UNIT_TEXT_FILL_FORE_SCHEMECOLOR_INDEX" val="15"/>
  <p:tag name="KSO_WM_UNIT_TEXT_FILL_TYPE" val="1"/>
  <p:tag name="KSO_WM_UNIT_TYPE" val="l_h_i"/>
</p:tagLst>
</file>

<file path=ppt/tags/tag68.xml><?xml version="1.0" encoding="utf-8"?>
<p:tagLst xmlns:p="http://schemas.openxmlformats.org/presentationml/2006/main">
  <p:tag name="AS_UNIQUEID" val="67"/>
</p:tagLst>
</file>

<file path=ppt/tags/tag69.xml><?xml version="1.0" encoding="utf-8"?>
<p:tagLst xmlns:p="http://schemas.openxmlformats.org/presentationml/2006/main">
  <p:tag name="AS_UNIQUEID" val="68"/>
</p:tagLst>
</file>

<file path=ppt/tags/tag7.xml><?xml version="1.0" encoding="utf-8"?>
<p:tagLst xmlns:p="http://schemas.openxmlformats.org/presentationml/2006/main">
  <p:tag name="AS_UNIQUEID" val="6"/>
</p:tagLst>
</file>

<file path=ppt/tags/tag70.xml><?xml version="1.0" encoding="utf-8"?>
<p:tagLst xmlns:p="http://schemas.openxmlformats.org/presentationml/2006/main">
  <p:tag name="AS_UNIQUEID" val="69"/>
</p:tagLst>
</file>

<file path=ppt/tags/tag71.xml><?xml version="1.0" encoding="utf-8"?>
<p:tagLst xmlns:p="http://schemas.openxmlformats.org/presentationml/2006/main">
  <p:tag name="AS_UNIQUEID" val="70"/>
</p:tagLst>
</file>

<file path=ppt/tags/tag72.xml><?xml version="1.0" encoding="utf-8"?>
<p:tagLst xmlns:p="http://schemas.openxmlformats.org/presentationml/2006/main">
  <p:tag name="AS_UNIQUEID" val="71"/>
  <p:tag name="KSO_WM_BEAUTIFY_FLAG" val="#wm#"/>
  <p:tag name="KSO_WM_DIAGRAM_GROUP_CODE" val="l1-1"/>
  <p:tag name="KSO_WM_TAG_VERSION" val="1.0"/>
  <p:tag name="KSO_WM_TEMPLATE_CATEGORY" val="diagram"/>
  <p:tag name="KSO_WM_TEMPLATE_INDEX" val="20181271"/>
  <p:tag name="KSO_WM_UNIT_ID" val="diagram20181271_5*l_h_i*1_1_1"/>
  <p:tag name="KSO_WM_UNIT_INDEX" val="1_1_1"/>
  <p:tag name="KSO_WM_UNIT_LAYERLEVEL" val="1_1_1"/>
  <p:tag name="KSO_WM_UNIT_TEXT_FILL_FORE_SCHEMECOLOR_INDEX" val="15"/>
  <p:tag name="KSO_WM_UNIT_TEXT_FILL_TYPE" val="1"/>
  <p:tag name="KSO_WM_UNIT_TYPE" val="l_h_i"/>
</p:tagLst>
</file>

<file path=ppt/tags/tag73.xml><?xml version="1.0" encoding="utf-8"?>
<p:tagLst xmlns:p="http://schemas.openxmlformats.org/presentationml/2006/main">
  <p:tag name="AS_UNIQUEID" val="72"/>
</p:tagLst>
</file>

<file path=ppt/tags/tag74.xml><?xml version="1.0" encoding="utf-8"?>
<p:tagLst xmlns:p="http://schemas.openxmlformats.org/presentationml/2006/main">
  <p:tag name="AS_UNIQUEID" val="73"/>
</p:tagLst>
</file>

<file path=ppt/tags/tag75.xml><?xml version="1.0" encoding="utf-8"?>
<p:tagLst xmlns:p="http://schemas.openxmlformats.org/presentationml/2006/main">
  <p:tag name="AS_UNIQUEID" val="74"/>
</p:tagLst>
</file>

<file path=ppt/tags/tag76.xml><?xml version="1.0" encoding="utf-8"?>
<p:tagLst xmlns:p="http://schemas.openxmlformats.org/presentationml/2006/main">
  <p:tag name="AS_UNIQUEID" val="75"/>
</p:tagLst>
</file>

<file path=ppt/tags/tag77.xml><?xml version="1.0" encoding="utf-8"?>
<p:tagLst xmlns:p="http://schemas.openxmlformats.org/presentationml/2006/main">
  <p:tag name="AS_UNIQUEID" val="76"/>
</p:tagLst>
</file>

<file path=ppt/tags/tag78.xml><?xml version="1.0" encoding="utf-8"?>
<p:tagLst xmlns:p="http://schemas.openxmlformats.org/presentationml/2006/main">
  <p:tag name="AS_UNIQUEID" val="77"/>
</p:tagLst>
</file>

<file path=ppt/tags/tag79.xml><?xml version="1.0" encoding="utf-8"?>
<p:tagLst xmlns:p="http://schemas.openxmlformats.org/presentationml/2006/main">
  <p:tag name="AS_UNIQUEID" val="78"/>
</p:tagLst>
</file>

<file path=ppt/tags/tag8.xml><?xml version="1.0" encoding="utf-8"?>
<p:tagLst xmlns:p="http://schemas.openxmlformats.org/presentationml/2006/main">
  <p:tag name="AS_UNIQUEID" val="7"/>
</p:tagLst>
</file>

<file path=ppt/tags/tag80.xml><?xml version="1.0" encoding="utf-8"?>
<p:tagLst xmlns:p="http://schemas.openxmlformats.org/presentationml/2006/main">
  <p:tag name="AS_UNIQUEID" val="79"/>
</p:tagLst>
</file>

<file path=ppt/tags/tag81.xml><?xml version="1.0" encoding="utf-8"?>
<p:tagLst xmlns:p="http://schemas.openxmlformats.org/presentationml/2006/main">
  <p:tag name="AS_UNIQUEID" val="80"/>
</p:tagLst>
</file>

<file path=ppt/tags/tag82.xml><?xml version="1.0" encoding="utf-8"?>
<p:tagLst xmlns:p="http://schemas.openxmlformats.org/presentationml/2006/main">
  <p:tag name="AS_UNIQUEID" val="81"/>
</p:tagLst>
</file>

<file path=ppt/tags/tag83.xml><?xml version="1.0" encoding="utf-8"?>
<p:tagLst xmlns:p="http://schemas.openxmlformats.org/presentationml/2006/main">
  <p:tag name="AS_UNIQUEID" val="82"/>
</p:tagLst>
</file>

<file path=ppt/tags/tag84.xml><?xml version="1.0" encoding="utf-8"?>
<p:tagLst xmlns:p="http://schemas.openxmlformats.org/presentationml/2006/main">
  <p:tag name="AS_UNIQUEID" val="83"/>
</p:tagLst>
</file>

<file path=ppt/tags/tag85.xml><?xml version="1.0" encoding="utf-8"?>
<p:tagLst xmlns:p="http://schemas.openxmlformats.org/presentationml/2006/main">
  <p:tag name="AS_UNIQUEID" val="84"/>
</p:tagLst>
</file>

<file path=ppt/tags/tag86.xml><?xml version="1.0" encoding="utf-8"?>
<p:tagLst xmlns:p="http://schemas.openxmlformats.org/presentationml/2006/main">
  <p:tag name="AS_UNIQUEID" val="85"/>
</p:tagLst>
</file>

<file path=ppt/tags/tag87.xml><?xml version="1.0" encoding="utf-8"?>
<p:tagLst xmlns:p="http://schemas.openxmlformats.org/presentationml/2006/main">
  <p:tag name="AS_UNIQUEID" val="86"/>
</p:tagLst>
</file>

<file path=ppt/tags/tag88.xml><?xml version="1.0" encoding="utf-8"?>
<p:tagLst xmlns:p="http://schemas.openxmlformats.org/presentationml/2006/main">
  <p:tag name="AS_UNIQUEID" val="87"/>
</p:tagLst>
</file>

<file path=ppt/tags/tag89.xml><?xml version="1.0" encoding="utf-8"?>
<p:tagLst xmlns:p="http://schemas.openxmlformats.org/presentationml/2006/main">
  <p:tag name="AS_UNIQUEID" val="88"/>
</p:tagLst>
</file>

<file path=ppt/tags/tag9.xml><?xml version="1.0" encoding="utf-8"?>
<p:tagLst xmlns:p="http://schemas.openxmlformats.org/presentationml/2006/main">
  <p:tag name="AS_UNIQUEID" val="8"/>
</p:tagLst>
</file>

<file path=ppt/tags/tag90.xml><?xml version="1.0" encoding="utf-8"?>
<p:tagLst xmlns:p="http://schemas.openxmlformats.org/presentationml/2006/main">
  <p:tag name="AS_UNIQUEID" val="89"/>
</p:tagLst>
</file>

<file path=ppt/tags/tag91.xml><?xml version="1.0" encoding="utf-8"?>
<p:tagLst xmlns:p="http://schemas.openxmlformats.org/presentationml/2006/main">
  <p:tag name="AS_UNIQUEID" val="90"/>
  <p:tag name="KSO_WM_BEAUTIFY_FLAG" val="#wm#"/>
  <p:tag name="KSO_WM_DIAGRAM_GROUP_CODE" val="l1-1"/>
  <p:tag name="KSO_WM_TAG_VERSION" val="1.0"/>
  <p:tag name="KSO_WM_TEMPLATE_CATEGORY" val="diagram"/>
  <p:tag name="KSO_WM_TEMPLATE_INDEX" val="20181271"/>
  <p:tag name="KSO_WM_UNIT_ID" val="diagram20181271_5*l_h_i*1_1_1"/>
  <p:tag name="KSO_WM_UNIT_INDEX" val="1_1_1"/>
  <p:tag name="KSO_WM_UNIT_LAYERLEVEL" val="1_1_1"/>
  <p:tag name="KSO_WM_UNIT_TEXT_FILL_FORE_SCHEMECOLOR_INDEX" val="15"/>
  <p:tag name="KSO_WM_UNIT_TEXT_FILL_TYPE" val="1"/>
  <p:tag name="KSO_WM_UNIT_TYPE" val="l_h_i"/>
</p:tagLst>
</file>

<file path=ppt/tags/tag92.xml><?xml version="1.0" encoding="utf-8"?>
<p:tagLst xmlns:p="http://schemas.openxmlformats.org/presentationml/2006/main">
  <p:tag name="AS_UNIQUEID" val="91"/>
</p:tagLst>
</file>

<file path=ppt/tags/tag93.xml><?xml version="1.0" encoding="utf-8"?>
<p:tagLst xmlns:p="http://schemas.openxmlformats.org/presentationml/2006/main">
  <p:tag name="AS_UNIQUEID" val="92"/>
</p:tagLst>
</file>

<file path=ppt/tags/tag94.xml><?xml version="1.0" encoding="utf-8"?>
<p:tagLst xmlns:p="http://schemas.openxmlformats.org/presentationml/2006/main">
  <p:tag name="AS_UNIQUEID" val="93"/>
</p:tagLst>
</file>

<file path=ppt/tags/tag95.xml><?xml version="1.0" encoding="utf-8"?>
<p:tagLst xmlns:p="http://schemas.openxmlformats.org/presentationml/2006/main">
  <p:tag name="AS_UNIQUEID" val="94"/>
</p:tagLst>
</file>

<file path=ppt/tags/tag96.xml><?xml version="1.0" encoding="utf-8"?>
<p:tagLst xmlns:p="http://schemas.openxmlformats.org/presentationml/2006/main">
  <p:tag name="AS_UNIQUEID" val="95"/>
</p:tagLst>
</file>

<file path=ppt/tags/tag97.xml><?xml version="1.0" encoding="utf-8"?>
<p:tagLst xmlns:p="http://schemas.openxmlformats.org/presentationml/2006/main">
  <p:tag name="AS_UNIQUEID" val="96"/>
  <p:tag name="KSO_WM_BEAUTIFY_FLAG" val="#wm#"/>
  <p:tag name="KSO_WM_DIAGRAM_GROUP_CODE" val="l1-1"/>
  <p:tag name="KSO_WM_TAG_VERSION" val="1.0"/>
  <p:tag name="KSO_WM_TEMPLATE_CATEGORY" val="diagram"/>
  <p:tag name="KSO_WM_TEMPLATE_INDEX" val="20181271"/>
  <p:tag name="KSO_WM_UNIT_ID" val="diagram20181271_5*l_h_i*1_1_1"/>
  <p:tag name="KSO_WM_UNIT_INDEX" val="1_1_1"/>
  <p:tag name="KSO_WM_UNIT_LAYERLEVEL" val="1_1_1"/>
  <p:tag name="KSO_WM_UNIT_TEXT_FILL_FORE_SCHEMECOLOR_INDEX" val="15"/>
  <p:tag name="KSO_WM_UNIT_TEXT_FILL_TYPE" val="1"/>
  <p:tag name="KSO_WM_UNIT_TYPE" val="l_h_i"/>
</p:tagLst>
</file>

<file path=ppt/tags/tag98.xml><?xml version="1.0" encoding="utf-8"?>
<p:tagLst xmlns:p="http://schemas.openxmlformats.org/presentationml/2006/main">
  <p:tag name="AS_UNIQUEID" val="97"/>
</p:tagLst>
</file>

<file path=ppt/tags/tag99.xml><?xml version="1.0" encoding="utf-8"?>
<p:tagLst xmlns:p="http://schemas.openxmlformats.org/presentationml/2006/main">
  <p:tag name="AS_UNIQUEID" val="98"/>
</p:tagLst>
</file>

<file path=ppt/theme/theme1.xml><?xml version="1.0" encoding="utf-8"?>
<a:theme xmlns:r="http://schemas.openxmlformats.org/officeDocument/2006/relationships" xmlns:a="http://schemas.openxmlformats.org/drawingml/2006/main" name="暗香扑面">
  <a:themeElements>
    <a:clrScheme name="暗香扑面 1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B1693F"/>
      </a:accent6>
      <a:hlink>
        <a:srgbClr val="00D5D5"/>
      </a:hlink>
      <a:folHlink>
        <a:srgbClr val="DD00DD"/>
      </a:folHlink>
    </a:clrScheme>
    <a:fontScheme name="暗香扑面">
      <a:majorFont>
        <a:latin typeface="Rockwell"/>
        <a:ea typeface="方正姚体"/>
        <a:cs typeface="Arial"/>
      </a:majorFont>
      <a:minorFont>
        <a:latin typeface="Rockwell"/>
        <a:ea typeface="方正姚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暗香扑面 1">
        <a:dk1>
          <a:srgbClr val="000000"/>
        </a:dk1>
        <a:lt1>
          <a:srgbClr val="FFFFFF"/>
        </a:lt1>
        <a:dk2>
          <a:srgbClr val="2F2F2F"/>
        </a:dk2>
        <a:lt2>
          <a:srgbClr val="FFFFF4"/>
        </a:lt2>
        <a:accent1>
          <a:srgbClr val="918415"/>
        </a:accent1>
        <a:accent2>
          <a:srgbClr val="C47546"/>
        </a:accent2>
        <a:accent3>
          <a:srgbClr val="FFFFFF"/>
        </a:accent3>
        <a:accent4>
          <a:srgbClr val="000000"/>
        </a:accent4>
        <a:accent5>
          <a:srgbClr val="C7C2AA"/>
        </a:accent5>
        <a:accent6>
          <a:srgbClr val="B1693F"/>
        </a:accent6>
        <a:hlink>
          <a:srgbClr val="00D5D5"/>
        </a:hlink>
        <a:folHlink>
          <a:srgbClr val="DD00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暗香扑面">
  <a:themeElements>
    <a:clrScheme name="2_暗香扑面 1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B1693F"/>
      </a:accent6>
      <a:hlink>
        <a:srgbClr val="00D5D5"/>
      </a:hlink>
      <a:folHlink>
        <a:srgbClr val="DD00DD"/>
      </a:folHlink>
    </a:clrScheme>
    <a:fontScheme name="2_暗香扑面">
      <a:majorFont>
        <a:latin typeface="Rockwell"/>
        <a:ea typeface="方正姚体"/>
        <a:cs typeface="Arial"/>
      </a:majorFont>
      <a:minorFont>
        <a:latin typeface="Rockwell"/>
        <a:ea typeface="方正姚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暗香扑面 1">
        <a:dk1>
          <a:srgbClr val="000000"/>
        </a:dk1>
        <a:lt1>
          <a:srgbClr val="FFFFFF"/>
        </a:lt1>
        <a:dk2>
          <a:srgbClr val="2F2F2F"/>
        </a:dk2>
        <a:lt2>
          <a:srgbClr val="FFFFF4"/>
        </a:lt2>
        <a:accent1>
          <a:srgbClr val="918415"/>
        </a:accent1>
        <a:accent2>
          <a:srgbClr val="C47546"/>
        </a:accent2>
        <a:accent3>
          <a:srgbClr val="FFFFFF"/>
        </a:accent3>
        <a:accent4>
          <a:srgbClr val="000000"/>
        </a:accent4>
        <a:accent5>
          <a:srgbClr val="C7C2AA"/>
        </a:accent5>
        <a:accent6>
          <a:srgbClr val="B1693F"/>
        </a:accent6>
        <a:hlink>
          <a:srgbClr val="00D5D5"/>
        </a:hlink>
        <a:folHlink>
          <a:srgbClr val="DD00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暗香扑面">
  <a:themeElements>
    <a:clrScheme name="2_暗香扑面 1">
      <a:dk1>
        <a:srgbClr val="000000"/>
      </a:dk1>
      <a:lt1>
        <a:srgbClr val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FFFFFF"/>
      </a:accent3>
      <a:accent4>
        <a:srgbClr val="000000"/>
      </a:accent4>
      <a:accent5>
        <a:srgbClr val="C7C2AA"/>
      </a:accent5>
      <a:accent6>
        <a:srgbClr val="B1693F"/>
      </a:accent6>
      <a:hlink>
        <a:srgbClr val="00D5D5"/>
      </a:hlink>
      <a:folHlink>
        <a:srgbClr val="DD00DD"/>
      </a:folHlink>
    </a:clrScheme>
    <a:fontScheme name="2_暗香扑面">
      <a:majorFont>
        <a:latin typeface="Rockwell"/>
        <a:ea typeface="方正姚体"/>
        <a:cs typeface="Arial"/>
      </a:majorFont>
      <a:minorFont>
        <a:latin typeface="Rockwell"/>
        <a:ea typeface="方正姚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暗香扑面 1">
        <a:dk1>
          <a:srgbClr val="000000"/>
        </a:dk1>
        <a:lt1>
          <a:srgbClr val="FFFFFF"/>
        </a:lt1>
        <a:dk2>
          <a:srgbClr val="2F2F2F"/>
        </a:dk2>
        <a:lt2>
          <a:srgbClr val="FFFFF4"/>
        </a:lt2>
        <a:accent1>
          <a:srgbClr val="918415"/>
        </a:accent1>
        <a:accent2>
          <a:srgbClr val="C47546"/>
        </a:accent2>
        <a:accent3>
          <a:srgbClr val="FFFFFF"/>
        </a:accent3>
        <a:accent4>
          <a:srgbClr val="000000"/>
        </a:accent4>
        <a:accent5>
          <a:srgbClr val="C7C2AA"/>
        </a:accent5>
        <a:accent6>
          <a:srgbClr val="B1693F"/>
        </a:accent6>
        <a:hlink>
          <a:srgbClr val="00D5D5"/>
        </a:hlink>
        <a:folHlink>
          <a:srgbClr val="DD00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Fan</Template>
  <Company>Microsoft China</Company>
  <PresentationFormat>全屏显示(4:3)</PresentationFormat>
  <Paragraphs>127</Paragraphs>
  <Slides>33</Slides>
  <Notes>0</Notes>
  <TotalTime>0</TotalTime>
  <HiddenSlides>1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baseType="lpstr" size="46">
      <vt:lpstr>Arial</vt:lpstr>
      <vt:lpstr>Rockwell</vt:lpstr>
      <vt:lpstr>方正姚体</vt:lpstr>
      <vt:lpstr>宋体</vt:lpstr>
      <vt:lpstr>Wingdings 2</vt:lpstr>
      <vt:lpstr>Times New Roman</vt:lpstr>
      <vt:lpstr>Calibri</vt:lpstr>
      <vt:lpstr>黑体</vt:lpstr>
      <vt:lpstr>楷体</vt:lpstr>
      <vt:lpstr>微软雅黑</vt:lpstr>
      <vt:lpstr>楷体_GB2312</vt:lpstr>
      <vt:lpstr>微软简隶书</vt:lpstr>
      <vt:lpstr>暗香扑面</vt:lpstr>
      <vt:lpstr>PowerPoint Presentation</vt:lpstr>
      <vt:lpstr>If you do not leave me ,we will die together. </vt:lpstr>
      <vt:lpstr>   《题金山寺》苏轼</vt:lpstr>
      <vt:lpstr>开学大戏“上演”</vt:lpstr>
      <vt:lpstr>PowerPoint Presentation</vt:lpstr>
      <vt:lpstr>补充句子：在你眼中，语文是 ……                      </vt:lpstr>
      <vt:lpstr>PowerPoint Presentation</vt:lpstr>
      <vt:lpstr>PowerPoint Presentation</vt:lpstr>
      <vt:lpstr>迎接挑战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   有一天，穆罕默德带着他的40个门徒，在山谷里讲道，他说“信心”是成就任何事物的关键，也就是说“人有信心，便没有不能成功的计划。”一位门徒对他说：“你有信心，你能让这座山过来，让我们站到山顶吗?” 穆罕默德对他的门徒充满了信心地把头一点，对山大喊了一声：“山，你过来!”山谷里响起了他的回音，回声终于消失，山谷又回归宁静。大家聚精会神地望着那山，穆罕默德说：“山不过来，我们过去吧!”他们开始爬山，经过一番努力，到达山顶，他们因信心促使希望实现而欢呼。 </vt:lpstr>
      <vt:lpstr>           开学第一天，大哲学家苏格拉底对学生们说：“今天，我们只做一件最简单也是最容易做的事儿：每个人把胳膊尽量都往前甩，然后再尽量往后甩。”说着，苏格拉底示范了一遍，“从今天开始，每天做300下，大家能做到吗？”学生们都笑了，这么简单的事情，有什么做不到的？   过了一个月，苏格拉底问学生们：“每天甩手300下，哪些同学坚持了？”有90%的同学骄傲地举起了手。又过了一个月，苏格拉底再问，这回，坚持下来的同学只剩下了八成。一年过后，苏格拉底再一次问大家：“请大家告诉我，最简单的甩手运动，还有哪几位同学坚持了？”这时候，整个教室里，只有一个人举起了手。这个学生就是后来成为古希腊另一位大哲学家的柏拉图。</vt:lpstr>
      <vt:lpstr>           一位老者在海边垂钓，已经钓了满满一篓的鱼。一个孩子在旁边看了很久。老者准备离开的时候，温和地冲孩子笑笑，送给孩子一条活蹦乱跳的大鱼，可孩子却一口拒绝了。老者很奇怪，问孩子：“那你想要什么呢？”孩子指了指他的鱼竿，说：“我想要你的鱼竿。”    你觉得孩子的这个决定聪明吗？如果是你的话，你会选择什么呢？</vt:lpstr>
      <vt:lpstr>PowerPoint Presentation</vt:lpstr>
      <vt:lpstr>    1.良好书写的习惯2.勤做笔记的习惯3.广泛阅读的习惯4.不懈积累的习惯5.自我表达的习惯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sky</dc:creator>
  <cp:lastModifiedBy>麦子</cp:lastModifiedBy>
  <cp:revision>155</cp:revision>
  <dcterms:created xsi:type="dcterms:W3CDTF">2004-10-05T16:36:00Z</dcterms:created>
  <dcterms:modified xsi:type="dcterms:W3CDTF">2020-09-04T04:28:31Z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</Properties>
</file>