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2213" y="2805113"/>
            <a:ext cx="72675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814388"/>
            <a:ext cx="92202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355850" y="2884488"/>
            <a:ext cx="27654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0" y="2874963"/>
            <a:ext cx="28606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1338" y="4887913"/>
            <a:ext cx="30035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1863" y="5568950"/>
            <a:ext cx="30051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828800"/>
            <a:ext cx="92392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800975" y="2492375"/>
            <a:ext cx="20637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5213" y="3162300"/>
            <a:ext cx="20653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0088" y="4495800"/>
            <a:ext cx="12573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7663" y="4495800"/>
            <a:ext cx="12573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23175" y="4498975"/>
            <a:ext cx="12573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100138"/>
            <a:ext cx="923925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411413" y="2470150"/>
            <a:ext cx="3092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48388" y="2479675"/>
            <a:ext cx="34385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1888" y="5149850"/>
            <a:ext cx="217328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08913" y="5149850"/>
            <a:ext cx="226218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275" y="1366838"/>
            <a:ext cx="93154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016125" y="2717800"/>
            <a:ext cx="31718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30900" y="2717800"/>
            <a:ext cx="30543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1475" y="4062413"/>
            <a:ext cx="34385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250" y="4062413"/>
            <a:ext cx="24114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6588" y="4735513"/>
            <a:ext cx="101758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038225"/>
            <a:ext cx="93345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105025" y="3175000"/>
            <a:ext cx="337978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49975" y="3184525"/>
            <a:ext cx="299402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3925" y="5219700"/>
            <a:ext cx="244157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8438" y="5219700"/>
            <a:ext cx="23812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3038" y="1357313"/>
            <a:ext cx="93059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721600" y="2105025"/>
            <a:ext cx="24098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82825" y="2787650"/>
            <a:ext cx="24098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2825" y="4835525"/>
            <a:ext cx="20653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2200" y="4835525"/>
            <a:ext cx="24320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1352550"/>
            <a:ext cx="92297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876550" y="2806700"/>
            <a:ext cx="31321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10375" y="2806700"/>
            <a:ext cx="29749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3313" y="4171950"/>
            <a:ext cx="288448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4088" y="4845050"/>
            <a:ext cx="23114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081088"/>
            <a:ext cx="923925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899275" y="2501900"/>
            <a:ext cx="20653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10725" y="2501900"/>
            <a:ext cx="10271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5650" y="3178175"/>
            <a:ext cx="20653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4050" y="3856038"/>
            <a:ext cx="45164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62200" y="4540250"/>
            <a:ext cx="3052763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1057275"/>
            <a:ext cx="93535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302000" y="2522538"/>
            <a:ext cx="232092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6350" y="2522538"/>
            <a:ext cx="222408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3413" y="4562475"/>
            <a:ext cx="41703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5788" y="4562475"/>
            <a:ext cx="25669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05025" y="5254625"/>
            <a:ext cx="14033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275" y="1062038"/>
            <a:ext cx="931545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170488" y="1119188"/>
            <a:ext cx="3340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02763" y="1119188"/>
            <a:ext cx="12842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5025" y="1801813"/>
            <a:ext cx="19558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425" y="4529138"/>
            <a:ext cx="29162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74875" y="5214938"/>
            <a:ext cx="34782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65825" y="5214938"/>
            <a:ext cx="36972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1138238"/>
            <a:ext cx="90392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232275" y="2428875"/>
            <a:ext cx="4200525" cy="484188"/>
            <a:chOff x="6665" y="3824"/>
            <a:chExt cx="6616" cy="764"/>
          </a:xfrm>
        </p:grpSpPr>
        <p:sp>
          <p:nvSpPr>
            <p:cNvPr id="4" name="矩形 3"/>
            <p:cNvSpPr/>
            <p:nvPr/>
          </p:nvSpPr>
          <p:spPr>
            <a:xfrm>
              <a:off x="6665" y="3824"/>
              <a:ext cx="2588" cy="7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0693" y="3824"/>
              <a:ext cx="2588" cy="7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71950" y="4425950"/>
            <a:ext cx="139382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9813" y="4438650"/>
            <a:ext cx="17573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07413" y="4441825"/>
            <a:ext cx="17573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41550" y="5102225"/>
            <a:ext cx="15652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2" grpId="0" bldLvl="0" animBg="1"/>
      <p:bldP spid="12" grpId="1" animBg="1"/>
      <p:bldP spid="13" grpId="0" animBg="1"/>
      <p:bldP spid="1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1000125"/>
            <a:ext cx="93535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769350" y="2474913"/>
            <a:ext cx="174942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9450" y="3155950"/>
            <a:ext cx="4619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2150" y="3155950"/>
            <a:ext cx="21653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1663" y="4519613"/>
            <a:ext cx="1027112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49450" y="5202238"/>
            <a:ext cx="12144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94150" y="5202238"/>
            <a:ext cx="2201863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63" y="1038225"/>
            <a:ext cx="928687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355013" y="1792288"/>
            <a:ext cx="22018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36750" y="2473325"/>
            <a:ext cx="87947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0750" y="2473325"/>
            <a:ext cx="239077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1525" y="4511675"/>
            <a:ext cx="33607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34600" y="4511675"/>
            <a:ext cx="42227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36750" y="5195888"/>
            <a:ext cx="2451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766763"/>
            <a:ext cx="904875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018463" y="2198688"/>
            <a:ext cx="20653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93925" y="2879725"/>
            <a:ext cx="20653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9263" y="3552825"/>
            <a:ext cx="20653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2438" y="3552825"/>
            <a:ext cx="20653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066800"/>
            <a:ext cx="909637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995613" y="1803400"/>
            <a:ext cx="33099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38975" y="1793875"/>
            <a:ext cx="32226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2750" y="2484438"/>
            <a:ext cx="34988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33613" y="3165475"/>
            <a:ext cx="31337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3613" y="4521200"/>
            <a:ext cx="37544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8100" y="4521200"/>
            <a:ext cx="20637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02713" y="4521200"/>
            <a:ext cx="16208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62163" y="5214938"/>
            <a:ext cx="14224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1063" y="568325"/>
            <a:ext cx="7624762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064125" y="2100263"/>
            <a:ext cx="28448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43913" y="2100263"/>
            <a:ext cx="111601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5400" y="2633663"/>
            <a:ext cx="15700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3263" y="5303838"/>
            <a:ext cx="27368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4800" y="5303838"/>
            <a:ext cx="3841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5400" y="5846763"/>
            <a:ext cx="20653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8263" y="1600200"/>
            <a:ext cx="95154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7407275" y="1960563"/>
            <a:ext cx="28448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05050" y="2613025"/>
            <a:ext cx="284638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0088" y="4611688"/>
            <a:ext cx="14017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4963" y="4611688"/>
            <a:ext cx="133191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1371600"/>
            <a:ext cx="94964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4430713" y="2811463"/>
            <a:ext cx="25590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9638" y="2811463"/>
            <a:ext cx="246062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1925" y="4137025"/>
            <a:ext cx="27574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35200" y="4797425"/>
            <a:ext cx="267970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1795463"/>
            <a:ext cx="93249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185988" y="2492375"/>
            <a:ext cx="33194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32500" y="2492375"/>
            <a:ext cx="31908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1213" y="3157538"/>
            <a:ext cx="9683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3913" y="3819525"/>
            <a:ext cx="1096962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0300" y="3819525"/>
            <a:ext cx="2112963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/>
          <p:cNvPicPr>
            <a:picLocks noChangeAspect="1"/>
          </p:cNvPicPr>
          <p:nvPr/>
        </p:nvPicPr>
        <p:blipFill>
          <a:blip r:embed="rId2"/>
          <a:srcRect l="839" t="331" r="742" b="1009"/>
          <a:stretch>
            <a:fillRect/>
          </a:stretch>
        </p:blipFill>
        <p:spPr bwMode="auto">
          <a:xfrm>
            <a:off x="1587500" y="1093788"/>
            <a:ext cx="901700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448300" y="2425700"/>
            <a:ext cx="34496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72625" y="2425700"/>
            <a:ext cx="9667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8975" y="3106738"/>
            <a:ext cx="22526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6275" y="4432300"/>
            <a:ext cx="22431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8975" y="5097463"/>
            <a:ext cx="8683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9663" y="5106988"/>
            <a:ext cx="29352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/>
          <p:cNvPicPr>
            <a:picLocks noChangeAspect="1"/>
          </p:cNvPicPr>
          <p:nvPr/>
        </p:nvPicPr>
        <p:blipFill>
          <a:blip r:embed="rId2"/>
          <a:srcRect l="1357" t="969"/>
          <a:stretch>
            <a:fillRect/>
          </a:stretch>
        </p:blipFill>
        <p:spPr bwMode="auto">
          <a:xfrm>
            <a:off x="1549400" y="1481138"/>
            <a:ext cx="9094788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274888" y="2762250"/>
            <a:ext cx="290671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4863" y="2762250"/>
            <a:ext cx="15509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9275" y="2762250"/>
            <a:ext cx="14319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5775" y="4086225"/>
            <a:ext cx="20955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7050" y="4086225"/>
            <a:ext cx="18986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1670050"/>
            <a:ext cx="92202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644900" y="2362200"/>
            <a:ext cx="22098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2788" y="2347913"/>
            <a:ext cx="2065337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7675" y="4324350"/>
            <a:ext cx="20637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7888" y="4324350"/>
            <a:ext cx="20653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766763"/>
            <a:ext cx="923925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233738" y="2860675"/>
            <a:ext cx="25114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49988" y="2860675"/>
            <a:ext cx="28463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7625" y="4848225"/>
            <a:ext cx="32512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3500" y="4848225"/>
            <a:ext cx="30321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2325" y="5519738"/>
            <a:ext cx="760413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2713" y="1238250"/>
            <a:ext cx="930592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3688" y="3819525"/>
            <a:ext cx="91249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292475" y="2641600"/>
            <a:ext cx="5334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7250" y="2641600"/>
            <a:ext cx="22129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2400" y="2641600"/>
            <a:ext cx="5715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4975" y="2641600"/>
            <a:ext cx="12334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68500" y="3302000"/>
            <a:ext cx="927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51125" y="4619625"/>
            <a:ext cx="29733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81713" y="4619625"/>
            <a:ext cx="29733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1"/>
          <p:cNvPicPr>
            <a:picLocks noChangeAspect="1"/>
          </p:cNvPicPr>
          <p:nvPr/>
        </p:nvPicPr>
        <p:blipFill>
          <a:blip r:embed="rId2"/>
          <a:srcRect l="853" t="381" r="2457" b="2232"/>
          <a:stretch>
            <a:fillRect/>
          </a:stretch>
        </p:blipFill>
        <p:spPr bwMode="auto">
          <a:xfrm>
            <a:off x="1878013" y="727075"/>
            <a:ext cx="8612187" cy="559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6042025" y="1355725"/>
            <a:ext cx="3141663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31400" y="1355725"/>
            <a:ext cx="56197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4250" y="1998663"/>
            <a:ext cx="5032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9650" y="1998663"/>
            <a:ext cx="284638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8250" y="5835650"/>
            <a:ext cx="23701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05600" y="5835650"/>
            <a:ext cx="20939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1824038"/>
            <a:ext cx="943927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986213" y="2454275"/>
            <a:ext cx="307181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54913" y="2454275"/>
            <a:ext cx="29241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9125" y="3125788"/>
            <a:ext cx="474663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1225" y="4460875"/>
            <a:ext cx="20955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64225" y="4460875"/>
            <a:ext cx="20939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238" y="1419225"/>
            <a:ext cx="915352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806950" y="2809875"/>
            <a:ext cx="22717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31150" y="2809875"/>
            <a:ext cx="20939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6100" y="4826000"/>
            <a:ext cx="306228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6700" y="4826000"/>
            <a:ext cx="3013075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3988" y="1752600"/>
            <a:ext cx="93440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7802563" y="2501900"/>
            <a:ext cx="268763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0075" y="3163888"/>
            <a:ext cx="61118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5788" y="3163888"/>
            <a:ext cx="30829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4138" y="3838575"/>
            <a:ext cx="27860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89125" y="4511675"/>
            <a:ext cx="95726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1538" y="4511675"/>
            <a:ext cx="31623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413" y="1400175"/>
            <a:ext cx="94011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720263" y="2770188"/>
            <a:ext cx="7413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9600" y="3430588"/>
            <a:ext cx="261620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8250" y="3430588"/>
            <a:ext cx="319087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1338" y="4768850"/>
            <a:ext cx="216376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8688" y="4768850"/>
            <a:ext cx="24415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300163"/>
            <a:ext cx="947737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305050" y="2028825"/>
            <a:ext cx="20939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48250" y="2028825"/>
            <a:ext cx="31813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9388" y="4708525"/>
            <a:ext cx="2163762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9100" y="4708525"/>
            <a:ext cx="322103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 l="1421" t="1286"/>
          <a:stretch>
            <a:fillRect/>
          </a:stretch>
        </p:blipFill>
        <p:spPr bwMode="auto">
          <a:xfrm>
            <a:off x="1620838" y="1479550"/>
            <a:ext cx="9080500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302500" y="2827338"/>
            <a:ext cx="26574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14588" y="3479800"/>
            <a:ext cx="2449512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5950" y="3479800"/>
            <a:ext cx="23241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3650" y="4791075"/>
            <a:ext cx="20653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94500" y="4791075"/>
            <a:ext cx="20653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 l="514" t="426"/>
          <a:stretch>
            <a:fillRect/>
          </a:stretch>
        </p:blipFill>
        <p:spPr bwMode="auto">
          <a:xfrm>
            <a:off x="1666875" y="738188"/>
            <a:ext cx="8858250" cy="56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923213" y="1343025"/>
            <a:ext cx="25733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30413" y="1993900"/>
            <a:ext cx="7143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2813" y="1984375"/>
            <a:ext cx="28590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7463" y="4552950"/>
            <a:ext cx="280828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50300" y="4554538"/>
            <a:ext cx="17462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90738" y="5197475"/>
            <a:ext cx="148113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814388"/>
            <a:ext cx="914400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858125" y="2808288"/>
            <a:ext cx="274478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38350" y="3470275"/>
            <a:ext cx="569913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41700" y="3460750"/>
            <a:ext cx="28416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5650" y="5424488"/>
            <a:ext cx="2659063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65925" y="5424488"/>
            <a:ext cx="2573338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088" y="1814513"/>
            <a:ext cx="926782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575675" y="2520950"/>
            <a:ext cx="21113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8513" y="3178175"/>
            <a:ext cx="124142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70325" y="3178175"/>
            <a:ext cx="30432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33813" y="4476750"/>
            <a:ext cx="20653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40488" y="4475163"/>
            <a:ext cx="185420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4450" y="1062038"/>
            <a:ext cx="95631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9248775" y="2471738"/>
            <a:ext cx="1249363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5475" y="3149600"/>
            <a:ext cx="17399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5475" y="3159125"/>
            <a:ext cx="287020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7075" y="4505325"/>
            <a:ext cx="2840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0888" y="5165725"/>
            <a:ext cx="298450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7775" y="1471613"/>
            <a:ext cx="969645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046788" y="2817813"/>
            <a:ext cx="2898775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17075" y="2817813"/>
            <a:ext cx="646113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5450" y="3489325"/>
            <a:ext cx="2457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4425" y="4140200"/>
            <a:ext cx="15303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5450" y="4821238"/>
            <a:ext cx="1184275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73500" y="4829175"/>
            <a:ext cx="2592388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23</cp:revision>
  <dcterms:created xsi:type="dcterms:W3CDTF">2019-03-05T07:06:00Z</dcterms:created>
  <dcterms:modified xsi:type="dcterms:W3CDTF">2020-03-28T13:14:12Z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