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 id="2147483682" r:id="rId3"/>
  </p:sldMasterIdLst>
  <p:notesMasterIdLst>
    <p:notesMasterId r:id="rId4"/>
  </p:notesMasterIdLst>
  <p:handoutMasterIdLst>
    <p:handoutMasterId r:id="rId5"/>
  </p:handoutMasterIdLst>
  <p:sldIdLst>
    <p:sldId id="287" r:id="rId6"/>
    <p:sldId id="267" r:id="rId7"/>
    <p:sldId id="268" r:id="rId8"/>
    <p:sldId id="269" r:id="rId9"/>
    <p:sldId id="426" r:id="rId10"/>
    <p:sldId id="429" r:id="rId11"/>
    <p:sldId id="725" r:id="rId12"/>
    <p:sldId id="728" r:id="rId13"/>
    <p:sldId id="727" r:id="rId14"/>
    <p:sldId id="428" r:id="rId15"/>
    <p:sldId id="291" r:id="rId16"/>
    <p:sldId id="463" r:id="rId17"/>
    <p:sldId id="459" r:id="rId18"/>
    <p:sldId id="295" r:id="rId19"/>
    <p:sldId id="380" r:id="rId20"/>
    <p:sldId id="464" r:id="rId21"/>
    <p:sldId id="465" r:id="rId22"/>
    <p:sldId id="505" r:id="rId23"/>
    <p:sldId id="506" r:id="rId24"/>
    <p:sldId id="508" r:id="rId25"/>
    <p:sldId id="510" r:id="rId26"/>
    <p:sldId id="740" r:id="rId27"/>
    <p:sldId id="1213" r:id="rId28"/>
    <p:sldId id="1218" r:id="rId29"/>
    <p:sldId id="1231" r:id="rId30"/>
    <p:sldId id="1227" r:id="rId31"/>
    <p:sldId id="1228" r:id="rId32"/>
    <p:sldId id="1229" r:id="rId33"/>
    <p:sldId id="1230" r:id="rId34"/>
    <p:sldId id="293" r:id="rId35"/>
    <p:sldId id="1220" r:id="rId36"/>
    <p:sldId id="1217" r:id="rId37"/>
    <p:sldId id="1224" r:id="rId38"/>
    <p:sldId id="1221" r:id="rId39"/>
    <p:sldId id="281" r:id="rId40"/>
    <p:sldId id="1215" r:id="rId41"/>
    <p:sldId id="304" r:id="rId42"/>
    <p:sldId id="1234" r:id="rId43"/>
    <p:sldId id="511" r:id="rId44"/>
    <p:sldId id="748" r:id="rId45"/>
    <p:sldId id="750" r:id="rId46"/>
    <p:sldId id="751" r:id="rId47"/>
    <p:sldId id="752" r:id="rId48"/>
    <p:sldId id="753" r:id="rId49"/>
    <p:sldId id="754" r:id="rId50"/>
    <p:sldId id="755" r:id="rId51"/>
    <p:sldId id="305" r:id="rId52"/>
    <p:sldId id="397" r:id="rId53"/>
    <p:sldId id="507" r:id="rId54"/>
    <p:sldId id="628" r:id="rId55"/>
    <p:sldId id="629" r:id="rId56"/>
  </p:sldIdLst>
  <p:sldSz cx="12192000" cy="6858000"/>
  <p:notesSz cx="6858000" cy="9144000"/>
  <p:embeddedFontLst>
    <p:embeddedFont>
      <p:font typeface="Noto Sans S Chinese Medium" panose="02010600030101010101" charset="-122"/>
      <p:regular r:id="rId58"/>
    </p:embeddedFont>
    <p:embeddedFont>
      <p:font typeface="潮字社混元简繁" panose="02010600030101010101" charset="-122"/>
      <p:regular r:id="rId59"/>
    </p:embeddedFont>
    <p:embeddedFont>
      <p:font typeface="汉仪铸字卡酷体简" panose="02010600030101010101" charset="-122"/>
      <p:regular r:id="rId60"/>
    </p:embeddedFont>
    <p:embeddedFont>
      <p:font typeface="Arial Black" panose="020B0A04020102020204" pitchFamily="34" charset="0"/>
      <p:bold r:id="rId61"/>
    </p:embeddedFont>
    <p:embeddedFont>
      <p:font typeface="Calibri" panose="020F0502020204030204" pitchFamily="34" charset="0"/>
      <p:regular r:id="rId62"/>
      <p:bold r:id="rId63"/>
      <p:italic r:id="rId64"/>
      <p:boldItalic r:id="rId65"/>
    </p:embeddedFont>
    <p:embeddedFont>
      <p:font typeface="Calibri Light" panose="020F0302020204030204" pitchFamily="34" charset="0"/>
      <p:regular r:id="rId66"/>
      <p:italic r:id="rId67"/>
    </p:embeddedFont>
    <p:embeddedFont>
      <p:font typeface="Gill Sans MT" panose="020B0502020104020203" pitchFamily="34" charset="0"/>
      <p:regular r:id="rId68"/>
      <p:bold r:id="rId69"/>
      <p:italic r:id="rId70"/>
      <p:boldItalic r:id="rId71"/>
    </p:embeddedFont>
    <p:embeddedFont>
      <p:font typeface="等线" panose="02010600030101010101" pitchFamily="2" charset="-122"/>
      <p:regular r:id="rId72"/>
      <p:bold r:id="rId73"/>
    </p:embeddedFont>
    <p:embeddedFont>
      <p:font typeface="仿宋" panose="02010609060101010101" pitchFamily="49" charset="-122"/>
      <p:regular r:id="rId74"/>
    </p:embeddedFont>
    <p:embeddedFont>
      <p:font typeface="黑体" panose="02010609060101010101" pitchFamily="49" charset="-122"/>
      <p:regular r:id="rId75"/>
    </p:embeddedFont>
    <p:embeddedFont>
      <p:font typeface="华文仿宋" panose="02010600040101010101" pitchFamily="2" charset="-122"/>
      <p:regular r:id="rId76"/>
    </p:embeddedFont>
    <p:embeddedFont>
      <p:font typeface="华文新魏" panose="02010800040101010101" pitchFamily="2" charset="-122"/>
      <p:regular r:id="rId77"/>
    </p:embeddedFont>
    <p:embeddedFont>
      <p:font typeface="华文行楷" panose="02010800040101010101" pitchFamily="2" charset="-122"/>
      <p:regular r:id="rId78"/>
    </p:embeddedFont>
    <p:embeddedFont>
      <p:font typeface="华文中宋" panose="02010600040101010101" pitchFamily="2" charset="-122"/>
      <p:regular r:id="rId79"/>
    </p:embeddedFont>
    <p:embeddedFont>
      <p:font typeface="楷体" panose="02010609060101010101" pitchFamily="49" charset="-122"/>
      <p:regular r:id="rId80"/>
    </p:embeddedFont>
    <p:embeddedFont>
      <p:font typeface="微软雅黑" panose="020B0503020204020204" pitchFamily="34" charset="-122"/>
      <p:regular r:id="rId81"/>
      <p:bold r:id="rId82"/>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p15:clr>
            <a:srgbClr val="A4A3A4"/>
          </p15:clr>
        </p15:guide>
        <p15:guide id="2" pos="386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5244" autoAdjust="0"/>
  </p:normalViewPr>
  <p:slideViewPr>
    <p:cSldViewPr snapToGrid="0" showGuides="1">
      <p:cViewPr varScale="1">
        <p:scale>
          <a:sx n="67" d="100"/>
          <a:sy n="67" d="100"/>
        </p:scale>
        <p:origin x="51" y="294"/>
      </p:cViewPr>
      <p:guideLst>
        <p:guide orient="horz" pos="2131"/>
        <p:guide pos="3864"/>
      </p:guideLst>
    </p:cSldViewPr>
  </p:slideViewPr>
  <p:outlineViewPr>
    <p:cViewPr>
      <p:scale>
        <a:sx n="33" d="100"/>
        <a:sy n="33" d="100"/>
      </p:scale>
      <p:origin x="0" y="-1133"/>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handoutMaster" Target="handoutMasters/handout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slide" Target="slides/slide50.xml" /><Relationship Id="rId56" Type="http://schemas.openxmlformats.org/officeDocument/2006/relationships/slide" Target="slides/slide51.xml" /><Relationship Id="rId57" Type="http://schemas.openxmlformats.org/officeDocument/2006/relationships/tags" Target="tags/tag618.xml" /><Relationship Id="rId58" Type="http://schemas.openxmlformats.org/officeDocument/2006/relationships/font" Target="fonts/font1.fntdata" /><Relationship Id="rId59" Type="http://schemas.openxmlformats.org/officeDocument/2006/relationships/font" Target="fonts/font2.fntdata" /><Relationship Id="rId6" Type="http://schemas.openxmlformats.org/officeDocument/2006/relationships/slide" Target="slides/slide1.xml" /><Relationship Id="rId60" Type="http://schemas.openxmlformats.org/officeDocument/2006/relationships/font" Target="fonts/font3.fntdata" /><Relationship Id="rId61" Type="http://schemas.openxmlformats.org/officeDocument/2006/relationships/font" Target="fonts/font4.fntdata" /><Relationship Id="rId62" Type="http://schemas.openxmlformats.org/officeDocument/2006/relationships/font" Target="fonts/font5.fntdata" /><Relationship Id="rId63" Type="http://schemas.openxmlformats.org/officeDocument/2006/relationships/font" Target="fonts/font6.fntdata" /><Relationship Id="rId64" Type="http://schemas.openxmlformats.org/officeDocument/2006/relationships/font" Target="fonts/font7.fntdata" /><Relationship Id="rId65" Type="http://schemas.openxmlformats.org/officeDocument/2006/relationships/font" Target="fonts/font8.fntdata" /><Relationship Id="rId66" Type="http://schemas.openxmlformats.org/officeDocument/2006/relationships/font" Target="fonts/font9.fntdata" /><Relationship Id="rId67" Type="http://schemas.openxmlformats.org/officeDocument/2006/relationships/font" Target="fonts/font10.fntdata" /><Relationship Id="rId68" Type="http://schemas.openxmlformats.org/officeDocument/2006/relationships/font" Target="fonts/font11.fntdata" /><Relationship Id="rId69" Type="http://schemas.openxmlformats.org/officeDocument/2006/relationships/font" Target="fonts/font12.fntdata" /><Relationship Id="rId7" Type="http://schemas.openxmlformats.org/officeDocument/2006/relationships/slide" Target="slides/slide2.xml" /><Relationship Id="rId70" Type="http://schemas.openxmlformats.org/officeDocument/2006/relationships/font" Target="fonts/font13.fntdata" /><Relationship Id="rId71" Type="http://schemas.openxmlformats.org/officeDocument/2006/relationships/font" Target="fonts/font14.fntdata" /><Relationship Id="rId72" Type="http://schemas.openxmlformats.org/officeDocument/2006/relationships/font" Target="fonts/font15.fntdata" /><Relationship Id="rId73" Type="http://schemas.openxmlformats.org/officeDocument/2006/relationships/font" Target="fonts/font16.fntdata" /><Relationship Id="rId74" Type="http://schemas.openxmlformats.org/officeDocument/2006/relationships/font" Target="fonts/font17.fntdata" /><Relationship Id="rId75" Type="http://schemas.openxmlformats.org/officeDocument/2006/relationships/font" Target="fonts/font18.fntdata" /><Relationship Id="rId76" Type="http://schemas.openxmlformats.org/officeDocument/2006/relationships/font" Target="fonts/font19.fntdata" /><Relationship Id="rId77" Type="http://schemas.openxmlformats.org/officeDocument/2006/relationships/font" Target="fonts/font20.fntdata" /><Relationship Id="rId78" Type="http://schemas.openxmlformats.org/officeDocument/2006/relationships/font" Target="fonts/font21.fntdata" /><Relationship Id="rId79" Type="http://schemas.openxmlformats.org/officeDocument/2006/relationships/font" Target="fonts/font22.fntdata" /><Relationship Id="rId8" Type="http://schemas.openxmlformats.org/officeDocument/2006/relationships/slide" Target="slides/slide3.xml" /><Relationship Id="rId80" Type="http://schemas.openxmlformats.org/officeDocument/2006/relationships/font" Target="fonts/font23.fntdata" /><Relationship Id="rId81" Type="http://schemas.openxmlformats.org/officeDocument/2006/relationships/font" Target="fonts/font24.fntdata" /><Relationship Id="rId82" Type="http://schemas.openxmlformats.org/officeDocument/2006/relationships/font" Target="fonts/font25.fntdata" /><Relationship Id="rId83" Type="http://schemas.openxmlformats.org/officeDocument/2006/relationships/presProps" Target="presProps.xml" /><Relationship Id="rId84" Type="http://schemas.openxmlformats.org/officeDocument/2006/relationships/viewProps" Target="viewProps.xml" /><Relationship Id="rId85" Type="http://schemas.openxmlformats.org/officeDocument/2006/relationships/theme" Target="theme/theme1.xml" /><Relationship Id="rId86" Type="http://schemas.openxmlformats.org/officeDocument/2006/relationships/tableStyles" Target="tableStyles.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98.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2023/3/28</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93862955-098C-48F5-91C6-5806A6AB9140}" type="datetimeFigureOut">
              <a:rPr lang="zh-CN" altLang="en-US" smtClean="0"/>
              <a:t>2023/3/28</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8C622A9-F28E-4D04-8B96-B8C49A0E56C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516.xml" /><Relationship Id="rId4" Type="http://schemas.openxmlformats.org/officeDocument/2006/relationships/tags" Target="../tags/tag517.xml" /><Relationship Id="rId5" Type="http://schemas.openxmlformats.org/officeDocument/2006/relationships/tags" Target="../tags/tag518.xml" /><Relationship Id="rId6" Type="http://schemas.openxmlformats.org/officeDocument/2006/relationships/tags" Target="../tags/tag519.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525.xml" /><Relationship Id="rId4" Type="http://schemas.openxmlformats.org/officeDocument/2006/relationships/tags" Target="../tags/tag526.xml" /><Relationship Id="rId5" Type="http://schemas.openxmlformats.org/officeDocument/2006/relationships/tags" Target="../tags/tag527.xml" /><Relationship Id="rId6" Type="http://schemas.openxmlformats.org/officeDocument/2006/relationships/tags" Target="../tags/tag528.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tags" Target="../tags/tag547.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tags" Target="../tags/tag554.xml" /><Relationship Id="rId6" Type="http://schemas.openxmlformats.org/officeDocument/2006/relationships/tags" Target="../tags/tag555.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560.xml" /><Relationship Id="rId4" Type="http://schemas.openxmlformats.org/officeDocument/2006/relationships/tags" Target="../tags/tag561.xml" /><Relationship Id="rId5" Type="http://schemas.openxmlformats.org/officeDocument/2006/relationships/tags" Target="../tags/tag562.xml" /><Relationship Id="rId6" Type="http://schemas.openxmlformats.org/officeDocument/2006/relationships/tags" Target="../tags/tag563.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568.xml" /><Relationship Id="rId4" Type="http://schemas.openxmlformats.org/officeDocument/2006/relationships/tags" Target="../tags/tag569.xml" /><Relationship Id="rId5" Type="http://schemas.openxmlformats.org/officeDocument/2006/relationships/tags" Target="../tags/tag570.xml" /><Relationship Id="rId6" Type="http://schemas.openxmlformats.org/officeDocument/2006/relationships/tags" Target="../tags/tag57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576.xml" /><Relationship Id="rId4" Type="http://schemas.openxmlformats.org/officeDocument/2006/relationships/tags" Target="../tags/tag577.xml" /><Relationship Id="rId5" Type="http://schemas.openxmlformats.org/officeDocument/2006/relationships/tags" Target="../tags/tag578.xml" /><Relationship Id="rId6" Type="http://schemas.openxmlformats.org/officeDocument/2006/relationships/tags" Target="../tags/tag57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tags" Target="../tags/tag23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97282" name="幻灯片图像占位符 1"/>
          <p:cNvSpPr>
            <a:spLocks noGrp="1" noRot="1" noChangeAspect="1" noTextEdit="1"/>
          </p:cNvSpPr>
          <p:nvPr>
            <p:ph type="sldImg"/>
            <p:custDataLst>
              <p:tags r:id="rId4"/>
            </p:custDataLst>
          </p:nvPr>
        </p:nvSpPr>
        <p:spPr/>
      </p:sp>
      <p:sp>
        <p:nvSpPr>
          <p:cNvPr id="97283"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
        <p:nvSpPr>
          <p:cNvPr id="97284"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t>1</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extLst>
      <p:ext uri="{BB962C8B-B14F-4D97-AF65-F5344CB8AC3E}">
        <p14:creationId xmlns:p14="http://schemas.microsoft.com/office/powerpoint/2010/main" val="361580946"/>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pPr eaLnBrk="0" hangingPunct="0">
              <a:lnSpc>
                <a:spcPct val="150000"/>
              </a:lnSpc>
            </a:pPr>
            <a:endParaRPr lang="en-US" altLang="zh-CN">
              <a:sym typeface="+mn-ea"/>
            </a:endParaRPr>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2FB6800-C57A-435D-94F3-C8CCF83703A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5954" name="幻灯片图像占位符 1"/>
          <p:cNvSpPr>
            <a:spLocks noGrp="1" noRot="1" noChangeAspect="1" noTextEdit="1"/>
          </p:cNvSpPr>
          <p:nvPr>
            <p:ph type="sldImg"/>
            <p:custDataLst>
              <p:tags r:id="rId4"/>
            </p:custDataLst>
          </p:nvPr>
        </p:nvSpPr>
        <p:spPr/>
      </p:sp>
      <p:sp>
        <p:nvSpPr>
          <p:cNvPr id="125955"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
        <p:nvSpPr>
          <p:cNvPr id="12595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marL="0" marR="0" lvl="0" indent="0" algn="r" defTabSz="914400" rtl="0" eaLnBrk="1" fontAlgn="auto" latinLnBrk="0" hangingPunct="1">
              <a:lnSpc>
                <a:spcPct val="100000"/>
              </a:lnSpc>
              <a:spcBef>
                <a:spcPct val="0"/>
              </a:spcBef>
              <a:spcAft>
                <a:spcPct val="0"/>
              </a:spcAft>
              <a:buClrTx/>
              <a:buSzTx/>
              <a:buFontTx/>
              <a:buNone/>
              <a:defRPr/>
            </a:pPr>
            <a:fld id="{9A0DB2DC-4C9A-4742-B13C-FB6460FD3503}" type="slidenum">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37</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5954" name="幻灯片图像占位符 1"/>
          <p:cNvSpPr>
            <a:spLocks noGrp="1" noRot="1" noChangeAspect="1" noTextEdit="1"/>
          </p:cNvSpPr>
          <p:nvPr>
            <p:ph type="sldImg"/>
            <p:custDataLst>
              <p:tags r:id="rId4"/>
            </p:custDataLst>
          </p:nvPr>
        </p:nvSpPr>
        <p:spPr/>
      </p:sp>
      <p:sp>
        <p:nvSpPr>
          <p:cNvPr id="125955" name="备注占位符 2"/>
          <p:cNvSpPr>
            <a:spLocks noGrp="1"/>
          </p:cNvSpPr>
          <p:nvPr>
            <p:ph type="body" idx="1"/>
            <p:custDataLst>
              <p:tags r:id="rId5"/>
            </p:custDataLst>
          </p:nvPr>
        </p:nvSpPr>
        <p:spPr/>
        <p:txBody>
          <a:bodyPr wrap="square" lIns="91440" tIns="45720" rIns="91440" bIns="45720" anchor="t"/>
          <a:lstStyle/>
          <a:p>
            <a:pPr lvl="0" eaLnBrk="1" hangingPunct="1"/>
            <a:r>
              <a:rPr lang="zh-CN" altLang="en-US" b="0" i="0">
                <a:solidFill>
                  <a:srgbClr val="222222"/>
                </a:solidFill>
                <a:effectLst/>
                <a:latin typeface="system-ui"/>
              </a:rPr>
              <a:t>老舍说：“没有一位语言艺术大师是脱离群众的，也没有一位这样的大师是记录人民语言，而不给它加工的。”</a:t>
            </a:r>
            <a:endParaRPr lang="zh-CN" altLang="en-US"/>
          </a:p>
        </p:txBody>
      </p:sp>
      <p:sp>
        <p:nvSpPr>
          <p:cNvPr id="12595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marL="0" marR="0" lvl="0" indent="0" algn="r" defTabSz="914400" rtl="0" eaLnBrk="1" fontAlgn="auto" latinLnBrk="0" hangingPunct="1">
              <a:lnSpc>
                <a:spcPct val="100000"/>
              </a:lnSpc>
              <a:spcBef>
                <a:spcPct val="0"/>
              </a:spcBef>
              <a:spcAft>
                <a:spcPct val="0"/>
              </a:spcAft>
              <a:buClrTx/>
              <a:buSzTx/>
              <a:buFontTx/>
              <a:buNone/>
              <a:defRPr/>
            </a:pPr>
            <a:fld id="{9A0DB2DC-4C9A-4742-B13C-FB6460FD3503}" type="slidenum">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38</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extLst>
      <p:ext uri="{BB962C8B-B14F-4D97-AF65-F5344CB8AC3E}">
        <p14:creationId xmlns:p14="http://schemas.microsoft.com/office/powerpoint/2010/main" val="425909009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5954" name="幻灯片图像占位符 1"/>
          <p:cNvSpPr>
            <a:spLocks noGrp="1" noRot="1" noChangeAspect="1" noTextEdit="1"/>
          </p:cNvSpPr>
          <p:nvPr>
            <p:ph type="sldImg"/>
            <p:custDataLst>
              <p:tags r:id="rId4"/>
            </p:custDataLst>
          </p:nvPr>
        </p:nvSpPr>
        <p:spPr/>
      </p:sp>
      <p:sp>
        <p:nvSpPr>
          <p:cNvPr id="125955"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
        <p:nvSpPr>
          <p:cNvPr id="12595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marL="0" marR="0" lvl="0" indent="0" algn="r" defTabSz="914400" rtl="0" eaLnBrk="1" fontAlgn="auto" latinLnBrk="0" hangingPunct="1">
              <a:lnSpc>
                <a:spcPct val="100000"/>
              </a:lnSpc>
              <a:spcBef>
                <a:spcPct val="0"/>
              </a:spcBef>
              <a:spcAft>
                <a:spcPct val="0"/>
              </a:spcAft>
              <a:buClrTx/>
              <a:buSzTx/>
              <a:buFontTx/>
              <a:buNone/>
              <a:defRPr/>
            </a:pPr>
            <a:fld id="{9A0DB2DC-4C9A-4742-B13C-FB6460FD3503}" type="slidenum">
              <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46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98306" name="幻灯片图像占位符 1"/>
          <p:cNvSpPr>
            <a:spLocks noGrp="1" noRot="1" noChangeAspect="1" noTextEdit="1"/>
          </p:cNvSpPr>
          <p:nvPr>
            <p:ph type="sldImg"/>
            <p:custDataLst>
              <p:tags r:id="rId4"/>
            </p:custDataLst>
          </p:nvPr>
        </p:nvSpPr>
        <p:spPr/>
      </p:sp>
      <p:sp>
        <p:nvSpPr>
          <p:cNvPr id="98307"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
        <p:nvSpPr>
          <p:cNvPr id="9830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t>5</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a:ea typeface="宋体" panose="02010600030101010101" pitchFamily="2" charset="-122"/>
              </a:rPr>
              <a:t>7</a:t>
            </a:fld>
            <a:endParaRPr lang="zh-CN" altLang="en-US" sz="1200">
              <a:latin typeface="Calibri"/>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a:ea typeface="宋体" panose="02010600030101010101" pitchFamily="2" charset="-122"/>
              </a:rPr>
              <a:t>8</a:t>
            </a:fld>
            <a:endParaRPr lang="zh-CN" altLang="en-US" sz="1200">
              <a:latin typeface="Calibri"/>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12290" name="幻灯片图像占位符 1"/>
          <p:cNvSpPr>
            <a:spLocks noGrp="1" noRot="1" noChangeAspect="1" noTextEdit="1"/>
          </p:cNvSpPr>
          <p:nvPr>
            <p:ph type="sldImg"/>
            <p:custDataLst>
              <p:tags r:id="rId4"/>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2292"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a:ea typeface="宋体" panose="02010600030101010101" pitchFamily="2" charset="-122"/>
              </a:rPr>
              <a:t>9</a:t>
            </a:fld>
            <a:endParaRPr lang="zh-CN" altLang="en-US" sz="1200">
              <a:latin typeface="Calibri"/>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98306" name="幻灯片图像占位符 1"/>
          <p:cNvSpPr>
            <a:spLocks noGrp="1" noRot="1" noChangeAspect="1" noTextEdit="1"/>
          </p:cNvSpPr>
          <p:nvPr>
            <p:ph type="sldImg"/>
            <p:custDataLst>
              <p:tags r:id="rId4"/>
            </p:custDataLst>
          </p:nvPr>
        </p:nvSpPr>
        <p:spPr/>
      </p:sp>
      <p:sp>
        <p:nvSpPr>
          <p:cNvPr id="98307" name="备注占位符 2"/>
          <p:cNvSpPr>
            <a:spLocks noGrp="1"/>
          </p:cNvSpPr>
          <p:nvPr>
            <p:ph type="body" idx="1"/>
            <p:custDataLst>
              <p:tags r:id="rId5"/>
            </p:custDataLst>
          </p:nvPr>
        </p:nvSpPr>
        <p:spPr/>
        <p:txBody>
          <a:bodyPr wrap="square" lIns="91440" tIns="45720" rIns="91440" bIns="45720" anchor="t"/>
          <a:lstStyle/>
          <a:p>
            <a:pPr lvl="0" eaLnBrk="1" hangingPunct="1"/>
            <a:endParaRPr lang="zh-CN" altLang="en-US"/>
          </a:p>
        </p:txBody>
      </p:sp>
      <p:sp>
        <p:nvSpPr>
          <p:cNvPr id="9830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t>11</a:t>
            </a:fld>
            <a:endParaRPr lang="en-US" altLang="zh-CN"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slideMaster" Target="../slideMasters/slideMaster1.xml" /><Relationship Id="rId2" Type="http://schemas.openxmlformats.org/officeDocument/2006/relationships/image" Target="../media/image1.jpeg" /><Relationship Id="rId3" Type="http://schemas.openxmlformats.org/officeDocument/2006/relationships/tags" Target="../tags/tag79.xml" /><Relationship Id="rId4" Type="http://schemas.openxmlformats.org/officeDocument/2006/relationships/image" Target="../media/image2.jpeg"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tags" Target="../tags/tag92.xml" /><Relationship Id="rId11" Type="http://schemas.openxmlformats.org/officeDocument/2006/relationships/tags" Target="../tags/tag93.xml" /><Relationship Id="rId12" Type="http://schemas.openxmlformats.org/officeDocument/2006/relationships/tags" Target="../tags/tag94.xml" /><Relationship Id="rId13" Type="http://schemas.openxmlformats.org/officeDocument/2006/relationships/slideMaster" Target="../slideMasters/slideMaster1.xml" /><Relationship Id="rId2" Type="http://schemas.openxmlformats.org/officeDocument/2006/relationships/tags" Target="../tags/tag86.xml" /><Relationship Id="rId3" Type="http://schemas.openxmlformats.org/officeDocument/2006/relationships/image" Target="../media/image3.jpeg" /><Relationship Id="rId4" Type="http://schemas.openxmlformats.org/officeDocument/2006/relationships/tags" Target="../tags/tag87.xml" /><Relationship Id="rId5" Type="http://schemas.openxmlformats.org/officeDocument/2006/relationships/image" Target="../media/image2.jpeg"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slideMaster" Target="../slideMasters/slideMaster1.xml" /><Relationship Id="rId2" Type="http://schemas.openxmlformats.org/officeDocument/2006/relationships/tags" Target="../tags/tag96.xml" /><Relationship Id="rId3" Type="http://schemas.openxmlformats.org/officeDocument/2006/relationships/image" Target="../media/image4.jpeg" /><Relationship Id="rId4" Type="http://schemas.openxmlformats.org/officeDocument/2006/relationships/tags" Target="../tags/tag97.xml" /><Relationship Id="rId5" Type="http://schemas.openxmlformats.org/officeDocument/2006/relationships/image" Target="../media/image5.jpeg"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tags" Target="../tags/tag10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10" Type="http://schemas.openxmlformats.org/officeDocument/2006/relationships/slideMaster" Target="../slideMasters/slideMaster2.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tags" Target="../tags/tag145.xml" /><Relationship Id="rId8" Type="http://schemas.openxmlformats.org/officeDocument/2006/relationships/tags" Target="../tags/tag146.xml" /><Relationship Id="rId9" Type="http://schemas.openxmlformats.org/officeDocument/2006/relationships/tags" Target="../tags/tag147.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4.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bg>
      <p:bgPr>
        <a:solidFill>
          <a:schemeClr val="bg1"/>
        </a:solid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457200"/>
            <a:ext cx="10972800" cy="1371600"/>
          </a:xfrm>
        </p:spPr>
        <p:txBody>
          <a:bodyPr/>
          <a:lstStyle/>
          <a:p>
            <a:r>
              <a:rPr lang="zh-CN" altLang="en-US"/>
              <a:t>单击此处编辑母版标题样式</a:t>
            </a:r>
          </a:p>
        </p:txBody>
      </p:sp>
      <p:sp>
        <p:nvSpPr>
          <p:cNvPr id="3" name="文本占位符 2"/>
          <p:cNvSpPr>
            <a:spLocks noGrp="1"/>
          </p:cNvSpPr>
          <p:nvPr>
            <p:ph type="body" sz="half" idx="1"/>
            <p:custDataLst>
              <p:tags r:id="rId3"/>
            </p:custDataLst>
          </p:nvPr>
        </p:nvSpPr>
        <p:spPr>
          <a:xfrm>
            <a:off x="609600" y="1981200"/>
            <a:ext cx="5384800"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97600" y="1981200"/>
            <a:ext cx="5384800"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7" name="页脚占位符 4"/>
          <p:cNvSpPr>
            <a:spLocks noGrp="1"/>
          </p:cNvSpPr>
          <p:nvPr>
            <p:ph type="ftr" sz="quarter" idx="3"/>
            <p:custDataLst>
              <p:tags r:id="rId5"/>
            </p:custDataLst>
          </p:nvPr>
        </p:nvSpPr>
        <p:spPr bwMode="auto">
          <a:xfrm>
            <a:off x="4165600" y="6248400"/>
            <a:ext cx="3860800" cy="457200"/>
          </a:xfrm>
          <a:prstGeom prst="rect">
            <a:avLst/>
          </a:prstGeom>
          <a:noFill/>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中学语文在线－免费资源站：http://www.ywzx8.com</a:t>
            </a:r>
          </a:p>
        </p:txBody>
      </p:sp>
      <p:sp>
        <p:nvSpPr>
          <p:cNvPr id="18" name="灯片编号占位符 5"/>
          <p:cNvSpPr>
            <a:spLocks noGrp="1"/>
          </p:cNvSpPr>
          <p:nvPr>
            <p:ph type="sldNum" sz="quarter" idx="4"/>
            <p:custDataLst>
              <p:tags r:id="rId6"/>
            </p:custDataLst>
          </p:nvPr>
        </p:nvSpPr>
        <p:spPr bwMode="auto">
          <a:xfrm>
            <a:off x="8737600" y="6248400"/>
            <a:ext cx="2844800" cy="457200"/>
          </a:xfrm>
          <a:prstGeom prst="rect">
            <a:avLst/>
          </a:prstGeom>
          <a:noFill/>
          <a:ln>
            <a:miter lim="800000"/>
          </a:ln>
        </p:spPr>
        <p:txBody>
          <a:bodyPr vert="horz" wrap="square" lIns="91440" tIns="45720" rIns="91440" bIns="45720" numCol="1" anchor="b" anchorCtr="0" compatLnSpc="1"/>
          <a:lstStyle/>
          <a:p>
            <a:pPr algn="r"/>
            <a:fld id="{9A0DB2DC-4C9A-4742-B13C-FB6460FD3503}" type="slidenum">
              <a:rPr lang="en-US" altLang="zh-CN">
                <a:latin typeface="Arial Black" panose="020b0a04020102020204" pitchFamily="34" charset="0"/>
              </a:rPr>
              <a:t>‹#›</a:t>
            </a:fld>
            <a:endParaRPr lang="en-US" altLang="zh-CN">
              <a:latin typeface="Arial Black" panose="020b0a04020102020204" pitchFamily="34" charset="0"/>
            </a:endParaRPr>
          </a:p>
        </p:txBody>
      </p:sp>
      <p:sp>
        <p:nvSpPr>
          <p:cNvPr id="19" name="日期占位符 6"/>
          <p:cNvSpPr>
            <a:spLocks noGrp="1"/>
          </p:cNvSpPr>
          <p:nvPr>
            <p:ph type="dt" sz="half" idx="12"/>
            <p:custDataLst>
              <p:tags r:id="rId7"/>
            </p:custDataLst>
          </p:nvPr>
        </p:nvSpPr>
        <p:spPr bwMode="auto">
          <a:xfrm>
            <a:off x="609600" y="6245225"/>
            <a:ext cx="2844800" cy="476250"/>
          </a:xfrm>
          <a:prstGeom prst="rect">
            <a:avLst/>
          </a:prstGeom>
          <a:noFill/>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custDataLst>
            <p:tags r:id="rId1"/>
          </p:custDataLst>
        </p:nvPr>
      </p:nvGrpSpPr>
      <p:grpSpPr>
        <a:xfrm>
          <a:off x="0" y="0"/>
          <a:ext cx="0" cy="0"/>
        </a:xfrm>
      </p:grpSpPr>
      <p:pic>
        <p:nvPicPr>
          <p:cNvPr id="6" name="图片 5" descr="f6043dcc74b4197d1ce4068abd875718"/>
          <p:cNvPicPr>
            <a:picLocks noChangeAspect="1"/>
          </p:cNvPicPr>
          <p:nvPr userDrawn="1">
            <p:custDataLst>
              <p:tags r:id="rId3"/>
            </p:custDataLst>
          </p:nvPr>
        </p:nvPicPr>
        <p:blipFill>
          <a:blip r:embed="rId2">
            <a:clrChange>
              <a:clrFrom>
                <a:srgbClr val="D4E1EA">
                  <a:alpha val="100000"/>
                </a:srgbClr>
              </a:clrFrom>
              <a:clrTo>
                <a:srgbClr val="D4E1EA">
                  <a:alpha val="100000"/>
                  <a:alpha val="0"/>
                </a:srgbClr>
              </a:clrTo>
            </a:clrChange>
          </a:blip>
          <a:srcRect t="-260" b="0"/>
          <a:stretch>
            <a:fillRect/>
          </a:stretch>
        </p:blipFill>
        <p:spPr>
          <a:xfrm>
            <a:off x="0" y="364490"/>
            <a:ext cx="935355" cy="1567180"/>
          </a:xfrm>
          <a:prstGeom prst="homePlate">
            <a:avLst/>
          </a:prstGeom>
        </p:spPr>
      </p:pic>
      <p:pic>
        <p:nvPicPr>
          <p:cNvPr id="7" name="图片 6" descr="f6043dcc74b4197d1ce4068abd875718"/>
          <p:cNvPicPr>
            <a:picLocks noChangeAspect="1"/>
          </p:cNvPicPr>
          <p:nvPr userDrawn="1">
            <p:custDataLst>
              <p:tags r:id="rId5"/>
            </p:custDataLst>
          </p:nvPr>
        </p:nvPicPr>
        <p:blipFill>
          <a:blip r:embed="rId4">
            <a:clrChange>
              <a:clrFrom>
                <a:srgbClr val="D5E2EB">
                  <a:alpha val="100000"/>
                </a:srgbClr>
              </a:clrFrom>
              <a:clrTo>
                <a:srgbClr val="D5E2EB">
                  <a:alpha val="100000"/>
                  <a:alpha val="0"/>
                </a:srgbClr>
              </a:clrTo>
            </a:clrChange>
          </a:blip>
          <a:stretch>
            <a:fillRect/>
          </a:stretch>
        </p:blipFill>
        <p:spPr>
          <a:xfrm rot="10800000">
            <a:off x="10528935" y="5842635"/>
            <a:ext cx="1115060" cy="1015365"/>
          </a:xfrm>
          <a:prstGeom prst="rect">
            <a:avLst/>
          </a:prstGeom>
          <a:effectLst/>
        </p:spPr>
      </p:pic>
      <p:sp>
        <p:nvSpPr>
          <p:cNvPr id="2" name="标题 1"/>
          <p:cNvSpPr>
            <a:spLocks noGrp="1"/>
          </p:cNvSpPr>
          <p:nvPr>
            <p:ph type="title"/>
            <p:custDataLst>
              <p:tags r:id="rId6"/>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单击此处编辑母版标题样式</a:t>
            </a:r>
          </a:p>
        </p:txBody>
      </p:sp>
      <p:sp>
        <p:nvSpPr>
          <p:cNvPr id="8" name="日期占位符 7"/>
          <p:cNvSpPr>
            <a:spLocks noGrp="1"/>
          </p:cNvSpPr>
          <p:nvPr>
            <p:ph type="dt" sz="half" idx="10"/>
            <p:custDataLst>
              <p:tags r:id="rId7"/>
            </p:custDataLst>
          </p:nvPr>
        </p:nvSpPr>
        <p:spPr/>
        <p:txBody>
          <a:bodyPr/>
          <a:lstStyle/>
          <a:p>
            <a:fld id="{760FBDFE-C587-4B4C-A407-44438C67B59E}" type="datetimeFigureOut">
              <a:rPr lang="zh-CN" altLang="en-US" smtClean="0"/>
              <a:t>2023/3/28</a:t>
            </a:fld>
            <a:endParaRPr lang="zh-CN" altLang="en-US"/>
          </a:p>
        </p:txBody>
      </p:sp>
      <p:sp>
        <p:nvSpPr>
          <p:cNvPr id="9" name="页脚占位符 8"/>
          <p:cNvSpPr>
            <a:spLocks noGrp="1"/>
          </p:cNvSpPr>
          <p:nvPr>
            <p:ph type="ftr" sz="quarter" idx="11"/>
            <p:custDataLst>
              <p:tags r:id="rId8"/>
            </p:custDataLst>
          </p:nvPr>
        </p:nvSpPr>
        <p:spPr/>
        <p:txBody>
          <a:bodyPr/>
          <a:lstStyle/>
          <a:p>
            <a:endParaRPr lang="zh-CN" altLang="en-US"/>
          </a:p>
        </p:txBody>
      </p:sp>
      <p:sp>
        <p:nvSpPr>
          <p:cNvPr id="10" name="灯片编号占位符 9"/>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0"/>
            <a:ext cx="4823460" cy="686625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descr="f6043dcc74b4197d1ce4068abd875718"/>
          <p:cNvPicPr>
            <a:picLocks noChangeAspect="1"/>
          </p:cNvPicPr>
          <p:nvPr userDrawn="1">
            <p:custDataLst>
              <p:tags r:id="rId4"/>
            </p:custDataLst>
          </p:nvPr>
        </p:nvPicPr>
        <p:blipFill>
          <a:blip r:embed="rId3">
            <a:clrChange>
              <a:clrFrom>
                <a:srgbClr val="D4E1EA">
                  <a:alpha val="100000"/>
                </a:srgbClr>
              </a:clrFrom>
              <a:clrTo>
                <a:srgbClr val="D4E1EA">
                  <a:alpha val="100000"/>
                  <a:alpha val="0"/>
                </a:srgbClr>
              </a:clrTo>
            </a:clrChange>
          </a:blip>
          <a:srcRect t="-260" b="0"/>
          <a:stretch>
            <a:fillRect/>
          </a:stretch>
        </p:blipFill>
        <p:spPr>
          <a:xfrm>
            <a:off x="0" y="113030"/>
            <a:ext cx="1085215" cy="1818005"/>
          </a:xfrm>
          <a:prstGeom prst="homePlate">
            <a:avLst/>
          </a:prstGeom>
        </p:spPr>
      </p:pic>
      <p:pic>
        <p:nvPicPr>
          <p:cNvPr id="13" name="图片 12" descr="f6043dcc74b4197d1ce4068abd875718"/>
          <p:cNvPicPr>
            <a:picLocks noChangeAspect="1"/>
          </p:cNvPicPr>
          <p:nvPr userDrawn="1">
            <p:custDataLst>
              <p:tags r:id="rId6"/>
            </p:custDataLst>
          </p:nvPr>
        </p:nvPicPr>
        <p:blipFill>
          <a:blip r:embed="rId5">
            <a:clrChange>
              <a:clrFrom>
                <a:srgbClr val="D5E2EB">
                  <a:alpha val="100000"/>
                </a:srgbClr>
              </a:clrFrom>
              <a:clrTo>
                <a:srgbClr val="D5E2EB">
                  <a:alpha val="100000"/>
                  <a:alpha val="0"/>
                </a:srgbClr>
              </a:clrTo>
            </a:clrChange>
          </a:blip>
          <a:stretch>
            <a:fillRect/>
          </a:stretch>
        </p:blipFill>
        <p:spPr>
          <a:xfrm rot="10800000">
            <a:off x="11156950" y="5842635"/>
            <a:ext cx="1115060" cy="1015365"/>
          </a:xfrm>
          <a:prstGeom prst="rect">
            <a:avLst/>
          </a:prstGeom>
          <a:effectLst/>
        </p:spPr>
      </p:pic>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2023/3/28</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f6043dcc74b4197d1ce4068abd875718"/>
          <p:cNvPicPr>
            <a:picLocks noChangeAspect="1"/>
          </p:cNvPicPr>
          <p:nvPr userDrawn="1">
            <p:custDataLst>
              <p:tags r:id="rId4"/>
            </p:custDataLst>
          </p:nvPr>
        </p:nvPicPr>
        <p:blipFill>
          <a:blip r:embed="rId3">
            <a:clrChange>
              <a:clrFrom>
                <a:srgbClr val="D4E1EA">
                  <a:alpha val="100000"/>
                </a:srgbClr>
              </a:clrFrom>
              <a:clrTo>
                <a:srgbClr val="D4E1EA">
                  <a:alpha val="100000"/>
                  <a:alpha val="0"/>
                </a:srgbClr>
              </a:clrTo>
            </a:clrChange>
          </a:blip>
          <a:srcRect t="-260" b="0"/>
          <a:stretch>
            <a:fillRect/>
          </a:stretch>
        </p:blipFill>
        <p:spPr>
          <a:xfrm>
            <a:off x="0" y="113030"/>
            <a:ext cx="1870710" cy="3134995"/>
          </a:xfrm>
          <a:prstGeom prst="homePlate">
            <a:avLst/>
          </a:prstGeom>
        </p:spPr>
      </p:pic>
      <p:pic>
        <p:nvPicPr>
          <p:cNvPr id="12" name="图片 11" descr="f6043dcc74b4197d1ce4068abd875718"/>
          <p:cNvPicPr>
            <a:picLocks noChangeAspect="1"/>
          </p:cNvPicPr>
          <p:nvPr userDrawn="1">
            <p:custDataLst>
              <p:tags r:id="rId6"/>
            </p:custDataLst>
          </p:nvPr>
        </p:nvPicPr>
        <p:blipFill>
          <a:blip r:embed="rId5">
            <a:clrChange>
              <a:clrFrom>
                <a:srgbClr val="D5E2EB">
                  <a:alpha val="100000"/>
                </a:srgbClr>
              </a:clrFrom>
              <a:clrTo>
                <a:srgbClr val="D5E2EB">
                  <a:alpha val="100000"/>
                  <a:alpha val="0"/>
                </a:srgbClr>
              </a:clrTo>
            </a:clrChange>
          </a:blip>
          <a:stretch>
            <a:fillRect/>
          </a:stretch>
        </p:blipFill>
        <p:spPr>
          <a:xfrm rot="10800000">
            <a:off x="10998200" y="5527040"/>
            <a:ext cx="1461135" cy="1330960"/>
          </a:xfrm>
          <a:prstGeom prst="rect">
            <a:avLst/>
          </a:prstGeom>
          <a:effectLst/>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2023/3/28</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4046061582"/>
      </p:ext>
    </p:extLst>
  </p:cSld>
  <p:clrMapOvr>
    <a:masterClrMapping/>
  </p:clrMapOvr>
  <p:transition spd="slow">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227487337"/>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65789225"/>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29169568"/>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86809149"/>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2023/3/28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13528655"/>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2023/3/28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44110367"/>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2023/3/28</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43100183"/>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54262490"/>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82180"/>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64181386"/>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0216518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6D4C4BE6-9F30-45D1-854E-CB5A206B3AC1}"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6D4C4BE6-9F30-45D1-854E-CB5A206B3AC1}" type="datetimeFigureOut">
              <a:rPr lang="zh-CN" altLang="en-US" smtClean="0"/>
              <a:t>2023/3/28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6D4C4BE6-9F30-45D1-854E-CB5A206B3AC1}" type="datetimeFigureOut">
              <a:rPr lang="zh-CN" altLang="en-US" smtClean="0"/>
              <a:t>2023/3/28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D4C4BE6-9F30-45D1-854E-CB5A206B3AC1}" type="datetimeFigureOut">
              <a:rPr lang="zh-CN" altLang="en-US" smtClean="0"/>
              <a:t>2023/3/28</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D4C4BE6-9F30-45D1-854E-CB5A206B3AC1}"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6D4C4BE6-9F30-45D1-854E-CB5A206B3AC1}" type="datetimeFigureOut">
              <a:rPr lang="zh-CN" altLang="en-US" smtClean="0"/>
              <a:t>2023/3/28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396E2F-6BB0-4A9A-AECA-142A9FE5DD8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tags" Target="../tags/tag105.xml" /><Relationship Id="rId19" Type="http://schemas.openxmlformats.org/officeDocument/2006/relationships/tags" Target="../tags/tag106.xml" /><Relationship Id="rId2" Type="http://schemas.openxmlformats.org/officeDocument/2006/relationships/slideLayout" Target="../slideLayouts/slideLayout2.xml" /><Relationship Id="rId20" Type="http://schemas.openxmlformats.org/officeDocument/2006/relationships/tags" Target="../tags/tag107.xml" /><Relationship Id="rId21" Type="http://schemas.openxmlformats.org/officeDocument/2006/relationships/tags" Target="../tags/tag108.xml" /><Relationship Id="rId22" Type="http://schemas.openxmlformats.org/officeDocument/2006/relationships/tags" Target="../tags/tag109.xml" /><Relationship Id="rId23" Type="http://schemas.openxmlformats.org/officeDocument/2006/relationships/tags" Target="../tags/tag110.xml" /><Relationship Id="rId24" Type="http://schemas.openxmlformats.org/officeDocument/2006/relationships/image" Target="file:///D:\qq&#25991;&#20214;\712321467\Image\C2C\Image2\%7b75232B38-A165-1FB7-499C-2E1C792CACB5%7d.png" TargetMode="External" /><Relationship Id="rId25" Type="http://schemas.openxmlformats.org/officeDocument/2006/relationships/image" Target="../media/image6.png" /><Relationship Id="rId26" Type="http://schemas.openxmlformats.org/officeDocument/2006/relationships/tags" Target="../tags/tag111.xml" /><Relationship Id="rId27" Type="http://schemas.openxmlformats.org/officeDocument/2006/relationships/tags" Target="../tags/tag112.xml" /><Relationship Id="rId28" Type="http://schemas.openxmlformats.org/officeDocument/2006/relationships/tags" Target="../tags/tag113.xml" /><Relationship Id="rId29"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slideLayout" Target="../slideLayouts/slideLayout27.xml" /><Relationship Id="rId11" Type="http://schemas.openxmlformats.org/officeDocument/2006/relationships/slideLayout" Target="../slideLayouts/slideLayout28.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6.png" /><Relationship Id="rId2" Type="http://schemas.openxmlformats.org/officeDocument/2006/relationships/slideLayout" Target="../slideLayouts/slideLayout19.xml" /><Relationship Id="rId20" Type="http://schemas.openxmlformats.org/officeDocument/2006/relationships/tags" Target="../tags/tag189.xml" /><Relationship Id="rId21" Type="http://schemas.openxmlformats.org/officeDocument/2006/relationships/tags" Target="../tags/tag190.xml" /><Relationship Id="rId22" Type="http://schemas.openxmlformats.org/officeDocument/2006/relationships/theme" Target="../theme/theme2.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slideLayout" Target="../slideLayouts/slideLayout24.xml" /><Relationship Id="rId8" Type="http://schemas.openxmlformats.org/officeDocument/2006/relationships/slideLayout" Target="../slideLayouts/slideLayout25.xml" /><Relationship Id="rId9" Type="http://schemas.openxmlformats.org/officeDocument/2006/relationships/slideLayout" Target="../slideLayouts/slideLayout2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8"/>
          </p:custDataLst>
        </p:nvPr>
      </p:nvGrpSpPr>
      <p:grpSpPr>
        <a:xfrm>
          <a:off x="0" y="0"/>
          <a:ext cx="0" cy="0"/>
        </a:xfrm>
      </p:grpSpPr>
      <p:sp>
        <p:nvSpPr>
          <p:cNvPr id="2" name="标题占位符 1"/>
          <p:cNvSpPr>
            <a:spLocks noGrp="1"/>
          </p:cNvSpPr>
          <p:nvPr>
            <p:ph type="title"/>
            <p:custDataLst>
              <p:tags r:id="rId1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4C4BE6-9F30-45D1-854E-CB5A206B3AC1}" type="datetimeFigureOut">
              <a:rPr lang="zh-CN" altLang="en-US" smtClean="0"/>
              <a:t>2023/3/28</a:t>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396E2F-6BB0-4A9A-AECA-142A9FE5DD8B}" type="slidenum">
              <a:rPr lang="zh-CN" altLang="en-US" smtClean="0"/>
              <a:t>‹#›</a:t>
            </a:fld>
            <a:endParaRPr lang="zh-CN" altLang="en-US"/>
          </a:p>
        </p:txBody>
      </p:sp>
      <p:pic>
        <p:nvPicPr>
          <p:cNvPr id="7" name="图片 1073743875" descr="学科网 zxxk.com"/>
          <p:cNvPicPr>
            <a:picLocks noChangeAspect="1"/>
          </p:cNvPicPr>
          <p:nvPr>
            <p:custDataLst>
              <p:tags r:id="rId26"/>
            </p:custDataLst>
          </p:nvPr>
        </p:nvPicPr>
        <p:blipFill>
          <a:blip r:embed="rId25" r:link="rId24"/>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27"/>
            </p:custDataLst>
          </p:nvPr>
        </p:nvPicPr>
        <p:blipFill>
          <a:blip r:embed="rId25" r:link="rId24"/>
          <a:stretch>
            <a:fillRect/>
          </a:stretch>
        </p:blipFill>
        <p:spPr>
          <a:xfrm>
            <a:off x="838200" y="365125"/>
            <a:ext cx="9525" cy="9525"/>
          </a:xfrm>
          <a:prstGeom prst="rect">
            <a:avLst/>
          </a:prstGeom>
          <a:noFill/>
          <a:ln>
            <a:noFill/>
            <a:miter lim="800000"/>
          </a:ln>
        </p:spPr>
      </p:pic>
      <p:pic>
        <p:nvPicPr>
          <p:cNvPr id="9" name="图片 1073743875" descr="学科网 zxxk.com" title=""/>
          <p:cNvPicPr>
            <a:picLocks noChangeAspect="1"/>
          </p:cNvPicPr>
          <p:nvPr>
            <p:custDataLst>
              <p:tags r:id="rId28"/>
            </p:custDataLst>
          </p:nvPr>
        </p:nvPicPr>
        <p:blipFill>
          <a:blip r:embed="rId25" r:link="rId2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81" r:id="rId1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2023/3/28</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custDataLst>
              <p:tags r:id="rId21"/>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5092203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0.xml" /><Relationship Id="rId2" Type="http://schemas.openxmlformats.org/officeDocument/2006/relationships/notesSlide" Target="../notesSlides/notesSlide1.xml" /><Relationship Id="rId3" Type="http://schemas.openxmlformats.org/officeDocument/2006/relationships/tags" Target="../tags/tag207.xml" /><Relationship Id="rId4" Type="http://schemas.openxmlformats.org/officeDocument/2006/relationships/image" Target="../media/image7.png" /><Relationship Id="rId5" Type="http://schemas.openxmlformats.org/officeDocument/2006/relationships/tags" Target="../tags/tag208.xml" /><Relationship Id="rId6" Type="http://schemas.openxmlformats.org/officeDocument/2006/relationships/audio" Target="NULL" /><Relationship Id="rId7" Type="http://schemas.microsoft.com/office/2007/relationships/media" Target="file:///E:\&#26417;&#22521;&#36171;\&#35821;&#25991;&#32032;&#26448;\&#38899;&#20048;\&#20140;&#35843;.mid" TargetMode="External" /><Relationship Id="rId8" Type="http://schemas.openxmlformats.org/officeDocument/2006/relationships/image" Target="../media/image8.jpeg" /><Relationship Id="rId9" Type="http://schemas.openxmlformats.org/officeDocument/2006/relationships/tags" Target="../tags/tag20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image" Target="../media/image13.jpeg" /><Relationship Id="rId6" Type="http://schemas.openxmlformats.org/officeDocument/2006/relationships/tags" Target="../tags/tag275.xml" /><Relationship Id="rId7" Type="http://schemas.openxmlformats.org/officeDocument/2006/relationships/tags" Target="../tags/tag27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9.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image" Target="../media/image14.png" /><Relationship Id="rId7" Type="http://schemas.openxmlformats.org/officeDocument/2006/relationships/tags" Target="../tags/tag284.xml" /><Relationship Id="rId8" Type="http://schemas.openxmlformats.org/officeDocument/2006/relationships/hyperlink" Target="&#33590;&#39302;/&#33590;&#39302;%20720P(&#20934;&#39640;&#28165;).qlv" TargetMode="Ex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302.xml" /><Relationship Id="rId11" Type="http://schemas.openxmlformats.org/officeDocument/2006/relationships/tags" Target="../tags/tag303.xml" /><Relationship Id="rId2" Type="http://schemas.openxmlformats.org/officeDocument/2006/relationships/notesSlide" Target="../notesSlides/notesSlide10.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tags" Target="../tags/tag316.xml" /><Relationship Id="rId2" Type="http://schemas.openxmlformats.org/officeDocument/2006/relationships/notesSlide" Target="../notesSlides/notesSlide11.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tags" Target="../tags/tag3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17.xml"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image" Target="../media/image15.jpeg" /><Relationship Id="rId6" Type="http://schemas.openxmlformats.org/officeDocument/2006/relationships/tags" Target="../tags/tag320.xml" /><Relationship Id="rId7" Type="http://schemas.openxmlformats.org/officeDocument/2006/relationships/image" Target="../media/image16.png" /><Relationship Id="rId8" Type="http://schemas.openxmlformats.org/officeDocument/2006/relationships/tags" Target="../tags/tag32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0.xml" /><Relationship Id="rId11" Type="http://schemas.openxmlformats.org/officeDocument/2006/relationships/tags" Target="../tags/tag331.xml" /><Relationship Id="rId12" Type="http://schemas.openxmlformats.org/officeDocument/2006/relationships/tags" Target="../tags/tag332.xml" /><Relationship Id="rId13" Type="http://schemas.openxmlformats.org/officeDocument/2006/relationships/tags" Target="../tags/tag333.xml" /><Relationship Id="rId14" Type="http://schemas.openxmlformats.org/officeDocument/2006/relationships/tags" Target="../tags/tag334.xml" /><Relationship Id="rId15" Type="http://schemas.openxmlformats.org/officeDocument/2006/relationships/tags" Target="../tags/tag335.xml" /><Relationship Id="rId16" Type="http://schemas.openxmlformats.org/officeDocument/2006/relationships/tags" Target="../tags/tag336.xml" /><Relationship Id="rId17" Type="http://schemas.openxmlformats.org/officeDocument/2006/relationships/tags" Target="../tags/tag337.xml" /><Relationship Id="rId18" Type="http://schemas.openxmlformats.org/officeDocument/2006/relationships/tags" Target="../tags/tag338.xml" /><Relationship Id="rId19" Type="http://schemas.openxmlformats.org/officeDocument/2006/relationships/tags" Target="../tags/tag339.xml" /><Relationship Id="rId2" Type="http://schemas.openxmlformats.org/officeDocument/2006/relationships/tags" Target="../tags/tag322.xml" /><Relationship Id="rId20" Type="http://schemas.openxmlformats.org/officeDocument/2006/relationships/tags" Target="../tags/tag340.xml" /><Relationship Id="rId21" Type="http://schemas.openxmlformats.org/officeDocument/2006/relationships/tags" Target="../tags/tag341.xml" /><Relationship Id="rId22" Type="http://schemas.openxmlformats.org/officeDocument/2006/relationships/tags" Target="../tags/tag342.xml" /><Relationship Id="rId23" Type="http://schemas.openxmlformats.org/officeDocument/2006/relationships/tags" Target="../tags/tag343.xml" /><Relationship Id="rId24" Type="http://schemas.openxmlformats.org/officeDocument/2006/relationships/tags" Target="../tags/tag344.xml" /><Relationship Id="rId25" Type="http://schemas.openxmlformats.org/officeDocument/2006/relationships/tags" Target="../tags/tag345.xml" /><Relationship Id="rId26" Type="http://schemas.openxmlformats.org/officeDocument/2006/relationships/tags" Target="../tags/tag346.xml" /><Relationship Id="rId27" Type="http://schemas.openxmlformats.org/officeDocument/2006/relationships/tags" Target="../tags/tag347.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 Id="rId9" Type="http://schemas.openxmlformats.org/officeDocument/2006/relationships/tags" Target="../tags/tag3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6.xml" /><Relationship Id="rId11" Type="http://schemas.openxmlformats.org/officeDocument/2006/relationships/tags" Target="../tags/tag357.xml" /><Relationship Id="rId12" Type="http://schemas.openxmlformats.org/officeDocument/2006/relationships/tags" Target="../tags/tag358.xml" /><Relationship Id="rId13" Type="http://schemas.openxmlformats.org/officeDocument/2006/relationships/tags" Target="../tags/tag359.xml" /><Relationship Id="rId14" Type="http://schemas.openxmlformats.org/officeDocument/2006/relationships/tags" Target="../tags/tag360.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tags" Target="../tags/tag35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image" Target="../media/image17.png" /><Relationship Id="rId5" Type="http://schemas.openxmlformats.org/officeDocument/2006/relationships/tags" Target="../tags/tag363.xml" /><Relationship Id="rId6" Type="http://schemas.openxmlformats.org/officeDocument/2006/relationships/tags" Target="../tags/tag36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tags" Target="../tags/tag3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21.xml" /><Relationship Id="rId11" Type="http://schemas.openxmlformats.org/officeDocument/2006/relationships/tags" Target="../tags/tag222.xml" /><Relationship Id="rId12" Type="http://schemas.openxmlformats.org/officeDocument/2006/relationships/image" Target="../media/image9.jpeg" /><Relationship Id="rId2" Type="http://schemas.openxmlformats.org/officeDocument/2006/relationships/notesSlide" Target="../notesSlides/notesSlide2.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image" Target="../media/image18.jpeg" /><Relationship Id="rId6" Type="http://schemas.openxmlformats.org/officeDocument/2006/relationships/tags" Target="../tags/tag37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image" Target="../media/image15.jpeg" /><Relationship Id="rId5" Type="http://schemas.openxmlformats.org/officeDocument/2006/relationships/tags" Target="../tags/tag377.xml" /><Relationship Id="rId6" Type="http://schemas.openxmlformats.org/officeDocument/2006/relationships/tags" Target="../tags/tag37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87.xml" /><Relationship Id="rId11" Type="http://schemas.openxmlformats.org/officeDocument/2006/relationships/image" Target="../media/image22.png" /><Relationship Id="rId12" Type="http://schemas.openxmlformats.org/officeDocument/2006/relationships/tags" Target="../tags/tag388.xml" /><Relationship Id="rId13" Type="http://schemas.openxmlformats.org/officeDocument/2006/relationships/tags" Target="../tags/tag389.xml" /><Relationship Id="rId14" Type="http://schemas.openxmlformats.org/officeDocument/2006/relationships/slide" Target="slide37.xml" TargetMode="Internal" /><Relationship Id="rId15" Type="http://schemas.openxmlformats.org/officeDocument/2006/relationships/image" Target="../media/image23.png" /><Relationship Id="rId16" Type="http://schemas.openxmlformats.org/officeDocument/2006/relationships/tags" Target="../tags/tag390.xml" /><Relationship Id="rId17" Type="http://schemas.openxmlformats.org/officeDocument/2006/relationships/tags" Target="../tags/tag391.xml" /><Relationship Id="rId18" Type="http://schemas.openxmlformats.org/officeDocument/2006/relationships/tags" Target="../tags/tag392.xml" /><Relationship Id="rId19" Type="http://schemas.openxmlformats.org/officeDocument/2006/relationships/tags" Target="../tags/tag393.xml" /><Relationship Id="rId2" Type="http://schemas.openxmlformats.org/officeDocument/2006/relationships/notesSlide" Target="../notesSlides/notesSlide12.xml" /><Relationship Id="rId20" Type="http://schemas.openxmlformats.org/officeDocument/2006/relationships/tags" Target="../tags/tag394.xml" /><Relationship Id="rId21" Type="http://schemas.openxmlformats.org/officeDocument/2006/relationships/tags" Target="../tags/tag395.xml" /><Relationship Id="rId22" Type="http://schemas.openxmlformats.org/officeDocument/2006/relationships/tags" Target="../tags/tag396.xml" /><Relationship Id="rId23" Type="http://schemas.openxmlformats.org/officeDocument/2006/relationships/tags" Target="../tags/tag397.xml" /><Relationship Id="rId24" Type="http://schemas.openxmlformats.org/officeDocument/2006/relationships/tags" Target="../tags/tag398.xml" /><Relationship Id="rId25" Type="http://schemas.openxmlformats.org/officeDocument/2006/relationships/tags" Target="../tags/tag399.xml" /><Relationship Id="rId26" Type="http://schemas.openxmlformats.org/officeDocument/2006/relationships/tags" Target="../tags/tag400.xml" /><Relationship Id="rId27" Type="http://schemas.openxmlformats.org/officeDocument/2006/relationships/tags" Target="../tags/tag401.xml" /><Relationship Id="rId28" Type="http://schemas.openxmlformats.org/officeDocument/2006/relationships/tags" Target="../tags/tag402.xml" /><Relationship Id="rId29" Type="http://schemas.openxmlformats.org/officeDocument/2006/relationships/tags" Target="../tags/tag403.xml" /><Relationship Id="rId3" Type="http://schemas.openxmlformats.org/officeDocument/2006/relationships/tags" Target="../tags/tag383.xml" /><Relationship Id="rId30" Type="http://schemas.openxmlformats.org/officeDocument/2006/relationships/tags" Target="../tags/tag404.xml" /><Relationship Id="rId31" Type="http://schemas.openxmlformats.org/officeDocument/2006/relationships/tags" Target="../tags/tag405.xml" /><Relationship Id="rId32" Type="http://schemas.openxmlformats.org/officeDocument/2006/relationships/image" Target="../media/image24.png" /><Relationship Id="rId33" Type="http://schemas.openxmlformats.org/officeDocument/2006/relationships/tags" Target="../tags/tag406.xml" /><Relationship Id="rId34" Type="http://schemas.openxmlformats.org/officeDocument/2006/relationships/tags" Target="../tags/tag407.xml" /><Relationship Id="rId35" Type="http://schemas.openxmlformats.org/officeDocument/2006/relationships/tags" Target="../tags/tag408.xml" /><Relationship Id="rId36" Type="http://schemas.openxmlformats.org/officeDocument/2006/relationships/tags" Target="../tags/tag409.xml" /><Relationship Id="rId37" Type="http://schemas.openxmlformats.org/officeDocument/2006/relationships/tags" Target="../tags/tag410.xml" /><Relationship Id="rId38" Type="http://schemas.openxmlformats.org/officeDocument/2006/relationships/image" Target="../media/image25.png" /><Relationship Id="rId39" Type="http://schemas.openxmlformats.org/officeDocument/2006/relationships/tags" Target="../tags/tag411.xml" /><Relationship Id="rId4" Type="http://schemas.openxmlformats.org/officeDocument/2006/relationships/tags" Target="../tags/tag384.xml" /><Relationship Id="rId40" Type="http://schemas.openxmlformats.org/officeDocument/2006/relationships/tags" Target="../tags/tag412.xml" /><Relationship Id="rId41" Type="http://schemas.openxmlformats.org/officeDocument/2006/relationships/slide" Target="slide24.xml" TargetMode="Internal" /><Relationship Id="rId42" Type="http://schemas.openxmlformats.org/officeDocument/2006/relationships/slide" Target="slide31.xml" TargetMode="Internal" /><Relationship Id="rId43" Type="http://schemas.openxmlformats.org/officeDocument/2006/relationships/slide" Target="slide34.xml" TargetMode="Internal" /><Relationship Id="rId44" Type="http://schemas.openxmlformats.org/officeDocument/2006/relationships/slide" Target="slide36.xml" TargetMode="Internal" /><Relationship Id="rId45" Type="http://schemas.openxmlformats.org/officeDocument/2006/relationships/image" Target="../media/image26.png" /><Relationship Id="rId46" Type="http://schemas.openxmlformats.org/officeDocument/2006/relationships/tags" Target="../tags/tag413.xml" /><Relationship Id="rId47" Type="http://schemas.openxmlformats.org/officeDocument/2006/relationships/tags" Target="../tags/tag414.xml" /><Relationship Id="rId5" Type="http://schemas.openxmlformats.org/officeDocument/2006/relationships/image" Target="../media/image19.png" /><Relationship Id="rId6" Type="http://schemas.microsoft.com/office/2007/relationships/hdphoto" Target="../media/image20.wdp" /><Relationship Id="rId7" Type="http://schemas.openxmlformats.org/officeDocument/2006/relationships/tags" Target="../tags/tag385.xml" /><Relationship Id="rId8" Type="http://schemas.openxmlformats.org/officeDocument/2006/relationships/image" Target="../media/image21.png" /><Relationship Id="rId9" Type="http://schemas.openxmlformats.org/officeDocument/2006/relationships/tags" Target="../tags/tag38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slide" Target="slide29.xml" TargetMode="Internal" /><Relationship Id="rId11" Type="http://schemas.openxmlformats.org/officeDocument/2006/relationships/image" Target="../media/image27.png" /><Relationship Id="rId12" Type="http://schemas.microsoft.com/office/2007/relationships/hdphoto" Target="../media/image28.wdp" /><Relationship Id="rId13" Type="http://schemas.openxmlformats.org/officeDocument/2006/relationships/tags" Target="../tags/tag418.xml" /><Relationship Id="rId14" Type="http://schemas.openxmlformats.org/officeDocument/2006/relationships/image" Target="../media/image29.png" /><Relationship Id="rId15" Type="http://schemas.openxmlformats.org/officeDocument/2006/relationships/tags" Target="../tags/tag419.xml" /><Relationship Id="rId16" Type="http://schemas.openxmlformats.org/officeDocument/2006/relationships/image" Target="../media/image30.png" /><Relationship Id="rId17" Type="http://schemas.microsoft.com/office/2007/relationships/hdphoto" Target="../media/image31.wdp" /><Relationship Id="rId18" Type="http://schemas.openxmlformats.org/officeDocument/2006/relationships/tags" Target="../tags/tag420.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slide" Target="slide23.xml" TargetMode="Internal" /><Relationship Id="rId5" Type="http://schemas.openxmlformats.org/officeDocument/2006/relationships/tags" Target="../tags/tag417.xml" /><Relationship Id="rId6" Type="http://schemas.openxmlformats.org/officeDocument/2006/relationships/slide" Target="slide25.xml" TargetMode="Internal" /><Relationship Id="rId7" Type="http://schemas.openxmlformats.org/officeDocument/2006/relationships/slide" Target="slide26.xml" TargetMode="Internal" /><Relationship Id="rId8" Type="http://schemas.openxmlformats.org/officeDocument/2006/relationships/slide" Target="slide27.xml" TargetMode="Internal" /><Relationship Id="rId9" Type="http://schemas.openxmlformats.org/officeDocument/2006/relationships/slide" Target="slide28.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27.xml" /><Relationship Id="rId11" Type="http://schemas.openxmlformats.org/officeDocument/2006/relationships/tags" Target="../tags/tag428.xml" /><Relationship Id="rId12" Type="http://schemas.openxmlformats.org/officeDocument/2006/relationships/slide" Target="slide24.xml" TargetMode="Internal" /><Relationship Id="rId13" Type="http://schemas.openxmlformats.org/officeDocument/2006/relationships/tags" Target="../tags/tag429.xml" /><Relationship Id="rId14" Type="http://schemas.openxmlformats.org/officeDocument/2006/relationships/tags" Target="../tags/tag430.xml" /><Relationship Id="rId15" Type="http://schemas.openxmlformats.org/officeDocument/2006/relationships/tags" Target="../tags/tag431.xml" /><Relationship Id="rId16" Type="http://schemas.openxmlformats.org/officeDocument/2006/relationships/tags" Target="../tags/tag432.xml" /><Relationship Id="rId17" Type="http://schemas.openxmlformats.org/officeDocument/2006/relationships/tags" Target="../tags/tag433.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 Id="rId7" Type="http://schemas.openxmlformats.org/officeDocument/2006/relationships/tags" Target="../tags/tag426.xml" /><Relationship Id="rId8" Type="http://schemas.openxmlformats.org/officeDocument/2006/relationships/image" Target="../media/image32.png" /><Relationship Id="rId9" Type="http://schemas.microsoft.com/office/2007/relationships/hdphoto" Target="../media/image33.wdp"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40.xml" /><Relationship Id="rId11" Type="http://schemas.openxmlformats.org/officeDocument/2006/relationships/slide" Target="slide24.xml" TargetMode="Internal" /><Relationship Id="rId12" Type="http://schemas.openxmlformats.org/officeDocument/2006/relationships/tags" Target="../tags/tag441.xml" /><Relationship Id="rId13" Type="http://schemas.openxmlformats.org/officeDocument/2006/relationships/tags" Target="../tags/tag442.xml" /><Relationship Id="rId14" Type="http://schemas.openxmlformats.org/officeDocument/2006/relationships/tags" Target="../tags/tag443.xml" /><Relationship Id="rId2" Type="http://schemas.openxmlformats.org/officeDocument/2006/relationships/tags" Target="../tags/tag434.xml" /><Relationship Id="rId3" Type="http://schemas.openxmlformats.org/officeDocument/2006/relationships/tags" Target="../tags/tag435.xml" /><Relationship Id="rId4" Type="http://schemas.openxmlformats.org/officeDocument/2006/relationships/tags" Target="../tags/tag436.xml" /><Relationship Id="rId5" Type="http://schemas.openxmlformats.org/officeDocument/2006/relationships/image" Target="../media/image34.png" /><Relationship Id="rId6" Type="http://schemas.microsoft.com/office/2007/relationships/hdphoto" Target="../media/image35.wdp" /><Relationship Id="rId7" Type="http://schemas.openxmlformats.org/officeDocument/2006/relationships/tags" Target="../tags/tag437.xml" /><Relationship Id="rId8" Type="http://schemas.openxmlformats.org/officeDocument/2006/relationships/tags" Target="../tags/tag438.xml" /><Relationship Id="rId9" Type="http://schemas.openxmlformats.org/officeDocument/2006/relationships/tags" Target="../tags/tag43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50.xml" /><Relationship Id="rId11" Type="http://schemas.openxmlformats.org/officeDocument/2006/relationships/tags" Target="../tags/tag451.xml" /><Relationship Id="rId12" Type="http://schemas.openxmlformats.org/officeDocument/2006/relationships/slide" Target="slide24.xml" TargetMode="Internal" /><Relationship Id="rId13" Type="http://schemas.openxmlformats.org/officeDocument/2006/relationships/tags" Target="../tags/tag452.xml" /><Relationship Id="rId14" Type="http://schemas.openxmlformats.org/officeDocument/2006/relationships/tags" Target="../tags/tag453.xml" /><Relationship Id="rId2" Type="http://schemas.openxmlformats.org/officeDocument/2006/relationships/tags" Target="../tags/tag444.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 Id="rId7" Type="http://schemas.openxmlformats.org/officeDocument/2006/relationships/image" Target="../media/image36.png" /><Relationship Id="rId8" Type="http://schemas.microsoft.com/office/2007/relationships/hdphoto" Target="../media/image35.wdp" /><Relationship Id="rId9" Type="http://schemas.openxmlformats.org/officeDocument/2006/relationships/tags" Target="../tags/tag44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60.xml" /><Relationship Id="rId11" Type="http://schemas.openxmlformats.org/officeDocument/2006/relationships/slide" Target="slide24.xml" TargetMode="Internal" /><Relationship Id="rId12" Type="http://schemas.openxmlformats.org/officeDocument/2006/relationships/tags" Target="../tags/tag461.xml" /><Relationship Id="rId13" Type="http://schemas.openxmlformats.org/officeDocument/2006/relationships/tags" Target="../tags/tag462.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image" Target="../media/image37.png" /><Relationship Id="rId6" Type="http://schemas.microsoft.com/office/2007/relationships/hdphoto" Target="../media/image35.wdp" /><Relationship Id="rId7" Type="http://schemas.openxmlformats.org/officeDocument/2006/relationships/tags" Target="../tags/tag457.xml" /><Relationship Id="rId8" Type="http://schemas.openxmlformats.org/officeDocument/2006/relationships/tags" Target="../tags/tag458.xml" /><Relationship Id="rId9" Type="http://schemas.openxmlformats.org/officeDocument/2006/relationships/tags" Target="../tags/tag45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image" Target="../media/image38.jpeg" /><Relationship Id="rId5" Type="http://schemas.openxmlformats.org/officeDocument/2006/relationships/tags" Target="../tags/tag465.xml" /><Relationship Id="rId6" Type="http://schemas.openxmlformats.org/officeDocument/2006/relationships/image" Target="../media/image39.jpeg" /><Relationship Id="rId7" Type="http://schemas.openxmlformats.org/officeDocument/2006/relationships/tags" Target="../tags/tag46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image" Target="../media/image9.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67.xml" /><Relationship Id="rId3" Type="http://schemas.openxmlformats.org/officeDocument/2006/relationships/tags" Target="../tags/tag468.xml" /><Relationship Id="rId4" Type="http://schemas.openxmlformats.org/officeDocument/2006/relationships/tags" Target="../tags/tag469.xml" /><Relationship Id="rId5" Type="http://schemas.openxmlformats.org/officeDocument/2006/relationships/slide" Target="slide24.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0.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82.xml" /><Relationship Id="rId2" Type="http://schemas.openxmlformats.org/officeDocument/2006/relationships/tags" Target="../tags/tag474.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tags" Target="../tags/tag477.xml" /><Relationship Id="rId6" Type="http://schemas.openxmlformats.org/officeDocument/2006/relationships/tags" Target="../tags/tag478.xml" /><Relationship Id="rId7" Type="http://schemas.openxmlformats.org/officeDocument/2006/relationships/tags" Target="../tags/tag479.xml" /><Relationship Id="rId8" Type="http://schemas.openxmlformats.org/officeDocument/2006/relationships/tags" Target="../tags/tag480.xml" /><Relationship Id="rId9" Type="http://schemas.openxmlformats.org/officeDocument/2006/relationships/tags" Target="../tags/tag48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91.xml" /><Relationship Id="rId11" Type="http://schemas.openxmlformats.org/officeDocument/2006/relationships/slide" Target="slide23.xml" TargetMode="Internal" /><Relationship Id="rId2" Type="http://schemas.openxmlformats.org/officeDocument/2006/relationships/tags" Target="../tags/tag483.xml" /><Relationship Id="rId3" Type="http://schemas.openxmlformats.org/officeDocument/2006/relationships/tags" Target="../tags/tag484.xml"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tags" Target="../tags/tag487.xml" /><Relationship Id="rId7" Type="http://schemas.openxmlformats.org/officeDocument/2006/relationships/tags" Target="../tags/tag488.xml" /><Relationship Id="rId8" Type="http://schemas.openxmlformats.org/officeDocument/2006/relationships/tags" Target="../tags/tag489.xml" /><Relationship Id="rId9" Type="http://schemas.openxmlformats.org/officeDocument/2006/relationships/tags" Target="../tags/tag49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92.xml"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tags" Target="../tags/tag49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04.xml" /><Relationship Id="rId11" Type="http://schemas.openxmlformats.org/officeDocument/2006/relationships/tags" Target="../tags/tag505.xml" /><Relationship Id="rId12" Type="http://schemas.openxmlformats.org/officeDocument/2006/relationships/tags" Target="../tags/tag506.xml" /><Relationship Id="rId13" Type="http://schemas.openxmlformats.org/officeDocument/2006/relationships/tags" Target="../tags/tag507.xml" /><Relationship Id="rId14" Type="http://schemas.openxmlformats.org/officeDocument/2006/relationships/tags" Target="../tags/tag508.xml" /><Relationship Id="rId15" Type="http://schemas.openxmlformats.org/officeDocument/2006/relationships/tags" Target="../tags/tag509.xml" /><Relationship Id="rId16" Type="http://schemas.openxmlformats.org/officeDocument/2006/relationships/slide" Target="slide23.xml" TargetMode="Internal" /><Relationship Id="rId2" Type="http://schemas.openxmlformats.org/officeDocument/2006/relationships/tags" Target="../tags/tag496.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tags" Target="../tags/tag501.xml" /><Relationship Id="rId8" Type="http://schemas.openxmlformats.org/officeDocument/2006/relationships/tags" Target="../tags/tag502.xml" /><Relationship Id="rId9" Type="http://schemas.openxmlformats.org/officeDocument/2006/relationships/tags" Target="../tags/tag50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slide" Target="slide23.xml" TargetMode="Internal" /><Relationship Id="rId5" Type="http://schemas.openxmlformats.org/officeDocument/2006/relationships/tags" Target="../tags/tag512.xml" /><Relationship Id="rId6" Type="http://schemas.openxmlformats.org/officeDocument/2006/relationships/tags" Target="../tags/tag513.xml" /><Relationship Id="rId7" Type="http://schemas.openxmlformats.org/officeDocument/2006/relationships/image" Target="../media/image40.png" /><Relationship Id="rId8" Type="http://schemas.openxmlformats.org/officeDocument/2006/relationships/tags" Target="../tags/tag514.xml" /><Relationship Id="rId9" Type="http://schemas.openxmlformats.org/officeDocument/2006/relationships/tags" Target="../tags/tag51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 Id="rId7" Type="http://schemas.openxmlformats.org/officeDocument/2006/relationships/image" Target="../media/image41.jpeg" /><Relationship Id="rId8" Type="http://schemas.openxmlformats.org/officeDocument/2006/relationships/tags" Target="../tags/tag52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32.xml" /><Relationship Id="rId3" Type="http://schemas.openxmlformats.org/officeDocument/2006/relationships/tags" Target="../tags/tag533.xml" /><Relationship Id="rId4" Type="http://schemas.openxmlformats.org/officeDocument/2006/relationships/tags" Target="../tags/tag534.xml" /><Relationship Id="rId5" Type="http://schemas.openxmlformats.org/officeDocument/2006/relationships/image" Target="../media/image18.jpeg" /><Relationship Id="rId6" Type="http://schemas.openxmlformats.org/officeDocument/2006/relationships/tags" Target="../tags/tag53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image" Target="../media/image9.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36.xml" /><Relationship Id="rId3" Type="http://schemas.openxmlformats.org/officeDocument/2006/relationships/tags" Target="../tags/tag537.xml" /><Relationship Id="rId4" Type="http://schemas.openxmlformats.org/officeDocument/2006/relationships/tags" Target="../tags/tag538.xml" /><Relationship Id="rId5" Type="http://schemas.openxmlformats.org/officeDocument/2006/relationships/image" Target="../media/image15.jpeg" /><Relationship Id="rId6" Type="http://schemas.openxmlformats.org/officeDocument/2006/relationships/tags" Target="../tags/tag53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40.xml" /><Relationship Id="rId3" Type="http://schemas.openxmlformats.org/officeDocument/2006/relationships/tags" Target="../tags/tag541.xml" /><Relationship Id="rId4" Type="http://schemas.openxmlformats.org/officeDocument/2006/relationships/tags" Target="../tags/tag542.xml" /><Relationship Id="rId5" Type="http://schemas.openxmlformats.org/officeDocument/2006/relationships/tags" Target="../tags/tag54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5.xml" /><Relationship Id="rId3" Type="http://schemas.openxmlformats.org/officeDocument/2006/relationships/tags" Target="../tags/tag548.xml" /><Relationship Id="rId4" Type="http://schemas.openxmlformats.org/officeDocument/2006/relationships/image" Target="../media/image12.png" /><Relationship Id="rId5" Type="http://schemas.openxmlformats.org/officeDocument/2006/relationships/tags" Target="../tags/tag549.xml" /><Relationship Id="rId6" Type="http://schemas.openxmlformats.org/officeDocument/2006/relationships/tags" Target="../tags/tag550.xml" /><Relationship Id="rId7" Type="http://schemas.openxmlformats.org/officeDocument/2006/relationships/tags" Target="../tags/tag55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6.xml" /><Relationship Id="rId3" Type="http://schemas.openxmlformats.org/officeDocument/2006/relationships/tags" Target="../tags/tag556.xml" /><Relationship Id="rId4" Type="http://schemas.openxmlformats.org/officeDocument/2006/relationships/image" Target="../media/image12.png" /><Relationship Id="rId5" Type="http://schemas.openxmlformats.org/officeDocument/2006/relationships/tags" Target="../tags/tag557.xml" /><Relationship Id="rId6" Type="http://schemas.openxmlformats.org/officeDocument/2006/relationships/tags" Target="../tags/tag558.xml" /><Relationship Id="rId7" Type="http://schemas.openxmlformats.org/officeDocument/2006/relationships/tags" Target="../tags/tag55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7.xml" /><Relationship Id="rId3" Type="http://schemas.openxmlformats.org/officeDocument/2006/relationships/tags" Target="../tags/tag564.xml" /><Relationship Id="rId4" Type="http://schemas.openxmlformats.org/officeDocument/2006/relationships/image" Target="../media/image12.png" /><Relationship Id="rId5" Type="http://schemas.openxmlformats.org/officeDocument/2006/relationships/tags" Target="../tags/tag565.xml" /><Relationship Id="rId6" Type="http://schemas.openxmlformats.org/officeDocument/2006/relationships/tags" Target="../tags/tag566.xml" /><Relationship Id="rId7" Type="http://schemas.openxmlformats.org/officeDocument/2006/relationships/tags" Target="../tags/tag56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8.xml" /><Relationship Id="rId3" Type="http://schemas.openxmlformats.org/officeDocument/2006/relationships/tags" Target="../tags/tag572.xml" /><Relationship Id="rId4" Type="http://schemas.openxmlformats.org/officeDocument/2006/relationships/image" Target="../media/image12.png" /><Relationship Id="rId5" Type="http://schemas.openxmlformats.org/officeDocument/2006/relationships/tags" Target="../tags/tag573.xml" /><Relationship Id="rId6" Type="http://schemas.openxmlformats.org/officeDocument/2006/relationships/tags" Target="../tags/tag574.xml" /><Relationship Id="rId7" Type="http://schemas.openxmlformats.org/officeDocument/2006/relationships/tags" Target="../tags/tag57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1.jpeg" /><Relationship Id="rId11" Type="http://schemas.openxmlformats.org/officeDocument/2006/relationships/tags" Target="../tags/tag587.xml" /><Relationship Id="rId2" Type="http://schemas.openxmlformats.org/officeDocument/2006/relationships/notesSlide" Target="../notesSlides/notesSlide19.xml"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tags" Target="../tags/tag582.xml" /><Relationship Id="rId6" Type="http://schemas.openxmlformats.org/officeDocument/2006/relationships/tags" Target="../tags/tag583.xml" /><Relationship Id="rId7" Type="http://schemas.openxmlformats.org/officeDocument/2006/relationships/tags" Target="../tags/tag584.xml" /><Relationship Id="rId8" Type="http://schemas.openxmlformats.org/officeDocument/2006/relationships/tags" Target="../tags/tag585.xml" /><Relationship Id="rId9" Type="http://schemas.openxmlformats.org/officeDocument/2006/relationships/tags" Target="../tags/tag58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88.xml" /><Relationship Id="rId3" Type="http://schemas.openxmlformats.org/officeDocument/2006/relationships/tags" Target="../tags/tag589.xml" /><Relationship Id="rId4" Type="http://schemas.openxmlformats.org/officeDocument/2006/relationships/tags" Target="../tags/tag590.xml" /><Relationship Id="rId5" Type="http://schemas.openxmlformats.org/officeDocument/2006/relationships/image" Target="../media/image42.jpeg" /><Relationship Id="rId6" Type="http://schemas.openxmlformats.org/officeDocument/2006/relationships/tags" Target="../tags/tag591.xml" /><Relationship Id="rId7" Type="http://schemas.openxmlformats.org/officeDocument/2006/relationships/image" Target="../media/image43.png" /><Relationship Id="rId8" Type="http://schemas.openxmlformats.org/officeDocument/2006/relationships/tags" Target="../tags/tag59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93.xml" /><Relationship Id="rId3" Type="http://schemas.openxmlformats.org/officeDocument/2006/relationships/tags" Target="../tags/tag594.xml" /><Relationship Id="rId4" Type="http://schemas.openxmlformats.org/officeDocument/2006/relationships/hyperlink" Target="&#25098;&#25100;&#21464;&#27861;&#21069;&#21518;.MP4" TargetMode="External" /><Relationship Id="rId5" Type="http://schemas.openxmlformats.org/officeDocument/2006/relationships/hyperlink" Target="&#25098;&#25100;&#21464;&#27861;&#23454;&#36136;.MP4" TargetMode="External" /><Relationship Id="rId6" Type="http://schemas.openxmlformats.org/officeDocument/2006/relationships/tags" Target="../tags/tag595.xml" /><Relationship Id="rId7" Type="http://schemas.openxmlformats.org/officeDocument/2006/relationships/image" Target="../media/image17.png" /><Relationship Id="rId8" Type="http://schemas.openxmlformats.org/officeDocument/2006/relationships/tags" Target="../tags/tag59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05.xml" /><Relationship Id="rId11" Type="http://schemas.openxmlformats.org/officeDocument/2006/relationships/tags" Target="../tags/tag606.xml" /><Relationship Id="rId12" Type="http://schemas.openxmlformats.org/officeDocument/2006/relationships/tags" Target="../tags/tag607.xml" /><Relationship Id="rId13" Type="http://schemas.openxmlformats.org/officeDocument/2006/relationships/tags" Target="../tags/tag608.xml" /><Relationship Id="rId14" Type="http://schemas.openxmlformats.org/officeDocument/2006/relationships/tags" Target="../tags/tag609.xml" /><Relationship Id="rId15" Type="http://schemas.openxmlformats.org/officeDocument/2006/relationships/tags" Target="../tags/tag610.xml" /><Relationship Id="rId16" Type="http://schemas.openxmlformats.org/officeDocument/2006/relationships/tags" Target="../tags/tag611.xml" /><Relationship Id="rId17" Type="http://schemas.openxmlformats.org/officeDocument/2006/relationships/tags" Target="../tags/tag612.xml" /><Relationship Id="rId18" Type="http://schemas.openxmlformats.org/officeDocument/2006/relationships/tags" Target="../tags/tag613.xml" /><Relationship Id="rId2" Type="http://schemas.openxmlformats.org/officeDocument/2006/relationships/tags" Target="../tags/tag597.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 Id="rId7" Type="http://schemas.openxmlformats.org/officeDocument/2006/relationships/tags" Target="../tags/tag602.xml" /><Relationship Id="rId8" Type="http://schemas.openxmlformats.org/officeDocument/2006/relationships/tags" Target="../tags/tag603.xml" /><Relationship Id="rId9" Type="http://schemas.openxmlformats.org/officeDocument/2006/relationships/tags" Target="../tags/tag60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image" Target="../media/image10.jpeg" /><Relationship Id="rId6" Type="http://schemas.openxmlformats.org/officeDocument/2006/relationships/tags" Target="../tags/tag24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4.xml" /><Relationship Id="rId3" Type="http://schemas.openxmlformats.org/officeDocument/2006/relationships/image" Target="../media/image44.png" /><Relationship Id="rId4" Type="http://schemas.openxmlformats.org/officeDocument/2006/relationships/tags" Target="../tags/tag615.xml" /><Relationship Id="rId5" Type="http://schemas.openxmlformats.org/officeDocument/2006/relationships/video" Target="../media/media1.mp4" /><Relationship Id="rId6" Type="http://schemas.microsoft.com/office/2007/relationships/media" Target="../media/media1.mp4"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6.xml" /><Relationship Id="rId3" Type="http://schemas.openxmlformats.org/officeDocument/2006/relationships/image" Target="../media/image45.png" /><Relationship Id="rId4" Type="http://schemas.openxmlformats.org/officeDocument/2006/relationships/tags" Target="../tags/tag617.xml" /><Relationship Id="rId5" Type="http://schemas.openxmlformats.org/officeDocument/2006/relationships/video" Target="../media/media2.mp4" /><Relationship Id="rId6" Type="http://schemas.microsoft.com/office/2007/relationships/media" Target="../media/media2.mp4"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243.xml" /><Relationship Id="rId3" Type="http://schemas.openxmlformats.org/officeDocument/2006/relationships/image" Target="../media/image11.pn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6.xml" /><Relationship Id="rId3" Type="http://schemas.openxmlformats.org/officeDocument/2006/relationships/tags" Target="../tags/tag252.xml" /><Relationship Id="rId4" Type="http://schemas.openxmlformats.org/officeDocument/2006/relationships/image" Target="../media/image12.png"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7.xml" /><Relationship Id="rId3" Type="http://schemas.openxmlformats.org/officeDocument/2006/relationships/tags" Target="../tags/tag260.xml" /><Relationship Id="rId4" Type="http://schemas.openxmlformats.org/officeDocument/2006/relationships/image" Target="../media/image12.png"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8.xml" /><Relationship Id="rId3" Type="http://schemas.openxmlformats.org/officeDocument/2006/relationships/tags" Target="../tags/tag268.xml" /><Relationship Id="rId4" Type="http://schemas.openxmlformats.org/officeDocument/2006/relationships/image" Target="../media/image12.png"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054" name="京调.mid">
            <a:hlinkClick action="ppaction://media"/>
          </p:cNvPr>
          <p:cNvPicPr>
            <a:picLocks noRot="1" noChangeAspect="1"/>
          </p:cNvPicPr>
          <p:nvPr>
            <a:audioFile r:link="rId6"/>
            <p:custDataLst>
              <p:tags r:id="rId5"/>
            </p:custDataLst>
            <p:extLst>
              <p:ext uri="{DAA4B4D4-6D71-4841-9C94-3DE7FCFB9230}">
                <p14:media xmlns:p14="http://schemas.microsoft.com/office/powerpoint/2010/main" r:link="rId7"/>
              </p:ext>
            </p:extLst>
          </p:nvPr>
        </p:nvPicPr>
        <p:blipFill>
          <a:blip r:embed="rId4"/>
          <a:stretch>
            <a:fillRect/>
          </a:stretch>
        </p:blipFill>
        <p:spPr>
          <a:xfrm>
            <a:off x="10056813" y="6381750"/>
            <a:ext cx="304800" cy="304800"/>
          </a:xfrm>
          <a:prstGeom prst="rect">
            <a:avLst/>
          </a:prstGeom>
          <a:noFill/>
          <a:ln w="9525">
            <a:noFill/>
          </a:ln>
        </p:spPr>
      </p:pic>
      <p:pic>
        <p:nvPicPr>
          <p:cNvPr id="100" name="图片 99"/>
          <p:cNvPicPr/>
          <p:nvPr>
            <p:custDataLst>
              <p:tags r:id="rId9"/>
            </p:custDataLst>
          </p:nvPr>
        </p:nvPicPr>
        <p:blipFill>
          <a:blip r:embed="rId8"/>
          <a:stretch>
            <a:fillRect/>
          </a:stretch>
        </p:blipFill>
        <p:spPr>
          <a:xfrm>
            <a:off x="222885" y="73660"/>
            <a:ext cx="11746230" cy="6612255"/>
          </a:xfrm>
          <a:prstGeom prst="rect">
            <a:avLst/>
          </a:prstGeom>
          <a:noFill/>
          <a:ln w="9525">
            <a:noFill/>
          </a:ln>
        </p:spPr>
      </p:pic>
      <p:sp>
        <p:nvSpPr>
          <p:cNvPr id="4" name="文本框 3" descr="7b0a20202020227461726765744d6f64756c65223a202270726f636573734f6e6c696e65466f6e7473220a7d0a"/>
          <p:cNvSpPr txBox="1"/>
          <p:nvPr>
            <p:custDataLst>
              <p:tags r:id="rId10"/>
            </p:custDataLst>
          </p:nvPr>
        </p:nvSpPr>
        <p:spPr>
          <a:xfrm>
            <a:off x="222885" y="73660"/>
            <a:ext cx="11746230" cy="6692900"/>
          </a:xfrm>
          <a:prstGeom prst="rect">
            <a:avLst/>
          </a:prstGeom>
          <a:solidFill>
            <a:schemeClr val="bg1">
              <a:alpha val="75000"/>
            </a:schemeClr>
          </a:solidFill>
        </p:spPr>
        <p:txBody>
          <a:bodyPr wrap="square" rtlCol="0">
            <a:spAutoFit/>
          </a:bodyPr>
          <a:lstStyle/>
          <a:p>
            <a:pPr algn="l">
              <a:lnSpc>
                <a:spcPct val="150000"/>
              </a:lnSpc>
            </a:pPr>
            <a:r>
              <a:rPr lang="en-US" altLang="zh-CN" sz="6600">
                <a:solidFill>
                  <a:schemeClr val="bg1"/>
                </a:solidFill>
              </a:rPr>
              <a:t>     </a:t>
            </a:r>
            <a:r>
              <a:rPr lang="en-US" altLang="zh-CN" sz="6600" b="1">
                <a:solidFill>
                  <a:schemeClr val="tx1"/>
                </a:solidFill>
                <a:latin typeface="潮字社混元简繁" panose="02020300000000000000" charset="-122"/>
                <a:ea typeface="潮字社混元简繁" panose="02020300000000000000" charset="-122"/>
                <a:cs typeface="潮字社混元简繁" panose="02020300000000000000" charset="-122"/>
              </a:rPr>
              <a:t>   </a:t>
            </a:r>
          </a:p>
          <a:p>
            <a:pPr algn="l">
              <a:lnSpc>
                <a:spcPct val="150000"/>
              </a:lnSpc>
            </a:pPr>
            <a:r>
              <a:rPr lang="en-US" altLang="zh-CN" sz="6600" b="1">
                <a:solidFill>
                  <a:schemeClr val="tx1"/>
                </a:solidFill>
                <a:latin typeface="潮字社混元简繁" panose="02020300000000000000" charset="-122"/>
                <a:ea typeface="潮字社混元简繁" panose="02020300000000000000" charset="-122"/>
                <a:cs typeface="潮字社混元简繁" panose="02020300000000000000" charset="-122"/>
              </a:rPr>
              <a:t>      </a:t>
            </a:r>
            <a:r>
              <a:rPr lang="zh-CN" altLang="en-US" sz="8800">
                <a:solidFill>
                  <a:srgbClr val="C00000"/>
                </a:solidFill>
                <a:latin typeface="潮字社混元简繁" panose="02020300000000000000" charset="-122"/>
                <a:ea typeface="潮字社混元简繁" panose="02020300000000000000" charset="-122"/>
                <a:cs typeface="潮字社混元简繁" panose="02020300000000000000" charset="-122"/>
                <a:sym typeface="汉仪铸字卡酷体简" panose="00020600040101010101" charset="-122"/>
              </a:rPr>
              <a:t>大茶馆，小社会</a:t>
            </a:r>
            <a:endParaRPr lang="zh-CN" altLang="en-US" sz="8800" b="1">
              <a:solidFill>
                <a:schemeClr val="tx1"/>
              </a:solidFill>
              <a:latin typeface="汉仪铸字卡酷体简" panose="00020600040101010101" charset="-122"/>
              <a:ea typeface="汉仪铸字卡酷体简" panose="00020600040101010101" charset="-122"/>
              <a:cs typeface="潮字社混元简繁" panose="02020300000000000000" charset="-122"/>
              <a:sym typeface="汉仪铸字卡酷体简" panose="00020600040101010101" charset="-122"/>
            </a:endParaRPr>
          </a:p>
          <a:p>
            <a:pPr algn="l">
              <a:lnSpc>
                <a:spcPct val="150000"/>
              </a:lnSpc>
            </a:pPr>
            <a:r>
              <a:rPr lang="en-US" altLang="zh-CN" sz="6600">
                <a:solidFill>
                  <a:srgbClr val="C00000"/>
                </a:solidFill>
              </a:rPr>
              <a:t>                      </a:t>
            </a:r>
            <a:r>
              <a:rPr lang="en-US" altLang="zh-CN" sz="5400">
                <a:solidFill>
                  <a:schemeClr val="tx1"/>
                </a:solidFill>
                <a:latin typeface="潮字社混元简繁" panose="02020300000000000000" charset="-122"/>
                <a:ea typeface="潮字社混元简繁" panose="02020300000000000000" charset="-122"/>
                <a:cs typeface="潮字社混元简繁" panose="02020300000000000000" charset="-122"/>
              </a:rPr>
              <a:t>——</a:t>
            </a:r>
            <a:r>
              <a:rPr lang="zh-CN" altLang="en-US" sz="5400">
                <a:solidFill>
                  <a:schemeClr val="tx1"/>
                </a:solidFill>
                <a:latin typeface="潮字社混元简繁" panose="02020300000000000000" charset="-122"/>
                <a:ea typeface="潮字社混元简繁" panose="02020300000000000000" charset="-122"/>
                <a:cs typeface="潮字社混元简繁" panose="02020300000000000000" charset="-122"/>
              </a:rPr>
              <a:t>老舍《茶馆</a:t>
            </a:r>
            <a:r>
              <a:rPr lang="zh-CN" altLang="en-US" sz="5400">
                <a:solidFill>
                  <a:schemeClr val="tx1"/>
                </a:solidFill>
                <a:latin typeface="潮字社混元简繁" panose="02020300000000000000" charset="-122"/>
                <a:ea typeface="潮字社混元简繁" panose="02020300000000000000" charset="-122"/>
                <a:cs typeface="潮字社混元简繁" panose="02020300000000000000" charset="-122"/>
                <a:sym typeface="+mn-ea"/>
              </a:rPr>
              <a:t>》</a:t>
            </a:r>
            <a:endParaRPr lang="zh-CN" altLang="en-US" sz="6600">
              <a:solidFill>
                <a:srgbClr val="C00000"/>
              </a:solidFill>
              <a:sym typeface="+mn-ea"/>
            </a:endParaRPr>
          </a:p>
          <a:p>
            <a:pPr algn="l">
              <a:lnSpc>
                <a:spcPct val="150000"/>
              </a:lnSpc>
            </a:pPr>
            <a:endParaRPr lang="zh-CN" altLang="en-US" sz="6600">
              <a:solidFill>
                <a:schemeClr val="bg1"/>
              </a:solidFill>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91741" fill="hold"/>
                                        <p:tgtEl>
                                          <p:spTgt spid="20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2054"/>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8" name="标题 1"/>
          <p:cNvSpPr>
            <a:spLocks noGrp="1"/>
          </p:cNvSpPr>
          <p:nvPr>
            <p:custDataLst>
              <p:tags r:id="rId3"/>
            </p:custDataLst>
          </p:nvPr>
        </p:nvSpPr>
        <p:spPr>
          <a:xfrm>
            <a:off x="1215390" y="346710"/>
            <a:ext cx="2574925" cy="705485"/>
          </a:xfrm>
          <a:prstGeom prst="rect">
            <a:avLst/>
          </a:prstGeom>
        </p:spPr>
        <p:txBody>
          <a:bodyPr vert="horz" lIns="90000" tIns="46800" rIns="90000" bIns="46800" rtlCol="0" anchor="ctr" anchorCtr="0">
            <a:normAutofit fontScale="25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br>
              <a:rPr lang="zh-CN" altLang="en-US">
                <a:sym typeface="+mn-ea"/>
              </a:rPr>
            </a:br>
            <a:r>
              <a:rPr lang="zh-CN" altLang="en-US" sz="14400">
                <a:solidFill>
                  <a:srgbClr val="C00000"/>
                </a:solidFill>
                <a:latin typeface="楷体" panose="02010609060101010101" charset="-122"/>
                <a:ea typeface="楷体" panose="02010609060101010101" charset="-122"/>
                <a:sym typeface="+mn-ea"/>
              </a:rPr>
              <a:t>题目解说</a:t>
            </a:r>
            <a:r>
              <a:rPr lang="en-US" altLang="zh-CN" sz="14400">
                <a:solidFill>
                  <a:srgbClr val="C00000"/>
                </a:solidFill>
                <a:latin typeface="楷体" panose="02010609060101010101" charset="-122"/>
                <a:ea typeface="楷体" panose="02010609060101010101" charset="-122"/>
                <a:sym typeface="+mn-ea"/>
              </a:rPr>
              <a:t>:</a:t>
            </a:r>
            <a:br>
              <a:rPr lang="zh-CN" altLang="en-US"/>
            </a:br>
            <a:endParaRPr lang="zh-CN" altLang="en-US"/>
          </a:p>
        </p:txBody>
      </p:sp>
      <p:sp>
        <p:nvSpPr>
          <p:cNvPr id="9" name="内容占位符 2"/>
          <p:cNvSpPr>
            <a:spLocks noGrp="1"/>
          </p:cNvSpPr>
          <p:nvPr>
            <p:custDataLst>
              <p:tags r:id="rId4"/>
            </p:custDataLst>
          </p:nvPr>
        </p:nvSpPr>
        <p:spPr>
          <a:xfrm>
            <a:off x="5027930" y="1361440"/>
            <a:ext cx="6363970" cy="4759325"/>
          </a:xfrm>
          <a:prstGeom prst="rect">
            <a:avLst/>
          </a:prstGeom>
        </p:spPr>
        <p:txBody>
          <a:bodyPr vert="horz" lIns="90000" tIns="46800" rIns="90000" bIns="46800" rtlCol="0">
            <a:normAutofit fontScale="92500" lnSpcReduction="10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a:t>  </a:t>
            </a:r>
            <a:r>
              <a:rPr lang="en-US" altLang="zh-CN" sz="3200">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“茶馆”，卖茶水的铺子，设有座位，供顾客喝茶</a:t>
            </a: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是</a:t>
            </a:r>
            <a:r>
              <a:rPr lang="zh-CN" altLang="en-US" sz="3200" b="1">
                <a:solidFill>
                  <a:srgbClr val="FF0000"/>
                </a:solidFill>
                <a:latin typeface="楷体" panose="02010609060101010101" charset="-122"/>
                <a:ea typeface="楷体" panose="02010609060101010101" charset="-122"/>
                <a:cs typeface="楷体" panose="02010609060101010101" charset="-122"/>
              </a:rPr>
              <a:t>三教九流的聚会处，可容纳各色人物</a:t>
            </a:r>
            <a:r>
              <a:rPr lang="zh-CN" altLang="en-US" sz="3200" b="1">
                <a:solidFill>
                  <a:schemeClr val="tx1"/>
                </a:solidFill>
                <a:latin typeface="楷体" panose="02010609060101010101" charset="-122"/>
                <a:ea typeface="楷体" panose="02010609060101010101" charset="-122"/>
                <a:cs typeface="楷体" panose="02010609060101010101" charset="-122"/>
              </a:rPr>
              <a:t>。</a:t>
            </a:r>
          </a:p>
          <a:p>
            <a:pPr marL="0" indent="0">
              <a:lnSpc>
                <a:spcPct val="150000"/>
              </a:lnSpc>
              <a:buNone/>
            </a:pPr>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chemeClr val="tx1"/>
                </a:solidFill>
                <a:latin typeface="楷体" panose="02010609060101010101" charset="-122"/>
                <a:ea typeface="楷体" panose="02010609060101010101" charset="-122"/>
                <a:cs typeface="楷体" panose="02010609060101010101" charset="-122"/>
              </a:rPr>
              <a:t>文中，“茶馆”指王利发在北京开的“裕泰茶馆”，既是人物</a:t>
            </a:r>
            <a:r>
              <a:rPr lang="zh-CN" altLang="en-US" sz="3200" b="1">
                <a:solidFill>
                  <a:srgbClr val="FF0000"/>
                </a:solidFill>
                <a:latin typeface="楷体" panose="02010609060101010101" charset="-122"/>
                <a:ea typeface="楷体" panose="02010609060101010101" charset="-122"/>
                <a:cs typeface="楷体" panose="02010609060101010101" charset="-122"/>
              </a:rPr>
              <a:t>活动的主要场所</a:t>
            </a:r>
            <a:r>
              <a:rPr lang="zh-CN" altLang="en-US" sz="3200" b="1">
                <a:solidFill>
                  <a:schemeClr val="tx1"/>
                </a:solidFill>
                <a:latin typeface="楷体" panose="02010609060101010101" charset="-122"/>
                <a:ea typeface="楷体" panose="02010609060101010101" charset="-122"/>
                <a:cs typeface="楷体" panose="02010609060101010101" charset="-122"/>
              </a:rPr>
              <a:t>，又是</a:t>
            </a:r>
            <a:r>
              <a:rPr lang="zh-CN" altLang="en-US" sz="3200" b="1">
                <a:solidFill>
                  <a:srgbClr val="FF0000"/>
                </a:solidFill>
                <a:latin typeface="楷体" panose="02010609060101010101" charset="-122"/>
                <a:ea typeface="楷体" panose="02010609060101010101" charset="-122"/>
                <a:cs typeface="楷体" panose="02010609060101010101" charset="-122"/>
              </a:rPr>
              <a:t>展示社会面貌的窗口</a:t>
            </a:r>
            <a:r>
              <a:rPr lang="zh-CN" altLang="en-US" sz="3200" b="1">
                <a:solidFill>
                  <a:schemeClr val="tx1"/>
                </a:solidFill>
                <a:latin typeface="楷体" panose="02010609060101010101" charset="-122"/>
                <a:ea typeface="楷体" panose="02010609060101010101" charset="-122"/>
                <a:cs typeface="楷体" panose="02010609060101010101" charset="-122"/>
              </a:rPr>
              <a:t>。</a:t>
            </a:r>
          </a:p>
        </p:txBody>
      </p:sp>
      <p:pic>
        <p:nvPicPr>
          <p:cNvPr id="10" name="图片 9"/>
          <p:cNvPicPr>
            <a:picLocks noChangeAspect="1"/>
          </p:cNvPicPr>
          <p:nvPr>
            <p:custDataLst>
              <p:tags r:id="rId6"/>
            </p:custDataLst>
          </p:nvPr>
        </p:nvPicPr>
        <p:blipFill>
          <a:blip r:embed="rId5"/>
          <a:stretch>
            <a:fillRect/>
          </a:stretch>
        </p:blipFill>
        <p:spPr>
          <a:xfrm>
            <a:off x="0" y="1546860"/>
            <a:ext cx="4841875" cy="5311140"/>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edge">
                                      <p:cBhvr>
                                        <p:cTn id="12"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64515" name="Rectangle 3"/>
          <p:cNvSpPr>
            <a:spLocks noGrp="1"/>
          </p:cNvSpPr>
          <p:nvPr>
            <p:ph type="body" sz="half" idx="1"/>
            <p:custDataLst>
              <p:tags r:id="rId4"/>
            </p:custDataLst>
          </p:nvPr>
        </p:nvSpPr>
        <p:spPr>
          <a:xfrm>
            <a:off x="7458075" y="1786890"/>
            <a:ext cx="3834130" cy="3614420"/>
          </a:xfrm>
          <a:noFill/>
          <a:ln w="28575" cmpd="sng">
            <a:solidFill>
              <a:schemeClr val="accent1">
                <a:shade val="50000"/>
              </a:schemeClr>
            </a:solidFill>
            <a:prstDash val="sysDot"/>
          </a:ln>
        </p:spPr>
        <p:txBody>
          <a:bodyPr vert="horz" wrap="square" lIns="91440" tIns="45720" rIns="91440" bIns="45720" anchor="t">
            <a:normAutofit fontScale="97500"/>
          </a:bodyPr>
          <a:lstStyle/>
          <a:p>
            <a:pPr marL="0" indent="0" algn="just" fontAlgn="auto">
              <a:lnSpc>
                <a:spcPct val="150000"/>
              </a:lnSpc>
              <a:spcBef>
                <a:spcPct val="0"/>
              </a:spcBef>
              <a:buClr>
                <a:schemeClr val="bg2"/>
              </a:buClr>
              <a:buSzPct val="75000"/>
              <a:buFont typeface="Wingdings" panose="05000000000000000000" pitchFamily="2" charset="2"/>
              <a:buNone/>
            </a:pPr>
            <a:r>
              <a:rPr lang="zh-CN" altLang="en-US" sz="3200" b="1">
                <a:solidFill>
                  <a:schemeClr val="tx2"/>
                </a:solidFill>
                <a:latin typeface="楷体" panose="02010609060101010101" charset="-122"/>
                <a:ea typeface="楷体" panose="02010609060101010101" charset="-122"/>
                <a:cs typeface="楷体" panose="02010609060101010101" charset="-122"/>
              </a:rPr>
              <a:t>阅读《茶馆》：</a:t>
            </a:r>
            <a:endParaRPr lang="en-US" altLang="zh-CN" sz="3200" b="1">
              <a:solidFill>
                <a:schemeClr val="tx2"/>
              </a:solidFill>
              <a:latin typeface="楷体" panose="02010609060101010101" charset="-122"/>
              <a:ea typeface="楷体" panose="02010609060101010101" charset="-122"/>
              <a:cs typeface="楷体" panose="02010609060101010101" charset="-122"/>
            </a:endParaRPr>
          </a:p>
          <a:p>
            <a:pPr marL="0" indent="0" algn="just" fontAlgn="auto">
              <a:lnSpc>
                <a:spcPct val="150000"/>
              </a:lnSpc>
              <a:spcBef>
                <a:spcPct val="0"/>
              </a:spcBef>
              <a:buClr>
                <a:schemeClr val="bg2"/>
              </a:buClr>
              <a:buSzPct val="75000"/>
              <a:buFont typeface="Wingdings" panose="05000000000000000000" pitchFamily="2" charset="2"/>
              <a:buNone/>
            </a:pPr>
            <a:r>
              <a:rPr lang="zh-CN" altLang="en-US" sz="3200" b="1">
                <a:solidFill>
                  <a:schemeClr val="tx2"/>
                </a:solidFill>
                <a:latin typeface="楷体" panose="02010609060101010101" charset="-122"/>
                <a:ea typeface="楷体" panose="02010609060101010101" charset="-122"/>
                <a:cs typeface="楷体" panose="02010609060101010101" charset="-122"/>
                <a:sym typeface="+mn-ea"/>
              </a:rPr>
              <a:t>找出本幕</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出场人物</a:t>
            </a:r>
            <a:r>
              <a:rPr lang="zh-CN" altLang="en-US" sz="3200" b="1">
                <a:solidFill>
                  <a:schemeClr val="tx2"/>
                </a:solidFill>
                <a:latin typeface="楷体" panose="02010609060101010101" charset="-122"/>
                <a:ea typeface="楷体" panose="02010609060101010101" charset="-122"/>
                <a:sym typeface="+mn-ea"/>
              </a:rPr>
              <a:t>并</a:t>
            </a:r>
            <a:r>
              <a:rPr lang="zh-CN" altLang="en-US" sz="3200" b="1">
                <a:solidFill>
                  <a:schemeClr val="tx2"/>
                </a:solidFill>
                <a:latin typeface="楷体" panose="02010609060101010101" charset="-122"/>
                <a:ea typeface="楷体" panose="02010609060101010101" charset="-122"/>
                <a:cs typeface="楷体" panose="02010609060101010101" charset="-122"/>
              </a:rPr>
              <a:t>概括本幕</a:t>
            </a:r>
            <a:r>
              <a:rPr lang="zh-CN" altLang="en-US" sz="3200" b="1">
                <a:solidFill>
                  <a:srgbClr val="FF0000"/>
                </a:solidFill>
                <a:latin typeface="楷体" panose="02010609060101010101" charset="-122"/>
                <a:ea typeface="楷体" panose="02010609060101010101" charset="-122"/>
                <a:cs typeface="楷体" panose="02010609060101010101" charset="-122"/>
              </a:rPr>
              <a:t>主要情节</a:t>
            </a:r>
            <a:r>
              <a:rPr lang="zh-CN" altLang="en-US" sz="3200" b="1">
                <a:solidFill>
                  <a:schemeClr val="tx2"/>
                </a:solidFill>
                <a:latin typeface="楷体" panose="02010609060101010101" charset="-122"/>
                <a:ea typeface="楷体" panose="02010609060101010101" charset="-122"/>
                <a:cs typeface="楷体" panose="02010609060101010101" charset="-122"/>
                <a:sym typeface="+mn-ea"/>
              </a:rPr>
              <a:t>完成表格。</a:t>
            </a:r>
            <a:endParaRPr lang="en-US" altLang="zh-CN" sz="3200" b="1">
              <a:solidFill>
                <a:schemeClr val="tx2"/>
              </a:solidFill>
              <a:latin typeface="楷体" panose="02010609060101010101" charset="-122"/>
              <a:ea typeface="楷体" panose="02010609060101010101" charset="-122"/>
              <a:cs typeface="楷体" panose="02010609060101010101" charset="-122"/>
            </a:endParaRPr>
          </a:p>
        </p:txBody>
      </p:sp>
      <p:sp>
        <p:nvSpPr>
          <p:cNvPr id="64516" name="Rectangle 8"/>
          <p:cNvSpPr/>
          <p:nvPr>
            <p:custDataLst>
              <p:tags r:id="rId5"/>
            </p:custDataLst>
          </p:nvPr>
        </p:nvSpPr>
        <p:spPr>
          <a:xfrm>
            <a:off x="293897" y="238966"/>
            <a:ext cx="8099425" cy="632460"/>
          </a:xfrm>
          <a:prstGeom prst="rect">
            <a:avLst/>
          </a:prstGeom>
          <a:noFill/>
          <a:ln w="9525">
            <a:noFill/>
          </a:ln>
        </p:spPr>
        <p:txBody>
          <a:bodyPr wrap="square">
            <a:spAutoFit/>
          </a:bodyPr>
          <a:lstStyle/>
          <a:p>
            <a:pPr algn="just">
              <a:lnSpc>
                <a:spcPct val="110000"/>
              </a:lnSpc>
            </a:pPr>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rPr>
              <a:t>任务一   梳理人物情节   认识社会百态</a:t>
            </a:r>
          </a:p>
        </p:txBody>
      </p:sp>
      <p:pic>
        <p:nvPicPr>
          <p:cNvPr id="2" name="图片 1">
            <a:hlinkClick r:id="rId8" action="ppaction://hlinkfile"/>
          </p:cNvPr>
          <p:cNvPicPr>
            <a:picLocks noChangeAspect="1"/>
          </p:cNvPicPr>
          <p:nvPr>
            <p:custDataLst>
              <p:tags r:id="rId7"/>
            </p:custDataLst>
          </p:nvPr>
        </p:nvPicPr>
        <p:blipFill>
          <a:blip r:embed="rId6"/>
          <a:stretch>
            <a:fillRect/>
          </a:stretch>
        </p:blipFill>
        <p:spPr>
          <a:xfrm>
            <a:off x="345440" y="1067435"/>
            <a:ext cx="6487160" cy="5668645"/>
          </a:xfrm>
          <a:prstGeom prst="rect">
            <a:avLst/>
          </a:prstGeom>
        </p:spPr>
      </p:pic>
    </p:spTree>
  </p:cSld>
  <p:clrMapOvr>
    <a:masterClrMapping/>
  </p:clrMapOvr>
  <p:transition>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0" name="矩形 39"/>
          <p:cNvSpPr/>
          <p:nvPr>
            <p:custDataLst>
              <p:tags r:id="rId3"/>
            </p:custDataLst>
          </p:nvPr>
        </p:nvSpPr>
        <p:spPr>
          <a:xfrm>
            <a:off x="11882755" y="90805"/>
            <a:ext cx="76200" cy="32702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 name="平行四边形 3"/>
          <p:cNvSpPr/>
          <p:nvPr>
            <p:custDataLst>
              <p:tags r:id="rId4"/>
            </p:custDataLst>
          </p:nvPr>
        </p:nvSpPr>
        <p:spPr>
          <a:xfrm>
            <a:off x="182880" y="105410"/>
            <a:ext cx="259080" cy="31242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5"/>
            </p:custDataLst>
          </p:nvPr>
        </p:nvSpPr>
        <p:spPr>
          <a:xfrm>
            <a:off x="610870" y="326072"/>
            <a:ext cx="1988820" cy="583565"/>
          </a:xfrm>
          <a:prstGeom prst="rect">
            <a:avLst/>
          </a:prstGeom>
          <a:noFill/>
        </p:spPr>
        <p:txBody>
          <a:bodyPr wrap="square" rtlCol="0" anchor="t">
            <a:spAutoFit/>
          </a:bodyPr>
          <a:lstStyle/>
          <a:p>
            <a:r>
              <a:rPr lang="zh-CN" altLang="en-US" sz="3200" b="1">
                <a:solidFill>
                  <a:srgbClr val="B1172E"/>
                </a:solidFill>
                <a:latin typeface="楷体" panose="02010609060101010101" charset="-122"/>
                <a:ea typeface="楷体" panose="02010609060101010101" charset="-122"/>
              </a:rPr>
              <a:t>梳理人物</a:t>
            </a:r>
          </a:p>
        </p:txBody>
      </p:sp>
      <p:sp>
        <p:nvSpPr>
          <p:cNvPr id="14" name="文本框 5"/>
          <p:cNvSpPr txBox="1"/>
          <p:nvPr>
            <p:custDataLst>
              <p:tags r:id="rId6"/>
            </p:custDataLst>
          </p:nvPr>
        </p:nvSpPr>
        <p:spPr>
          <a:xfrm>
            <a:off x="611505" y="909637"/>
            <a:ext cx="10969625" cy="196977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00000"/>
              </a:lnSpc>
              <a:spcBef>
                <a:spcPts val="2535"/>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sym typeface="+mn-ea"/>
              </a:rPr>
              <a:t>王利发　刘麻子　庞太监　唐铁嘴　康六　小牛儿　松二爷　黄胖子　宋恩子　常四爷　秦仲义　吴祥子　李三　老人　康顺子　二德子　乡妇　茶客甲、乙、丙、丁　马五爷　小妞　茶房一二人</a:t>
            </a:r>
          </a:p>
        </p:txBody>
      </p:sp>
      <p:sp>
        <p:nvSpPr>
          <p:cNvPr id="8" name="文本框 5"/>
          <p:cNvSpPr txBox="1"/>
          <p:nvPr>
            <p:custDataLst>
              <p:tags r:id="rId7"/>
            </p:custDataLst>
          </p:nvPr>
        </p:nvSpPr>
        <p:spPr>
          <a:xfrm>
            <a:off x="312420" y="3084830"/>
            <a:ext cx="4967416" cy="3447098"/>
          </a:xfrm>
          <a:prstGeom prst="rect">
            <a:avLst/>
          </a:prstGeom>
          <a:noFill/>
          <a:ln>
            <a:solidFill>
              <a:schemeClr val="tx1"/>
            </a:solidFill>
          </a:ln>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刘麻子</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人口贩子</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庞太监</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太后的宠奴</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唐铁嘴</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江湖骗子</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黄胖子</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流氓</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宋恩子、吴祥子</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特务</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马五爷</a:t>
            </a:r>
            <a:r>
              <a:rPr lang="en-US" altLang="zh-CN"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吃洋饭的恶霸</a:t>
            </a:r>
          </a:p>
          <a:p>
            <a:pPr marL="0" lvl="0" indent="0" algn="l" fontAlgn="ctr">
              <a:lnSpc>
                <a:spcPct val="100000"/>
              </a:lnSpc>
              <a:spcBef>
                <a:spcPct val="0"/>
              </a:spcBef>
              <a:spcAft>
                <a:spcPct val="0"/>
              </a:spcAft>
              <a:buSzTx/>
              <a:buNone/>
            </a:pPr>
            <a:r>
              <a:rPr lang="zh-CN" altLang="en-US" sz="3200" b="1" spc="30">
                <a:ln w="3175">
                  <a:noFill/>
                  <a:prstDash val="dash"/>
                </a:ln>
                <a:solidFill>
                  <a:srgbClr val="000000"/>
                </a:solidFill>
                <a:latin typeface="宋体" panose="02010600030101010101" pitchFamily="2" charset="-122"/>
                <a:ea typeface="宋体" panose="02010600030101010101" pitchFamily="2" charset="-122"/>
                <a:sym typeface="+mn-ea"/>
              </a:rPr>
              <a:t>二德子</a:t>
            </a:r>
            <a:r>
              <a:rPr lang="en-US" altLang="zh-CN" sz="3200" b="1" spc="30">
                <a:ln w="3175">
                  <a:noFill/>
                  <a:prstDash val="dash"/>
                </a:ln>
                <a:solidFill>
                  <a:srgbClr val="000000"/>
                </a:solidFill>
                <a:latin typeface="宋体" panose="02010600030101010101" pitchFamily="2" charset="-122"/>
                <a:ea typeface="宋体" panose="02010600030101010101" pitchFamily="2" charset="-122"/>
                <a:sym typeface="+mn-ea"/>
              </a:rPr>
              <a:t>——</a:t>
            </a:r>
            <a:r>
              <a:rPr lang="zh-CN" altLang="en-US" sz="3200" b="1" spc="30">
                <a:ln w="3175">
                  <a:noFill/>
                  <a:prstDash val="dash"/>
                </a:ln>
                <a:solidFill>
                  <a:srgbClr val="000000"/>
                </a:solidFill>
                <a:latin typeface="宋体" panose="02010600030101010101" pitchFamily="2" charset="-122"/>
                <a:ea typeface="宋体" panose="02010600030101010101" pitchFamily="2" charset="-122"/>
                <a:sym typeface="+mn-ea"/>
              </a:rPr>
              <a:t>打手</a:t>
            </a:r>
          </a:p>
        </p:txBody>
      </p:sp>
      <p:sp>
        <p:nvSpPr>
          <p:cNvPr id="9" name="文本框 8"/>
          <p:cNvSpPr txBox="1"/>
          <p:nvPr>
            <p:custDataLst>
              <p:tags r:id="rId8"/>
            </p:custDataLst>
          </p:nvPr>
        </p:nvSpPr>
        <p:spPr>
          <a:xfrm>
            <a:off x="5391150" y="3115608"/>
            <a:ext cx="6800850" cy="3385542"/>
          </a:xfrm>
          <a:prstGeom prst="rect">
            <a:avLst/>
          </a:prstGeom>
          <a:noFill/>
          <a:ln>
            <a:solidFill>
              <a:schemeClr val="tx1"/>
            </a:solidFill>
          </a:ln>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王利发——裕泰茶馆的掌柜</a:t>
            </a:r>
          </a:p>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常四爷、松二爷——旗人</a:t>
            </a:r>
          </a:p>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秦仲义——民族资本家</a:t>
            </a:r>
          </a:p>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康六、康顺子——父女</a:t>
            </a:r>
          </a:p>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李三——茶房</a:t>
            </a:r>
            <a:r>
              <a:rPr lang="zh-CN" altLang="en-US" sz="28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（旧称茶馆、旅店、火车、剧场等处的供应茶水及做杂务的工人）</a:t>
            </a:r>
            <a:endPar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lvl="0" algn="l" fontAlgn="ctr">
              <a:lnSpc>
                <a:spcPct val="100000"/>
              </a:lnSpc>
              <a:spcBef>
                <a:spcPct val="0"/>
              </a:spcBef>
              <a:spcAft>
                <a:spcPct val="0"/>
              </a:spcAft>
              <a:buClrTx/>
              <a:buSzTx/>
              <a:buFontTx/>
            </a:pPr>
            <a:r>
              <a:rPr lang="zh-CN" altLang="en-US" sz="3200" b="1" spc="30">
                <a:ln w="3175">
                  <a:noFill/>
                  <a:prstDash val="dash"/>
                </a:ln>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乡妇、小妞——母女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3"/>
          </p:custDataLst>
        </p:nvPr>
      </p:nvGrpSpPr>
      <p:grpSpPr>
        <a:xfrm>
          <a:off x="0" y="0"/>
          <a:ext cx="0" cy="0"/>
        </a:xfrm>
      </p:grpSpPr>
      <p:graphicFrame>
        <p:nvGraphicFramePr>
          <p:cNvPr id="6" name="表格 5"/>
          <p:cNvGraphicFramePr>
            <a:graphicFrameLocks noGrp="1"/>
          </p:cNvGraphicFramePr>
          <p:nvPr>
            <p:custDataLst>
              <p:tags r:id="rId4"/>
            </p:custDataLst>
          </p:nvPr>
        </p:nvGraphicFramePr>
        <p:xfrm>
          <a:off x="487045" y="795655"/>
          <a:ext cx="11217910" cy="5882640"/>
        </p:xfrm>
        <a:graphic>
          <a:graphicData uri="http://schemas.openxmlformats.org/drawingml/2006/table">
            <a:tbl>
              <a:tblPr firstRow="1" bandRow="1">
                <a:tableStyleId>{5C22544A-7EE6-4342-B048-85BDC9FD1C3A}</a:tableStyleId>
              </a:tblPr>
              <a:tblGrid>
                <a:gridCol w="4575810">
                  <a:extLst>
                    <a:ext uri="{9D8B030D-6E8A-4147-A177-3AD203B41FA5}">
                      <a16:colId xmlns:a16="http://schemas.microsoft.com/office/drawing/2014/main" val="20000"/>
                    </a:ext>
                  </a:extLst>
                </a:gridCol>
                <a:gridCol w="6642100">
                  <a:extLst>
                    <a:ext uri="{9D8B030D-6E8A-4147-A177-3AD203B41FA5}">
                      <a16:colId xmlns:a16="http://schemas.microsoft.com/office/drawing/2014/main" val="20001"/>
                    </a:ext>
                  </a:extLst>
                </a:gridCol>
              </a:tblGrid>
              <a:tr h="731520">
                <a:tc>
                  <a:txBody>
                    <a:bodyPr vert="horz" wrap="square"/>
                    <a:lstStyle/>
                    <a:p>
                      <a:pPr algn="ctr">
                        <a:lnSpc>
                          <a:spcPct val="150000"/>
                        </a:lnSpc>
                        <a:buNone/>
                      </a:pPr>
                      <a:r>
                        <a:rPr lang="zh-CN" altLang="en-US" sz="2800">
                          <a:latin typeface="楷体" panose="02010609060101010101" charset="-122"/>
                          <a:ea typeface="楷体" panose="02010609060101010101" charset="-122"/>
                        </a:rPr>
                        <a:t>阶层</a:t>
                      </a:r>
                    </a:p>
                  </a:txBody>
                  <a:tcPr anchor="ctr"/>
                </a:tc>
                <a:tc>
                  <a:txBody>
                    <a:bodyPr vert="horz" wrap="square"/>
                    <a:lstStyle/>
                    <a:p>
                      <a:pPr algn="ctr">
                        <a:lnSpc>
                          <a:spcPct val="150000"/>
                        </a:lnSpc>
                        <a:buNone/>
                      </a:pPr>
                      <a:r>
                        <a:rPr lang="zh-CN" altLang="en-US" sz="2800">
                          <a:latin typeface="楷体" panose="02010609060101010101" charset="-122"/>
                          <a:ea typeface="楷体" panose="02010609060101010101" charset="-122"/>
                        </a:rPr>
                        <a:t>人类</a:t>
                      </a:r>
                    </a:p>
                  </a:txBody>
                  <a:tcPr anchor="ctr"/>
                </a:tc>
                <a:extLst>
                  <a:ext uri="{0D108BD9-81ED-4DB2-BD59-A6C34878D82A}">
                    <a16:rowId xmlns:a16="http://schemas.microsoft.com/office/drawing/2014/main" val="10000"/>
                  </a:ext>
                </a:extLst>
              </a:tr>
              <a:tr h="1037590">
                <a:tc>
                  <a:txBody>
                    <a:bodyPr vert="horz" wrap="square"/>
                    <a:lstStyle/>
                    <a:p>
                      <a:pPr algn="ctr">
                        <a:lnSpc>
                          <a:spcPct val="150000"/>
                        </a:lnSpc>
                        <a:buNone/>
                      </a:pPr>
                      <a:endParaRPr lang="zh-CN" altLang="zh-CN" sz="2800">
                        <a:solidFill>
                          <a:srgbClr val="C00000"/>
                        </a:solidFill>
                        <a:latin typeface="楷体" panose="02010609060101010101" charset="-122"/>
                        <a:ea typeface="楷体" panose="02010609060101010101" charset="-122"/>
                        <a:sym typeface="宋体" panose="02010600030101010101" pitchFamily="2" charset="-122"/>
                      </a:endParaRPr>
                    </a:p>
                  </a:txBody>
                  <a:tcPr anchor="ctr"/>
                </a:tc>
                <a:tc>
                  <a:txBody>
                    <a:bodyPr vert="horz" wrap="square"/>
                    <a:lstStyle/>
                    <a:p>
                      <a:pPr algn="ctr" fontAlgn="auto">
                        <a:lnSpc>
                          <a:spcPct val="100000"/>
                        </a:lnSpc>
                        <a:buNone/>
                      </a:pPr>
                      <a:r>
                        <a:rPr lang="zh-CN" altLang="zh-CN" sz="2800">
                          <a:solidFill>
                            <a:srgbClr val="000000"/>
                          </a:solidFill>
                          <a:latin typeface="楷体" panose="02010609060101010101" charset="-122"/>
                          <a:ea typeface="楷体" panose="02010609060101010101" charset="-122"/>
                          <a:sym typeface="宋体" panose="02010600030101010101" pitchFamily="2" charset="-122"/>
                        </a:rPr>
                        <a:t>王利发、李三、康六、老人、</a:t>
                      </a:r>
                    </a:p>
                    <a:p>
                      <a:pPr algn="ctr" fontAlgn="auto">
                        <a:lnSpc>
                          <a:spcPct val="100000"/>
                        </a:lnSpc>
                        <a:buNone/>
                      </a:pPr>
                      <a:r>
                        <a:rPr lang="zh-CN" altLang="zh-CN" sz="2800">
                          <a:solidFill>
                            <a:srgbClr val="000000"/>
                          </a:solidFill>
                          <a:latin typeface="楷体" panose="02010609060101010101" charset="-122"/>
                          <a:ea typeface="楷体" panose="02010609060101010101" charset="-122"/>
                          <a:sym typeface="宋体" panose="02010600030101010101" pitchFamily="2" charset="-122"/>
                        </a:rPr>
                        <a:t>乡妇、小妞、康顺子</a:t>
                      </a:r>
                    </a:p>
                  </a:txBody>
                  <a:tcPr anchor="ctr"/>
                </a:tc>
                <a:extLst>
                  <a:ext uri="{0D108BD9-81ED-4DB2-BD59-A6C34878D82A}">
                    <a16:rowId xmlns:a16="http://schemas.microsoft.com/office/drawing/2014/main" val="10001"/>
                  </a:ext>
                </a:extLst>
              </a:tr>
              <a:tr h="731520">
                <a:tc>
                  <a:txBody>
                    <a:bodyPr vert="horz" wrap="square"/>
                    <a:lstStyle/>
                    <a:p>
                      <a:pPr algn="ctr">
                        <a:lnSpc>
                          <a:spcPct val="150000"/>
                        </a:lnSpc>
                        <a:buNone/>
                      </a:pPr>
                      <a:endParaRPr lang="zh-CN" altLang="zh-CN" sz="2800">
                        <a:solidFill>
                          <a:srgbClr val="C00000"/>
                        </a:solidFill>
                        <a:latin typeface="楷体" panose="02010609060101010101" charset="-122"/>
                        <a:ea typeface="楷体" panose="02010609060101010101" charset="-122"/>
                        <a:sym typeface="宋体" panose="02010600030101010101" pitchFamily="2" charset="-122"/>
                      </a:endParaRPr>
                    </a:p>
                  </a:txBody>
                  <a:tcPr anchor="ctr"/>
                </a:tc>
                <a:tc>
                  <a:txBody>
                    <a:bodyPr vert="horz" wrap="square"/>
                    <a:lstStyle/>
                    <a:p>
                      <a:pPr algn="ctr">
                        <a:lnSpc>
                          <a:spcPct val="150000"/>
                        </a:lnSpc>
                        <a:buNone/>
                      </a:pPr>
                      <a:r>
                        <a:rPr lang="zh-CN" altLang="zh-CN" sz="2800">
                          <a:solidFill>
                            <a:srgbClr val="000000"/>
                          </a:solidFill>
                          <a:latin typeface="楷体" panose="02010609060101010101" charset="-122"/>
                          <a:ea typeface="楷体" panose="02010609060101010101" charset="-122"/>
                          <a:sym typeface="宋体" panose="02010600030101010101" pitchFamily="2" charset="-122"/>
                        </a:rPr>
                        <a:t>秦仲义</a:t>
                      </a:r>
                    </a:p>
                  </a:txBody>
                  <a:tcPr anchor="ctr"/>
                </a:tc>
                <a:extLst>
                  <a:ext uri="{0D108BD9-81ED-4DB2-BD59-A6C34878D82A}">
                    <a16:rowId xmlns:a16="http://schemas.microsoft.com/office/drawing/2014/main" val="10002"/>
                  </a:ext>
                </a:extLst>
              </a:tr>
              <a:tr h="731520">
                <a:tc>
                  <a:txBody>
                    <a:bodyPr vert="horz" wrap="square"/>
                    <a:lstStyle/>
                    <a:p>
                      <a:pPr algn="ctr">
                        <a:lnSpc>
                          <a:spcPct val="150000"/>
                        </a:lnSpc>
                        <a:buNone/>
                      </a:pPr>
                      <a:endParaRPr lang="zh-CN" altLang="zh-CN" sz="2800">
                        <a:solidFill>
                          <a:srgbClr val="C00000"/>
                        </a:solidFill>
                        <a:latin typeface="楷体" panose="02010609060101010101" charset="-122"/>
                        <a:ea typeface="楷体" panose="02010609060101010101" charset="-122"/>
                        <a:sym typeface="宋体" panose="02010600030101010101" pitchFamily="2" charset="-122"/>
                      </a:endParaRPr>
                    </a:p>
                  </a:txBody>
                  <a:tcPr anchor="ctr"/>
                </a:tc>
                <a:tc>
                  <a:txBody>
                    <a:bodyPr vert="horz" wrap="square"/>
                    <a:lstStyle/>
                    <a:p>
                      <a:pPr algn="ctr">
                        <a:lnSpc>
                          <a:spcPct val="150000"/>
                        </a:lnSpc>
                        <a:buNone/>
                      </a:pPr>
                      <a:r>
                        <a:rPr lang="zh-CN" altLang="zh-CN" sz="2800">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松二爷</a:t>
                      </a:r>
                      <a:r>
                        <a:rPr lang="en-US" altLang="zh-CN" sz="2800">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2800">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常四爷</a:t>
                      </a:r>
                    </a:p>
                  </a:txBody>
                  <a:tcPr anchor="ctr"/>
                </a:tc>
                <a:extLst>
                  <a:ext uri="{0D108BD9-81ED-4DB2-BD59-A6C34878D82A}">
                    <a16:rowId xmlns:a16="http://schemas.microsoft.com/office/drawing/2014/main" val="10003"/>
                  </a:ext>
                </a:extLst>
              </a:tr>
              <a:tr h="1308100">
                <a:tc>
                  <a:txBody>
                    <a:bodyPr vert="horz" wrap="square"/>
                    <a:lstStyle/>
                    <a:p>
                      <a:pPr algn="ctr">
                        <a:lnSpc>
                          <a:spcPct val="150000"/>
                        </a:lnSpc>
                        <a:buNone/>
                      </a:pPr>
                      <a:endParaRPr lang="zh-CN" altLang="zh-CN" sz="2800">
                        <a:solidFill>
                          <a:srgbClr val="C00000"/>
                        </a:solidFill>
                        <a:latin typeface="楷体" panose="02010609060101010101" charset="-122"/>
                        <a:ea typeface="楷体" panose="02010609060101010101" charset="-122"/>
                        <a:sym typeface="宋体" panose="02010600030101010101" pitchFamily="2" charset="-122"/>
                      </a:endParaRPr>
                    </a:p>
                  </a:txBody>
                  <a:tcPr anchor="ctr"/>
                </a:tc>
                <a:tc>
                  <a:txBody>
                    <a:bodyPr vert="horz" wrap="square"/>
                    <a:lstStyle/>
                    <a:p>
                      <a:pPr algn="ctr" fontAlgn="auto">
                        <a:lnSpc>
                          <a:spcPct val="100000"/>
                        </a:lnSpc>
                        <a:buNone/>
                      </a:pP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打手</a:t>
                      </a:r>
                      <a:r>
                        <a:rPr lang="zh-CN" altLang="zh-CN" sz="2800">
                          <a:solidFill>
                            <a:srgbClr val="000000"/>
                          </a:solidFill>
                          <a:latin typeface="楷体" panose="02010609060101010101" charset="-122"/>
                          <a:ea typeface="楷体" panose="02010609060101010101" charset="-122"/>
                          <a:sym typeface="宋体" panose="02010600030101010101" pitchFamily="2" charset="-122"/>
                        </a:rPr>
                        <a:t>二德子、</a:t>
                      </a: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吃洋饭的恶霸</a:t>
                      </a:r>
                      <a:r>
                        <a:rPr lang="zh-CN" altLang="zh-CN" sz="2800">
                          <a:solidFill>
                            <a:srgbClr val="000000"/>
                          </a:solidFill>
                          <a:latin typeface="楷体" panose="02010609060101010101" charset="-122"/>
                          <a:ea typeface="楷体" panose="02010609060101010101" charset="-122"/>
                          <a:sym typeface="宋体" panose="02010600030101010101" pitchFamily="2" charset="-122"/>
                        </a:rPr>
                        <a:t>马五爷、</a:t>
                      </a: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西太后的宠奴</a:t>
                      </a:r>
                      <a:r>
                        <a:rPr lang="zh-CN" altLang="zh-CN" sz="2800">
                          <a:solidFill>
                            <a:srgbClr val="000000"/>
                          </a:solidFill>
                          <a:latin typeface="楷体" panose="02010609060101010101" charset="-122"/>
                          <a:ea typeface="楷体" panose="02010609060101010101" charset="-122"/>
                          <a:sym typeface="宋体" panose="02010600030101010101" pitchFamily="2" charset="-122"/>
                        </a:rPr>
                        <a:t>庞太监、</a:t>
                      </a: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特务</a:t>
                      </a:r>
                      <a:r>
                        <a:rPr lang="zh-CN" altLang="zh-CN" sz="2800">
                          <a:solidFill>
                            <a:srgbClr val="000000"/>
                          </a:solidFill>
                          <a:latin typeface="楷体" panose="02010609060101010101" charset="-122"/>
                          <a:ea typeface="楷体" panose="02010609060101010101" charset="-122"/>
                          <a:sym typeface="宋体" panose="02010600030101010101" pitchFamily="2" charset="-122"/>
                        </a:rPr>
                        <a:t>宋恩子、吴祥子。</a:t>
                      </a:r>
                    </a:p>
                  </a:txBody>
                  <a:tcPr anchor="ctr"/>
                </a:tc>
                <a:extLst>
                  <a:ext uri="{0D108BD9-81ED-4DB2-BD59-A6C34878D82A}">
                    <a16:rowId xmlns:a16="http://schemas.microsoft.com/office/drawing/2014/main" val="10004"/>
                  </a:ext>
                </a:extLst>
              </a:tr>
              <a:tr h="1342390">
                <a:tc>
                  <a:txBody>
                    <a:bodyPr vert="horz" wrap="square"/>
                    <a:lstStyle/>
                    <a:p>
                      <a:pPr algn="ctr">
                        <a:lnSpc>
                          <a:spcPct val="150000"/>
                        </a:lnSpc>
                        <a:buNone/>
                      </a:pPr>
                      <a:endParaRPr lang="zh-CN" altLang="zh-CN" sz="2800">
                        <a:solidFill>
                          <a:srgbClr val="C00000"/>
                        </a:solidFill>
                        <a:latin typeface="楷体" panose="02010609060101010101" charset="-122"/>
                        <a:ea typeface="楷体" panose="02010609060101010101" charset="-122"/>
                        <a:sym typeface="宋体" panose="02010600030101010101" pitchFamily="2" charset="-122"/>
                      </a:endParaRPr>
                    </a:p>
                  </a:txBody>
                  <a:tcPr anchor="ctr"/>
                </a:tc>
                <a:tc>
                  <a:txBody>
                    <a:bodyPr vert="horz" wrap="square"/>
                    <a:lstStyle/>
                    <a:p>
                      <a:pPr algn="ctr" fontAlgn="auto">
                        <a:lnSpc>
                          <a:spcPct val="100000"/>
                        </a:lnSpc>
                        <a:buNone/>
                      </a:pP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江湖骗子</a:t>
                      </a:r>
                      <a:r>
                        <a:rPr lang="zh-CN" altLang="zh-CN" sz="2800">
                          <a:solidFill>
                            <a:srgbClr val="000000"/>
                          </a:solidFill>
                          <a:latin typeface="楷体" panose="02010609060101010101" charset="-122"/>
                          <a:ea typeface="楷体" panose="02010609060101010101" charset="-122"/>
                          <a:sym typeface="宋体" panose="02010600030101010101" pitchFamily="2" charset="-122"/>
                        </a:rPr>
                        <a:t>唐铁嘴、</a:t>
                      </a: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人口贩子</a:t>
                      </a:r>
                      <a:r>
                        <a:rPr lang="zh-CN" altLang="zh-CN" sz="2800">
                          <a:solidFill>
                            <a:srgbClr val="000000"/>
                          </a:solidFill>
                          <a:latin typeface="楷体" panose="02010609060101010101" charset="-122"/>
                          <a:ea typeface="楷体" panose="02010609060101010101" charset="-122"/>
                          <a:sym typeface="宋体" panose="02010600030101010101" pitchFamily="2" charset="-122"/>
                        </a:rPr>
                        <a:t>刘麻子、</a:t>
                      </a:r>
                    </a:p>
                    <a:p>
                      <a:pPr algn="ctr" fontAlgn="auto">
                        <a:lnSpc>
                          <a:spcPct val="100000"/>
                        </a:lnSpc>
                        <a:buNone/>
                      </a:pPr>
                      <a:r>
                        <a:rPr altLang="zh-CN" sz="2800" u="sng" err="1">
                          <a:solidFill>
                            <a:srgbClr val="000000"/>
                          </a:solidFill>
                          <a:uFill>
                            <a:solidFill>
                              <a:srgbClr val="FF0000"/>
                            </a:solidFill>
                          </a:uFill>
                          <a:latin typeface="楷体" panose="02010609060101010101" charset="-122"/>
                          <a:ea typeface="楷体" panose="02010609060101010101" charset="-122"/>
                          <a:sym typeface="宋体" panose="02010600030101010101" pitchFamily="2" charset="-122"/>
                        </a:rPr>
                        <a:t>流氓</a:t>
                      </a:r>
                      <a:r>
                        <a:rPr lang="zh-CN" altLang="zh-CN" sz="2800">
                          <a:solidFill>
                            <a:srgbClr val="000000"/>
                          </a:solidFill>
                          <a:latin typeface="楷体" panose="02010609060101010101" charset="-122"/>
                          <a:ea typeface="楷体" panose="02010609060101010101" charset="-122"/>
                          <a:sym typeface="宋体" panose="02010600030101010101" pitchFamily="2" charset="-122"/>
                        </a:rPr>
                        <a:t>黄胖子</a:t>
                      </a:r>
                    </a:p>
                  </a:txBody>
                  <a:tcPr anchor="ctr"/>
                </a:tc>
                <a:extLst>
                  <a:ext uri="{0D108BD9-81ED-4DB2-BD59-A6C34878D82A}">
                    <a16:rowId xmlns:a16="http://schemas.microsoft.com/office/drawing/2014/main" val="10005"/>
                  </a:ext>
                </a:extLst>
              </a:tr>
            </a:tbl>
          </a:graphicData>
        </a:graphic>
      </p:graphicFrame>
      <p:sp>
        <p:nvSpPr>
          <p:cNvPr id="7" name="文本框 6"/>
          <p:cNvSpPr txBox="1"/>
          <p:nvPr>
            <p:custDataLst>
              <p:tags r:id="rId5"/>
            </p:custDataLst>
          </p:nvPr>
        </p:nvSpPr>
        <p:spPr>
          <a:xfrm>
            <a:off x="1470025" y="1811655"/>
            <a:ext cx="2919095" cy="52197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下层劳动人民</a:t>
            </a:r>
          </a:p>
        </p:txBody>
      </p:sp>
      <p:sp>
        <p:nvSpPr>
          <p:cNvPr id="8" name="文本框 7"/>
          <p:cNvSpPr txBox="1"/>
          <p:nvPr>
            <p:custDataLst>
              <p:tags r:id="rId6"/>
            </p:custDataLst>
          </p:nvPr>
        </p:nvSpPr>
        <p:spPr>
          <a:xfrm>
            <a:off x="1684020" y="2729865"/>
            <a:ext cx="2029460" cy="52197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民族资本家</a:t>
            </a:r>
          </a:p>
        </p:txBody>
      </p:sp>
      <p:sp>
        <p:nvSpPr>
          <p:cNvPr id="9" name="文本框 8"/>
          <p:cNvSpPr txBox="1"/>
          <p:nvPr>
            <p:custDataLst>
              <p:tags r:id="rId7"/>
            </p:custDataLst>
          </p:nvPr>
        </p:nvSpPr>
        <p:spPr>
          <a:xfrm>
            <a:off x="1757045" y="3347720"/>
            <a:ext cx="2005965" cy="52197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有闲阶级</a:t>
            </a:r>
          </a:p>
        </p:txBody>
      </p:sp>
      <p:sp>
        <p:nvSpPr>
          <p:cNvPr id="10" name="文本框 9"/>
          <p:cNvSpPr txBox="1"/>
          <p:nvPr>
            <p:custDataLst>
              <p:tags r:id="rId8"/>
            </p:custDataLst>
          </p:nvPr>
        </p:nvSpPr>
        <p:spPr>
          <a:xfrm>
            <a:off x="487045" y="4197350"/>
            <a:ext cx="4545965" cy="95313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帝国主义、封建主义、</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官僚资本主义势力及其奴才</a:t>
            </a:r>
            <a:endParaRPr kumimoji="0" lang="zh-CN" altLang="en-US" sz="2800" b="1"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11" name="文本框 10"/>
          <p:cNvSpPr txBox="1"/>
          <p:nvPr>
            <p:custDataLst>
              <p:tags r:id="rId9"/>
            </p:custDataLst>
          </p:nvPr>
        </p:nvSpPr>
        <p:spPr>
          <a:xfrm>
            <a:off x="1757045" y="5586730"/>
            <a:ext cx="2981960" cy="637675"/>
          </a:xfrm>
          <a:prstGeom prst="rect">
            <a:avLst/>
          </a:prstGeom>
          <a:noFill/>
        </p:spPr>
        <p:txBody>
          <a:bodyPr wrap="square" rtlCol="0" anchor="t">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cs typeface="Arial"/>
                <a:sym typeface="宋体" panose="02010600030101010101" pitchFamily="2" charset="-122"/>
              </a:rPr>
              <a:t>社会渣滓</a:t>
            </a:r>
          </a:p>
        </p:txBody>
      </p:sp>
      <p:sp>
        <p:nvSpPr>
          <p:cNvPr id="2" name="标题 1"/>
          <p:cNvSpPr>
            <a:spLocks noGrp="1"/>
          </p:cNvSpPr>
          <p:nvPr>
            <p:ph type="title"/>
            <p:custDataLst>
              <p:tags r:id="rId10"/>
            </p:custDataLst>
          </p:nvPr>
        </p:nvSpPr>
        <p:spPr>
          <a:xfrm>
            <a:off x="487045" y="104775"/>
            <a:ext cx="10806430" cy="544830"/>
          </a:xfrm>
        </p:spPr>
        <p:txBody>
          <a:bodyPr/>
          <a:lstStyle/>
          <a:p>
            <a:pPr fontAlgn="auto">
              <a:lnSpc>
                <a:spcPct val="100000"/>
              </a:lnSpc>
            </a:pPr>
            <a:r>
              <a:rPr lang="zh-CN" altLang="zh-CN" sz="2800" b="1">
                <a:solidFill>
                  <a:srgbClr val="000000"/>
                </a:solidFill>
                <a:latin typeface="楷体" panose="02010609060101010101" charset="-122"/>
                <a:ea typeface="楷体" panose="02010609060101010101" charset="-122"/>
                <a:cs typeface="楷体" panose="02010609060101010101" charset="-122"/>
              </a:rPr>
              <a:t>《茶馆》第一幕人物众多</a:t>
            </a:r>
            <a:r>
              <a:rPr lang="en-US" altLang="zh-CN" sz="2800" b="1">
                <a:solidFill>
                  <a:srgbClr val="000000"/>
                </a:solidFill>
                <a:latin typeface="楷体" panose="02010609060101010101" charset="-122"/>
                <a:ea typeface="楷体" panose="02010609060101010101" charset="-122"/>
                <a:cs typeface="楷体" panose="02010609060101010101" charset="-122"/>
              </a:rPr>
              <a:t>,</a:t>
            </a:r>
            <a:r>
              <a:rPr lang="zh-CN" altLang="zh-CN" sz="2800" b="1">
                <a:solidFill>
                  <a:srgbClr val="000000"/>
                </a:solidFill>
                <a:latin typeface="楷体" panose="02010609060101010101" charset="-122"/>
                <a:ea typeface="楷体" panose="02010609060101010101" charset="-122"/>
                <a:cs typeface="楷体" panose="02010609060101010101" charset="-122"/>
              </a:rPr>
              <a:t>试按照社会阶层给这些人物归类。</a:t>
            </a:r>
          </a:p>
        </p:txBody>
      </p:sp>
    </p:spTree>
    <p:custDataLst>
      <p:tags r:id="rId11"/>
    </p:custDataLst>
    <p:extLst>
      <p:ext uri="{BB962C8B-B14F-4D97-AF65-F5344CB8AC3E}">
        <p14:creationId xmlns:p14="http://schemas.microsoft.com/office/powerpoint/2010/main" val="2175205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anim calcmode="lin" valueType="num">
                                      <p:cBhvr>
                                        <p:cTn id="13" dur="2000" fill="hold"/>
                                        <p:tgtEl>
                                          <p:spTgt spid="8"/>
                                        </p:tgtEl>
                                        <p:attrNameLst>
                                          <p:attrName>ppt_w</p:attrName>
                                        </p:attrNameLst>
                                      </p:cBhvr>
                                      <p:tavLst>
                                        <p:tav tm="0" fmla="#ppt_w*sin(2.5*pi*$)">
                                          <p:val>
                                            <p:fltVal val="0"/>
                                          </p:val>
                                        </p:tav>
                                        <p:tav tm="100000">
                                          <p:val>
                                            <p:fltVal val="1"/>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Left)">
                                      <p:cBhvr>
                                        <p:cTn id="19" dur="500"/>
                                        <p:tgtEl>
                                          <p:spTgt spid="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edge">
                                      <p:cBhvr>
                                        <p:cTn id="24" dur="2000"/>
                                        <p:tgtEl>
                                          <p:spTgt spid="10"/>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80">
                                          <p:stCondLst>
                                            <p:cond delay="0"/>
                                          </p:stCondLst>
                                        </p:cTn>
                                        <p:tgtEl>
                                          <p:spTgt spid="11"/>
                                        </p:tgtEl>
                                      </p:cBhvr>
                                    </p:animEffect>
                                    <p:anim calcmode="lin" valueType="num">
                                      <p:cBhvr>
                                        <p:cTn id="3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5" dur="26">
                                          <p:stCondLst>
                                            <p:cond delay="650"/>
                                          </p:stCondLst>
                                        </p:cTn>
                                        <p:tgtEl>
                                          <p:spTgt spid="11"/>
                                        </p:tgtEl>
                                      </p:cBhvr>
                                      <p:to x="100000" y="60000"/>
                                    </p:animScale>
                                    <p:animScale>
                                      <p:cBhvr>
                                        <p:cTn id="36" dur="166" decel="50000">
                                          <p:stCondLst>
                                            <p:cond delay="676"/>
                                          </p:stCondLst>
                                        </p:cTn>
                                        <p:tgtEl>
                                          <p:spTgt spid="11"/>
                                        </p:tgtEl>
                                      </p:cBhvr>
                                      <p:to x="100000" y="100000"/>
                                    </p:animScale>
                                    <p:animScale>
                                      <p:cBhvr>
                                        <p:cTn id="37" dur="26">
                                          <p:stCondLst>
                                            <p:cond delay="1312"/>
                                          </p:stCondLst>
                                        </p:cTn>
                                        <p:tgtEl>
                                          <p:spTgt spid="11"/>
                                        </p:tgtEl>
                                      </p:cBhvr>
                                      <p:to x="100000" y="80000"/>
                                    </p:animScale>
                                    <p:animScale>
                                      <p:cBhvr>
                                        <p:cTn id="38" dur="166" decel="50000">
                                          <p:stCondLst>
                                            <p:cond delay="1338"/>
                                          </p:stCondLst>
                                        </p:cTn>
                                        <p:tgtEl>
                                          <p:spTgt spid="11"/>
                                        </p:tgtEl>
                                      </p:cBhvr>
                                      <p:to x="100000" y="100000"/>
                                    </p:animScale>
                                    <p:animScale>
                                      <p:cBhvr>
                                        <p:cTn id="39" dur="26">
                                          <p:stCondLst>
                                            <p:cond delay="1642"/>
                                          </p:stCondLst>
                                        </p:cTn>
                                        <p:tgtEl>
                                          <p:spTgt spid="11"/>
                                        </p:tgtEl>
                                      </p:cBhvr>
                                      <p:to x="100000" y="90000"/>
                                    </p:animScale>
                                    <p:animScale>
                                      <p:cBhvr>
                                        <p:cTn id="40" dur="166" decel="50000">
                                          <p:stCondLst>
                                            <p:cond delay="1668"/>
                                          </p:stCondLst>
                                        </p:cTn>
                                        <p:tgtEl>
                                          <p:spTgt spid="11"/>
                                        </p:tgtEl>
                                      </p:cBhvr>
                                      <p:to x="100000" y="100000"/>
                                    </p:animScale>
                                    <p:animScale>
                                      <p:cBhvr>
                                        <p:cTn id="41" dur="26">
                                          <p:stCondLst>
                                            <p:cond delay="1808"/>
                                          </p:stCondLst>
                                        </p:cTn>
                                        <p:tgtEl>
                                          <p:spTgt spid="11"/>
                                        </p:tgtEl>
                                      </p:cBhvr>
                                      <p:to x="100000" y="95000"/>
                                    </p:animScale>
                                    <p:animScale>
                                      <p:cBhvr>
                                        <p:cTn id="42"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aphicFrame>
        <p:nvGraphicFramePr>
          <p:cNvPr id="5" name="表格 5"/>
          <p:cNvGraphicFramePr>
            <a:graphicFrameLocks noGrp="1"/>
          </p:cNvGraphicFramePr>
          <p:nvPr>
            <p:ph sz="half" idx="2"/>
            <p:custDataLst>
              <p:tags r:id="rId4"/>
            </p:custDataLst>
            <p:extLst>
              <p:ext uri="{D42A27DB-BD31-4B8C-83A1-F6EECF244321}">
                <p14:modId xmlns:p14="http://schemas.microsoft.com/office/powerpoint/2010/main" val="2725411324"/>
              </p:ext>
            </p:extLst>
          </p:nvPr>
        </p:nvGraphicFramePr>
        <p:xfrm>
          <a:off x="1014678" y="775335"/>
          <a:ext cx="10162644" cy="5842549"/>
        </p:xfrm>
        <a:graphic>
          <a:graphicData uri="http://schemas.openxmlformats.org/drawingml/2006/table">
            <a:tbl>
              <a:tblPr firstRow="1" bandRow="1">
                <a:tableStyleId>{5C22544A-7EE6-4342-B048-85BDC9FD1C3A}</a:tableStyleId>
              </a:tblPr>
              <a:tblGrid>
                <a:gridCol w="1474695">
                  <a:extLst>
                    <a:ext uri="{9D8B030D-6E8A-4147-A177-3AD203B41FA5}">
                      <a16:colId xmlns:a16="http://schemas.microsoft.com/office/drawing/2014/main" val="20000"/>
                    </a:ext>
                  </a:extLst>
                </a:gridCol>
                <a:gridCol w="4864859">
                  <a:extLst>
                    <a:ext uri="{9D8B030D-6E8A-4147-A177-3AD203B41FA5}">
                      <a16:colId xmlns:a16="http://schemas.microsoft.com/office/drawing/2014/main" val="20001"/>
                    </a:ext>
                  </a:extLst>
                </a:gridCol>
                <a:gridCol w="3823090">
                  <a:extLst>
                    <a:ext uri="{9D8B030D-6E8A-4147-A177-3AD203B41FA5}">
                      <a16:colId xmlns:a16="http://schemas.microsoft.com/office/drawing/2014/main" val="20002"/>
                    </a:ext>
                  </a:extLst>
                </a:gridCol>
              </a:tblGrid>
              <a:tr h="506235">
                <a:tc>
                  <a:txBody>
                    <a:bodyPr vert="horz" wrap="square"/>
                    <a:lstStyle/>
                    <a:p>
                      <a:pPr algn="ctr"/>
                      <a:r>
                        <a:rPr lang="zh-CN" altLang="en-US" sz="2800" b="1">
                          <a:latin typeface="楷体" panose="02010609060101010101" charset="-122"/>
                          <a:ea typeface="楷体" panose="02010609060101010101" charset="-122"/>
                        </a:rPr>
                        <a:t>序号</a:t>
                      </a:r>
                    </a:p>
                  </a:txBody>
                  <a:tcPr/>
                </a:tc>
                <a:tc>
                  <a:txBody>
                    <a:bodyPr vert="horz" wrap="square"/>
                    <a:lstStyle/>
                    <a:p>
                      <a:pPr algn="ctr"/>
                      <a:r>
                        <a:rPr lang="zh-CN" altLang="en-US" sz="2800" b="1">
                          <a:latin typeface="楷体" panose="02010609060101010101" charset="-122"/>
                          <a:ea typeface="楷体" panose="02010609060101010101" charset="-122"/>
                        </a:rPr>
                        <a:t>主要事件</a:t>
                      </a:r>
                    </a:p>
                  </a:txBody>
                  <a:tcPr/>
                </a:tc>
                <a:tc>
                  <a:txBody>
                    <a:bodyPr vert="horz" wrap="square"/>
                    <a:lstStyle/>
                    <a:p>
                      <a:pPr algn="ctr"/>
                      <a:r>
                        <a:rPr lang="zh-CN" altLang="en-US" sz="2800">
                          <a:latin typeface="楷体" panose="02010609060101010101" charset="-122"/>
                          <a:ea typeface="楷体" panose="02010609060101010101" charset="-122"/>
                        </a:rPr>
                        <a:t>核心人物</a:t>
                      </a:r>
                    </a:p>
                  </a:txBody>
                  <a:tcPr/>
                </a:tc>
                <a:extLst>
                  <a:ext uri="{0D108BD9-81ED-4DB2-BD59-A6C34878D82A}">
                    <a16:rowId xmlns:a16="http://schemas.microsoft.com/office/drawing/2014/main" val="10000"/>
                  </a:ext>
                </a:extLst>
              </a:tr>
              <a:tr h="526319">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①</a:t>
                      </a:r>
                    </a:p>
                  </a:txBody>
                  <a:tcPr/>
                </a:tc>
                <a:tc>
                  <a:txBody>
                    <a:bodyPr vert="horz" wrap="square"/>
                    <a:lstStyle/>
                    <a:p>
                      <a:r>
                        <a:rPr lang="zh-CN" altLang="en-US" sz="2800" b="1">
                          <a:latin typeface="楷体" panose="02010609060101010101" charset="-122"/>
                          <a:ea typeface="楷体" panose="02010609060101010101" charset="-122"/>
                        </a:rPr>
                        <a:t>唐铁嘴看相，王利发送茶</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sym typeface="+mn-ea"/>
                        </a:rPr>
                        <a:t>唐铁嘴、王利发</a:t>
                      </a:r>
                    </a:p>
                  </a:txBody>
                  <a:tcPr/>
                </a:tc>
                <a:extLst>
                  <a:ext uri="{0D108BD9-81ED-4DB2-BD59-A6C34878D82A}">
                    <a16:rowId xmlns:a16="http://schemas.microsoft.com/office/drawing/2014/main" val="10001"/>
                  </a:ext>
                </a:extLst>
              </a:tr>
              <a:tr h="859843">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②</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2"/>
                  </a:ext>
                </a:extLst>
              </a:tr>
              <a:tr h="582527">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③</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3"/>
                  </a:ext>
                </a:extLst>
              </a:tr>
              <a:tr h="593124">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④</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4"/>
                  </a:ext>
                </a:extLst>
              </a:tr>
              <a:tr h="704335">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⑤</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5"/>
                  </a:ext>
                </a:extLst>
              </a:tr>
              <a:tr h="637564">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⑥</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6"/>
                  </a:ext>
                </a:extLst>
              </a:tr>
              <a:tr h="622825">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⑦</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0007"/>
                  </a:ext>
                </a:extLst>
              </a:tr>
              <a:tr h="797852">
                <a:tc>
                  <a:txBody>
                    <a:bodyPr vert="horz" wrap="square"/>
                    <a:lstStyle/>
                    <a:p>
                      <a:pPr algn="ctr"/>
                      <a:r>
                        <a:rPr lang="zh-CN" altLang="en-US" sz="2800" b="1">
                          <a:latin typeface="楷体" panose="02010609060101010101" charset="-122"/>
                          <a:ea typeface="楷体" panose="02010609060101010101" charset="-122"/>
                          <a:cs typeface="Calibri" panose="020f0502020204030204" pitchFamily="34" charset="0"/>
                        </a:rPr>
                        <a:t>⑧</a:t>
                      </a:r>
                    </a:p>
                  </a:txBody>
                  <a:tcPr/>
                </a:tc>
                <a:tc>
                  <a:txBody>
                    <a:bodyPr vert="horz" wrap="square"/>
                    <a:lstStyle/>
                    <a:p>
                      <a:endParaRPr lang="zh-CN" altLang="en-US" sz="2800" b="1">
                        <a:latin typeface="楷体" panose="02010609060101010101" charset="-122"/>
                        <a:ea typeface="楷体" panose="02010609060101010101" charset="-122"/>
                      </a:endParaRPr>
                    </a:p>
                  </a:txBody>
                  <a:tcPr/>
                </a:tc>
                <a:tc>
                  <a:txBody>
                    <a:bodyPr vert="horz" wrap="square"/>
                    <a:lstStyle/>
                    <a:p>
                      <a:pPr algn="ctr"/>
                      <a:endParaRPr lang="zh-CN" altLang="en-US" sz="2800" b="1">
                        <a:solidFill>
                          <a:schemeClr val="tx1"/>
                        </a:solidFill>
                        <a:latin typeface="楷体" panose="02010609060101010101" charset="-122"/>
                        <a:ea typeface="楷体" panose="02010609060101010101" charset="-122"/>
                      </a:endParaRPr>
                    </a:p>
                  </a:txBody>
                  <a:tcPr/>
                </a:tc>
                <a:extLst>
                  <a:ext uri="{0D108BD9-81ED-4DB2-BD59-A6C34878D82A}">
                    <a16:rowId xmlns:a16="http://schemas.microsoft.com/office/drawing/2014/main" val="1410475683"/>
                  </a:ext>
                </a:extLst>
              </a:tr>
            </a:tbl>
          </a:graphicData>
        </a:graphic>
      </p:graphicFrame>
      <p:sp>
        <p:nvSpPr>
          <p:cNvPr id="6" name="标题 5"/>
          <p:cNvSpPr>
            <a:spLocks noGrp="1"/>
          </p:cNvSpPr>
          <p:nvPr>
            <p:ph type="title"/>
            <p:custDataLst>
              <p:tags r:id="rId5"/>
            </p:custDataLst>
          </p:nvPr>
        </p:nvSpPr>
        <p:spPr>
          <a:xfrm>
            <a:off x="1217930" y="315595"/>
            <a:ext cx="8229600" cy="459740"/>
          </a:xfrm>
          <a:noFill/>
        </p:spPr>
        <p:txBody>
          <a:bodyPr>
            <a:normAutofit fontScale="90000"/>
          </a:bodyPr>
          <a:lstStyle/>
          <a:p>
            <a:r>
              <a:rPr lang="zh-CN" altLang="en-US" sz="3200" b="1">
                <a:solidFill>
                  <a:srgbClr val="C00000"/>
                </a:solidFill>
              </a:rPr>
              <a:t>概括本幕主要情节</a:t>
            </a:r>
            <a:r>
              <a:rPr lang="zh-CN" altLang="en-US" sz="3200" b="1">
                <a:solidFill>
                  <a:srgbClr val="C00000"/>
                </a:solidFill>
                <a:sym typeface="+mn-ea"/>
              </a:rPr>
              <a:t>和主要人物</a:t>
            </a:r>
            <a:r>
              <a:rPr lang="zh-CN" altLang="en-US" sz="3200" b="1">
                <a:solidFill>
                  <a:srgbClr val="C00000"/>
                </a:solidFill>
              </a:rPr>
              <a:t>并完成表格。</a:t>
            </a:r>
          </a:p>
        </p:txBody>
      </p:sp>
      <p:graphicFrame>
        <p:nvGraphicFramePr>
          <p:cNvPr id="2" name="表格 5"/>
          <p:cNvGraphicFramePr>
            <a:graphicFrameLocks noGrp="1"/>
          </p:cNvGraphicFramePr>
          <p:nvPr>
            <p:custDataLst>
              <p:tags r:id="rId6"/>
            </p:custDataLst>
            <p:extLst>
              <p:ext uri="{D42A27DB-BD31-4B8C-83A1-F6EECF244321}">
                <p14:modId xmlns:p14="http://schemas.microsoft.com/office/powerpoint/2010/main" val="4139897261"/>
              </p:ext>
            </p:extLst>
          </p:nvPr>
        </p:nvGraphicFramePr>
        <p:xfrm>
          <a:off x="2476448" y="1778232"/>
          <a:ext cx="8700851" cy="944880"/>
        </p:xfrm>
        <a:graphic>
          <a:graphicData uri="http://schemas.openxmlformats.org/drawingml/2006/table">
            <a:tbl>
              <a:tblPr firstRow="1" bandRow="1">
                <a:tableStyleId>{5C22544A-7EE6-4342-B048-85BDC9FD1C3A}</a:tableStyleId>
              </a:tblPr>
              <a:tblGrid>
                <a:gridCol w="4872293">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792524">
                <a:tc>
                  <a:txBody>
                    <a:bodyPr vert="horz" wrap="square"/>
                    <a:lstStyle/>
                    <a:p>
                      <a:r>
                        <a:rPr lang="zh-CN" altLang="en-US" sz="2800" b="1">
                          <a:latin typeface="楷体" panose="02010609060101010101" charset="-122"/>
                          <a:ea typeface="楷体" panose="02010609060101010101" charset="-122"/>
                        </a:rPr>
                        <a:t>二德子逞凶，常四爷力抗，马五爷施威</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二德子、常四爷</a:t>
                      </a:r>
                    </a:p>
                  </a:txBody>
                  <a:tcPr/>
                </a:tc>
                <a:extLst>
                  <a:ext uri="{0D108BD9-81ED-4DB2-BD59-A6C34878D82A}">
                    <a16:rowId xmlns:a16="http://schemas.microsoft.com/office/drawing/2014/main" val="10000"/>
                  </a:ext>
                </a:extLst>
              </a:tr>
            </a:tbl>
          </a:graphicData>
        </a:graphic>
      </p:graphicFrame>
      <p:graphicFrame>
        <p:nvGraphicFramePr>
          <p:cNvPr id="3" name="表格 5"/>
          <p:cNvGraphicFramePr>
            <a:graphicFrameLocks noGrp="1"/>
          </p:cNvGraphicFramePr>
          <p:nvPr>
            <p:custDataLst>
              <p:tags r:id="rId7"/>
            </p:custDataLst>
            <p:extLst>
              <p:ext uri="{D42A27DB-BD31-4B8C-83A1-F6EECF244321}">
                <p14:modId xmlns:p14="http://schemas.microsoft.com/office/powerpoint/2010/main" val="360731281"/>
              </p:ext>
            </p:extLst>
          </p:nvPr>
        </p:nvGraphicFramePr>
        <p:xfrm>
          <a:off x="2475814" y="2691860"/>
          <a:ext cx="8701508" cy="563245"/>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563245">
                <a:tc>
                  <a:txBody>
                    <a:bodyPr vert="horz" wrap="square"/>
                    <a:lstStyle/>
                    <a:p>
                      <a:r>
                        <a:rPr lang="zh-CN" altLang="en-US" sz="2800" b="1">
                          <a:latin typeface="楷体" panose="02010609060101010101" charset="-122"/>
                          <a:ea typeface="楷体" panose="02010609060101010101" charset="-122"/>
                        </a:rPr>
                        <a:t>刘麻子拉纤，康六卖女</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刘麻子、康六</a:t>
                      </a:r>
                    </a:p>
                  </a:txBody>
                  <a:tcPr/>
                </a:tc>
                <a:extLst>
                  <a:ext uri="{0D108BD9-81ED-4DB2-BD59-A6C34878D82A}">
                    <a16:rowId xmlns:a16="http://schemas.microsoft.com/office/drawing/2014/main" val="10000"/>
                  </a:ext>
                </a:extLst>
              </a:tr>
            </a:tbl>
          </a:graphicData>
        </a:graphic>
      </p:graphicFrame>
      <p:graphicFrame>
        <p:nvGraphicFramePr>
          <p:cNvPr id="4" name="表格 5"/>
          <p:cNvGraphicFramePr>
            <a:graphicFrameLocks noGrp="1"/>
          </p:cNvGraphicFramePr>
          <p:nvPr>
            <p:custDataLst>
              <p:tags r:id="rId8"/>
            </p:custDataLst>
            <p:extLst>
              <p:ext uri="{D42A27DB-BD31-4B8C-83A1-F6EECF244321}">
                <p14:modId xmlns:p14="http://schemas.microsoft.com/office/powerpoint/2010/main" val="1985196446"/>
              </p:ext>
            </p:extLst>
          </p:nvPr>
        </p:nvGraphicFramePr>
        <p:xfrm>
          <a:off x="2475814" y="3255105"/>
          <a:ext cx="8701508" cy="590550"/>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590550">
                <a:tc>
                  <a:txBody>
                    <a:bodyPr vert="horz" wrap="square"/>
                    <a:lstStyle/>
                    <a:p>
                      <a:r>
                        <a:rPr lang="zh-CN" altLang="en-US" sz="2800" b="1">
                          <a:latin typeface="楷体" panose="02010609060101010101" charset="-122"/>
                          <a:ea typeface="楷体" panose="02010609060101010101" charset="-122"/>
                        </a:rPr>
                        <a:t>刘麻子推销，常四爷骂洋货</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刘麻子、常四爷</a:t>
                      </a:r>
                    </a:p>
                  </a:txBody>
                  <a:tcPr/>
                </a:tc>
                <a:extLst>
                  <a:ext uri="{0D108BD9-81ED-4DB2-BD59-A6C34878D82A}">
                    <a16:rowId xmlns:a16="http://schemas.microsoft.com/office/drawing/2014/main" val="10000"/>
                  </a:ext>
                </a:extLst>
              </a:tr>
            </a:tbl>
          </a:graphicData>
        </a:graphic>
      </p:graphicFrame>
      <p:graphicFrame>
        <p:nvGraphicFramePr>
          <p:cNvPr id="7" name="表格 5"/>
          <p:cNvGraphicFramePr>
            <a:graphicFrameLocks noGrp="1"/>
          </p:cNvGraphicFramePr>
          <p:nvPr>
            <p:custDataLst>
              <p:tags r:id="rId9"/>
            </p:custDataLst>
            <p:extLst>
              <p:ext uri="{D42A27DB-BD31-4B8C-83A1-F6EECF244321}">
                <p14:modId xmlns:p14="http://schemas.microsoft.com/office/powerpoint/2010/main" val="2050330621"/>
              </p:ext>
            </p:extLst>
          </p:nvPr>
        </p:nvGraphicFramePr>
        <p:xfrm>
          <a:off x="2475814" y="4530004"/>
          <a:ext cx="8701508" cy="636270"/>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636270">
                <a:tc>
                  <a:txBody>
                    <a:bodyPr vert="horz" wrap="square"/>
                    <a:lstStyle/>
                    <a:p>
                      <a:r>
                        <a:rPr lang="zh-CN" altLang="en-US" sz="2800" b="1">
                          <a:latin typeface="楷体" panose="02010609060101010101" charset="-122"/>
                          <a:ea typeface="楷体" panose="02010609060101010101" charset="-122"/>
                        </a:rPr>
                        <a:t>乡妇卖女，秦仲义谈救国</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乡妇、秦仲义、常四爷</a:t>
                      </a:r>
                    </a:p>
                  </a:txBody>
                  <a:tcPr/>
                </a:tc>
                <a:extLst>
                  <a:ext uri="{0D108BD9-81ED-4DB2-BD59-A6C34878D82A}">
                    <a16:rowId xmlns:a16="http://schemas.microsoft.com/office/drawing/2014/main" val="10000"/>
                  </a:ext>
                </a:extLst>
              </a:tr>
            </a:tbl>
          </a:graphicData>
        </a:graphic>
      </p:graphicFrame>
      <p:graphicFrame>
        <p:nvGraphicFramePr>
          <p:cNvPr id="8" name="表格 5"/>
          <p:cNvGraphicFramePr>
            <a:graphicFrameLocks noGrp="1"/>
          </p:cNvGraphicFramePr>
          <p:nvPr>
            <p:custDataLst>
              <p:tags r:id="rId10"/>
            </p:custDataLst>
            <p:extLst>
              <p:ext uri="{D42A27DB-BD31-4B8C-83A1-F6EECF244321}">
                <p14:modId xmlns:p14="http://schemas.microsoft.com/office/powerpoint/2010/main" val="4199499815"/>
              </p:ext>
            </p:extLst>
          </p:nvPr>
        </p:nvGraphicFramePr>
        <p:xfrm>
          <a:off x="2475813" y="5177282"/>
          <a:ext cx="8701508" cy="628650"/>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628650">
                <a:tc>
                  <a:txBody>
                    <a:bodyPr vert="horz" wrap="square"/>
                    <a:lstStyle/>
                    <a:p>
                      <a:r>
                        <a:rPr lang="zh-CN" altLang="en-US" sz="2800" b="1">
                          <a:latin typeface="楷体" panose="02010609060101010101" charset="-122"/>
                          <a:ea typeface="楷体" panose="02010609060101010101" charset="-122"/>
                        </a:rPr>
                        <a:t>秦庞争锋，茶客闲谈</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秦仲义、庞太监</a:t>
                      </a:r>
                    </a:p>
                  </a:txBody>
                  <a:tcPr/>
                </a:tc>
                <a:extLst>
                  <a:ext uri="{0D108BD9-81ED-4DB2-BD59-A6C34878D82A}">
                    <a16:rowId xmlns:a16="http://schemas.microsoft.com/office/drawing/2014/main" val="10000"/>
                  </a:ext>
                </a:extLst>
              </a:tr>
            </a:tbl>
          </a:graphicData>
        </a:graphic>
      </p:graphicFrame>
      <p:graphicFrame>
        <p:nvGraphicFramePr>
          <p:cNvPr id="9" name="表格 5"/>
          <p:cNvGraphicFramePr>
            <a:graphicFrameLocks noGrp="1"/>
          </p:cNvGraphicFramePr>
          <p:nvPr>
            <p:custDataLst>
              <p:tags r:id="rId11"/>
            </p:custDataLst>
            <p:extLst>
              <p:ext uri="{D42A27DB-BD31-4B8C-83A1-F6EECF244321}">
                <p14:modId xmlns:p14="http://schemas.microsoft.com/office/powerpoint/2010/main" val="3770698838"/>
              </p:ext>
            </p:extLst>
          </p:nvPr>
        </p:nvGraphicFramePr>
        <p:xfrm>
          <a:off x="2475814" y="5794924"/>
          <a:ext cx="8701508" cy="944880"/>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833968">
                <a:tc>
                  <a:txBody>
                    <a:bodyPr vert="horz" wrap="square"/>
                    <a:lstStyle/>
                    <a:p>
                      <a:r>
                        <a:rPr lang="zh-CN" altLang="en-US" sz="2800" b="1">
                          <a:latin typeface="楷体" panose="02010609060101010101" charset="-122"/>
                          <a:ea typeface="楷体" panose="02010609060101010101" charset="-122"/>
                        </a:rPr>
                        <a:t>常四爷被捕，庞太监买妻</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常四爷、宋恩子二人 、</a:t>
                      </a:r>
                      <a:endParaRPr lang="en-US" altLang="zh-CN" sz="2800" b="1">
                        <a:solidFill>
                          <a:schemeClr val="tx1"/>
                        </a:solidFill>
                        <a:latin typeface="楷体" panose="02010609060101010101" charset="-122"/>
                        <a:ea typeface="楷体" panose="02010609060101010101" charset="-122"/>
                      </a:endParaRPr>
                    </a:p>
                    <a:p>
                      <a:pPr algn="ctr"/>
                      <a:r>
                        <a:rPr lang="zh-CN" altLang="en-US" sz="2800" b="1">
                          <a:solidFill>
                            <a:schemeClr val="tx1"/>
                          </a:solidFill>
                          <a:latin typeface="楷体" panose="02010609060101010101" charset="-122"/>
                          <a:ea typeface="楷体" panose="02010609060101010101" charset="-122"/>
                        </a:rPr>
                        <a:t>庞太监、康顺子</a:t>
                      </a:r>
                    </a:p>
                  </a:txBody>
                  <a:tcPr/>
                </a:tc>
                <a:extLst>
                  <a:ext uri="{0D108BD9-81ED-4DB2-BD59-A6C34878D82A}">
                    <a16:rowId xmlns:a16="http://schemas.microsoft.com/office/drawing/2014/main" val="10000"/>
                  </a:ext>
                </a:extLst>
              </a:tr>
            </a:tbl>
          </a:graphicData>
        </a:graphic>
      </p:graphicFrame>
      <p:graphicFrame>
        <p:nvGraphicFramePr>
          <p:cNvPr id="10" name="表格 5">
            <a:extLst>
              <a:ext uri="{FF2B5EF4-FFF2-40B4-BE49-F238E27FC236}">
                <a16:creationId xmlns:a16="http://schemas.microsoft.com/office/drawing/2014/main" id="{4DB83AC7-C8AB-2F0E-097E-308987D79A78}"/>
              </a:ext>
            </a:extLst>
          </p:cNvPr>
          <p:cNvGraphicFramePr>
            <a:graphicFrameLocks noGrp="1"/>
          </p:cNvGraphicFramePr>
          <p:nvPr>
            <p:custDataLst>
              <p:tags r:id="rId12"/>
            </p:custDataLst>
            <p:extLst>
              <p:ext uri="{D42A27DB-BD31-4B8C-83A1-F6EECF244321}">
                <p14:modId xmlns:p14="http://schemas.microsoft.com/office/powerpoint/2010/main" val="1209274518"/>
              </p:ext>
            </p:extLst>
          </p:nvPr>
        </p:nvGraphicFramePr>
        <p:xfrm>
          <a:off x="2475813" y="3818350"/>
          <a:ext cx="8701508" cy="711654"/>
        </p:xfrm>
        <a:graphic>
          <a:graphicData uri="http://schemas.openxmlformats.org/drawingml/2006/table">
            <a:tbl>
              <a:tblPr firstRow="1" bandRow="1">
                <a:tableStyleId>{5C22544A-7EE6-4342-B048-85BDC9FD1C3A}</a:tableStyleId>
              </a:tblPr>
              <a:tblGrid>
                <a:gridCol w="4872950">
                  <a:extLst>
                    <a:ext uri="{9D8B030D-6E8A-4147-A177-3AD203B41FA5}">
                      <a16:colId xmlns:a16="http://schemas.microsoft.com/office/drawing/2014/main" val="20000"/>
                    </a:ext>
                  </a:extLst>
                </a:gridCol>
                <a:gridCol w="3828558">
                  <a:extLst>
                    <a:ext uri="{9D8B030D-6E8A-4147-A177-3AD203B41FA5}">
                      <a16:colId xmlns:a16="http://schemas.microsoft.com/office/drawing/2014/main" val="20001"/>
                    </a:ext>
                  </a:extLst>
                </a:gridCol>
              </a:tblGrid>
              <a:tr h="711654">
                <a:tc>
                  <a:txBody>
                    <a:bodyPr vert="horz" wrap="square"/>
                    <a:lstStyle/>
                    <a:p>
                      <a:r>
                        <a:rPr lang="zh-CN" altLang="en-US" sz="2800" b="1">
                          <a:latin typeface="楷体" panose="02010609060101010101" charset="-122"/>
                          <a:ea typeface="楷体" panose="02010609060101010101" charset="-122"/>
                        </a:rPr>
                        <a:t>鸽子之争，秦仲义谈涨租</a:t>
                      </a:r>
                    </a:p>
                  </a:txBody>
                  <a:tcPr/>
                </a:tc>
                <a:tc>
                  <a:txBody>
                    <a:bodyPr vert="horz" wrap="square"/>
                    <a:lstStyle/>
                    <a:p>
                      <a:pPr algn="ctr"/>
                      <a:r>
                        <a:rPr lang="zh-CN" altLang="en-US" sz="2800" b="1">
                          <a:solidFill>
                            <a:schemeClr val="tx1"/>
                          </a:solidFill>
                          <a:latin typeface="楷体" panose="02010609060101010101" charset="-122"/>
                          <a:ea typeface="楷体" panose="02010609060101010101" charset="-122"/>
                        </a:rPr>
                        <a:t>黄胖子、老人、秦仲义</a:t>
                      </a:r>
                    </a:p>
                  </a:txBody>
                  <a:tcPr/>
                </a:tc>
                <a:extLst>
                  <a:ext uri="{0D108BD9-81ED-4DB2-BD59-A6C34878D82A}">
                    <a16:rowId xmlns:a16="http://schemas.microsoft.com/office/drawing/2014/main" val="10000"/>
                  </a:ext>
                </a:extLst>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11175" y="380365"/>
            <a:ext cx="6228080" cy="640715"/>
          </a:xfrm>
          <a:noFill/>
        </p:spPr>
        <p:txBody>
          <a:bodyPr/>
          <a:lstStyle/>
          <a:p>
            <a:r>
              <a:rPr lang="zh-CN" altLang="en-US" sz="3200" b="1">
                <a:solidFill>
                  <a:srgbClr val="C00000"/>
                </a:solidFill>
              </a:rPr>
              <a:t>任务二：分析戏剧冲突  理解主题</a:t>
            </a:r>
          </a:p>
        </p:txBody>
      </p:sp>
      <p:sp>
        <p:nvSpPr>
          <p:cNvPr id="3" name="文本占位符 2"/>
          <p:cNvSpPr>
            <a:spLocks noGrp="1"/>
          </p:cNvSpPr>
          <p:nvPr>
            <p:ph type="body" sz="half" idx="1"/>
            <p:custDataLst>
              <p:tags r:id="rId4"/>
            </p:custDataLst>
          </p:nvPr>
        </p:nvSpPr>
        <p:spPr>
          <a:xfrm>
            <a:off x="4621347" y="2434253"/>
            <a:ext cx="6821805" cy="2272759"/>
          </a:xfrm>
          <a:noFill/>
          <a:ln w="28575" cmpd="sng">
            <a:solidFill>
              <a:schemeClr val="accent1">
                <a:shade val="50000"/>
              </a:schemeClr>
            </a:solidFill>
            <a:prstDash val="sysDot"/>
          </a:ln>
        </p:spPr>
        <p:txBody>
          <a:bodyPr>
            <a:normAutofit/>
          </a:bodyPr>
          <a:lstStyle/>
          <a:p>
            <a:pPr marL="0" indent="0">
              <a:lnSpc>
                <a:spcPct val="150000"/>
              </a:lnSpc>
              <a:buNone/>
            </a:pPr>
            <a:r>
              <a:rPr lang="zh-CN" altLang="en-US" sz="3200" b="1">
                <a:latin typeface="楷体" panose="02010609060101010101" charset="-122"/>
                <a:ea typeface="楷体" panose="02010609060101010101" charset="-122"/>
                <a:cs typeface="楷体" panose="02010609060101010101" charset="-122"/>
              </a:rPr>
              <a:t>    从主要情节中的</a:t>
            </a:r>
            <a:r>
              <a:rPr lang="zh-CN" altLang="en-US" sz="3200" b="1">
                <a:solidFill>
                  <a:srgbClr val="FF0000"/>
                </a:solidFill>
                <a:latin typeface="楷体" panose="02010609060101010101" charset="-122"/>
                <a:ea typeface="楷体" panose="02010609060101010101" charset="-122"/>
                <a:cs typeface="楷体" panose="02010609060101010101" charset="-122"/>
              </a:rPr>
              <a:t>台词</a:t>
            </a:r>
            <a:r>
              <a:rPr lang="zh-CN" altLang="en-US" sz="3200" b="1">
                <a:latin typeface="楷体" panose="02010609060101010101" charset="-122"/>
                <a:ea typeface="楷体" panose="02010609060101010101" charset="-122"/>
                <a:cs typeface="楷体" panose="02010609060101010101" charset="-122"/>
              </a:rPr>
              <a:t>入手，探讨其揭示的</a:t>
            </a:r>
            <a:r>
              <a:rPr lang="zh-CN" altLang="en-US" sz="3200" b="1">
                <a:solidFill>
                  <a:srgbClr val="FF0000"/>
                </a:solidFill>
                <a:latin typeface="楷体" panose="02010609060101010101" charset="-122"/>
                <a:ea typeface="楷体" panose="02010609060101010101" charset="-122"/>
                <a:cs typeface="楷体" panose="02010609060101010101" charset="-122"/>
              </a:rPr>
              <a:t>时代特征</a:t>
            </a:r>
            <a:r>
              <a:rPr lang="zh-CN" altLang="en-US" sz="3200" b="1">
                <a:latin typeface="楷体" panose="02010609060101010101" charset="-122"/>
                <a:ea typeface="楷体" panose="02010609060101010101" charset="-122"/>
                <a:cs typeface="楷体" panose="02010609060101010101" charset="-122"/>
              </a:rPr>
              <a:t>，这些事件，反映了当时社会怎样的</a:t>
            </a:r>
            <a:r>
              <a:rPr lang="zh-CN" altLang="en-US" sz="3200" b="1">
                <a:solidFill>
                  <a:srgbClr val="FF0000"/>
                </a:solidFill>
                <a:latin typeface="楷体" panose="02010609060101010101" charset="-122"/>
                <a:ea typeface="楷体" panose="02010609060101010101" charset="-122"/>
                <a:cs typeface="楷体" panose="02010609060101010101" charset="-122"/>
              </a:rPr>
              <a:t>矛盾冲突</a:t>
            </a:r>
            <a:r>
              <a:rPr lang="zh-CN" altLang="en-US" sz="3200" b="1">
                <a:latin typeface="楷体" panose="02010609060101010101" charset="-122"/>
                <a:ea typeface="楷体" panose="02010609060101010101" charset="-122"/>
                <a:cs typeface="楷体" panose="02010609060101010101" charset="-122"/>
              </a:rPr>
              <a:t>？</a:t>
            </a:r>
          </a:p>
        </p:txBody>
      </p:sp>
      <p:pic>
        <p:nvPicPr>
          <p:cNvPr id="106" name="图片 105"/>
          <p:cNvPicPr/>
          <p:nvPr>
            <p:custDataLst>
              <p:tags r:id="rId6"/>
            </p:custDataLst>
          </p:nvPr>
        </p:nvPicPr>
        <p:blipFill>
          <a:blip r:embed="rId5"/>
          <a:srcRect r="11621" b="2655"/>
          <a:stretch>
            <a:fillRect/>
          </a:stretch>
        </p:blipFill>
        <p:spPr>
          <a:xfrm>
            <a:off x="626110" y="1894205"/>
            <a:ext cx="3255010" cy="3585210"/>
          </a:xfrm>
          <a:prstGeom prst="rect">
            <a:avLst/>
          </a:prstGeom>
          <a:noFill/>
          <a:ln w="9525">
            <a:noFill/>
          </a:ln>
        </p:spPr>
      </p:pic>
      <p:pic>
        <p:nvPicPr>
          <p:cNvPr id="4" name="Picture 4"/>
          <p:cNvPicPr>
            <a:picLocks noChangeAspect="1"/>
          </p:cNvPicPr>
          <p:nvPr>
            <p:custDataLst>
              <p:tags r:id="rId8"/>
            </p:custDataLst>
          </p:nvPr>
        </p:nvPicPr>
        <p:blipFill>
          <a:blip r:embed="rId7"/>
          <a:stretch>
            <a:fillRect/>
          </a:stretch>
        </p:blipFill>
        <p:spPr>
          <a:xfrm flipH="1">
            <a:off x="12179300" y="10731500"/>
            <a:ext cx="0" cy="0"/>
          </a:xfrm>
          <a:prstGeom prst="rect">
            <a:avLst/>
          </a:prstGeom>
          <a:ln>
            <a:noFill/>
          </a:ln>
        </p:spPr>
      </p:pic>
    </p:spTree>
  </p:cSld>
  <p:clrMapOvr>
    <a:masterClrMapping/>
  </p:clrMapOvr>
  <p:transition>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0" name="矩形 39"/>
          <p:cNvSpPr/>
          <p:nvPr>
            <p:custDataLst>
              <p:tags r:id="rId3"/>
            </p:custDataLst>
          </p:nvPr>
        </p:nvSpPr>
        <p:spPr>
          <a:xfrm>
            <a:off x="11882755" y="90805"/>
            <a:ext cx="76200" cy="32702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 name="平行四边形 3"/>
          <p:cNvSpPr/>
          <p:nvPr>
            <p:custDataLst>
              <p:tags r:id="rId4"/>
            </p:custDataLst>
          </p:nvPr>
        </p:nvSpPr>
        <p:spPr>
          <a:xfrm>
            <a:off x="182880" y="105410"/>
            <a:ext cx="259080" cy="31242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579580" y="232500"/>
            <a:ext cx="8012130" cy="584775"/>
          </a:xfrm>
          <a:prstGeom prst="rect">
            <a:avLst/>
          </a:prstGeom>
          <a:noFill/>
        </p:spPr>
        <p:txBody>
          <a:bodyPr wrap="none" rtlCol="0" anchor="t">
            <a:spAutoFit/>
          </a:bodyPr>
          <a:lstStyle/>
          <a:p>
            <a:r>
              <a:rPr lang="zh-CN" altLang="en-US" sz="3200" b="1">
                <a:solidFill>
                  <a:schemeClr val="tx1"/>
                </a:solidFill>
                <a:latin typeface="黑体" panose="02010609060101010101" charset="-122"/>
                <a:ea typeface="黑体" panose="02010609060101010101" charset="-122"/>
                <a:cs typeface="微软雅黑" panose="020b0503020204020204" charset="-122"/>
                <a:sym typeface="+mn-ea"/>
              </a:rPr>
              <a:t>梳理剧中</a:t>
            </a:r>
            <a:r>
              <a:rPr lang="zh-CN" altLang="en-US" sz="3200" b="1">
                <a:solidFill>
                  <a:srgbClr val="C00000"/>
                </a:solidFill>
                <a:latin typeface="黑体" panose="02010609060101010101" charset="-122"/>
                <a:ea typeface="黑体" panose="02010609060101010101" charset="-122"/>
                <a:cs typeface="微软雅黑" panose="020b0503020204020204" charset="-122"/>
                <a:sym typeface="+mn-ea"/>
              </a:rPr>
              <a:t>主要事件</a:t>
            </a:r>
            <a:r>
              <a:rPr lang="zh-CN" altLang="en-US" sz="3200" b="1">
                <a:solidFill>
                  <a:schemeClr val="tx1"/>
                </a:solidFill>
                <a:latin typeface="黑体" panose="02010609060101010101" charset="-122"/>
                <a:ea typeface="黑体" panose="02010609060101010101" charset="-122"/>
                <a:cs typeface="微软雅黑" panose="020b0503020204020204" charset="-122"/>
                <a:sym typeface="+mn-ea"/>
              </a:rPr>
              <a:t>，探讨其揭示的</a:t>
            </a:r>
            <a:r>
              <a:rPr lang="zh-CN" altLang="en-US" sz="3200" b="1">
                <a:solidFill>
                  <a:srgbClr val="C00000"/>
                </a:solidFill>
                <a:latin typeface="黑体" panose="02010609060101010101" charset="-122"/>
                <a:ea typeface="黑体" panose="02010609060101010101" charset="-122"/>
                <a:cs typeface="微软雅黑" panose="020b0503020204020204" charset="-122"/>
                <a:sym typeface="+mn-ea"/>
              </a:rPr>
              <a:t>时代特征</a:t>
            </a:r>
          </a:p>
        </p:txBody>
      </p:sp>
      <p:sp>
        <p:nvSpPr>
          <p:cNvPr id="9" name="文本框 8"/>
          <p:cNvSpPr txBox="1"/>
          <p:nvPr>
            <p:custDataLst>
              <p:tags r:id="rId6"/>
            </p:custDataLst>
          </p:nvPr>
        </p:nvSpPr>
        <p:spPr>
          <a:xfrm>
            <a:off x="883920" y="1027430"/>
            <a:ext cx="1884680"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唐铁嘴讨茶</a:t>
            </a:r>
          </a:p>
        </p:txBody>
      </p:sp>
      <p:sp>
        <p:nvSpPr>
          <p:cNvPr id="6" name="文本框 5"/>
          <p:cNvSpPr txBox="1"/>
          <p:nvPr>
            <p:custDataLst>
              <p:tags r:id="rId7"/>
            </p:custDataLst>
          </p:nvPr>
        </p:nvSpPr>
        <p:spPr>
          <a:xfrm>
            <a:off x="884555" y="3136900"/>
            <a:ext cx="2172335" cy="460375"/>
          </a:xfrm>
          <a:prstGeom prst="rect">
            <a:avLst/>
          </a:prstGeom>
          <a:solidFill>
            <a:schemeClr val="bg2">
              <a:lumMod val="50000"/>
            </a:schemeClr>
          </a:solidFill>
          <a:ln>
            <a:solidFill>
              <a:schemeClr val="tx1"/>
            </a:solidFill>
          </a:ln>
        </p:spPr>
        <p:txBody>
          <a:bodyPr wrap="square" rtlCol="0">
            <a:spAutoFit/>
            <a:scene3d>
              <a:camera prst="orthographicFront"/>
              <a:lightRig rig="threePt" dir="t"/>
            </a:scene3d>
          </a:bodyPr>
          <a:lstStyle/>
          <a:p>
            <a:pPr algn="l"/>
            <a:r>
              <a:rPr lang="zh-CN" altLang="en-US" sz="2400" b="1">
                <a:solidFill>
                  <a:schemeClr val="bg1"/>
                </a:solidFill>
                <a:effectLst/>
                <a:latin typeface="华文新魏" panose="02010800040101010101" charset="-122"/>
                <a:ea typeface="华文新魏" panose="02010800040101010101" charset="-122"/>
                <a:sym typeface="+mn-ea"/>
              </a:rPr>
              <a:t>常四爷骂洋货</a:t>
            </a:r>
            <a:endParaRPr lang="zh-CN" altLang="en-US" sz="2400" b="1" kern="100">
              <a:solidFill>
                <a:schemeClr val="bg1"/>
              </a:solidFill>
              <a:effectLst/>
              <a:latin typeface="华文新魏" panose="02010800040101010101" charset="-122"/>
              <a:ea typeface="华文新魏" panose="02010800040101010101" charset="-122"/>
              <a:sym typeface="+mn-ea"/>
            </a:endParaRPr>
          </a:p>
        </p:txBody>
      </p:sp>
      <p:sp>
        <p:nvSpPr>
          <p:cNvPr id="11" name="文本框 10"/>
          <p:cNvSpPr txBox="1"/>
          <p:nvPr>
            <p:custDataLst>
              <p:tags r:id="rId8"/>
            </p:custDataLst>
          </p:nvPr>
        </p:nvSpPr>
        <p:spPr>
          <a:xfrm>
            <a:off x="884555" y="3647440"/>
            <a:ext cx="1541780"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鸽子之争</a:t>
            </a:r>
          </a:p>
        </p:txBody>
      </p:sp>
      <p:sp>
        <p:nvSpPr>
          <p:cNvPr id="12" name="文本框 11"/>
          <p:cNvSpPr txBox="1"/>
          <p:nvPr>
            <p:custDataLst>
              <p:tags r:id="rId9"/>
            </p:custDataLst>
          </p:nvPr>
        </p:nvSpPr>
        <p:spPr>
          <a:xfrm>
            <a:off x="884555" y="2115820"/>
            <a:ext cx="188531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马五爷施威</a:t>
            </a:r>
          </a:p>
        </p:txBody>
      </p:sp>
      <p:sp>
        <p:nvSpPr>
          <p:cNvPr id="13" name="文本框 12"/>
          <p:cNvSpPr txBox="1"/>
          <p:nvPr>
            <p:custDataLst>
              <p:tags r:id="rId10"/>
            </p:custDataLst>
          </p:nvPr>
        </p:nvSpPr>
        <p:spPr>
          <a:xfrm>
            <a:off x="884555" y="2626360"/>
            <a:ext cx="1541780"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康六卖女</a:t>
            </a:r>
          </a:p>
        </p:txBody>
      </p:sp>
      <p:sp>
        <p:nvSpPr>
          <p:cNvPr id="14" name="文本框 13"/>
          <p:cNvSpPr txBox="1"/>
          <p:nvPr>
            <p:custDataLst>
              <p:tags r:id="rId11"/>
            </p:custDataLst>
          </p:nvPr>
        </p:nvSpPr>
        <p:spPr>
          <a:xfrm>
            <a:off x="884555" y="4157980"/>
            <a:ext cx="302958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秦仲义梦想实业救国</a:t>
            </a:r>
          </a:p>
        </p:txBody>
      </p:sp>
      <p:sp>
        <p:nvSpPr>
          <p:cNvPr id="15" name="文本框 14"/>
          <p:cNvSpPr txBox="1"/>
          <p:nvPr>
            <p:custDataLst>
              <p:tags r:id="rId12"/>
            </p:custDataLst>
          </p:nvPr>
        </p:nvSpPr>
        <p:spPr>
          <a:xfrm>
            <a:off x="884555" y="5689600"/>
            <a:ext cx="277050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常四爷谈国事被抓</a:t>
            </a:r>
          </a:p>
        </p:txBody>
      </p:sp>
      <p:sp>
        <p:nvSpPr>
          <p:cNvPr id="16" name="文本框 15"/>
          <p:cNvSpPr txBox="1"/>
          <p:nvPr>
            <p:custDataLst>
              <p:tags r:id="rId13"/>
            </p:custDataLst>
          </p:nvPr>
        </p:nvSpPr>
        <p:spPr>
          <a:xfrm>
            <a:off x="884555" y="5179060"/>
            <a:ext cx="154114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茶客对话</a:t>
            </a:r>
          </a:p>
        </p:txBody>
      </p:sp>
      <p:sp>
        <p:nvSpPr>
          <p:cNvPr id="17" name="文本框 16"/>
          <p:cNvSpPr txBox="1"/>
          <p:nvPr>
            <p:custDataLst>
              <p:tags r:id="rId14"/>
            </p:custDataLst>
          </p:nvPr>
        </p:nvSpPr>
        <p:spPr>
          <a:xfrm>
            <a:off x="884555" y="4668520"/>
            <a:ext cx="1774190"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秦、庞交锋</a:t>
            </a:r>
          </a:p>
        </p:txBody>
      </p:sp>
      <p:sp>
        <p:nvSpPr>
          <p:cNvPr id="8" name="文本框 7"/>
          <p:cNvSpPr txBox="1"/>
          <p:nvPr>
            <p:custDataLst>
              <p:tags r:id="rId15"/>
            </p:custDataLst>
          </p:nvPr>
        </p:nvSpPr>
        <p:spPr>
          <a:xfrm>
            <a:off x="884555" y="6222365"/>
            <a:ext cx="188531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庞太监买妻</a:t>
            </a:r>
          </a:p>
        </p:txBody>
      </p:sp>
      <p:sp>
        <p:nvSpPr>
          <p:cNvPr id="29" name="文本框 28"/>
          <p:cNvSpPr txBox="1"/>
          <p:nvPr>
            <p:custDataLst>
              <p:tags r:id="rId16"/>
            </p:custDataLst>
          </p:nvPr>
        </p:nvSpPr>
        <p:spPr>
          <a:xfrm>
            <a:off x="883920" y="1584325"/>
            <a:ext cx="1885315" cy="460375"/>
          </a:xfrm>
          <a:prstGeom prst="rect">
            <a:avLst/>
          </a:prstGeom>
          <a:solidFill>
            <a:schemeClr val="bg2">
              <a:lumMod val="50000"/>
            </a:schemeClr>
          </a:solidFill>
          <a:ln>
            <a:solidFill>
              <a:schemeClr val="tx1"/>
            </a:solidFill>
          </a:ln>
        </p:spPr>
        <p:txBody>
          <a:bodyPr wrap="square" rtlCol="0">
            <a:spAutoFit/>
          </a:bodyPr>
          <a:lstStyle/>
          <a:p>
            <a:pPr algn="l"/>
            <a:r>
              <a:rPr lang="zh-CN" altLang="en-US" sz="2400" b="1" kern="100">
                <a:solidFill>
                  <a:schemeClr val="bg1"/>
                </a:solidFill>
                <a:latin typeface="华文新魏" panose="02010800040101010101" charset="-122"/>
                <a:ea typeface="华文新魏" panose="02010800040101010101" charset="-122"/>
                <a:sym typeface="+mn-ea"/>
              </a:rPr>
              <a:t>二德子打人</a:t>
            </a:r>
          </a:p>
        </p:txBody>
      </p:sp>
      <p:sp>
        <p:nvSpPr>
          <p:cNvPr id="19" name="文本框 18"/>
          <p:cNvSpPr txBox="1"/>
          <p:nvPr>
            <p:custDataLst>
              <p:tags r:id="rId17"/>
            </p:custDataLst>
          </p:nvPr>
        </p:nvSpPr>
        <p:spPr>
          <a:xfrm>
            <a:off x="4105255" y="995697"/>
            <a:ext cx="7854024" cy="523240"/>
          </a:xfrm>
          <a:prstGeom prst="rect">
            <a:avLst/>
          </a:prstGeom>
          <a:noFill/>
        </p:spPr>
        <p:txBody>
          <a:bodyPr wrap="square" rtlCol="0">
            <a:spAutoFit/>
          </a:bodyPr>
          <a:lstStyle/>
          <a:p>
            <a:pPr algn="l"/>
            <a:r>
              <a:rPr lang="zh-CN" altLang="en-US" sz="2800" b="1" kern="100">
                <a:solidFill>
                  <a:srgbClr val="1552D1"/>
                </a:solidFill>
                <a:latin typeface="楷体" panose="02010609060101010101" charset="-122"/>
                <a:ea typeface="楷体" panose="02010609060101010101" charset="-122"/>
                <a:sym typeface="+mn-ea"/>
              </a:rPr>
              <a:t>大烟残害百姓，迷信思想盛行，国家经济凋敝</a:t>
            </a:r>
          </a:p>
        </p:txBody>
      </p:sp>
      <p:sp>
        <p:nvSpPr>
          <p:cNvPr id="20" name="文本框 19"/>
          <p:cNvSpPr txBox="1"/>
          <p:nvPr>
            <p:custDataLst>
              <p:tags r:id="rId18"/>
            </p:custDataLst>
          </p:nvPr>
        </p:nvSpPr>
        <p:spPr>
          <a:xfrm>
            <a:off x="4105255" y="2055512"/>
            <a:ext cx="6188889" cy="523240"/>
          </a:xfrm>
          <a:prstGeom prst="rect">
            <a:avLst/>
          </a:prstGeom>
          <a:noFill/>
        </p:spPr>
        <p:txBody>
          <a:bodyPr wrap="square" rtlCol="0">
            <a:spAutoFit/>
          </a:bodyPr>
          <a:lstStyle/>
          <a:p>
            <a:pPr algn="l"/>
            <a:r>
              <a:rPr lang="zh-CN" altLang="en-US" sz="2800" b="1" kern="100">
                <a:solidFill>
                  <a:srgbClr val="1552D1"/>
                </a:solidFill>
                <a:latin typeface="楷体" panose="02010609060101010101" charset="-122"/>
                <a:ea typeface="楷体" panose="02010609060101010101" charset="-122"/>
                <a:sym typeface="+mn-ea"/>
              </a:rPr>
              <a:t>帝国主义横行</a:t>
            </a:r>
          </a:p>
        </p:txBody>
      </p:sp>
      <p:sp>
        <p:nvSpPr>
          <p:cNvPr id="21" name="文本框 20"/>
          <p:cNvSpPr txBox="1"/>
          <p:nvPr>
            <p:custDataLst>
              <p:tags r:id="rId19"/>
            </p:custDataLst>
          </p:nvPr>
        </p:nvSpPr>
        <p:spPr>
          <a:xfrm>
            <a:off x="4105255" y="2585737"/>
            <a:ext cx="6188889" cy="523240"/>
          </a:xfrm>
          <a:prstGeom prst="rect">
            <a:avLst/>
          </a:prstGeom>
          <a:noFill/>
        </p:spPr>
        <p:txBody>
          <a:bodyPr wrap="square" rtlCol="0">
            <a:spAutoFit/>
          </a:bodyPr>
          <a:lstStyle/>
          <a:p>
            <a:pPr algn="l"/>
            <a:r>
              <a:rPr lang="zh-CN" altLang="en-US" sz="2800" b="1" kern="100">
                <a:solidFill>
                  <a:srgbClr val="1552D1"/>
                </a:solidFill>
                <a:latin typeface="楷体" panose="02010609060101010101" charset="-122"/>
                <a:ea typeface="楷体" panose="02010609060101010101" charset="-122"/>
                <a:sym typeface="+mn-ea"/>
              </a:rPr>
              <a:t>农村经济破产，农民走投无路</a:t>
            </a:r>
          </a:p>
        </p:txBody>
      </p:sp>
      <p:sp>
        <p:nvSpPr>
          <p:cNvPr id="22" name="文本框 21"/>
          <p:cNvSpPr txBox="1"/>
          <p:nvPr>
            <p:custDataLst>
              <p:tags r:id="rId20"/>
            </p:custDataLst>
          </p:nvPr>
        </p:nvSpPr>
        <p:spPr>
          <a:xfrm>
            <a:off x="4105255" y="3115327"/>
            <a:ext cx="6188889" cy="523240"/>
          </a:xfrm>
          <a:prstGeom prst="rect">
            <a:avLst/>
          </a:prstGeom>
          <a:noFill/>
        </p:spPr>
        <p:txBody>
          <a:bodyPr wrap="square" rtlCol="0">
            <a:spAutoFit/>
            <a:scene3d>
              <a:camera prst="orthographicFront"/>
              <a:lightRig rig="threePt" dir="t"/>
            </a:scene3d>
          </a:bodyPr>
          <a:lstStyle/>
          <a:p>
            <a:pPr algn="l"/>
            <a:r>
              <a:rPr lang="zh-CN" altLang="en-US" sz="2800" b="1" kern="100">
                <a:solidFill>
                  <a:srgbClr val="1552D1"/>
                </a:solidFill>
                <a:latin typeface="楷体" panose="02010609060101010101" charset="-122"/>
                <a:ea typeface="楷体" panose="02010609060101010101" charset="-122"/>
                <a:sym typeface="+mn-ea"/>
              </a:rPr>
              <a:t>帝国主义对中国经济的掠夺</a:t>
            </a:r>
          </a:p>
        </p:txBody>
      </p:sp>
      <p:sp>
        <p:nvSpPr>
          <p:cNvPr id="24" name="文本框 23"/>
          <p:cNvSpPr txBox="1"/>
          <p:nvPr>
            <p:custDataLst>
              <p:tags r:id="rId21"/>
            </p:custDataLst>
          </p:nvPr>
        </p:nvSpPr>
        <p:spPr>
          <a:xfrm>
            <a:off x="4105255" y="4128787"/>
            <a:ext cx="6188889" cy="523240"/>
          </a:xfrm>
          <a:prstGeom prst="rect">
            <a:avLst/>
          </a:prstGeom>
          <a:noFill/>
        </p:spPr>
        <p:txBody>
          <a:bodyPr wrap="square" rtlCol="0">
            <a:spAutoFit/>
          </a:bodyPr>
          <a:lstStyle/>
          <a:p>
            <a:pPr algn="l"/>
            <a:r>
              <a:rPr lang="zh-CN" altLang="en-US" sz="2800" b="1" kern="100">
                <a:solidFill>
                  <a:srgbClr val="1552D1"/>
                </a:solidFill>
                <a:latin typeface="楷体" panose="02010609060101010101" charset="-122"/>
                <a:ea typeface="楷体" panose="02010609060101010101" charset="-122"/>
                <a:sym typeface="+mn-ea"/>
              </a:rPr>
              <a:t>民族资本家兴起</a:t>
            </a:r>
          </a:p>
        </p:txBody>
      </p:sp>
      <p:sp>
        <p:nvSpPr>
          <p:cNvPr id="25" name="文本框 24"/>
          <p:cNvSpPr txBox="1"/>
          <p:nvPr>
            <p:custDataLst>
              <p:tags r:id="rId22"/>
            </p:custDataLst>
          </p:nvPr>
        </p:nvSpPr>
        <p:spPr>
          <a:xfrm>
            <a:off x="4105255" y="4606307"/>
            <a:ext cx="6188889" cy="523240"/>
          </a:xfrm>
          <a:prstGeom prst="rect">
            <a:avLst/>
          </a:prstGeom>
          <a:noFill/>
        </p:spPr>
        <p:txBody>
          <a:bodyPr wrap="square" rtlCol="0">
            <a:spAutoFit/>
          </a:bodyPr>
          <a:lstStyle/>
          <a:p>
            <a:pPr algn="l"/>
            <a:r>
              <a:rPr lang="zh-CN" altLang="en-US" sz="2800" b="1" kern="100">
                <a:solidFill>
                  <a:srgbClr val="1552D1"/>
                </a:solidFill>
                <a:latin typeface="楷体" panose="02010609060101010101" charset="-122"/>
                <a:ea typeface="楷体" panose="02010609060101010101" charset="-122"/>
                <a:sym typeface="+mn-ea"/>
              </a:rPr>
              <a:t>民族资本家和封建势力的博弈</a:t>
            </a:r>
          </a:p>
        </p:txBody>
      </p:sp>
      <p:sp>
        <p:nvSpPr>
          <p:cNvPr id="26" name="文本框 25"/>
          <p:cNvSpPr txBox="1"/>
          <p:nvPr>
            <p:custDataLst>
              <p:tags r:id="rId23"/>
            </p:custDataLst>
          </p:nvPr>
        </p:nvSpPr>
        <p:spPr>
          <a:xfrm>
            <a:off x="4105255" y="5136532"/>
            <a:ext cx="5929148" cy="523240"/>
          </a:xfrm>
          <a:prstGeom prst="rect">
            <a:avLst/>
          </a:prstGeom>
          <a:noFill/>
        </p:spPr>
        <p:txBody>
          <a:bodyPr wrap="square" rtlCol="0">
            <a:spAutoFit/>
          </a:bodyPr>
          <a:lstStyle/>
          <a:p>
            <a:pPr indent="0" algn="l" fontAlgn="auto">
              <a:lnSpc>
                <a:spcPct val="100000"/>
              </a:lnSpc>
            </a:pPr>
            <a:r>
              <a:rPr lang="zh-CN" altLang="zh-CN" sz="2800" b="1" kern="100">
                <a:solidFill>
                  <a:srgbClr val="1552D1"/>
                </a:solidFill>
                <a:effectLst/>
                <a:latin typeface="楷体" panose="02010609060101010101" charset="-122"/>
                <a:ea typeface="楷体" panose="02010609060101010101" charset="-122"/>
              </a:rPr>
              <a:t>百姓对变法漠不关心</a:t>
            </a:r>
          </a:p>
        </p:txBody>
      </p:sp>
      <p:sp>
        <p:nvSpPr>
          <p:cNvPr id="27" name="文本框 26"/>
          <p:cNvSpPr txBox="1"/>
          <p:nvPr>
            <p:custDataLst>
              <p:tags r:id="rId24"/>
            </p:custDataLst>
          </p:nvPr>
        </p:nvSpPr>
        <p:spPr>
          <a:xfrm>
            <a:off x="4105255" y="5666122"/>
            <a:ext cx="6188889" cy="523240"/>
          </a:xfrm>
          <a:prstGeom prst="rect">
            <a:avLst/>
          </a:prstGeom>
          <a:noFill/>
        </p:spPr>
        <p:txBody>
          <a:bodyPr wrap="square" rtlCol="0">
            <a:spAutoFit/>
          </a:bodyPr>
          <a:lstStyle/>
          <a:p>
            <a:pPr indent="0" algn="l" fontAlgn="auto">
              <a:lnSpc>
                <a:spcPct val="100000"/>
              </a:lnSpc>
            </a:pPr>
            <a:r>
              <a:rPr lang="zh-CN" altLang="en-US" sz="2800" b="1" kern="100">
                <a:solidFill>
                  <a:srgbClr val="1552D1"/>
                </a:solidFill>
                <a:latin typeface="楷体" panose="02010609060101010101" charset="-122"/>
                <a:ea typeface="楷体" panose="02010609060101010101" charset="-122"/>
              </a:rPr>
              <a:t>言论不自由，好人遭殃</a:t>
            </a:r>
          </a:p>
        </p:txBody>
      </p:sp>
      <p:sp>
        <p:nvSpPr>
          <p:cNvPr id="28" name="文本框 27"/>
          <p:cNvSpPr txBox="1"/>
          <p:nvPr>
            <p:custDataLst>
              <p:tags r:id="rId25"/>
            </p:custDataLst>
          </p:nvPr>
        </p:nvSpPr>
        <p:spPr>
          <a:xfrm>
            <a:off x="4105255" y="6196347"/>
            <a:ext cx="6188889" cy="523240"/>
          </a:xfrm>
          <a:prstGeom prst="rect">
            <a:avLst/>
          </a:prstGeom>
          <a:noFill/>
        </p:spPr>
        <p:txBody>
          <a:bodyPr wrap="square" rtlCol="0">
            <a:spAutoFit/>
          </a:bodyPr>
          <a:lstStyle/>
          <a:p>
            <a:pPr indent="0" algn="l" fontAlgn="auto">
              <a:lnSpc>
                <a:spcPct val="100000"/>
              </a:lnSpc>
            </a:pPr>
            <a:r>
              <a:rPr lang="zh-CN" altLang="zh-CN" sz="2800" b="1" kern="100">
                <a:solidFill>
                  <a:srgbClr val="1552D1"/>
                </a:solidFill>
                <a:effectLst/>
                <a:latin typeface="楷体" panose="02010609060101010101" charset="-122"/>
                <a:ea typeface="楷体" panose="02010609060101010101" charset="-122"/>
              </a:rPr>
              <a:t>封建势力的荒淫</a:t>
            </a:r>
          </a:p>
        </p:txBody>
      </p:sp>
      <p:sp>
        <p:nvSpPr>
          <p:cNvPr id="30" name="文本框 29"/>
          <p:cNvSpPr txBox="1"/>
          <p:nvPr>
            <p:custDataLst>
              <p:tags r:id="rId26"/>
            </p:custDataLst>
          </p:nvPr>
        </p:nvSpPr>
        <p:spPr>
          <a:xfrm>
            <a:off x="4105255" y="1525922"/>
            <a:ext cx="8086540" cy="523240"/>
          </a:xfrm>
          <a:prstGeom prst="rect">
            <a:avLst/>
          </a:prstGeom>
          <a:noFill/>
        </p:spPr>
        <p:txBody>
          <a:bodyPr wrap="square" rtlCol="0">
            <a:spAutoFit/>
            <a:scene3d>
              <a:camera prst="orthographicFront"/>
              <a:lightRig rig="threePt" dir="t"/>
            </a:scene3d>
          </a:bodyPr>
          <a:lstStyle/>
          <a:p>
            <a:pPr algn="l"/>
            <a:r>
              <a:rPr lang="zh-CN" altLang="en-US" sz="2800" b="1" kern="100">
                <a:solidFill>
                  <a:srgbClr val="1552D1"/>
                </a:solidFill>
                <a:latin typeface="楷体" panose="02010609060101010101" charset="-122"/>
                <a:ea typeface="楷体" panose="02010609060101010101" charset="-122"/>
                <a:sym typeface="+mn-ea"/>
              </a:rPr>
              <a:t>政府无能，军队软弱，百姓受外地与内政欺压</a:t>
            </a:r>
          </a:p>
        </p:txBody>
      </p:sp>
      <p:sp>
        <p:nvSpPr>
          <p:cNvPr id="23" name="文本框 22"/>
          <p:cNvSpPr txBox="1"/>
          <p:nvPr>
            <p:custDataLst>
              <p:tags r:id="rId27"/>
            </p:custDataLst>
          </p:nvPr>
        </p:nvSpPr>
        <p:spPr>
          <a:xfrm>
            <a:off x="4105255" y="3645552"/>
            <a:ext cx="7777500" cy="954405"/>
          </a:xfrm>
          <a:prstGeom prst="rect">
            <a:avLst/>
          </a:prstGeom>
          <a:noFill/>
        </p:spPr>
        <p:txBody>
          <a:bodyPr wrap="square" rtlCol="0">
            <a:spAutoFit/>
            <a:scene3d>
              <a:camera prst="orthographicFront"/>
              <a:lightRig rig="threePt" dir="t"/>
            </a:scene3d>
          </a:bodyPr>
          <a:lstStyle/>
          <a:p>
            <a:pPr lvl="0" algn="l">
              <a:buClrTx/>
              <a:buSzTx/>
              <a:buFontTx/>
            </a:pPr>
            <a:r>
              <a:rPr lang="zh-CN" altLang="en-US" sz="2800" b="1" kern="100">
                <a:solidFill>
                  <a:srgbClr val="1552D1"/>
                </a:solidFill>
                <a:latin typeface="楷体" panose="02010609060101010101" charset="-122"/>
                <a:ea typeface="楷体" panose="02010609060101010101" charset="-122"/>
                <a:sym typeface="+mn-ea"/>
              </a:rPr>
              <a:t>豪门骄奢，普通百姓人如草芥，还不如一只鸽子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0" presetClass="entr" presetSubtype="0" fill="hold" grpId="1"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10" presetClass="entr" presetSubtype="0" fill="hold" grpId="1"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10" presetClass="entr" presetSubtype="0" fill="hold" grpId="1"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10" presetClass="entr" presetSubtype="0" fill="hold" grpId="1"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0" presetClass="entr" presetSubtype="0" fill="hold" grpId="1"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10" presetClass="entr" presetSubtype="0" fill="hold" grpId="1"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10" presetClass="entr" presetSubtype="0" fill="hold" grpId="1"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10" presetClass="entr" presetSubtype="0" fill="hold" grpId="1"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10" presetClass="entr" presetSubtype="0" fill="hold" grpId="1"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par>
                    <p:cTn id="88" fill="hold" nodeType="clickPar">
                      <p:stCondLst>
                        <p:cond delay="indefinite"/>
                      </p:stCondLst>
                      <p:childTnLst>
                        <p:par>
                          <p:cTn id="89" fill="hold">
                            <p:stCondLst>
                              <p:cond delay="0"/>
                            </p:stCondLst>
                            <p:childTnLst>
                              <p:par>
                                <p:cTn id="90" presetID="10" presetClass="entr" presetSubtype="0" fill="hold" grpId="1"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11" grpId="0" animBg="1"/>
      <p:bldP spid="12" grpId="0" animBg="1"/>
      <p:bldP spid="13" grpId="0" animBg="1"/>
      <p:bldP spid="14" grpId="0" animBg="1"/>
      <p:bldP spid="15" grpId="0" animBg="1"/>
      <p:bldP spid="16" grpId="0" animBg="1"/>
      <p:bldP spid="17" grpId="0" animBg="1"/>
      <p:bldP spid="8" grpId="0" animBg="1"/>
      <p:bldP spid="29" grpId="0" animBg="1"/>
      <p:bldP spid="19" grpId="1"/>
      <p:bldP spid="20" grpId="1"/>
      <p:bldP spid="21" grpId="1"/>
      <p:bldP spid="22" grpId="1"/>
      <p:bldP spid="24" grpId="1"/>
      <p:bldP spid="25" grpId="1"/>
      <p:bldP spid="26" grpId="1"/>
      <p:bldP spid="27" grpId="1"/>
      <p:bldP spid="28" grpId="1"/>
      <p:bldP spid="30" grpId="1"/>
      <p:bldP spid="23" grpId="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0" name="矩形 39"/>
          <p:cNvSpPr/>
          <p:nvPr>
            <p:custDataLst>
              <p:tags r:id="rId3"/>
            </p:custDataLst>
          </p:nvPr>
        </p:nvSpPr>
        <p:spPr>
          <a:xfrm>
            <a:off x="11882755" y="90805"/>
            <a:ext cx="76200" cy="32702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 name="平行四边形 3"/>
          <p:cNvSpPr/>
          <p:nvPr>
            <p:custDataLst>
              <p:tags r:id="rId4"/>
            </p:custDataLst>
          </p:nvPr>
        </p:nvSpPr>
        <p:spPr>
          <a:xfrm>
            <a:off x="182880" y="105410"/>
            <a:ext cx="259080" cy="31242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319119" y="405819"/>
            <a:ext cx="8424101" cy="584775"/>
          </a:xfrm>
          <a:prstGeom prst="rect">
            <a:avLst/>
          </a:prstGeom>
          <a:noFill/>
        </p:spPr>
        <p:txBody>
          <a:bodyPr wrap="none" rtlCol="0" anchor="t">
            <a:spAutoFit/>
          </a:bodyPr>
          <a:lstStyle/>
          <a:p>
            <a:pPr lvl="0" algn="l">
              <a:buClrTx/>
              <a:buSzTx/>
              <a:buFontTx/>
            </a:pPr>
            <a:r>
              <a:rPr lang="zh-CN" altLang="en-US" sz="3200" b="1">
                <a:latin typeface="黑体" panose="02010609060101010101" charset="-122"/>
                <a:ea typeface="黑体" panose="02010609060101010101" charset="-122"/>
                <a:cs typeface="微软雅黑" panose="020b0503020204020204" charset="-122"/>
                <a:sym typeface="+mn-ea"/>
              </a:rPr>
              <a:t>这些事件，反映了当时社会怎样的</a:t>
            </a:r>
            <a:r>
              <a:rPr lang="zh-CN" altLang="en-US" sz="3200" b="1">
                <a:solidFill>
                  <a:srgbClr val="C00000"/>
                </a:solidFill>
                <a:latin typeface="黑体" panose="02010609060101010101" charset="-122"/>
                <a:ea typeface="黑体" panose="02010609060101010101" charset="-122"/>
                <a:cs typeface="微软雅黑" panose="020b0503020204020204" charset="-122"/>
                <a:sym typeface="+mn-ea"/>
              </a:rPr>
              <a:t>矛盾冲突</a:t>
            </a:r>
            <a:r>
              <a:rPr lang="zh-CN" altLang="en-US" sz="3200" b="1">
                <a:latin typeface="黑体" panose="02010609060101010101" charset="-122"/>
                <a:ea typeface="黑体" panose="02010609060101010101" charset="-122"/>
                <a:cs typeface="微软雅黑" panose="020b0503020204020204" charset="-122"/>
                <a:sym typeface="+mn-ea"/>
              </a:rPr>
              <a:t>？</a:t>
            </a:r>
          </a:p>
        </p:txBody>
      </p:sp>
      <p:graphicFrame>
        <p:nvGraphicFramePr>
          <p:cNvPr id="6" name="表格 5"/>
          <p:cNvGraphicFramePr>
            <a:graphicFrameLocks noGrp="1"/>
          </p:cNvGraphicFramePr>
          <p:nvPr>
            <p:custDataLst>
              <p:tags r:id="rId6"/>
            </p:custDataLst>
            <p:extLst>
              <p:ext uri="{D42A27DB-BD31-4B8C-83A1-F6EECF244321}">
                <p14:modId xmlns:p14="http://schemas.microsoft.com/office/powerpoint/2010/main" val="2880725100"/>
              </p:ext>
            </p:extLst>
          </p:nvPr>
        </p:nvGraphicFramePr>
        <p:xfrm>
          <a:off x="60346" y="1337076"/>
          <a:ext cx="12071308" cy="4941848"/>
        </p:xfrm>
        <a:graphic>
          <a:graphicData uri="http://schemas.openxmlformats.org/drawingml/2006/table">
            <a:tbl>
              <a:tblPr firstRow="1" bandRow="1">
                <a:tableStyleId>{5C22544A-7EE6-4342-B048-85BDC9FD1C3A}</a:tableStyleId>
              </a:tblPr>
              <a:tblGrid>
                <a:gridCol w="6988947">
                  <a:extLst>
                    <a:ext uri="{9D8B030D-6E8A-4147-A177-3AD203B41FA5}">
                      <a16:colId xmlns:a16="http://schemas.microsoft.com/office/drawing/2014/main" val="20000"/>
                    </a:ext>
                  </a:extLst>
                </a:gridCol>
                <a:gridCol w="5082361">
                  <a:extLst>
                    <a:ext uri="{9D8B030D-6E8A-4147-A177-3AD203B41FA5}">
                      <a16:colId xmlns:a16="http://schemas.microsoft.com/office/drawing/2014/main" val="20001"/>
                    </a:ext>
                  </a:extLst>
                </a:gridCol>
              </a:tblGrid>
              <a:tr h="529978">
                <a:tc>
                  <a:txBody>
                    <a:bodyPr vert="horz" wrap="square"/>
                    <a:lstStyle/>
                    <a:p>
                      <a:pPr algn="ctr">
                        <a:buNone/>
                      </a:pPr>
                      <a:r>
                        <a:rPr lang="zh-CN" altLang="en-US" sz="2800">
                          <a:latin typeface="黑体" panose="02010609060101010101" pitchFamily="49" charset="-122"/>
                          <a:ea typeface="黑体" panose="02010609060101010101" pitchFamily="49" charset="-122"/>
                        </a:rPr>
                        <a:t>事件</a:t>
                      </a:r>
                    </a:p>
                  </a:txBody>
                  <a:tcPr/>
                </a:tc>
                <a:tc>
                  <a:txBody>
                    <a:bodyPr vert="horz" wrap="square"/>
                    <a:lstStyle/>
                    <a:p>
                      <a:pPr algn="ctr">
                        <a:buNone/>
                      </a:pPr>
                      <a:r>
                        <a:rPr lang="zh-CN" altLang="en-US" sz="2800">
                          <a:latin typeface="黑体" panose="02010609060101010101" pitchFamily="49" charset="-122"/>
                          <a:ea typeface="黑体" panose="02010609060101010101" pitchFamily="49" charset="-122"/>
                        </a:rPr>
                        <a:t>矛盾冲突</a:t>
                      </a:r>
                    </a:p>
                  </a:txBody>
                  <a:tcPr/>
                </a:tc>
                <a:extLst>
                  <a:ext uri="{0D108BD9-81ED-4DB2-BD59-A6C34878D82A}">
                    <a16:rowId xmlns:a16="http://schemas.microsoft.com/office/drawing/2014/main" val="10000"/>
                  </a:ext>
                </a:extLst>
              </a:tr>
              <a:tr h="529978">
                <a:tc>
                  <a:txBody>
                    <a:bodyPr vert="horz" wrap="square"/>
                    <a:lstStyle/>
                    <a:p>
                      <a:pPr>
                        <a:buNone/>
                      </a:pP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常四爷出直言、二德子抖威风</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1"/>
                  </a:ext>
                </a:extLst>
              </a:tr>
              <a:tr h="547709">
                <a:tc>
                  <a:txBody>
                    <a:bodyPr vert="horz" wrap="square"/>
                    <a:lstStyle/>
                    <a:p>
                      <a:pPr algn="l">
                        <a:lnSpc>
                          <a:spcPct val="120000"/>
                        </a:lnSpc>
                        <a:buNone/>
                      </a:pPr>
                      <a:r>
                        <a:rPr sz="2800" b="1">
                          <a:solidFill>
                            <a:schemeClr val="tx1"/>
                          </a:solidFill>
                          <a:latin typeface="黑体" panose="02010609060101010101" pitchFamily="49" charset="-122"/>
                          <a:ea typeface="黑体" panose="02010609060101010101" pitchFamily="49" charset="-122"/>
                          <a:sym typeface="Arial" panose="020b0604020202020204" pitchFamily="34" charset="0"/>
                        </a:rPr>
                        <a:t>庞总管买妻</a:t>
                      </a: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、康六卖女</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2"/>
                  </a:ext>
                </a:extLst>
              </a:tr>
              <a:tr h="547709">
                <a:tc>
                  <a:txBody>
                    <a:bodyPr vert="horz" wrap="square"/>
                    <a:lstStyle/>
                    <a:p>
                      <a:pPr algn="l">
                        <a:lnSpc>
                          <a:spcPct val="120000"/>
                        </a:lnSpc>
                        <a:buNone/>
                      </a:pP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刘麻子兜售洋表、常四爷深表忧虑</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3"/>
                  </a:ext>
                </a:extLst>
              </a:tr>
              <a:tr h="547709">
                <a:tc>
                  <a:txBody>
                    <a:bodyPr vert="horz" wrap="square"/>
                    <a:lstStyle/>
                    <a:p>
                      <a:pPr algn="l">
                        <a:lnSpc>
                          <a:spcPct val="120000"/>
                        </a:lnSpc>
                        <a:buNone/>
                      </a:pPr>
                      <a:r>
                        <a:rPr lang="zh-CN" altLang="en-US" sz="2800" b="1">
                          <a:solidFill>
                            <a:schemeClr val="tx1"/>
                          </a:solidFill>
                          <a:latin typeface="黑体" panose="02010609060101010101" pitchFamily="49" charset="-122"/>
                          <a:ea typeface="黑体" panose="02010609060101010101" pitchFamily="49" charset="-122"/>
                          <a:cs typeface="华文新魏" panose="02010800040101010101" charset="-122"/>
                          <a:sym typeface="Arial" panose="020b0604020202020204" pitchFamily="34" charset="0"/>
                        </a:rPr>
                        <a:t>达官贵人争鸽子、</a:t>
                      </a:r>
                      <a:r>
                        <a:rPr lang="en-US" altLang="zh-CN" sz="2800" b="1">
                          <a:solidFill>
                            <a:schemeClr val="tx1"/>
                          </a:solidFill>
                          <a:latin typeface="黑体" panose="02010609060101010101" pitchFamily="49" charset="-122"/>
                          <a:ea typeface="黑体" panose="02010609060101010101" pitchFamily="49" charset="-122"/>
                          <a:cs typeface="华文新魏" panose="02010800040101010101" charset="-122"/>
                          <a:sym typeface="Arial" panose="020b0604020202020204" pitchFamily="34" charset="0"/>
                        </a:rPr>
                        <a:t>82</a:t>
                      </a:r>
                      <a:r>
                        <a:rPr sz="2800" b="1">
                          <a:solidFill>
                            <a:schemeClr val="tx1"/>
                          </a:solidFill>
                          <a:latin typeface="黑体" panose="02010609060101010101" pitchFamily="49" charset="-122"/>
                          <a:ea typeface="黑体" panose="02010609060101010101" pitchFamily="49" charset="-122"/>
                          <a:cs typeface="华文新魏" panose="02010800040101010101" charset="-122"/>
                          <a:sym typeface="Arial" panose="020b0604020202020204" pitchFamily="34" charset="0"/>
                        </a:rPr>
                        <a:t>岁老人卖货</a:t>
                      </a:r>
                      <a:endParaRPr lang="zh-CN" altLang="en-US" sz="2800" b="1">
                        <a:solidFill>
                          <a:schemeClr val="tx1"/>
                        </a:solidFill>
                        <a:latin typeface="黑体" panose="02010609060101010101" pitchFamily="49" charset="-122"/>
                        <a:ea typeface="黑体" panose="02010609060101010101" pitchFamily="49" charset="-122"/>
                        <a:cs typeface="华文新魏" panose="02010800040101010101" charset="-122"/>
                        <a:sym typeface="Arial" panose="020b0604020202020204" pitchFamily="34" charset="0"/>
                      </a:endParaRP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4"/>
                  </a:ext>
                </a:extLst>
              </a:tr>
              <a:tr h="554008">
                <a:tc>
                  <a:txBody>
                    <a:bodyPr vert="horz" wrap="square"/>
                    <a:lstStyle/>
                    <a:p>
                      <a:pPr algn="l">
                        <a:lnSpc>
                          <a:spcPct val="120000"/>
                        </a:lnSpc>
                        <a:buNone/>
                      </a:pP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秦仲义作势涨房租、王利发恭顺笑应酬</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5"/>
                  </a:ext>
                </a:extLst>
              </a:tr>
              <a:tr h="565050">
                <a:tc>
                  <a:txBody>
                    <a:bodyPr vert="horz" wrap="square"/>
                    <a:lstStyle/>
                    <a:p>
                      <a:pPr algn="l">
                        <a:lnSpc>
                          <a:spcPct val="120000"/>
                        </a:lnSpc>
                        <a:buNone/>
                      </a:pP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常四爷怜悯乡妇母女、秦仲义大谈实业救国</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6"/>
                  </a:ext>
                </a:extLst>
              </a:tr>
              <a:tr h="565699">
                <a:tc>
                  <a:txBody>
                    <a:bodyPr vert="horz" wrap="square"/>
                    <a:lstStyle/>
                    <a:p>
                      <a:pPr algn="l">
                        <a:lnSpc>
                          <a:spcPct val="120000"/>
                        </a:lnSpc>
                        <a:buNone/>
                      </a:pPr>
                      <a:r>
                        <a:rPr lang="zh-CN" altLang="en-US" sz="2800" b="1">
                          <a:solidFill>
                            <a:schemeClr val="tx1"/>
                          </a:solidFill>
                          <a:latin typeface="黑体" panose="02010609060101010101" pitchFamily="49" charset="-122"/>
                          <a:ea typeface="黑体" panose="02010609060101010101" pitchFamily="49" charset="-122"/>
                          <a:sym typeface="Arial" panose="020b0604020202020204" pitchFamily="34" charset="0"/>
                        </a:rPr>
                        <a:t>秦仲义舌战庞太监、众茶客纷议谭嗣同</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7"/>
                  </a:ext>
                </a:extLst>
              </a:tr>
              <a:tr h="554008">
                <a:tc>
                  <a:txBody>
                    <a:bodyPr vert="horz" wrap="square"/>
                    <a:lstStyle/>
                    <a:p>
                      <a:pPr lvl="0" algn="l">
                        <a:lnSpc>
                          <a:spcPct val="120000"/>
                        </a:lnSpc>
                      </a:pPr>
                      <a:r>
                        <a:rPr lang="zh-CN" altLang="en-US" sz="2800" b="1">
                          <a:solidFill>
                            <a:schemeClr val="tx1"/>
                          </a:solidFill>
                          <a:latin typeface="黑体" panose="02010609060101010101" pitchFamily="49" charset="-122"/>
                          <a:ea typeface="黑体" panose="02010609060101010101" pitchFamily="49" charset="-122"/>
                          <a:sym typeface="+mn-ea"/>
                        </a:rPr>
                        <a:t>特务宋恩子、吴祥子和常四爷的冲突</a:t>
                      </a:r>
                    </a:p>
                  </a:txBody>
                  <a:tcPr/>
                </a:tc>
                <a:tc>
                  <a:txBody>
                    <a:bodyPr vert="horz" wrap="square"/>
                    <a:lstStyle/>
                    <a:p>
                      <a:pPr>
                        <a:buNone/>
                      </a:pPr>
                      <a:endParaRPr lang="zh-CN" altLang="en-US" sz="2800">
                        <a:latin typeface="黑体" panose="02010609060101010101" pitchFamily="49" charset="-122"/>
                        <a:ea typeface="黑体" panose="02010609060101010101" pitchFamily="49" charset="-122"/>
                      </a:endParaRPr>
                    </a:p>
                  </a:txBody>
                  <a:tcPr/>
                </a:tc>
                <a:extLst>
                  <a:ext uri="{0D108BD9-81ED-4DB2-BD59-A6C34878D82A}">
                    <a16:rowId xmlns:a16="http://schemas.microsoft.com/office/drawing/2014/main" val="10008"/>
                  </a:ext>
                </a:extLst>
              </a:tr>
            </a:tbl>
          </a:graphicData>
        </a:graphic>
      </p:graphicFrame>
      <p:sp>
        <p:nvSpPr>
          <p:cNvPr id="9" name="矩形 8"/>
          <p:cNvSpPr/>
          <p:nvPr>
            <p:custDataLst>
              <p:tags r:id="rId7"/>
            </p:custDataLst>
          </p:nvPr>
        </p:nvSpPr>
        <p:spPr>
          <a:xfrm>
            <a:off x="7036282" y="1861290"/>
            <a:ext cx="4017248"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爱国者与地痞的矛盾</a:t>
            </a:r>
          </a:p>
        </p:txBody>
      </p:sp>
      <p:sp>
        <p:nvSpPr>
          <p:cNvPr id="37892" name="TextBox 5"/>
          <p:cNvSpPr/>
          <p:nvPr>
            <p:custDataLst>
              <p:tags r:id="rId8"/>
            </p:custDataLst>
          </p:nvPr>
        </p:nvSpPr>
        <p:spPr>
          <a:xfrm>
            <a:off x="7036282" y="5755703"/>
            <a:ext cx="5277177" cy="52322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lnSpc>
                <a:spcPct val="100000"/>
              </a:lnSpc>
            </a:pPr>
            <a:r>
              <a:rPr lang="zh-CN" altLang="en-US" sz="2800" b="1">
                <a:solidFill>
                  <a:srgbClr val="FF0000"/>
                </a:solidFill>
                <a:latin typeface="楷体" panose="02010609060101010101" charset="-122"/>
                <a:ea typeface="楷体" panose="02010609060101010101" charset="-122"/>
                <a:sym typeface="Arial" panose="020b0604020202020204" pitchFamily="34" charset="0"/>
              </a:rPr>
              <a:t>保守派与下层民众的矛盾</a:t>
            </a:r>
          </a:p>
        </p:txBody>
      </p:sp>
      <p:sp>
        <p:nvSpPr>
          <p:cNvPr id="10" name="矩形 9"/>
          <p:cNvSpPr/>
          <p:nvPr>
            <p:custDataLst>
              <p:tags r:id="rId9"/>
            </p:custDataLst>
          </p:nvPr>
        </p:nvSpPr>
        <p:spPr>
          <a:xfrm>
            <a:off x="7001295" y="2399103"/>
            <a:ext cx="4770301"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统治者与下层民众的矛盾</a:t>
            </a:r>
          </a:p>
        </p:txBody>
      </p:sp>
      <p:sp>
        <p:nvSpPr>
          <p:cNvPr id="11" name="矩形 10"/>
          <p:cNvSpPr/>
          <p:nvPr>
            <p:custDataLst>
              <p:tags r:id="rId10"/>
            </p:custDataLst>
          </p:nvPr>
        </p:nvSpPr>
        <p:spPr>
          <a:xfrm>
            <a:off x="7008557" y="2945198"/>
            <a:ext cx="4763039"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中国人民与帝国主义的矛盾</a:t>
            </a:r>
          </a:p>
        </p:txBody>
      </p:sp>
      <p:sp>
        <p:nvSpPr>
          <p:cNvPr id="12" name="矩形 11"/>
          <p:cNvSpPr/>
          <p:nvPr>
            <p:custDataLst>
              <p:tags r:id="rId11"/>
            </p:custDataLst>
          </p:nvPr>
        </p:nvSpPr>
        <p:spPr>
          <a:xfrm>
            <a:off x="7036282" y="3513730"/>
            <a:ext cx="4328781"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统治者与被统治者的矛盾</a:t>
            </a:r>
          </a:p>
        </p:txBody>
      </p:sp>
      <p:sp>
        <p:nvSpPr>
          <p:cNvPr id="13" name="矩形 12"/>
          <p:cNvSpPr/>
          <p:nvPr>
            <p:custDataLst>
              <p:tags r:id="rId12"/>
            </p:custDataLst>
          </p:nvPr>
        </p:nvSpPr>
        <p:spPr>
          <a:xfrm>
            <a:off x="6974687" y="4034452"/>
            <a:ext cx="5391188"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民族资本家与封建小业主的矛盾</a:t>
            </a:r>
          </a:p>
        </p:txBody>
      </p:sp>
      <p:sp>
        <p:nvSpPr>
          <p:cNvPr id="14" name="矩形 13"/>
          <p:cNvSpPr/>
          <p:nvPr>
            <p:custDataLst>
              <p:tags r:id="rId13"/>
            </p:custDataLst>
          </p:nvPr>
        </p:nvSpPr>
        <p:spPr>
          <a:xfrm>
            <a:off x="6996155" y="4602984"/>
            <a:ext cx="5195845"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正义民众与民族资本家的矛盾</a:t>
            </a:r>
          </a:p>
        </p:txBody>
      </p:sp>
      <p:sp>
        <p:nvSpPr>
          <p:cNvPr id="15" name="矩形 14"/>
          <p:cNvSpPr/>
          <p:nvPr>
            <p:custDataLst>
              <p:tags r:id="rId14"/>
            </p:custDataLst>
          </p:nvPr>
        </p:nvSpPr>
        <p:spPr>
          <a:xfrm>
            <a:off x="7001295" y="5181853"/>
            <a:ext cx="3958428" cy="523220"/>
          </a:xfrm>
          <a:prstGeom prst="rect">
            <a:avLst/>
          </a:prstGeom>
          <a:noFill/>
          <a:ln>
            <a:noFill/>
            <a:miter lim="800000"/>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Calibri"/>
                <a:ea typeface="宋体" panose="02010600030101010101" pitchFamily="2" charset="-122"/>
              </a:defRPr>
            </a:lvl5pPr>
          </a:lstStyle>
          <a:p>
            <a:pPr lvl="0" algn="just"/>
            <a:r>
              <a:rPr sz="2800" b="1">
                <a:solidFill>
                  <a:srgbClr val="FF0000"/>
                </a:solidFill>
                <a:latin typeface="楷体" panose="02010609060101010101" charset="-122"/>
                <a:ea typeface="楷体" panose="02010609060101010101" charset="-122"/>
                <a:sym typeface="Arial" panose="020b0604020202020204" pitchFamily="34" charset="0"/>
              </a:rPr>
              <a:t>维新派与保守派的矛盾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5" presetClass="entr" presetSubtype="0" fill="hold" grpId="0" nodeType="clickEffect">
                                  <p:stCondLst>
                                    <p:cond delay="0"/>
                                  </p:stCondLst>
                                  <p:childTnLst>
                                    <p:set>
                                      <p:cBhvr>
                                        <p:cTn id="11" dur="500"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ppt_w</p:attrName>
                                        </p:attrNameLst>
                                      </p:cBhvr>
                                      <p:tavLst>
                                        <p:tav tm="0" fmla="#ppt_w*sin(2.5*pi*$)">
                                          <p:val>
                                            <p:fltVal val="0"/>
                                          </p:val>
                                        </p:tav>
                                        <p:tav tm="100000">
                                          <p:val>
                                            <p:fltVal val="1"/>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500" fill="hold">
                                          <p:stCondLst>
                                            <p:cond delay="0"/>
                                          </p:stCondLst>
                                        </p:cTn>
                                        <p:tgtEl>
                                          <p:spTgt spid="12"/>
                                        </p:tgtEl>
                                        <p:attrNameLst>
                                          <p:attrName>style.visibility</p:attrName>
                                        </p:attrNameLst>
                                      </p:cBhvr>
                                      <p:to>
                                        <p:strVal val="visible"/>
                                      </p:to>
                                    </p:set>
                                    <p:animEffect transition="in" filter="wedge">
                                      <p:cBhvr>
                                        <p:cTn id="24" dur="500"/>
                                        <p:tgtEl>
                                          <p:spTgt spid="1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strips(downLeft)">
                                      <p:cBhvr>
                                        <p:cTn id="29" dur="500"/>
                                        <p:tgtEl>
                                          <p:spTgt spid="1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145">
                                          <p:stCondLst>
                                            <p:cond delay="0"/>
                                          </p:stCondLst>
                                        </p:cTn>
                                        <p:tgtEl>
                                          <p:spTgt spid="14"/>
                                        </p:tgtEl>
                                      </p:cBhvr>
                                    </p:animEffect>
                                    <p:anim calcmode="lin" valueType="num">
                                      <p:cBhvr>
                                        <p:cTn id="35"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6"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7"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38"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39"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40" dur="7">
                                          <p:stCondLst>
                                            <p:cond delay="162"/>
                                          </p:stCondLst>
                                        </p:cTn>
                                        <p:tgtEl>
                                          <p:spTgt spid="14"/>
                                        </p:tgtEl>
                                      </p:cBhvr>
                                      <p:to x="100000" y="60000"/>
                                    </p:animScale>
                                    <p:animScale>
                                      <p:cBhvr>
                                        <p:cTn id="41" dur="41" decel="50000">
                                          <p:stCondLst>
                                            <p:cond delay="169"/>
                                          </p:stCondLst>
                                        </p:cTn>
                                        <p:tgtEl>
                                          <p:spTgt spid="14"/>
                                        </p:tgtEl>
                                      </p:cBhvr>
                                      <p:to x="100000" y="100000"/>
                                    </p:animScale>
                                    <p:animScale>
                                      <p:cBhvr>
                                        <p:cTn id="42" dur="7">
                                          <p:stCondLst>
                                            <p:cond delay="328"/>
                                          </p:stCondLst>
                                        </p:cTn>
                                        <p:tgtEl>
                                          <p:spTgt spid="14"/>
                                        </p:tgtEl>
                                      </p:cBhvr>
                                      <p:to x="100000" y="80000"/>
                                    </p:animScale>
                                    <p:animScale>
                                      <p:cBhvr>
                                        <p:cTn id="43" dur="41" decel="50000">
                                          <p:stCondLst>
                                            <p:cond delay="335"/>
                                          </p:stCondLst>
                                        </p:cTn>
                                        <p:tgtEl>
                                          <p:spTgt spid="14"/>
                                        </p:tgtEl>
                                      </p:cBhvr>
                                      <p:to x="100000" y="100000"/>
                                    </p:animScale>
                                    <p:animScale>
                                      <p:cBhvr>
                                        <p:cTn id="44" dur="7">
                                          <p:stCondLst>
                                            <p:cond delay="410"/>
                                          </p:stCondLst>
                                        </p:cTn>
                                        <p:tgtEl>
                                          <p:spTgt spid="14"/>
                                        </p:tgtEl>
                                      </p:cBhvr>
                                      <p:to x="100000" y="90000"/>
                                    </p:animScale>
                                    <p:animScale>
                                      <p:cBhvr>
                                        <p:cTn id="45" dur="41" decel="50000">
                                          <p:stCondLst>
                                            <p:cond delay="417"/>
                                          </p:stCondLst>
                                        </p:cTn>
                                        <p:tgtEl>
                                          <p:spTgt spid="14"/>
                                        </p:tgtEl>
                                      </p:cBhvr>
                                      <p:to x="100000" y="100000"/>
                                    </p:animScale>
                                    <p:animScale>
                                      <p:cBhvr>
                                        <p:cTn id="46" dur="7">
                                          <p:stCondLst>
                                            <p:cond delay="452"/>
                                          </p:stCondLst>
                                        </p:cTn>
                                        <p:tgtEl>
                                          <p:spTgt spid="14"/>
                                        </p:tgtEl>
                                      </p:cBhvr>
                                      <p:to x="100000" y="95000"/>
                                    </p:animScale>
                                    <p:animScale>
                                      <p:cBhvr>
                                        <p:cTn id="47" dur="41" decel="50000">
                                          <p:stCondLst>
                                            <p:cond delay="458"/>
                                          </p:stCondLst>
                                        </p:cTn>
                                        <p:tgtEl>
                                          <p:spTgt spid="14"/>
                                        </p:tgtEl>
                                      </p:cBhvr>
                                      <p:to x="100000" y="100000"/>
                                    </p:animScale>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45" presetClass="entr" presetSubtype="0" fill="hold" grpId="0" nodeType="clickEffect">
                                  <p:stCondLst>
                                    <p:cond delay="0"/>
                                  </p:stCondLst>
                                  <p:childTnLst>
                                    <p:set>
                                      <p:cBhvr>
                                        <p:cTn id="56" dur="500" fill="hold">
                                          <p:stCondLst>
                                            <p:cond delay="0"/>
                                          </p:stCondLst>
                                        </p:cTn>
                                        <p:tgtEl>
                                          <p:spTgt spid="37892"/>
                                        </p:tgtEl>
                                        <p:attrNameLst>
                                          <p:attrName>style.visibility</p:attrName>
                                        </p:attrNameLst>
                                      </p:cBhvr>
                                      <p:to>
                                        <p:strVal val="visible"/>
                                      </p:to>
                                    </p:set>
                                    <p:animEffect transition="in" filter="fade">
                                      <p:cBhvr>
                                        <p:cTn id="57" dur="500"/>
                                        <p:tgtEl>
                                          <p:spTgt spid="37892"/>
                                        </p:tgtEl>
                                      </p:cBhvr>
                                    </p:animEffect>
                                    <p:anim calcmode="lin" valueType="num">
                                      <p:cBhvr>
                                        <p:cTn id="58" dur="500" fill="hold"/>
                                        <p:tgtEl>
                                          <p:spTgt spid="37892"/>
                                        </p:tgtEl>
                                        <p:attrNameLst>
                                          <p:attrName>ppt_w</p:attrName>
                                        </p:attrNameLst>
                                      </p:cBhvr>
                                      <p:tavLst>
                                        <p:tav tm="0" fmla="#ppt_w*sin(2.5*pi*$)">
                                          <p:val>
                                            <p:fltVal val="0"/>
                                          </p:val>
                                        </p:tav>
                                        <p:tav tm="100000">
                                          <p:val>
                                            <p:fltVal val="1"/>
                                          </p:val>
                                        </p:tav>
                                      </p:tavLst>
                                    </p:anim>
                                    <p:anim calcmode="lin" valueType="num">
                                      <p:cBhvr>
                                        <p:cTn id="59" dur="500" fill="hold"/>
                                        <p:tgtEl>
                                          <p:spTgt spid="378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7892" grpId="0"/>
      <p:bldP spid="10" grpId="0"/>
      <p:bldP spid="11"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8434" name="内容占位符 2"/>
          <p:cNvSpPr>
            <a:spLocks noGrp="1"/>
          </p:cNvSpPr>
          <p:nvPr>
            <p:ph idx="1"/>
            <p:custDataLst>
              <p:tags r:id="rId3"/>
            </p:custDataLst>
          </p:nvPr>
        </p:nvSpPr>
        <p:spPr>
          <a:xfrm>
            <a:off x="388620" y="1306830"/>
            <a:ext cx="11696288" cy="4624413"/>
          </a:xfrm>
          <a:ln w="28575" cmpd="sng">
            <a:solidFill>
              <a:schemeClr val="accent1">
                <a:shade val="50000"/>
              </a:schemeClr>
            </a:solidFill>
            <a:prstDash val="solid"/>
          </a:ln>
        </p:spPr>
        <p:txBody>
          <a:bodyPr vert="horz" wrap="square" lIns="91440" tIns="45720" rIns="91440" bIns="45720" numCol="1" anchor="t" anchorCtr="0" compatLnSpc="1">
            <a:noAutofit/>
          </a:bodyPr>
          <a:lstStyle/>
          <a:p>
            <a:pPr marL="0" marR="0" lvl="0" indent="0" algn="l" defTabSz="914400" rtl="0" eaLnBrk="1" fontAlgn="base" latinLnBrk="0" hangingPunct="1">
              <a:lnSpc>
                <a:spcPts val="4500"/>
              </a:lnSpc>
              <a:spcBef>
                <a:spcPts val="1000"/>
              </a:spcBef>
              <a:spcAft>
                <a:spcPct val="0"/>
              </a:spcAft>
              <a:buClrTx/>
              <a:buSzTx/>
              <a:buFont typeface="Arial" panose="020b0604020202020204" pitchFamily="34" charset="0"/>
              <a:buNone/>
              <a:defRPr/>
            </a:pPr>
            <a:r>
              <a:rPr kumimoji="0" lang="en-US" altLang="zh-CN"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1. </a:t>
            </a:r>
            <a:r>
              <a:rPr kumimoji="0" lang="zh-CN" altLang="en-US"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请谈一谈秦仲义与庞太监的斗嘴谁更胜一筹，为什么？</a:t>
            </a:r>
          </a:p>
          <a:p>
            <a:pPr marL="0" marR="0" lvl="0" indent="0" algn="l" defTabSz="914400" rtl="0" eaLnBrk="1" fontAlgn="base" latinLnBrk="0" hangingPunct="1">
              <a:lnSpc>
                <a:spcPts val="4500"/>
              </a:lnSpc>
              <a:spcBef>
                <a:spcPts val="1000"/>
              </a:spcBef>
              <a:spcAft>
                <a:spcPct val="0"/>
              </a:spcAft>
              <a:buClrTx/>
              <a:buSzTx/>
              <a:buFont typeface="Arial" panose="020b0604020202020204" pitchFamily="34" charset="0"/>
              <a:buNone/>
              <a:defRPr/>
            </a:pPr>
            <a:r>
              <a:rPr kumimoji="0" 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    </a:t>
            </a:r>
            <a:r>
              <a:rPr kumimoji="0"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这场斗嘴交锋从表面上看是庞太监占了上风，其实他并没有真正击败对手，对手主动弃权并不是认输而是不屑。</a:t>
            </a:r>
            <a:r>
              <a:rPr kumimoji="0" sz="32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秦仲义以退为进，嘴上自谦，但心中自负，没有输掉气势；庞太监明强实弱，对秦仲义虽恨却也无可奈何甚至不得不畏惧三分，只能逞一时口舌之快</a:t>
            </a:r>
            <a:r>
              <a:rPr kumimoji="0"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，所以他愤愤不平，对手已经走远了，还要射上一箭，捞足面子，感叹“年头真是改了”。</a:t>
            </a: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313160" y="0"/>
            <a:ext cx="1029970" cy="2456815"/>
          </a:xfrm>
          <a:prstGeom prst="rect">
            <a:avLst/>
          </a:prstGeom>
        </p:spPr>
      </p:pic>
      <p:sp>
        <p:nvSpPr>
          <p:cNvPr id="3" name="文本框 2">
            <a:extLst>
              <a:ext uri="{FF2B5EF4-FFF2-40B4-BE49-F238E27FC236}">
                <a16:creationId xmlns:a16="http://schemas.microsoft.com/office/drawing/2014/main" id="{AB4A02EB-7AC0-9BC4-98A7-E176E7A391D2}"/>
              </a:ext>
            </a:extLst>
          </p:cNvPr>
          <p:cNvSpPr txBox="1"/>
          <p:nvPr>
            <p:custDataLst>
              <p:tags r:id="rId6"/>
            </p:custDataLst>
          </p:nvPr>
        </p:nvSpPr>
        <p:spPr>
          <a:xfrm>
            <a:off x="304832" y="218871"/>
            <a:ext cx="2242922" cy="707886"/>
          </a:xfrm>
          <a:prstGeom prst="rect">
            <a:avLst/>
          </a:prstGeom>
          <a:noFill/>
        </p:spPr>
        <p:txBody>
          <a:bodyPr wrap="none" rtlCol="0" anchor="t">
            <a:spAutoFit/>
          </a:bodyPr>
          <a:lstStyle/>
          <a:p>
            <a:pPr lvl="0" algn="l">
              <a:buClrTx/>
              <a:buSzTx/>
              <a:buFontTx/>
            </a:pPr>
            <a:r>
              <a:rPr lang="zh-CN" altLang="en-US" sz="4000" b="1">
                <a:latin typeface="黑体" panose="02010609060101010101" charset="-122"/>
                <a:ea typeface="黑体" panose="02010609060101010101" charset="-122"/>
                <a:cs typeface="微软雅黑" panose="020b0503020204020204" charset="-122"/>
                <a:sym typeface="+mn-ea"/>
              </a:rPr>
              <a:t>重点解读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4"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9458" name="内容占位符 2"/>
          <p:cNvSpPr>
            <a:spLocks noGrp="1" noChangeArrowheads="1"/>
          </p:cNvSpPr>
          <p:nvPr>
            <p:ph idx="1"/>
            <p:custDataLst>
              <p:tags r:id="rId3"/>
            </p:custDataLst>
          </p:nvPr>
        </p:nvSpPr>
        <p:spPr>
          <a:xfrm>
            <a:off x="304832" y="926757"/>
            <a:ext cx="11776556" cy="5659257"/>
          </a:xfrm>
          <a:ln>
            <a:solidFill>
              <a:schemeClr val="tx1"/>
            </a:solidFill>
          </a:ln>
        </p:spPr>
        <p:txBody>
          <a:bodyPr vert="horz" wrap="square" lIns="91440" tIns="45720" rIns="91440" bIns="45720" numCol="1" anchor="t" anchorCtr="0" compatLnSpc="1">
            <a:noAutofit/>
          </a:bodyPr>
          <a:lstStyle/>
          <a:p>
            <a:pPr marL="0" marR="0" lvl="0" indent="0" algn="l" defTabSz="914400" rtl="0" eaLnBrk="1" fontAlgn="base" latinLnBrk="0" hangingPunct="1">
              <a:lnSpc>
                <a:spcPts val="4000"/>
              </a:lnSpc>
              <a:spcBef>
                <a:spcPts val="1000"/>
              </a:spcBef>
              <a:spcAft>
                <a:spcPct val="0"/>
              </a:spcAft>
              <a:buClrTx/>
              <a:buSzTx/>
              <a:buFont typeface="Arial" panose="020b0604020202020204" pitchFamily="34" charset="0"/>
              <a:buNone/>
              <a:defRPr/>
            </a:pPr>
            <a:r>
              <a:rPr kumimoji="0" lang="en-US" altLang="zh-CN"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2. </a:t>
            </a:r>
            <a:r>
              <a:rPr kumimoji="0" lang="zh-CN" altLang="en-US"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“秦庞斗嘴”让一直噤若寒蝉的茶客忍不住谈起国事来，在“茶客议论”的四人对话里，反映了怎样的社会现状呢？</a:t>
            </a:r>
          </a:p>
          <a:p>
            <a:pPr marL="0" marR="0" lvl="0" indent="0" algn="l" defTabSz="914400" rtl="0" eaLnBrk="1" fontAlgn="base" latinLnBrk="0" hangingPunct="1">
              <a:lnSpc>
                <a:spcPts val="3000"/>
              </a:lnSpc>
              <a:spcBef>
                <a:spcPts val="1000"/>
              </a:spcBef>
              <a:spcAft>
                <a:spcPct val="0"/>
              </a:spcAft>
              <a:buClrTx/>
              <a:buSzTx/>
              <a:buFont typeface="Arial" panose="020b0604020202020204" pitchFamily="34" charset="0"/>
              <a:buNone/>
              <a:defRPr/>
            </a:pPr>
            <a:r>
              <a:rPr kumimoji="0"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rPr>
              <a:t>①这里的茶客群像不容忽视，他们胆小怯懦，冷血无情，无聊乏味，苟且偷生，对为之奋斗的变法者不仅不同情，反而误解尤深，甚至不认识也不了解他们的主张，以为他们是乱打乱闹捣鬼，扰乱他们的生活秩序，</a:t>
            </a:r>
            <a:r>
              <a:rPr kumimoji="0" sz="3200" b="1"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rPr>
              <a:t>这也侧面反映了戊戌变法失败的原因，即脱离群众</a:t>
            </a:r>
            <a:r>
              <a:rPr kumimoji="0"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rPr>
              <a:t>。</a:t>
            </a:r>
          </a:p>
          <a:p>
            <a:pPr marL="0" marR="0" lvl="0" indent="0" algn="l" defTabSz="914400" rtl="0" eaLnBrk="1" fontAlgn="base" latinLnBrk="0" hangingPunct="1">
              <a:lnSpc>
                <a:spcPts val="3000"/>
              </a:lnSpc>
              <a:spcBef>
                <a:spcPts val="1000"/>
              </a:spcBef>
              <a:spcAft>
                <a:spcPct val="0"/>
              </a:spcAft>
              <a:buClrTx/>
              <a:buSzTx/>
              <a:buFont typeface="Arial" panose="020b0604020202020204" pitchFamily="34" charset="0"/>
              <a:buNone/>
              <a:defRPr/>
            </a:pPr>
            <a:r>
              <a:rPr sz="3200" b="1" noProof="0">
                <a:ln>
                  <a:noFill/>
                </a:ln>
                <a:effectLst/>
                <a:uLnTx/>
                <a:uFillTx/>
                <a:latin typeface="楷体" panose="02010609060101010101" charset="-122"/>
                <a:ea typeface="楷体" panose="02010609060101010101" charset="-122"/>
                <a:sym typeface="+mn-ea"/>
              </a:rPr>
              <a:t>②他们目光短浅，只在乎眼前的利益，懒惰颓废，只要铁杆庄稼保住，哪怕被克扣一大半也不愿反抗，更不愿奋斗，奉行“好死不如赖活着”的寄生哲学，认为维新派主张“自谋生计”是心眼狠毒的表现，所以变法革命是无法唤醒这帮愚昧麻木、自私颓丧的群众的，</a:t>
            </a:r>
            <a:r>
              <a:rPr sz="3200" b="1" noProof="0">
                <a:ln>
                  <a:noFill/>
                </a:ln>
                <a:solidFill>
                  <a:srgbClr val="C00000"/>
                </a:solidFill>
                <a:effectLst/>
                <a:uLnTx/>
                <a:uFillTx/>
                <a:latin typeface="楷体" panose="02010609060101010101" charset="-122"/>
                <a:ea typeface="楷体" panose="02010609060101010101" charset="-122"/>
                <a:sym typeface="+mn-ea"/>
              </a:rPr>
              <a:t>这群没有同情心又胆小懦弱的人不仅无法救国，反而会蛀空清朝，而大清国的覆亡也就是必然的了</a:t>
            </a:r>
            <a:r>
              <a:rPr sz="3600" b="1" noProof="0">
                <a:ln>
                  <a:noFill/>
                </a:ln>
                <a:solidFill>
                  <a:srgbClr val="C00000"/>
                </a:solidFill>
                <a:effectLst/>
                <a:uLnTx/>
                <a:uFillTx/>
                <a:latin typeface="楷体" panose="02010609060101010101" charset="-122"/>
                <a:ea typeface="楷体" panose="02010609060101010101" charset="-122"/>
                <a:sym typeface="+mn-ea"/>
              </a:rPr>
              <a:t>。</a:t>
            </a:r>
            <a:endParaRPr kumimoji="0" sz="4000" b="0" i="0" u="none" strike="noStrike" kern="1200" cap="none" spc="0" normalizeH="0" baseline="0" noProof="0">
              <a:ln>
                <a:noFill/>
              </a:ln>
              <a:solidFill>
                <a:srgbClr val="C00000"/>
              </a:solidFill>
              <a:effectLst/>
              <a:uLnTx/>
              <a:uFillTx/>
              <a:latin typeface="楷体" panose="02010609060101010101" charset="-122"/>
              <a:ea typeface="楷体" panose="02010609060101010101" charset="-122"/>
            </a:endParaRPr>
          </a:p>
        </p:txBody>
      </p:sp>
      <p:sp>
        <p:nvSpPr>
          <p:cNvPr id="3" name="文本框 2">
            <a:extLst>
              <a:ext uri="{FF2B5EF4-FFF2-40B4-BE49-F238E27FC236}">
                <a16:creationId xmlns:a16="http://schemas.microsoft.com/office/drawing/2014/main" id="{EDB8A1D8-E413-97F4-B1B8-D3D46F72D858}"/>
              </a:ext>
            </a:extLst>
          </p:cNvPr>
          <p:cNvSpPr txBox="1"/>
          <p:nvPr>
            <p:custDataLst>
              <p:tags r:id="rId4"/>
            </p:custDataLst>
          </p:nvPr>
        </p:nvSpPr>
        <p:spPr>
          <a:xfrm>
            <a:off x="304832" y="54565"/>
            <a:ext cx="2242922" cy="707886"/>
          </a:xfrm>
          <a:prstGeom prst="rect">
            <a:avLst/>
          </a:prstGeom>
          <a:noFill/>
        </p:spPr>
        <p:txBody>
          <a:bodyPr wrap="none" rtlCol="0" anchor="t">
            <a:spAutoFit/>
          </a:bodyPr>
          <a:lstStyle/>
          <a:p>
            <a:pPr lvl="0" algn="l">
              <a:buClrTx/>
              <a:buSzTx/>
              <a:buFontTx/>
            </a:pPr>
            <a:r>
              <a:rPr lang="zh-CN" altLang="en-US" sz="4000" b="1">
                <a:latin typeface="黑体" panose="02010609060101010101" charset="-122"/>
                <a:ea typeface="黑体" panose="02010609060101010101" charset="-122"/>
                <a:cs typeface="微软雅黑" panose="020b0503020204020204" charset="-122"/>
                <a:sym typeface="+mn-ea"/>
              </a:rPr>
              <a:t>重点解读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bg/>
                                          </p:spTgt>
                                        </p:tgtEl>
                                        <p:attrNameLst>
                                          <p:attrName>style.visibility</p:attrName>
                                        </p:attrNameLst>
                                      </p:cBhvr>
                                      <p:to>
                                        <p:strVal val="visible"/>
                                      </p:to>
                                    </p:set>
                                    <p:animEffect transition="in" filter="wipe(down)">
                                      <p:cBhvr>
                                        <p:cTn id="7" dur="500"/>
                                        <p:tgtEl>
                                          <p:spTgt spid="19458">
                                            <p:bg/>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458">
                                            <p:txEl>
                                              <p:pRg st="1" end="1"/>
                                            </p:txEl>
                                          </p:spTgt>
                                        </p:tgtEl>
                                        <p:attrNameLst>
                                          <p:attrName>style.visibility</p:attrName>
                                        </p:attrNameLst>
                                      </p:cBhvr>
                                      <p:to>
                                        <p:strVal val="visible"/>
                                      </p:to>
                                    </p:set>
                                    <p:animEffect transition="in" filter="wipe(down)">
                                      <p:cBhvr>
                                        <p:cTn id="12" dur="500"/>
                                        <p:tgtEl>
                                          <p:spTgt spid="19458">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458">
                                            <p:txEl>
                                              <p:pRg st="2" end="2"/>
                                            </p:txEl>
                                          </p:spTgt>
                                        </p:tgtEl>
                                        <p:attrNameLst>
                                          <p:attrName>style.visibility</p:attrName>
                                        </p:attrNameLst>
                                      </p:cBhvr>
                                      <p:to>
                                        <p:strVal val="visible"/>
                                      </p:to>
                                    </p:set>
                                    <p:animEffect transition="in" filter="wipe(down)">
                                      <p:cBhvr>
                                        <p:cTn id="17" dur="500"/>
                                        <p:tgtEl>
                                          <p:spTgt spid="194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2"/>
          <a:stretch>
            <a:fillRect/>
          </a:stretch>
        </a:blipFill>
        <a:effectLst/>
      </p:bgPr>
    </p:bg>
    <p:spTree>
      <p:nvGrpSpPr>
        <p:cNvPr id="1" name=""/>
        <p:cNvGrpSpPr/>
        <p:nvPr>
          <p:custDataLst>
            <p:tags r:id="rId3"/>
          </p:custDataLst>
        </p:nvPr>
      </p:nvGrpSpPr>
      <p:grpSpPr>
        <a:xfrm>
          <a:off x="0" y="0"/>
          <a:ext cx="0" cy="0"/>
        </a:xfrm>
      </p:grpSpPr>
      <p:sp>
        <p:nvSpPr>
          <p:cNvPr id="22" name="文本框 21"/>
          <p:cNvSpPr txBox="1"/>
          <p:nvPr>
            <p:custDataLst>
              <p:tags r:id="rId4"/>
            </p:custDataLst>
          </p:nvPr>
        </p:nvSpPr>
        <p:spPr>
          <a:xfrm>
            <a:off x="351790" y="-317"/>
            <a:ext cx="1677670" cy="768350"/>
          </a:xfrm>
          <a:prstGeom prst="rect">
            <a:avLst/>
          </a:prstGeom>
          <a:noFill/>
        </p:spPr>
        <p:txBody>
          <a:bodyPr vert="horz" wrap="none" rtlCol="0">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戏</a:t>
            </a:r>
            <a:r>
              <a:rPr kumimoji="0" lang="en-US" altLang="zh-CN"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   </a:t>
            </a:r>
            <a:r>
              <a:rPr kumimoji="0" lang="zh-CN" altLang="en-US"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剧</a:t>
            </a:r>
          </a:p>
        </p:txBody>
      </p:sp>
      <p:sp>
        <p:nvSpPr>
          <p:cNvPr id="2" name="文本框 1"/>
          <p:cNvSpPr txBox="1"/>
          <p:nvPr>
            <p:custDataLst>
              <p:tags r:id="rId5"/>
            </p:custDataLst>
          </p:nvPr>
        </p:nvSpPr>
        <p:spPr>
          <a:xfrm>
            <a:off x="351790" y="768350"/>
            <a:ext cx="11347450" cy="2838534"/>
          </a:xfrm>
          <a:prstGeom prst="rect">
            <a:avLst/>
          </a:prstGeom>
          <a:noFill/>
        </p:spPr>
        <p:txBody>
          <a:bodyPr wrap="square" rtlCol="0">
            <a:spAutoFit/>
          </a:bodyPr>
          <a:lstStyle/>
          <a:p>
            <a:pPr marL="0" marR="0" lvl="0" indent="609600" algn="l" defTabSz="914400" rtl="0" eaLnBrk="1" fontAlgn="auto"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、含义</a:t>
            </a:r>
          </a:p>
          <a:p>
            <a:pPr marL="0" marR="0" lvl="0" indent="609600" algn="l" defTabSz="914400" rtl="0" eaLnBrk="1" fontAlgn="auto"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戏剧是一种综合性的舞台艺术，它是借助文学、音乐、舞蹈、美术等艺术手段</a:t>
            </a:r>
            <a:r>
              <a:rPr kumimoji="0" lang="zh-CN" altLang="en-US" sz="2800" b="1" i="0" u="sng"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塑造舞台形象，揭示社会矛盾，反映社会生活</a:t>
            </a: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的艺术形式。</a:t>
            </a:r>
          </a:p>
          <a:p>
            <a:pPr marL="0" marR="0" lvl="0" indent="609600" algn="l" defTabSz="914400" rtl="0" eaLnBrk="1" fontAlgn="auto"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微软雅黑" panose="020b0503020204020204" charset="-122"/>
              </a:rPr>
              <a:t>此处实指剧本，是一种文学体裁。</a:t>
            </a:r>
          </a:p>
          <a:p>
            <a:pPr marL="0" marR="0" lvl="0" indent="609600" algn="l" defTabSz="914400" rtl="0" eaLnBrk="1" fontAlgn="auto"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、戏剧三要素</a:t>
            </a:r>
          </a:p>
        </p:txBody>
      </p:sp>
      <p:grpSp>
        <p:nvGrpSpPr>
          <p:cNvPr id="15" name="组合 14"/>
          <p:cNvGrpSpPr/>
          <p:nvPr>
            <p:custDataLst>
              <p:tags r:id="rId6"/>
            </p:custDataLst>
          </p:nvPr>
        </p:nvGrpSpPr>
        <p:grpSpPr>
          <a:xfrm>
            <a:off x="4220544" y="2637155"/>
            <a:ext cx="7856220" cy="4419600"/>
            <a:chOff x="3719" y="3644"/>
            <a:chExt cx="12372" cy="6960"/>
          </a:xfrm>
        </p:grpSpPr>
        <p:sp>
          <p:nvSpPr>
            <p:cNvPr id="5" name="流程图: 可选过程 4"/>
            <p:cNvSpPr/>
            <p:nvPr>
              <p:custDataLst>
                <p:tags r:id="rId7"/>
              </p:custDataLst>
            </p:nvPr>
          </p:nvSpPr>
          <p:spPr>
            <a:xfrm>
              <a:off x="9161" y="3644"/>
              <a:ext cx="3750" cy="3480"/>
            </a:xfrm>
            <a:prstGeom prst="flowChartAlternateProcess">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rgbClr val="FFFFFF"/>
                  </a:solidFill>
                  <a:effectLst/>
                  <a:uLnTx/>
                  <a:uFillTx/>
                  <a:latin typeface="华文行楷" panose="02010800040101010101" pitchFamily="2" charset="-122"/>
                  <a:ea typeface="华文行楷" panose="02010800040101010101" pitchFamily="2" charset="-122"/>
                  <a:cs typeface="Arial"/>
                </a:rPr>
                <a:t>戏剧</a:t>
              </a:r>
              <a:endParaRPr kumimoji="0" lang="en-US" altLang="zh-CN" sz="4800" b="0" i="0" u="none" strike="noStrike" kern="1200" cap="none" spc="0" normalizeH="0" baseline="0" noProof="0">
                <a:ln>
                  <a:noFill/>
                </a:ln>
                <a:solidFill>
                  <a:srgbClr val="FFFFFF"/>
                </a:solidFill>
                <a:effectLst/>
                <a:uLnTx/>
                <a:uFillTx/>
                <a:latin typeface="华文行楷" panose="02010800040101010101" pitchFamily="2" charset="-122"/>
                <a:ea typeface="华文行楷" panose="02010800040101010101" pitchFamily="2" charset="-122"/>
                <a:cs typeface="Arial"/>
              </a:endParaRPr>
            </a:p>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rgbClr val="FFFFFF"/>
                  </a:solidFill>
                  <a:effectLst/>
                  <a:uLnTx/>
                  <a:uFillTx/>
                  <a:latin typeface="华文行楷" panose="02010800040101010101" pitchFamily="2" charset="-122"/>
                  <a:ea typeface="华文行楷" panose="02010800040101010101" pitchFamily="2" charset="-122"/>
                  <a:cs typeface="Arial"/>
                </a:rPr>
                <a:t>三要素</a:t>
              </a:r>
            </a:p>
          </p:txBody>
        </p:sp>
        <p:sp>
          <p:nvSpPr>
            <p:cNvPr id="6" name="泪滴形 5"/>
            <p:cNvSpPr/>
            <p:nvPr>
              <p:custDataLst>
                <p:tags r:id="rId8"/>
              </p:custDataLst>
            </p:nvPr>
          </p:nvSpPr>
          <p:spPr>
            <a:xfrm>
              <a:off x="6041" y="4544"/>
              <a:ext cx="2925" cy="3045"/>
            </a:xfrm>
            <a:prstGeom prst="teardrop">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Gill Sans MT" panose="020b0502020104020203"/>
                  <a:ea typeface="华文中宋" panose="02010600040101010101" pitchFamily="2" charset="-122"/>
                  <a:cs typeface="Arial"/>
                </a:rPr>
                <a:t>舞台说明</a:t>
              </a:r>
            </a:p>
          </p:txBody>
        </p:sp>
        <p:sp>
          <p:nvSpPr>
            <p:cNvPr id="7" name="泪滴形 6"/>
            <p:cNvSpPr/>
            <p:nvPr>
              <p:custDataLst>
                <p:tags r:id="rId9"/>
              </p:custDataLst>
            </p:nvPr>
          </p:nvSpPr>
          <p:spPr>
            <a:xfrm>
              <a:off x="10255" y="7259"/>
              <a:ext cx="2925" cy="3045"/>
            </a:xfrm>
            <a:prstGeom prst="teardrop">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Gill Sans MT" panose="020b0502020104020203"/>
                  <a:ea typeface="华文中宋" panose="02010600040101010101" pitchFamily="2" charset="-122"/>
                  <a:cs typeface="Arial"/>
                </a:rPr>
                <a:t>人物台词</a:t>
              </a:r>
            </a:p>
          </p:txBody>
        </p:sp>
        <p:sp>
          <p:nvSpPr>
            <p:cNvPr id="8" name="泪滴形 7"/>
            <p:cNvSpPr/>
            <p:nvPr>
              <p:custDataLst>
                <p:tags r:id="rId10"/>
              </p:custDataLst>
            </p:nvPr>
          </p:nvSpPr>
          <p:spPr>
            <a:xfrm>
              <a:off x="13166" y="4139"/>
              <a:ext cx="2925" cy="3045"/>
            </a:xfrm>
            <a:prstGeom prst="teardrop">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Gill Sans MT" panose="020b0502020104020203"/>
                  <a:ea typeface="华文中宋" panose="02010600040101010101" pitchFamily="2" charset="-122"/>
                  <a:cs typeface="Arial"/>
                </a:rPr>
                <a:t>戏剧冲突 </a:t>
              </a:r>
            </a:p>
          </p:txBody>
        </p:sp>
        <p:sp>
          <p:nvSpPr>
            <p:cNvPr id="13" name="流程图: 资料带 12"/>
            <p:cNvSpPr/>
            <p:nvPr>
              <p:custDataLst>
                <p:tags r:id="rId11"/>
              </p:custDataLst>
            </p:nvPr>
          </p:nvSpPr>
          <p:spPr>
            <a:xfrm>
              <a:off x="3719" y="7589"/>
              <a:ext cx="6326" cy="3015"/>
            </a:xfrm>
            <a:prstGeom prst="flowChartPunchedTap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Arial"/>
                </a:rPr>
                <a:t>语言是戏剧的基础，</a:t>
              </a:r>
              <a:endPar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Arial"/>
              </a:endParaRPr>
            </a:p>
            <a:p>
              <a:pPr marL="0" marR="0" lvl="0" indent="0" algn="l" defTabSz="1171575" rtl="0" eaLnBrk="1" fontAlgn="base" latinLnBrk="0" hangingPunct="1">
                <a:lnSpc>
                  <a:spcPct val="14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Arial"/>
                </a:rPr>
                <a:t>是戏剧第一要素。</a:t>
              </a:r>
              <a:endParaRPr kumimoji="0" lang="zh-CN" altLang="en-US" sz="280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Aria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8434" name="内容占位符 2"/>
          <p:cNvSpPr>
            <a:spLocks noGrp="1"/>
          </p:cNvSpPr>
          <p:nvPr>
            <p:ph idx="1"/>
            <p:custDataLst>
              <p:tags r:id="rId3"/>
            </p:custDataLst>
          </p:nvPr>
        </p:nvSpPr>
        <p:spPr>
          <a:xfrm>
            <a:off x="505460" y="1247776"/>
            <a:ext cx="11210290" cy="4495800"/>
          </a:xfrm>
          <a:ln>
            <a:solidFill>
              <a:schemeClr val="tx1"/>
            </a:solidFill>
          </a:ln>
        </p:spPr>
        <p:txBody>
          <a:bodyPr vert="horz" wrap="square" lIns="91440" tIns="45720" rIns="91440" bIns="45720" numCol="1" anchor="t" anchorCtr="0" compatLnSpc="1">
            <a:noAutofit/>
          </a:bodyPr>
          <a:lstStyle/>
          <a:p>
            <a:pPr marL="0" marR="0" lvl="0" indent="0" algn="l" defTabSz="914400" rtl="0" eaLnBrk="1" fontAlgn="base" latinLnBrk="0" hangingPunct="1">
              <a:lnSpc>
                <a:spcPts val="3800"/>
              </a:lnSpc>
              <a:spcBef>
                <a:spcPts val="1000"/>
              </a:spcBef>
              <a:spcAft>
                <a:spcPct val="0"/>
              </a:spcAft>
              <a:buClrTx/>
              <a:buSzTx/>
              <a:buFont typeface="Arial" panose="020b0604020202020204" pitchFamily="34" charset="0"/>
              <a:buNone/>
              <a:defRPr/>
            </a:pPr>
            <a:r>
              <a:rPr kumimoji="0" lang="en-US" altLang="zh-CN"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 3. </a:t>
            </a:r>
            <a:r>
              <a:rPr kumimoji="0" lang="zh-CN" altLang="en-US" sz="3200" b="1" i="0" u="none" strike="noStrike" kern="1200" cap="none" spc="0" normalizeH="0" baseline="0" noProof="0">
                <a:ln>
                  <a:noFill/>
                </a:ln>
                <a:solidFill>
                  <a:srgbClr val="0070C0"/>
                </a:solidFill>
                <a:effectLst/>
                <a:uLnTx/>
                <a:uFillTx/>
                <a:latin typeface="黑体" panose="02010609060101010101" pitchFamily="49" charset="-122"/>
                <a:ea typeface="黑体" panose="02010609060101010101" pitchFamily="49" charset="-122"/>
              </a:rPr>
              <a:t>既然秦仲义与常四爷对社会现状的认识一致，那二人的冲突又说明什么呢?</a:t>
            </a:r>
          </a:p>
          <a:p>
            <a:pPr marL="0" marR="0" lvl="0" indent="0" algn="l" defTabSz="914400" rtl="0" eaLnBrk="1" fontAlgn="base" latinLnBrk="0" hangingPunct="1">
              <a:lnSpc>
                <a:spcPts val="3800"/>
              </a:lnSpc>
              <a:spcBef>
                <a:spcPts val="100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秦仲义：在秦仲义看来，常四爷的施善举动是</a:t>
            </a:r>
            <a:r>
              <a:rPr kumimoji="0" lang="zh-CN" altLang="en-US" sz="32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治标不治本</a:t>
            </a:r>
            <a:r>
              <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的无谓行为，没有见识。</a:t>
            </a:r>
          </a:p>
          <a:p>
            <a:pPr marL="0" marR="0" lvl="0" indent="0" algn="l" defTabSz="914400" rtl="0" eaLnBrk="1" fontAlgn="base" latinLnBrk="0" hangingPunct="1">
              <a:lnSpc>
                <a:spcPts val="3800"/>
              </a:lnSpc>
              <a:spcBef>
                <a:spcPts val="100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常四爷：在常四爷看来，像秦仲义这样的实业家虽</a:t>
            </a:r>
            <a:r>
              <a:rPr kumimoji="0" lang="zh-CN" altLang="en-US" sz="32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有雄心但不免冷血</a:t>
            </a:r>
            <a:r>
              <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a:t>
            </a:r>
            <a:r>
              <a:rPr kumimoji="0" lang="zh-CN" altLang="en-US" sz="32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理想太大而不切实际。</a:t>
            </a:r>
            <a:endPar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0" algn="l" defTabSz="914400" rtl="0" eaLnBrk="1" fontAlgn="base" latinLnBrk="0" hangingPunct="1">
              <a:lnSpc>
                <a:spcPts val="3800"/>
              </a:lnSpc>
              <a:spcBef>
                <a:spcPts val="100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7030A0"/>
                </a:solidFill>
                <a:effectLst/>
                <a:uLnTx/>
                <a:uFillTx/>
                <a:latin typeface="楷体" panose="02010609060101010101" charset="-122"/>
                <a:ea typeface="楷体" panose="02010609060101010101" charset="-122"/>
                <a:cs typeface="+mn-cs"/>
              </a:rPr>
              <a:t>冲突：二人在救国方向、路线和目标上存在分歧，思想矛盾。</a:t>
            </a:r>
          </a:p>
        </p:txBody>
      </p:sp>
      <p:sp>
        <p:nvSpPr>
          <p:cNvPr id="3" name="文本框 2">
            <a:extLst>
              <a:ext uri="{FF2B5EF4-FFF2-40B4-BE49-F238E27FC236}">
                <a16:creationId xmlns:a16="http://schemas.microsoft.com/office/drawing/2014/main" id="{815D59B0-3514-69DC-6A9E-DFA8828028A0}"/>
              </a:ext>
            </a:extLst>
          </p:cNvPr>
          <p:cNvSpPr txBox="1"/>
          <p:nvPr>
            <p:custDataLst>
              <p:tags r:id="rId4"/>
            </p:custDataLst>
          </p:nvPr>
        </p:nvSpPr>
        <p:spPr>
          <a:xfrm>
            <a:off x="304832" y="218871"/>
            <a:ext cx="2242922" cy="707886"/>
          </a:xfrm>
          <a:prstGeom prst="rect">
            <a:avLst/>
          </a:prstGeom>
          <a:noFill/>
        </p:spPr>
        <p:txBody>
          <a:bodyPr wrap="none" rtlCol="0" anchor="t">
            <a:spAutoFit/>
          </a:bodyPr>
          <a:lstStyle/>
          <a:p>
            <a:pPr lvl="0" algn="l">
              <a:buClrTx/>
              <a:buSzTx/>
              <a:buFontTx/>
            </a:pPr>
            <a:r>
              <a:rPr lang="zh-CN" altLang="en-US" sz="4000" b="1">
                <a:latin typeface="黑体" panose="02010609060101010101" charset="-122"/>
                <a:ea typeface="黑体" panose="02010609060101010101" charset="-122"/>
                <a:cs typeface="微软雅黑" panose="020b0503020204020204" charset="-122"/>
                <a:sym typeface="+mn-ea"/>
              </a:rPr>
              <a:t>重点解读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Effect transition="in" filter="wheel(1)">
                                      <p:cBhvr>
                                        <p:cTn id="7" dur="2000"/>
                                        <p:tgtEl>
                                          <p:spTgt spid="18434">
                                            <p:txEl>
                                              <p:pRg st="1" end="1"/>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18434">
                                            <p:txEl>
                                              <p:pRg st="2" end="2"/>
                                            </p:txEl>
                                          </p:spTgt>
                                        </p:tgtEl>
                                        <p:attrNameLst>
                                          <p:attrName>style.visibility</p:attrName>
                                        </p:attrNameLst>
                                      </p:cBhvr>
                                      <p:to>
                                        <p:strVal val="visible"/>
                                      </p:to>
                                    </p:set>
                                    <p:animEffect transition="in" filter="wheel(1)">
                                      <p:cBhvr>
                                        <p:cTn id="10" dur="2000"/>
                                        <p:tgtEl>
                                          <p:spTgt spid="18434">
                                            <p:txEl>
                                              <p:pRg st="2" end="2"/>
                                            </p:txEl>
                                          </p:spTgt>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8434">
                                            <p:txEl>
                                              <p:pRg st="3" end="3"/>
                                            </p:txEl>
                                          </p:spTgt>
                                        </p:tgtEl>
                                        <p:attrNameLst>
                                          <p:attrName>style.visibility</p:attrName>
                                        </p:attrNameLst>
                                      </p:cBhvr>
                                      <p:to>
                                        <p:strVal val="visible"/>
                                      </p:to>
                                    </p:set>
                                    <p:animEffect transition="in" filter="wipe(down)">
                                      <p:cBhvr>
                                        <p:cTn id="15" dur="500"/>
                                        <p:tgtEl>
                                          <p:spTgt spid="184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709930" y="329565"/>
            <a:ext cx="1907704" cy="811560"/>
          </a:xfrm>
        </p:spPr>
        <p:txBody>
          <a:bodyPr/>
          <a:lstStyle/>
          <a:p>
            <a:r>
              <a:rPr kumimoji="0" lang="zh-CN" altLang="en-US" sz="3600" b="0" i="0" u="none" strike="noStrike" kern="0" cap="none" spc="0" normalizeH="0" baseline="0" noProof="0">
                <a:ln>
                  <a:noFill/>
                </a:ln>
                <a:solidFill>
                  <a:srgbClr val="C00000"/>
                </a:solidFill>
                <a:effectLst>
                  <a:outerShdw blurRad="38100" dist="38100" dir="2700000" algn="tl">
                    <a:srgbClr val="000000"/>
                  </a:outerShdw>
                </a:effectLst>
                <a:uLnTx/>
                <a:uFillTx/>
                <a:latin typeface="+mj-lt"/>
                <a:ea typeface="+mj-ea"/>
                <a:cs typeface="+mj-cs"/>
              </a:rPr>
              <a:t>总结：</a:t>
            </a:r>
          </a:p>
        </p:txBody>
      </p:sp>
      <p:sp>
        <p:nvSpPr>
          <p:cNvPr id="3" name="文本占位符 2"/>
          <p:cNvSpPr>
            <a:spLocks noGrp="1"/>
          </p:cNvSpPr>
          <p:nvPr>
            <p:ph type="body" sz="half" idx="1"/>
            <p:custDataLst>
              <p:tags r:id="rId4"/>
            </p:custDataLst>
          </p:nvPr>
        </p:nvSpPr>
        <p:spPr>
          <a:xfrm>
            <a:off x="3162300" y="965440"/>
            <a:ext cx="8319770" cy="5472430"/>
          </a:xfrm>
          <a:ln w="28575" cmpd="sng">
            <a:solidFill>
              <a:schemeClr val="accent1">
                <a:shade val="50000"/>
              </a:schemeClr>
            </a:solidFill>
            <a:prstDash val="sysDot"/>
          </a:ln>
        </p:spPr>
        <p:txBody>
          <a:bodyPr>
            <a:normAutofit fontScale="97500" lnSpcReduction="10000"/>
          </a:bodyPr>
          <a:lstStyle/>
          <a:p>
            <a:pPr marL="0" indent="0">
              <a:lnSpc>
                <a:spcPct val="150000"/>
              </a:lnSpc>
              <a:buNone/>
            </a:pPr>
            <a:r>
              <a:rPr lang="en-US" altLang="zh-CN" sz="3200" b="1">
                <a:solidFill>
                  <a:srgbClr val="C00000"/>
                </a:solidFill>
                <a:latin typeface="楷体" panose="02010609060101010101" charset="-122"/>
                <a:ea typeface="楷体" panose="02010609060101010101" charset="-122"/>
                <a:cs typeface="楷体" panose="02010609060101010101" charset="-122"/>
              </a:rPr>
              <a:t>    </a:t>
            </a:r>
            <a:r>
              <a:rPr lang="zh-CN" altLang="en-US" sz="3200" b="1">
                <a:solidFill>
                  <a:srgbClr val="C00000"/>
                </a:solidFill>
                <a:latin typeface="楷体" panose="02010609060101010101" charset="-122"/>
                <a:ea typeface="楷体" panose="02010609060101010101" charset="-122"/>
                <a:cs typeface="楷体" panose="02010609060101010101" charset="-122"/>
              </a:rPr>
              <a:t>这是人民与旧时代的冲突</a:t>
            </a:r>
            <a:r>
              <a:rPr lang="zh-CN" altLang="en-US" sz="3200" b="1">
                <a:latin typeface="楷体" panose="02010609060101010101" charset="-122"/>
                <a:ea typeface="楷体" panose="02010609060101010101" charset="-122"/>
                <a:cs typeface="楷体" panose="02010609060101010101" charset="-122"/>
              </a:rPr>
              <a:t>。正直、善良的人民无法摆脱厄运的袭击，那些异常活跃的渣滓，却横行霸道，作威作福。作者把矛盾的焦点直接指向那个时代，</a:t>
            </a:r>
            <a:r>
              <a:rPr lang="zh-CN" altLang="en-US" sz="3200" b="1">
                <a:solidFill>
                  <a:srgbClr val="0070C0"/>
                </a:solidFill>
                <a:latin typeface="楷体" panose="02010609060101010101" charset="-122"/>
                <a:ea typeface="楷体" panose="02010609060101010101" charset="-122"/>
                <a:cs typeface="楷体" panose="02010609060101010101" charset="-122"/>
              </a:rPr>
              <a:t>人物与人物之间每一个小的冲突都暗示了人民与时代的冲突。</a:t>
            </a:r>
            <a:r>
              <a:rPr lang="zh-CN" altLang="en-US" sz="3200" b="1">
                <a:latin typeface="楷体" panose="02010609060101010101" charset="-122"/>
                <a:ea typeface="楷体" panose="02010609060101010101" charset="-122"/>
                <a:cs typeface="楷体" panose="02010609060101010101" charset="-122"/>
              </a:rPr>
              <a:t>王利发的求情，二德子的蛮横刘麻子的挣昧心钱，宋恩子、吴子祥的滥捕无辜等</a:t>
            </a:r>
            <a:r>
              <a:rPr lang="zh-CN" altLang="en-US" sz="3200" b="1">
                <a:solidFill>
                  <a:srgbClr val="0070C0"/>
                </a:solidFill>
                <a:latin typeface="楷体" panose="02010609060101010101" charset="-122"/>
                <a:ea typeface="楷体" panose="02010609060101010101" charset="-122"/>
                <a:cs typeface="楷体" panose="02010609060101010101" charset="-122"/>
              </a:rPr>
              <a:t>，都表现了封建帝国末日的黑暗，给人民带来的深重灾难。 </a:t>
            </a:r>
          </a:p>
        </p:txBody>
      </p:sp>
      <p:pic>
        <p:nvPicPr>
          <p:cNvPr id="107" name="图片 106"/>
          <p:cNvPicPr/>
          <p:nvPr>
            <p:custDataLst>
              <p:tags r:id="rId6"/>
            </p:custDataLst>
          </p:nvPr>
        </p:nvPicPr>
        <p:blipFill>
          <a:blip r:embed="rId5"/>
          <a:stretch>
            <a:fillRect/>
          </a:stretch>
        </p:blipFill>
        <p:spPr>
          <a:xfrm>
            <a:off x="340995" y="1744345"/>
            <a:ext cx="2397760" cy="3839845"/>
          </a:xfrm>
          <a:prstGeom prst="rect">
            <a:avLst/>
          </a:prstGeom>
          <a:noFill/>
          <a:ln w="9525">
            <a:noFill/>
          </a:ln>
        </p:spPr>
      </p:pic>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90220" y="480695"/>
            <a:ext cx="9955530" cy="772160"/>
          </a:xfrm>
          <a:noFill/>
        </p:spPr>
        <p:txBody>
          <a:bodyPr/>
          <a:lstStyle/>
          <a:p>
            <a:r>
              <a:rPr lang="zh-CN" altLang="en-US" sz="3200" b="1">
                <a:solidFill>
                  <a:srgbClr val="C00000"/>
                </a:solidFill>
              </a:rPr>
              <a:t>任务三：</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合作探究，品语言魅力</a:t>
            </a:r>
            <a:endParaRPr lang="zh-CN" altLang="en-US" sz="3200" b="1">
              <a:solidFill>
                <a:srgbClr val="C00000"/>
              </a:solidFill>
            </a:endParaRPr>
          </a:p>
        </p:txBody>
      </p:sp>
      <p:pic>
        <p:nvPicPr>
          <p:cNvPr id="106" name="图片 105"/>
          <p:cNvPicPr/>
          <p:nvPr>
            <p:custDataLst>
              <p:tags r:id="rId5"/>
            </p:custDataLst>
          </p:nvPr>
        </p:nvPicPr>
        <p:blipFill>
          <a:blip r:embed="rId4"/>
          <a:srcRect r="11621" b="2655"/>
          <a:stretch>
            <a:fillRect/>
          </a:stretch>
        </p:blipFill>
        <p:spPr>
          <a:xfrm>
            <a:off x="626110" y="1894205"/>
            <a:ext cx="3255010" cy="3585210"/>
          </a:xfrm>
          <a:prstGeom prst="rect">
            <a:avLst/>
          </a:prstGeom>
          <a:noFill/>
          <a:ln w="9525">
            <a:noFill/>
          </a:ln>
        </p:spPr>
      </p:pic>
      <p:sp>
        <p:nvSpPr>
          <p:cNvPr id="6" name="文本占位符 2">
            <a:extLst>
              <a:ext uri="{FF2B5EF4-FFF2-40B4-BE49-F238E27FC236}">
                <a16:creationId xmlns:a16="http://schemas.microsoft.com/office/drawing/2014/main" id="{D0C62B66-DDBA-D936-9D5B-8B28F32A2048}"/>
              </a:ext>
            </a:extLst>
          </p:cNvPr>
          <p:cNvSpPr txBox="1"/>
          <p:nvPr>
            <p:custDataLst>
              <p:tags r:id="rId6"/>
            </p:custDataLst>
          </p:nvPr>
        </p:nvSpPr>
        <p:spPr>
          <a:xfrm>
            <a:off x="4412742" y="2207570"/>
            <a:ext cx="7450395" cy="2636491"/>
          </a:xfrm>
          <a:prstGeom prst="rect">
            <a:avLst/>
          </a:prstGeom>
          <a:noFill/>
          <a:ln w="28575" cmpd="sng">
            <a:solidFill>
              <a:schemeClr val="accent1">
                <a:shade val="50000"/>
              </a:schemeClr>
            </a:solidFill>
            <a:prstDash val="sysDot"/>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04800">
              <a:lnSpc>
                <a:spcPct val="140000"/>
              </a:lnSpc>
              <a:spcBef>
                <a:spcPct val="0"/>
              </a:spcBef>
              <a:spcAft>
                <a:spcPct val="0"/>
              </a:spcAft>
              <a:buFontTx/>
              <a:buNone/>
              <a:defRPr/>
            </a:pP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  老舍</a:t>
            </a:r>
            <a:r>
              <a:rPr lang="zh-CN" altLang="en-US" sz="3600" b="1">
                <a:latin typeface="楷体" panose="02010609060101010101" charset="-122"/>
                <a:ea typeface="楷体" panose="02010609060101010101" charset="-122"/>
                <a:cs typeface="楷体" panose="02010609060101010101" charset="-122"/>
                <a:sym typeface="+mn-ea"/>
              </a:rPr>
              <a:t>素有</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“语言大师”</a:t>
            </a:r>
            <a:r>
              <a:rPr lang="zh-CN" altLang="en-US" sz="3600" b="1">
                <a:latin typeface="楷体" panose="02010609060101010101" charset="-122"/>
                <a:ea typeface="楷体" panose="02010609060101010101" charset="-122"/>
                <a:cs typeface="楷体" panose="02010609060101010101" charset="-122"/>
                <a:sym typeface="+mn-ea"/>
              </a:rPr>
              <a:t>之称。阅读</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茶馆</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第一幕，你对哪些戏剧语言印象深刻？请在书旁做好批注。</a:t>
            </a:r>
            <a:endParaRPr lang="zh-CN" altLang="en-US" sz="3600" b="1">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270" name="组合 269"/>
          <p:cNvGrpSpPr/>
          <p:nvPr>
            <p:custDataLst>
              <p:tags r:id="rId4"/>
            </p:custDataLst>
          </p:nvPr>
        </p:nvGrpSpPr>
        <p:grpSpPr>
          <a:xfrm>
            <a:off x="9935256" y="143512"/>
            <a:ext cx="2009094" cy="706492"/>
            <a:chOff x="248784" y="452514"/>
            <a:chExt cx="2009094" cy="706492"/>
          </a:xfrm>
        </p:grpSpPr>
        <p:pic>
          <p:nvPicPr>
            <p:cNvPr id="271" name="图片 270"/>
            <p:cNvPicPr>
              <a:picLocks noChangeAspect="1"/>
            </p:cNvPicPr>
            <p:nvPr>
              <p:custDataLst>
                <p:tags r:id="rId7"/>
              </p:custDataLst>
            </p:nvPr>
          </p:nvPicPr>
          <p:blipFill>
            <a:blip r:embed="rId5">
              <a:extLst>
                <a:ext uri="{BEBA8EAE-BF5A-486C-A8C5-ECC9F3942E4B}">
                  <a14:imgProps xmlns:a14="http://schemas.microsoft.com/office/drawing/2010/main">
                    <a14:imgLayer r:embed="rId6">
                      <a14:imgEffect>
                        <a14:backgroundRemoval b="90000" l="10000" r="90000" t="10000"/>
                      </a14:imgEffect>
                    </a14:imgLayer>
                  </a14:imgProps>
                </a:ext>
              </a:extLst>
            </a:blip>
            <a:stretch>
              <a:fillRect/>
            </a:stretch>
          </p:blipFill>
          <p:spPr>
            <a:xfrm flipH="1">
              <a:off x="248784" y="452514"/>
              <a:ext cx="1152686" cy="571580"/>
            </a:xfrm>
            <a:prstGeom prst="rect">
              <a:avLst/>
            </a:prstGeom>
          </p:spPr>
        </p:pic>
        <p:pic>
          <p:nvPicPr>
            <p:cNvPr id="272" name="图片 271"/>
            <p:cNvPicPr>
              <a:picLocks noChangeAspect="1"/>
            </p:cNvPicPr>
            <p:nvPr>
              <p:custDataLst>
                <p:tags r:id="rId9"/>
              </p:custDataLst>
            </p:nvPr>
          </p:nvPicPr>
          <p:blipFill>
            <a:blip r:embed="rId8">
              <a:clrChange>
                <a:clrFrom>
                  <a:srgbClr val="FFFFFF"/>
                </a:clrFrom>
                <a:clrTo>
                  <a:srgbClr val="FFFFFF">
                    <a:alpha val="0"/>
                  </a:srgbClr>
                </a:clrTo>
              </a:clrChange>
            </a:blip>
            <a:stretch>
              <a:fillRect/>
            </a:stretch>
          </p:blipFill>
          <p:spPr>
            <a:xfrm flipH="1">
              <a:off x="1105192" y="587426"/>
              <a:ext cx="1152686" cy="571580"/>
            </a:xfrm>
            <a:prstGeom prst="rect">
              <a:avLst/>
            </a:prstGeom>
          </p:spPr>
        </p:pic>
      </p:grpSp>
      <p:grpSp>
        <p:nvGrpSpPr>
          <p:cNvPr id="51" name="组合 50"/>
          <p:cNvGrpSpPr/>
          <p:nvPr>
            <p:custDataLst>
              <p:tags r:id="rId10"/>
            </p:custDataLst>
          </p:nvPr>
        </p:nvGrpSpPr>
        <p:grpSpPr>
          <a:xfrm>
            <a:off x="78274" y="59654"/>
            <a:ext cx="2834100" cy="945808"/>
            <a:chOff x="336564" y="156160"/>
            <a:chExt cx="1811756" cy="670670"/>
          </a:xfrm>
        </p:grpSpPr>
        <p:pic>
          <p:nvPicPr>
            <p:cNvPr id="3" name="图片 2" descr="印章"/>
            <p:cNvPicPr>
              <a:picLocks noChangeAspect="1"/>
            </p:cNvPicPr>
            <p:nvPr>
              <p:custDataLst>
                <p:tags r:id="rId12"/>
              </p:custDataLst>
            </p:nvPr>
          </p:nvPicPr>
          <p:blipFill>
            <a:blip r:embed="rId11"/>
            <a:stretch>
              <a:fillRect/>
            </a:stretch>
          </p:blipFill>
          <p:spPr>
            <a:xfrm rot="5400000">
              <a:off x="907107" y="-414383"/>
              <a:ext cx="670670" cy="1811756"/>
            </a:xfrm>
            <a:prstGeom prst="rect">
              <a:avLst/>
            </a:prstGeom>
          </p:spPr>
        </p:pic>
        <p:sp>
          <p:nvSpPr>
            <p:cNvPr id="4" name="文本框 3"/>
            <p:cNvSpPr txBox="1"/>
            <p:nvPr>
              <p:custDataLst>
                <p:tags r:id="rId13"/>
              </p:custDataLst>
            </p:nvPr>
          </p:nvSpPr>
          <p:spPr>
            <a:xfrm>
              <a:off x="576100" y="263697"/>
              <a:ext cx="1304797" cy="458312"/>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1" lang="zh-CN" altLang="en-US" sz="3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Arial"/>
                  <a:hlinkClick r:id="rId14" action="ppaction://hlinksldjump">
                    <a:extLst>
                      <a:ext uri="{A12FA001-AC4F-418D-AE19-62706E023703}">
                        <ahyp:hlinkClr xmlns:ahyp="http://schemas.microsoft.com/office/drawing/2018/hyperlinkcolor" val="tx"/>
                      </a:ext>
                    </a:extLst>
                  </a:hlinkClick>
                </a:rPr>
                <a:t>戏剧语言</a:t>
              </a:r>
              <a:endParaRPr kumimoji="1" lang="en-US" altLang="zh-CN" sz="3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Arial"/>
              </a:endParaRPr>
            </a:p>
          </p:txBody>
        </p:sp>
      </p:grpSp>
      <p:pic>
        <p:nvPicPr>
          <p:cNvPr id="57" name="图片 56"/>
          <p:cNvPicPr>
            <a:picLocks noChangeAspect="1"/>
          </p:cNvPicPr>
          <p:nvPr>
            <p:custDataLst>
              <p:tags r:id="rId16"/>
            </p:custDataLst>
          </p:nvPr>
        </p:nvPicPr>
        <p:blipFill>
          <a:blip r:embed="rId15"/>
          <a:stretch>
            <a:fillRect/>
          </a:stretch>
        </p:blipFill>
        <p:spPr>
          <a:xfrm>
            <a:off x="10350775" y="442032"/>
            <a:ext cx="737183" cy="737183"/>
          </a:xfrm>
          <a:prstGeom prst="rect">
            <a:avLst/>
          </a:prstGeom>
        </p:spPr>
      </p:pic>
      <p:grpSp>
        <p:nvGrpSpPr>
          <p:cNvPr id="11" name="组合 10"/>
          <p:cNvGrpSpPr/>
          <p:nvPr>
            <p:custDataLst>
              <p:tags r:id="rId17"/>
            </p:custDataLst>
          </p:nvPr>
        </p:nvGrpSpPr>
        <p:grpSpPr>
          <a:xfrm>
            <a:off x="0" y="5180965"/>
            <a:ext cx="2113280" cy="1682115"/>
            <a:chOff x="0" y="7648"/>
            <a:chExt cx="4283" cy="3160"/>
          </a:xfrm>
        </p:grpSpPr>
        <p:sp>
          <p:nvSpPr>
            <p:cNvPr id="21954" name="Freeform 5"/>
            <p:cNvSpPr/>
            <p:nvPr>
              <p:custDataLst>
                <p:tags r:id="rId18"/>
              </p:custDataLst>
            </p:nvPr>
          </p:nvSpPr>
          <p:spPr bwMode="auto">
            <a:xfrm>
              <a:off x="485" y="9963"/>
              <a:ext cx="153" cy="665"/>
            </a:xfrm>
            <a:custGeom>
              <a:gdLst>
                <a:gd name="T0" fmla="*/ 0 w 28"/>
                <a:gd name="T1" fmla="*/ 0 h 122"/>
                <a:gd name="T2" fmla="*/ 6 w 28"/>
                <a:gd name="T3" fmla="*/ 90 h 122"/>
                <a:gd name="T4" fmla="*/ 13 w 28"/>
                <a:gd name="T5" fmla="*/ 115 h 122"/>
                <a:gd name="T6" fmla="*/ 22 w 28"/>
                <a:gd name="T7" fmla="*/ 122 h 122"/>
                <a:gd name="T8" fmla="*/ 18 w 28"/>
                <a:gd name="T9" fmla="*/ 94 h 122"/>
                <a:gd name="T10" fmla="*/ 12 w 28"/>
                <a:gd name="T11" fmla="*/ 63 h 122"/>
                <a:gd name="T12" fmla="*/ 0 w 28"/>
                <a:gd name="T13" fmla="*/ 0 h 122"/>
              </a:gdLst>
              <a:cxnLst>
                <a:cxn ang="0">
                  <a:pos x="T0" y="T1"/>
                </a:cxn>
                <a:cxn ang="0">
                  <a:pos x="T2" y="T3"/>
                </a:cxn>
                <a:cxn ang="0">
                  <a:pos x="T4" y="T5"/>
                </a:cxn>
                <a:cxn ang="0">
                  <a:pos x="T6" y="T7"/>
                </a:cxn>
                <a:cxn ang="0">
                  <a:pos x="T8" y="T9"/>
                </a:cxn>
                <a:cxn ang="0">
                  <a:pos x="T10" y="T11"/>
                </a:cxn>
                <a:cxn ang="0">
                  <a:pos x="T12" y="T13"/>
                </a:cxn>
              </a:cxnLst>
              <a:rect l="0" t="0" r="r" b="b"/>
              <a:pathLst>
                <a:path w="28" h="122">
                  <a:moveTo>
                    <a:pt x="0" y="0"/>
                  </a:moveTo>
                  <a:cubicBezTo>
                    <a:pt x="0" y="0"/>
                    <a:pt x="3" y="64"/>
                    <a:pt x="6" y="90"/>
                  </a:cubicBezTo>
                  <a:cubicBezTo>
                    <a:pt x="6" y="90"/>
                    <a:pt x="7" y="106"/>
                    <a:pt x="13" y="115"/>
                  </a:cubicBezTo>
                  <a:cubicBezTo>
                    <a:pt x="13" y="115"/>
                    <a:pt x="19" y="122"/>
                    <a:pt x="22" y="122"/>
                  </a:cubicBezTo>
                  <a:cubicBezTo>
                    <a:pt x="22" y="122"/>
                    <a:pt x="28" y="118"/>
                    <a:pt x="18" y="94"/>
                  </a:cubicBezTo>
                  <a:cubicBezTo>
                    <a:pt x="18" y="94"/>
                    <a:pt x="14" y="78"/>
                    <a:pt x="12" y="63"/>
                  </a:cubicBezTo>
                  <a:cubicBezTo>
                    <a:pt x="12" y="63"/>
                    <a:pt x="1" y="16"/>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55" name="Freeform 6"/>
            <p:cNvSpPr/>
            <p:nvPr>
              <p:custDataLst>
                <p:tags r:id="rId19"/>
              </p:custDataLst>
            </p:nvPr>
          </p:nvSpPr>
          <p:spPr bwMode="auto">
            <a:xfrm>
              <a:off x="660" y="8795"/>
              <a:ext cx="830" cy="2013"/>
            </a:xfrm>
            <a:custGeom>
              <a:gdLst>
                <a:gd name="T0" fmla="*/ 0 w 152"/>
                <a:gd name="T1" fmla="*/ 361 h 369"/>
                <a:gd name="T2" fmla="*/ 11 w 152"/>
                <a:gd name="T3" fmla="*/ 350 h 369"/>
                <a:gd name="T4" fmla="*/ 52 w 152"/>
                <a:gd name="T5" fmla="*/ 292 h 369"/>
                <a:gd name="T6" fmla="*/ 72 w 152"/>
                <a:gd name="T7" fmla="*/ 237 h 369"/>
                <a:gd name="T8" fmla="*/ 95 w 152"/>
                <a:gd name="T9" fmla="*/ 185 h 369"/>
                <a:gd name="T10" fmla="*/ 115 w 152"/>
                <a:gd name="T11" fmla="*/ 109 h 369"/>
                <a:gd name="T12" fmla="*/ 152 w 152"/>
                <a:gd name="T13" fmla="*/ 0 h 369"/>
                <a:gd name="T14" fmla="*/ 133 w 152"/>
                <a:gd name="T15" fmla="*/ 75 h 369"/>
                <a:gd name="T16" fmla="*/ 116 w 152"/>
                <a:gd name="T17" fmla="*/ 142 h 369"/>
                <a:gd name="T18" fmla="*/ 110 w 152"/>
                <a:gd name="T19" fmla="*/ 178 h 369"/>
                <a:gd name="T20" fmla="*/ 90 w 152"/>
                <a:gd name="T21" fmla="*/ 247 h 369"/>
                <a:gd name="T22" fmla="*/ 60 w 152"/>
                <a:gd name="T23" fmla="*/ 294 h 369"/>
                <a:gd name="T24" fmla="*/ 34 w 152"/>
                <a:gd name="T25" fmla="*/ 333 h 369"/>
                <a:gd name="T26" fmla="*/ 18 w 152"/>
                <a:gd name="T27" fmla="*/ 353 h 369"/>
                <a:gd name="T28" fmla="*/ 0 w 152"/>
                <a:gd name="T29" fmla="*/ 361 h 3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369">
                  <a:moveTo>
                    <a:pt x="0" y="361"/>
                  </a:moveTo>
                  <a:cubicBezTo>
                    <a:pt x="0" y="361"/>
                    <a:pt x="1" y="354"/>
                    <a:pt x="11" y="350"/>
                  </a:cubicBezTo>
                  <a:cubicBezTo>
                    <a:pt x="11" y="350"/>
                    <a:pt x="28" y="342"/>
                    <a:pt x="52" y="292"/>
                  </a:cubicBezTo>
                  <a:cubicBezTo>
                    <a:pt x="52" y="292"/>
                    <a:pt x="64" y="258"/>
                    <a:pt x="72" y="237"/>
                  </a:cubicBezTo>
                  <a:cubicBezTo>
                    <a:pt x="72" y="237"/>
                    <a:pt x="88" y="199"/>
                    <a:pt x="95" y="185"/>
                  </a:cubicBezTo>
                  <a:cubicBezTo>
                    <a:pt x="95" y="185"/>
                    <a:pt x="114" y="132"/>
                    <a:pt x="115" y="109"/>
                  </a:cubicBezTo>
                  <a:cubicBezTo>
                    <a:pt x="115" y="109"/>
                    <a:pt x="134" y="24"/>
                    <a:pt x="152" y="0"/>
                  </a:cubicBezTo>
                  <a:cubicBezTo>
                    <a:pt x="152" y="0"/>
                    <a:pt x="135" y="59"/>
                    <a:pt x="133" y="75"/>
                  </a:cubicBezTo>
                  <a:cubicBezTo>
                    <a:pt x="133" y="75"/>
                    <a:pt x="121" y="118"/>
                    <a:pt x="116" y="142"/>
                  </a:cubicBezTo>
                  <a:cubicBezTo>
                    <a:pt x="116" y="142"/>
                    <a:pt x="112" y="166"/>
                    <a:pt x="110" y="178"/>
                  </a:cubicBezTo>
                  <a:cubicBezTo>
                    <a:pt x="110" y="178"/>
                    <a:pt x="104" y="227"/>
                    <a:pt x="90" y="247"/>
                  </a:cubicBezTo>
                  <a:cubicBezTo>
                    <a:pt x="90" y="247"/>
                    <a:pt x="68" y="279"/>
                    <a:pt x="60" y="294"/>
                  </a:cubicBezTo>
                  <a:cubicBezTo>
                    <a:pt x="60" y="294"/>
                    <a:pt x="39" y="326"/>
                    <a:pt x="34" y="333"/>
                  </a:cubicBezTo>
                  <a:cubicBezTo>
                    <a:pt x="34" y="333"/>
                    <a:pt x="21" y="349"/>
                    <a:pt x="18" y="353"/>
                  </a:cubicBezTo>
                  <a:cubicBezTo>
                    <a:pt x="18" y="353"/>
                    <a:pt x="7" y="369"/>
                    <a:pt x="0" y="36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56" name="Freeform 7"/>
            <p:cNvSpPr/>
            <p:nvPr>
              <p:custDataLst>
                <p:tags r:id="rId20"/>
              </p:custDataLst>
            </p:nvPr>
          </p:nvSpPr>
          <p:spPr bwMode="auto">
            <a:xfrm>
              <a:off x="670" y="9390"/>
              <a:ext cx="350" cy="1113"/>
            </a:xfrm>
            <a:custGeom>
              <a:gdLst>
                <a:gd name="T0" fmla="*/ 64 w 64"/>
                <a:gd name="T1" fmla="*/ 0 h 204"/>
                <a:gd name="T2" fmla="*/ 19 w 64"/>
                <a:gd name="T3" fmla="*/ 92 h 204"/>
                <a:gd name="T4" fmla="*/ 5 w 64"/>
                <a:gd name="T5" fmla="*/ 152 h 204"/>
                <a:gd name="T6" fmla="*/ 1 w 64"/>
                <a:gd name="T7" fmla="*/ 190 h 204"/>
                <a:gd name="T8" fmla="*/ 5 w 64"/>
                <a:gd name="T9" fmla="*/ 169 h 204"/>
                <a:gd name="T10" fmla="*/ 24 w 64"/>
                <a:gd name="T11" fmla="*/ 114 h 204"/>
                <a:gd name="T12" fmla="*/ 64 w 64"/>
                <a:gd name="T13" fmla="*/ 0 h 204"/>
              </a:gdLst>
              <a:cxnLst>
                <a:cxn ang="0">
                  <a:pos x="T0" y="T1"/>
                </a:cxn>
                <a:cxn ang="0">
                  <a:pos x="T2" y="T3"/>
                </a:cxn>
                <a:cxn ang="0">
                  <a:pos x="T4" y="T5"/>
                </a:cxn>
                <a:cxn ang="0">
                  <a:pos x="T6" y="T7"/>
                </a:cxn>
                <a:cxn ang="0">
                  <a:pos x="T8" y="T9"/>
                </a:cxn>
                <a:cxn ang="0">
                  <a:pos x="T10" y="T11"/>
                </a:cxn>
                <a:cxn ang="0">
                  <a:pos x="T12" y="T13"/>
                </a:cxn>
              </a:cxnLst>
              <a:rect l="0" t="0" r="r" b="b"/>
              <a:pathLst>
                <a:path w="64" h="204">
                  <a:moveTo>
                    <a:pt x="64" y="0"/>
                  </a:moveTo>
                  <a:cubicBezTo>
                    <a:pt x="64" y="0"/>
                    <a:pt x="35" y="43"/>
                    <a:pt x="19" y="92"/>
                  </a:cubicBezTo>
                  <a:cubicBezTo>
                    <a:pt x="19" y="92"/>
                    <a:pt x="8" y="137"/>
                    <a:pt x="5" y="152"/>
                  </a:cubicBezTo>
                  <a:cubicBezTo>
                    <a:pt x="5" y="152"/>
                    <a:pt x="1" y="177"/>
                    <a:pt x="1" y="190"/>
                  </a:cubicBezTo>
                  <a:cubicBezTo>
                    <a:pt x="1" y="190"/>
                    <a:pt x="0" y="204"/>
                    <a:pt x="5" y="169"/>
                  </a:cubicBezTo>
                  <a:cubicBezTo>
                    <a:pt x="5" y="169"/>
                    <a:pt x="17" y="124"/>
                    <a:pt x="24" y="114"/>
                  </a:cubicBezTo>
                  <a:cubicBezTo>
                    <a:pt x="24" y="114"/>
                    <a:pt x="57" y="28"/>
                    <a:pt x="64"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57" name="Freeform 8"/>
            <p:cNvSpPr/>
            <p:nvPr>
              <p:custDataLst>
                <p:tags r:id="rId21"/>
              </p:custDataLst>
            </p:nvPr>
          </p:nvSpPr>
          <p:spPr bwMode="auto">
            <a:xfrm>
              <a:off x="0" y="7763"/>
              <a:ext cx="960" cy="2915"/>
            </a:xfrm>
            <a:custGeom>
              <a:gdLst>
                <a:gd name="T0" fmla="*/ 0 w 176"/>
                <a:gd name="T1" fmla="*/ 0 h 534"/>
                <a:gd name="T2" fmla="*/ 79 w 176"/>
                <a:gd name="T3" fmla="*/ 73 h 534"/>
                <a:gd name="T4" fmla="*/ 134 w 176"/>
                <a:gd name="T5" fmla="*/ 167 h 534"/>
                <a:gd name="T6" fmla="*/ 158 w 176"/>
                <a:gd name="T7" fmla="*/ 246 h 534"/>
                <a:gd name="T8" fmla="*/ 153 w 176"/>
                <a:gd name="T9" fmla="*/ 350 h 534"/>
                <a:gd name="T10" fmla="*/ 149 w 176"/>
                <a:gd name="T11" fmla="*/ 423 h 534"/>
                <a:gd name="T12" fmla="*/ 142 w 176"/>
                <a:gd name="T13" fmla="*/ 480 h 534"/>
                <a:gd name="T14" fmla="*/ 127 w 176"/>
                <a:gd name="T15" fmla="*/ 516 h 534"/>
                <a:gd name="T16" fmla="*/ 129 w 176"/>
                <a:gd name="T17" fmla="*/ 534 h 534"/>
                <a:gd name="T18" fmla="*/ 139 w 176"/>
                <a:gd name="T19" fmla="*/ 511 h 534"/>
                <a:gd name="T20" fmla="*/ 149 w 176"/>
                <a:gd name="T21" fmla="*/ 479 h 534"/>
                <a:gd name="T22" fmla="*/ 165 w 176"/>
                <a:gd name="T23" fmla="*/ 403 h 534"/>
                <a:gd name="T24" fmla="*/ 170 w 176"/>
                <a:gd name="T25" fmla="*/ 277 h 534"/>
                <a:gd name="T26" fmla="*/ 144 w 176"/>
                <a:gd name="T27" fmla="*/ 163 h 534"/>
                <a:gd name="T28" fmla="*/ 92 w 176"/>
                <a:gd name="T29" fmla="*/ 71 h 534"/>
                <a:gd name="T30" fmla="*/ 0 w 176"/>
                <a:gd name="T31" fmla="*/ 0 h 5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534">
                  <a:moveTo>
                    <a:pt x="0" y="0"/>
                  </a:moveTo>
                  <a:cubicBezTo>
                    <a:pt x="0" y="0"/>
                    <a:pt x="42" y="26"/>
                    <a:pt x="79" y="73"/>
                  </a:cubicBezTo>
                  <a:cubicBezTo>
                    <a:pt x="79" y="73"/>
                    <a:pt x="106" y="101"/>
                    <a:pt x="134" y="167"/>
                  </a:cubicBezTo>
                  <a:cubicBezTo>
                    <a:pt x="134" y="167"/>
                    <a:pt x="160" y="204"/>
                    <a:pt x="158" y="246"/>
                  </a:cubicBezTo>
                  <a:cubicBezTo>
                    <a:pt x="158" y="246"/>
                    <a:pt x="158" y="318"/>
                    <a:pt x="153" y="350"/>
                  </a:cubicBezTo>
                  <a:cubicBezTo>
                    <a:pt x="153" y="350"/>
                    <a:pt x="151" y="389"/>
                    <a:pt x="149" y="423"/>
                  </a:cubicBezTo>
                  <a:cubicBezTo>
                    <a:pt x="149" y="423"/>
                    <a:pt x="149" y="464"/>
                    <a:pt x="142" y="480"/>
                  </a:cubicBezTo>
                  <a:cubicBezTo>
                    <a:pt x="142" y="480"/>
                    <a:pt x="134" y="504"/>
                    <a:pt x="127" y="516"/>
                  </a:cubicBezTo>
                  <a:cubicBezTo>
                    <a:pt x="127" y="516"/>
                    <a:pt x="117" y="533"/>
                    <a:pt x="129" y="534"/>
                  </a:cubicBezTo>
                  <a:cubicBezTo>
                    <a:pt x="129" y="534"/>
                    <a:pt x="134" y="531"/>
                    <a:pt x="139" y="511"/>
                  </a:cubicBezTo>
                  <a:cubicBezTo>
                    <a:pt x="139" y="511"/>
                    <a:pt x="143" y="492"/>
                    <a:pt x="149" y="479"/>
                  </a:cubicBezTo>
                  <a:cubicBezTo>
                    <a:pt x="149" y="479"/>
                    <a:pt x="162" y="414"/>
                    <a:pt x="165" y="403"/>
                  </a:cubicBezTo>
                  <a:cubicBezTo>
                    <a:pt x="165" y="403"/>
                    <a:pt x="176" y="321"/>
                    <a:pt x="170" y="277"/>
                  </a:cubicBezTo>
                  <a:cubicBezTo>
                    <a:pt x="170" y="277"/>
                    <a:pt x="157" y="197"/>
                    <a:pt x="144" y="163"/>
                  </a:cubicBezTo>
                  <a:cubicBezTo>
                    <a:pt x="144" y="163"/>
                    <a:pt x="122" y="106"/>
                    <a:pt x="92" y="71"/>
                  </a:cubicBezTo>
                  <a:cubicBezTo>
                    <a:pt x="92" y="71"/>
                    <a:pt x="44" y="18"/>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58" name="Freeform 9"/>
            <p:cNvSpPr/>
            <p:nvPr>
              <p:custDataLst>
                <p:tags r:id="rId22"/>
              </p:custDataLst>
            </p:nvPr>
          </p:nvSpPr>
          <p:spPr bwMode="auto">
            <a:xfrm>
              <a:off x="757" y="10138"/>
              <a:ext cx="240" cy="670"/>
            </a:xfrm>
            <a:custGeom>
              <a:gdLst>
                <a:gd name="T0" fmla="*/ 37 w 44"/>
                <a:gd name="T1" fmla="*/ 0 h 123"/>
                <a:gd name="T2" fmla="*/ 26 w 44"/>
                <a:gd name="T3" fmla="*/ 44 h 123"/>
                <a:gd name="T4" fmla="*/ 10 w 44"/>
                <a:gd name="T5" fmla="*/ 97 h 123"/>
                <a:gd name="T6" fmla="*/ 1 w 44"/>
                <a:gd name="T7" fmla="*/ 111 h 123"/>
                <a:gd name="T8" fmla="*/ 5 w 44"/>
                <a:gd name="T9" fmla="*/ 115 h 123"/>
                <a:gd name="T10" fmla="*/ 8 w 44"/>
                <a:gd name="T11" fmla="*/ 120 h 123"/>
                <a:gd name="T12" fmla="*/ 37 w 44"/>
                <a:gd name="T13" fmla="*/ 0 h 123"/>
              </a:gdLst>
              <a:cxnLst>
                <a:cxn ang="0">
                  <a:pos x="T0" y="T1"/>
                </a:cxn>
                <a:cxn ang="0">
                  <a:pos x="T2" y="T3"/>
                </a:cxn>
                <a:cxn ang="0">
                  <a:pos x="T4" y="T5"/>
                </a:cxn>
                <a:cxn ang="0">
                  <a:pos x="T6" y="T7"/>
                </a:cxn>
                <a:cxn ang="0">
                  <a:pos x="T8" y="T9"/>
                </a:cxn>
                <a:cxn ang="0">
                  <a:pos x="T10" y="T11"/>
                </a:cxn>
                <a:cxn ang="0">
                  <a:pos x="T12" y="T13"/>
                </a:cxn>
              </a:cxnLst>
              <a:rect l="0" t="0" r="r" b="b"/>
              <a:pathLst>
                <a:path w="44" h="123">
                  <a:moveTo>
                    <a:pt x="37" y="0"/>
                  </a:moveTo>
                  <a:cubicBezTo>
                    <a:pt x="37" y="0"/>
                    <a:pt x="31" y="24"/>
                    <a:pt x="26" y="44"/>
                  </a:cubicBezTo>
                  <a:cubicBezTo>
                    <a:pt x="26" y="44"/>
                    <a:pt x="14" y="87"/>
                    <a:pt x="10" y="97"/>
                  </a:cubicBezTo>
                  <a:cubicBezTo>
                    <a:pt x="1" y="111"/>
                    <a:pt x="1" y="111"/>
                    <a:pt x="1" y="111"/>
                  </a:cubicBezTo>
                  <a:cubicBezTo>
                    <a:pt x="1" y="111"/>
                    <a:pt x="0" y="117"/>
                    <a:pt x="5" y="115"/>
                  </a:cubicBezTo>
                  <a:cubicBezTo>
                    <a:pt x="5" y="115"/>
                    <a:pt x="3" y="123"/>
                    <a:pt x="8" y="120"/>
                  </a:cubicBezTo>
                  <a:cubicBezTo>
                    <a:pt x="8" y="120"/>
                    <a:pt x="44" y="22"/>
                    <a:pt x="3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59" name="Freeform 10"/>
            <p:cNvSpPr/>
            <p:nvPr>
              <p:custDataLst>
                <p:tags r:id="rId23"/>
              </p:custDataLst>
            </p:nvPr>
          </p:nvSpPr>
          <p:spPr bwMode="auto">
            <a:xfrm>
              <a:off x="747" y="9723"/>
              <a:ext cx="900" cy="798"/>
            </a:xfrm>
            <a:custGeom>
              <a:gdLst>
                <a:gd name="T0" fmla="*/ 165 w 165"/>
                <a:gd name="T1" fmla="*/ 0 h 146"/>
                <a:gd name="T2" fmla="*/ 105 w 165"/>
                <a:gd name="T3" fmla="*/ 33 h 146"/>
                <a:gd name="T4" fmla="*/ 48 w 165"/>
                <a:gd name="T5" fmla="*/ 76 h 146"/>
                <a:gd name="T6" fmla="*/ 10 w 165"/>
                <a:gd name="T7" fmla="*/ 124 h 146"/>
                <a:gd name="T8" fmla="*/ 3 w 165"/>
                <a:gd name="T9" fmla="*/ 146 h 146"/>
                <a:gd name="T10" fmla="*/ 17 w 165"/>
                <a:gd name="T11" fmla="*/ 127 h 146"/>
                <a:gd name="T12" fmla="*/ 50 w 165"/>
                <a:gd name="T13" fmla="*/ 91 h 146"/>
                <a:gd name="T14" fmla="*/ 93 w 165"/>
                <a:gd name="T15" fmla="*/ 53 h 146"/>
                <a:gd name="T16" fmla="*/ 165 w 165"/>
                <a:gd name="T17" fmla="*/ 0 h 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46">
                  <a:moveTo>
                    <a:pt x="165" y="0"/>
                  </a:moveTo>
                  <a:cubicBezTo>
                    <a:pt x="165" y="0"/>
                    <a:pt x="119" y="24"/>
                    <a:pt x="105" y="33"/>
                  </a:cubicBezTo>
                  <a:cubicBezTo>
                    <a:pt x="105" y="33"/>
                    <a:pt x="61" y="58"/>
                    <a:pt x="48" y="76"/>
                  </a:cubicBezTo>
                  <a:cubicBezTo>
                    <a:pt x="48" y="76"/>
                    <a:pt x="18" y="111"/>
                    <a:pt x="10" y="124"/>
                  </a:cubicBezTo>
                  <a:cubicBezTo>
                    <a:pt x="10" y="124"/>
                    <a:pt x="0" y="136"/>
                    <a:pt x="3" y="146"/>
                  </a:cubicBezTo>
                  <a:cubicBezTo>
                    <a:pt x="3" y="146"/>
                    <a:pt x="7" y="145"/>
                    <a:pt x="17" y="127"/>
                  </a:cubicBezTo>
                  <a:cubicBezTo>
                    <a:pt x="17" y="127"/>
                    <a:pt x="24" y="107"/>
                    <a:pt x="50" y="91"/>
                  </a:cubicBezTo>
                  <a:cubicBezTo>
                    <a:pt x="50" y="91"/>
                    <a:pt x="87" y="61"/>
                    <a:pt x="93" y="53"/>
                  </a:cubicBezTo>
                  <a:cubicBezTo>
                    <a:pt x="93" y="53"/>
                    <a:pt x="159" y="6"/>
                    <a:pt x="16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2" name="Freeform 11"/>
            <p:cNvSpPr/>
            <p:nvPr>
              <p:custDataLst>
                <p:tags r:id="rId24"/>
              </p:custDataLst>
            </p:nvPr>
          </p:nvSpPr>
          <p:spPr bwMode="auto">
            <a:xfrm>
              <a:off x="867" y="10453"/>
              <a:ext cx="158" cy="248"/>
            </a:xfrm>
            <a:custGeom>
              <a:gdLst>
                <a:gd name="T0" fmla="*/ 28 w 29"/>
                <a:gd name="T1" fmla="*/ 0 h 45"/>
                <a:gd name="T2" fmla="*/ 14 w 29"/>
                <a:gd name="T3" fmla="*/ 22 h 45"/>
                <a:gd name="T4" fmla="*/ 5 w 29"/>
                <a:gd name="T5" fmla="*/ 31 h 45"/>
                <a:gd name="T6" fmla="*/ 3 w 29"/>
                <a:gd name="T7" fmla="*/ 35 h 45"/>
                <a:gd name="T8" fmla="*/ 8 w 29"/>
                <a:gd name="T9" fmla="*/ 38 h 45"/>
                <a:gd name="T10" fmla="*/ 9 w 29"/>
                <a:gd name="T11" fmla="*/ 44 h 45"/>
                <a:gd name="T12" fmla="*/ 16 w 29"/>
                <a:gd name="T13" fmla="*/ 30 h 45"/>
                <a:gd name="T14" fmla="*/ 28 w 29"/>
                <a:gd name="T15" fmla="*/ 0 h 4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5">
                  <a:moveTo>
                    <a:pt x="28" y="0"/>
                  </a:moveTo>
                  <a:cubicBezTo>
                    <a:pt x="28" y="0"/>
                    <a:pt x="19" y="11"/>
                    <a:pt x="14" y="22"/>
                  </a:cubicBezTo>
                  <a:cubicBezTo>
                    <a:pt x="14" y="22"/>
                    <a:pt x="9" y="30"/>
                    <a:pt x="5" y="31"/>
                  </a:cubicBezTo>
                  <a:cubicBezTo>
                    <a:pt x="5" y="31"/>
                    <a:pt x="0" y="33"/>
                    <a:pt x="3" y="35"/>
                  </a:cubicBezTo>
                  <a:cubicBezTo>
                    <a:pt x="3" y="35"/>
                    <a:pt x="8" y="34"/>
                    <a:pt x="8" y="38"/>
                  </a:cubicBezTo>
                  <a:cubicBezTo>
                    <a:pt x="8" y="38"/>
                    <a:pt x="6" y="43"/>
                    <a:pt x="9" y="44"/>
                  </a:cubicBezTo>
                  <a:cubicBezTo>
                    <a:pt x="9" y="44"/>
                    <a:pt x="12" y="45"/>
                    <a:pt x="16" y="30"/>
                  </a:cubicBezTo>
                  <a:cubicBezTo>
                    <a:pt x="16" y="30"/>
                    <a:pt x="29" y="11"/>
                    <a:pt x="28"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3" name="Freeform 12"/>
            <p:cNvSpPr/>
            <p:nvPr>
              <p:custDataLst>
                <p:tags r:id="rId25"/>
              </p:custDataLst>
            </p:nvPr>
          </p:nvSpPr>
          <p:spPr bwMode="auto">
            <a:xfrm>
              <a:off x="615" y="7648"/>
              <a:ext cx="2140" cy="3025"/>
            </a:xfrm>
            <a:custGeom>
              <a:gdLst>
                <a:gd name="T0" fmla="*/ 119 w 392"/>
                <a:gd name="T1" fmla="*/ 69 h 554"/>
                <a:gd name="T2" fmla="*/ 68 w 392"/>
                <a:gd name="T3" fmla="*/ 119 h 554"/>
                <a:gd name="T4" fmla="*/ 37 w 392"/>
                <a:gd name="T5" fmla="*/ 191 h 554"/>
                <a:gd name="T6" fmla="*/ 18 w 392"/>
                <a:gd name="T7" fmla="*/ 271 h 554"/>
                <a:gd name="T8" fmla="*/ 10 w 392"/>
                <a:gd name="T9" fmla="*/ 375 h 554"/>
                <a:gd name="T10" fmla="*/ 12 w 392"/>
                <a:gd name="T11" fmla="*/ 454 h 554"/>
                <a:gd name="T12" fmla="*/ 16 w 392"/>
                <a:gd name="T13" fmla="*/ 503 h 554"/>
                <a:gd name="T14" fmla="*/ 21 w 392"/>
                <a:gd name="T15" fmla="*/ 543 h 554"/>
                <a:gd name="T16" fmla="*/ 8 w 392"/>
                <a:gd name="T17" fmla="*/ 548 h 554"/>
                <a:gd name="T18" fmla="*/ 8 w 392"/>
                <a:gd name="T19" fmla="*/ 514 h 554"/>
                <a:gd name="T20" fmla="*/ 6 w 392"/>
                <a:gd name="T21" fmla="*/ 454 h 554"/>
                <a:gd name="T22" fmla="*/ 3 w 392"/>
                <a:gd name="T23" fmla="*/ 342 h 554"/>
                <a:gd name="T24" fmla="*/ 6 w 392"/>
                <a:gd name="T25" fmla="*/ 234 h 554"/>
                <a:gd name="T26" fmla="*/ 38 w 392"/>
                <a:gd name="T27" fmla="*/ 151 h 554"/>
                <a:gd name="T28" fmla="*/ 86 w 392"/>
                <a:gd name="T29" fmla="*/ 88 h 554"/>
                <a:gd name="T30" fmla="*/ 145 w 392"/>
                <a:gd name="T31" fmla="*/ 28 h 554"/>
                <a:gd name="T32" fmla="*/ 219 w 392"/>
                <a:gd name="T33" fmla="*/ 2 h 554"/>
                <a:gd name="T34" fmla="*/ 300 w 392"/>
                <a:gd name="T35" fmla="*/ 9 h 554"/>
                <a:gd name="T36" fmla="*/ 392 w 392"/>
                <a:gd name="T37" fmla="*/ 33 h 554"/>
                <a:gd name="T38" fmla="*/ 272 w 392"/>
                <a:gd name="T39" fmla="*/ 9 h 554"/>
                <a:gd name="T40" fmla="*/ 196 w 392"/>
                <a:gd name="T41" fmla="*/ 9 h 554"/>
                <a:gd name="T42" fmla="*/ 139 w 392"/>
                <a:gd name="T43" fmla="*/ 48 h 554"/>
                <a:gd name="T44" fmla="*/ 119 w 392"/>
                <a:gd name="T45" fmla="*/ 69 h 5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2" h="554">
                  <a:moveTo>
                    <a:pt x="119" y="69"/>
                  </a:moveTo>
                  <a:cubicBezTo>
                    <a:pt x="119" y="69"/>
                    <a:pt x="79" y="104"/>
                    <a:pt x="68" y="119"/>
                  </a:cubicBezTo>
                  <a:cubicBezTo>
                    <a:pt x="68" y="119"/>
                    <a:pt x="40" y="152"/>
                    <a:pt x="37" y="191"/>
                  </a:cubicBezTo>
                  <a:cubicBezTo>
                    <a:pt x="37" y="191"/>
                    <a:pt x="23" y="246"/>
                    <a:pt x="18" y="271"/>
                  </a:cubicBezTo>
                  <a:cubicBezTo>
                    <a:pt x="18" y="271"/>
                    <a:pt x="9" y="335"/>
                    <a:pt x="10" y="375"/>
                  </a:cubicBezTo>
                  <a:cubicBezTo>
                    <a:pt x="10" y="375"/>
                    <a:pt x="9" y="434"/>
                    <a:pt x="12" y="454"/>
                  </a:cubicBezTo>
                  <a:cubicBezTo>
                    <a:pt x="12" y="454"/>
                    <a:pt x="12" y="488"/>
                    <a:pt x="16" y="503"/>
                  </a:cubicBezTo>
                  <a:cubicBezTo>
                    <a:pt x="16" y="503"/>
                    <a:pt x="31" y="536"/>
                    <a:pt x="21" y="543"/>
                  </a:cubicBezTo>
                  <a:cubicBezTo>
                    <a:pt x="21" y="543"/>
                    <a:pt x="12" y="554"/>
                    <a:pt x="8" y="548"/>
                  </a:cubicBezTo>
                  <a:cubicBezTo>
                    <a:pt x="8" y="548"/>
                    <a:pt x="6" y="536"/>
                    <a:pt x="8" y="514"/>
                  </a:cubicBezTo>
                  <a:cubicBezTo>
                    <a:pt x="8" y="514"/>
                    <a:pt x="7" y="479"/>
                    <a:pt x="6" y="454"/>
                  </a:cubicBezTo>
                  <a:cubicBezTo>
                    <a:pt x="6" y="454"/>
                    <a:pt x="3" y="369"/>
                    <a:pt x="3" y="342"/>
                  </a:cubicBezTo>
                  <a:cubicBezTo>
                    <a:pt x="3" y="342"/>
                    <a:pt x="0" y="254"/>
                    <a:pt x="6" y="234"/>
                  </a:cubicBezTo>
                  <a:cubicBezTo>
                    <a:pt x="6" y="234"/>
                    <a:pt x="20" y="175"/>
                    <a:pt x="38" y="151"/>
                  </a:cubicBezTo>
                  <a:cubicBezTo>
                    <a:pt x="38" y="151"/>
                    <a:pt x="76" y="101"/>
                    <a:pt x="86" y="88"/>
                  </a:cubicBezTo>
                  <a:cubicBezTo>
                    <a:pt x="86" y="88"/>
                    <a:pt x="120" y="44"/>
                    <a:pt x="145" y="28"/>
                  </a:cubicBezTo>
                  <a:cubicBezTo>
                    <a:pt x="145" y="28"/>
                    <a:pt x="179" y="4"/>
                    <a:pt x="219" y="2"/>
                  </a:cubicBezTo>
                  <a:cubicBezTo>
                    <a:pt x="219" y="2"/>
                    <a:pt x="260" y="0"/>
                    <a:pt x="300" y="9"/>
                  </a:cubicBezTo>
                  <a:cubicBezTo>
                    <a:pt x="300" y="9"/>
                    <a:pt x="381" y="30"/>
                    <a:pt x="392" y="33"/>
                  </a:cubicBezTo>
                  <a:cubicBezTo>
                    <a:pt x="392" y="33"/>
                    <a:pt x="289" y="11"/>
                    <a:pt x="272" y="9"/>
                  </a:cubicBezTo>
                  <a:cubicBezTo>
                    <a:pt x="272" y="9"/>
                    <a:pt x="225" y="2"/>
                    <a:pt x="196" y="9"/>
                  </a:cubicBezTo>
                  <a:cubicBezTo>
                    <a:pt x="196" y="9"/>
                    <a:pt x="172" y="18"/>
                    <a:pt x="139" y="48"/>
                  </a:cubicBezTo>
                  <a:cubicBezTo>
                    <a:pt x="139" y="48"/>
                    <a:pt x="121" y="65"/>
                    <a:pt x="119" y="6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4" name="Freeform 13"/>
            <p:cNvSpPr/>
            <p:nvPr>
              <p:custDataLst>
                <p:tags r:id="rId26"/>
              </p:custDataLst>
            </p:nvPr>
          </p:nvSpPr>
          <p:spPr bwMode="auto">
            <a:xfrm>
              <a:off x="790" y="8708"/>
              <a:ext cx="1348" cy="1648"/>
            </a:xfrm>
            <a:custGeom>
              <a:gdLst>
                <a:gd name="T0" fmla="*/ 247 w 247"/>
                <a:gd name="T1" fmla="*/ 0 h 302"/>
                <a:gd name="T2" fmla="*/ 213 w 247"/>
                <a:gd name="T3" fmla="*/ 18 h 302"/>
                <a:gd name="T4" fmla="*/ 144 w 247"/>
                <a:gd name="T5" fmla="*/ 59 h 302"/>
                <a:gd name="T6" fmla="*/ 62 w 247"/>
                <a:gd name="T7" fmla="*/ 158 h 302"/>
                <a:gd name="T8" fmla="*/ 11 w 247"/>
                <a:gd name="T9" fmla="*/ 271 h 302"/>
                <a:gd name="T10" fmla="*/ 2 w 247"/>
                <a:gd name="T11" fmla="*/ 302 h 302"/>
                <a:gd name="T12" fmla="*/ 22 w 247"/>
                <a:gd name="T13" fmla="*/ 254 h 302"/>
                <a:gd name="T14" fmla="*/ 46 w 247"/>
                <a:gd name="T15" fmla="*/ 205 h 302"/>
                <a:gd name="T16" fmla="*/ 74 w 247"/>
                <a:gd name="T17" fmla="*/ 158 h 302"/>
                <a:gd name="T18" fmla="*/ 110 w 247"/>
                <a:gd name="T19" fmla="*/ 120 h 302"/>
                <a:gd name="T20" fmla="*/ 144 w 247"/>
                <a:gd name="T21" fmla="*/ 91 h 302"/>
                <a:gd name="T22" fmla="*/ 190 w 247"/>
                <a:gd name="T23" fmla="*/ 49 h 302"/>
                <a:gd name="T24" fmla="*/ 245 w 247"/>
                <a:gd name="T25" fmla="*/ 5 h 302"/>
                <a:gd name="T26" fmla="*/ 247 w 247"/>
                <a:gd name="T27" fmla="*/ 0 h 3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02">
                  <a:moveTo>
                    <a:pt x="247" y="0"/>
                  </a:moveTo>
                  <a:cubicBezTo>
                    <a:pt x="241" y="3"/>
                    <a:pt x="213" y="18"/>
                    <a:pt x="213" y="18"/>
                  </a:cubicBezTo>
                  <a:cubicBezTo>
                    <a:pt x="188" y="27"/>
                    <a:pt x="144" y="59"/>
                    <a:pt x="144" y="59"/>
                  </a:cubicBezTo>
                  <a:cubicBezTo>
                    <a:pt x="113" y="77"/>
                    <a:pt x="62" y="158"/>
                    <a:pt x="62" y="158"/>
                  </a:cubicBezTo>
                  <a:cubicBezTo>
                    <a:pt x="39" y="192"/>
                    <a:pt x="11" y="271"/>
                    <a:pt x="11" y="271"/>
                  </a:cubicBezTo>
                  <a:cubicBezTo>
                    <a:pt x="11" y="271"/>
                    <a:pt x="0" y="294"/>
                    <a:pt x="2" y="302"/>
                  </a:cubicBezTo>
                  <a:cubicBezTo>
                    <a:pt x="2" y="302"/>
                    <a:pt x="13" y="272"/>
                    <a:pt x="22" y="254"/>
                  </a:cubicBezTo>
                  <a:cubicBezTo>
                    <a:pt x="22" y="254"/>
                    <a:pt x="41" y="213"/>
                    <a:pt x="46" y="205"/>
                  </a:cubicBezTo>
                  <a:cubicBezTo>
                    <a:pt x="46" y="205"/>
                    <a:pt x="65" y="169"/>
                    <a:pt x="74" y="158"/>
                  </a:cubicBezTo>
                  <a:cubicBezTo>
                    <a:pt x="74" y="158"/>
                    <a:pt x="107" y="123"/>
                    <a:pt x="110" y="120"/>
                  </a:cubicBezTo>
                  <a:cubicBezTo>
                    <a:pt x="110" y="120"/>
                    <a:pt x="135" y="97"/>
                    <a:pt x="144" y="91"/>
                  </a:cubicBezTo>
                  <a:cubicBezTo>
                    <a:pt x="144" y="91"/>
                    <a:pt x="183" y="55"/>
                    <a:pt x="190" y="49"/>
                  </a:cubicBezTo>
                  <a:cubicBezTo>
                    <a:pt x="190" y="49"/>
                    <a:pt x="231" y="15"/>
                    <a:pt x="245" y="5"/>
                  </a:cubicBezTo>
                  <a:lnTo>
                    <a:pt x="247"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6" name="Freeform 14"/>
            <p:cNvSpPr/>
            <p:nvPr>
              <p:custDataLst>
                <p:tags r:id="rId27"/>
              </p:custDataLst>
            </p:nvPr>
          </p:nvSpPr>
          <p:spPr bwMode="auto">
            <a:xfrm>
              <a:off x="2215" y="8418"/>
              <a:ext cx="2068" cy="263"/>
            </a:xfrm>
            <a:custGeom>
              <a:gdLst>
                <a:gd name="T0" fmla="*/ 43 w 379"/>
                <a:gd name="T1" fmla="*/ 28 h 48"/>
                <a:gd name="T2" fmla="*/ 67 w 379"/>
                <a:gd name="T3" fmla="*/ 22 h 48"/>
                <a:gd name="T4" fmla="*/ 101 w 379"/>
                <a:gd name="T5" fmla="*/ 14 h 48"/>
                <a:gd name="T6" fmla="*/ 161 w 379"/>
                <a:gd name="T7" fmla="*/ 3 h 48"/>
                <a:gd name="T8" fmla="*/ 224 w 379"/>
                <a:gd name="T9" fmla="*/ 0 h 48"/>
                <a:gd name="T10" fmla="*/ 294 w 379"/>
                <a:gd name="T11" fmla="*/ 9 h 48"/>
                <a:gd name="T12" fmla="*/ 341 w 379"/>
                <a:gd name="T13" fmla="*/ 25 h 48"/>
                <a:gd name="T14" fmla="*/ 379 w 379"/>
                <a:gd name="T15" fmla="*/ 41 h 48"/>
                <a:gd name="T16" fmla="*/ 338 w 379"/>
                <a:gd name="T17" fmla="*/ 29 h 48"/>
                <a:gd name="T18" fmla="*/ 291 w 379"/>
                <a:gd name="T19" fmla="*/ 17 h 48"/>
                <a:gd name="T20" fmla="*/ 240 w 379"/>
                <a:gd name="T21" fmla="*/ 15 h 48"/>
                <a:gd name="T22" fmla="*/ 204 w 379"/>
                <a:gd name="T23" fmla="*/ 17 h 48"/>
                <a:gd name="T24" fmla="*/ 146 w 379"/>
                <a:gd name="T25" fmla="*/ 22 h 48"/>
                <a:gd name="T26" fmla="*/ 101 w 379"/>
                <a:gd name="T27" fmla="*/ 24 h 48"/>
                <a:gd name="T28" fmla="*/ 48 w 379"/>
                <a:gd name="T29" fmla="*/ 35 h 48"/>
                <a:gd name="T30" fmla="*/ 5 w 379"/>
                <a:gd name="T31" fmla="*/ 48 h 48"/>
                <a:gd name="T32" fmla="*/ 22 w 379"/>
                <a:gd name="T33" fmla="*/ 39 h 48"/>
                <a:gd name="T34" fmla="*/ 0 w 379"/>
                <a:gd name="T35" fmla="*/ 47 h 48"/>
                <a:gd name="T36" fmla="*/ 43 w 379"/>
                <a:gd name="T37" fmla="*/ 28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9" h="48">
                  <a:moveTo>
                    <a:pt x="43" y="28"/>
                  </a:moveTo>
                  <a:cubicBezTo>
                    <a:pt x="51" y="26"/>
                    <a:pt x="67" y="22"/>
                    <a:pt x="67" y="22"/>
                  </a:cubicBezTo>
                  <a:cubicBezTo>
                    <a:pt x="77" y="21"/>
                    <a:pt x="101" y="14"/>
                    <a:pt x="101" y="14"/>
                  </a:cubicBezTo>
                  <a:cubicBezTo>
                    <a:pt x="124" y="8"/>
                    <a:pt x="161" y="3"/>
                    <a:pt x="161" y="3"/>
                  </a:cubicBezTo>
                  <a:cubicBezTo>
                    <a:pt x="200" y="0"/>
                    <a:pt x="224" y="0"/>
                    <a:pt x="224" y="0"/>
                  </a:cubicBezTo>
                  <a:cubicBezTo>
                    <a:pt x="277" y="4"/>
                    <a:pt x="294" y="9"/>
                    <a:pt x="294" y="9"/>
                  </a:cubicBezTo>
                  <a:cubicBezTo>
                    <a:pt x="318" y="13"/>
                    <a:pt x="341" y="25"/>
                    <a:pt x="341" y="25"/>
                  </a:cubicBezTo>
                  <a:cubicBezTo>
                    <a:pt x="350" y="30"/>
                    <a:pt x="379" y="41"/>
                    <a:pt x="379" y="41"/>
                  </a:cubicBezTo>
                  <a:cubicBezTo>
                    <a:pt x="370" y="41"/>
                    <a:pt x="338" y="29"/>
                    <a:pt x="338" y="29"/>
                  </a:cubicBezTo>
                  <a:cubicBezTo>
                    <a:pt x="318" y="21"/>
                    <a:pt x="291" y="17"/>
                    <a:pt x="291" y="17"/>
                  </a:cubicBezTo>
                  <a:cubicBezTo>
                    <a:pt x="279" y="15"/>
                    <a:pt x="240" y="15"/>
                    <a:pt x="240" y="15"/>
                  </a:cubicBezTo>
                  <a:cubicBezTo>
                    <a:pt x="217" y="14"/>
                    <a:pt x="204" y="17"/>
                    <a:pt x="204" y="17"/>
                  </a:cubicBezTo>
                  <a:cubicBezTo>
                    <a:pt x="186" y="20"/>
                    <a:pt x="146" y="22"/>
                    <a:pt x="146" y="22"/>
                  </a:cubicBezTo>
                  <a:cubicBezTo>
                    <a:pt x="129" y="21"/>
                    <a:pt x="101" y="24"/>
                    <a:pt x="101" y="24"/>
                  </a:cubicBezTo>
                  <a:cubicBezTo>
                    <a:pt x="78" y="28"/>
                    <a:pt x="48" y="35"/>
                    <a:pt x="48" y="35"/>
                  </a:cubicBezTo>
                  <a:cubicBezTo>
                    <a:pt x="38" y="37"/>
                    <a:pt x="5" y="48"/>
                    <a:pt x="5" y="48"/>
                  </a:cubicBezTo>
                  <a:cubicBezTo>
                    <a:pt x="8" y="46"/>
                    <a:pt x="22" y="39"/>
                    <a:pt x="22" y="39"/>
                  </a:cubicBezTo>
                  <a:cubicBezTo>
                    <a:pt x="22" y="39"/>
                    <a:pt x="3" y="47"/>
                    <a:pt x="0" y="47"/>
                  </a:cubicBezTo>
                  <a:cubicBezTo>
                    <a:pt x="0" y="47"/>
                    <a:pt x="37" y="31"/>
                    <a:pt x="43" y="2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8" name="Freeform 15"/>
            <p:cNvSpPr/>
            <p:nvPr>
              <p:custDataLst>
                <p:tags r:id="rId28"/>
              </p:custDataLst>
            </p:nvPr>
          </p:nvSpPr>
          <p:spPr bwMode="auto">
            <a:xfrm>
              <a:off x="1990" y="9165"/>
              <a:ext cx="580" cy="323"/>
            </a:xfrm>
            <a:custGeom>
              <a:gdLst>
                <a:gd name="T0" fmla="*/ 104 w 106"/>
                <a:gd name="T1" fmla="*/ 11 h 59"/>
                <a:gd name="T2" fmla="*/ 44 w 106"/>
                <a:gd name="T3" fmla="*/ 13 h 59"/>
                <a:gd name="T4" fmla="*/ 25 w 106"/>
                <a:gd name="T5" fmla="*/ 31 h 59"/>
                <a:gd name="T6" fmla="*/ 6 w 106"/>
                <a:gd name="T7" fmla="*/ 53 h 59"/>
                <a:gd name="T8" fmla="*/ 14 w 106"/>
                <a:gd name="T9" fmla="*/ 54 h 59"/>
                <a:gd name="T10" fmla="*/ 40 w 106"/>
                <a:gd name="T11" fmla="*/ 36 h 59"/>
                <a:gd name="T12" fmla="*/ 77 w 106"/>
                <a:gd name="T13" fmla="*/ 22 h 59"/>
                <a:gd name="T14" fmla="*/ 95 w 106"/>
                <a:gd name="T15" fmla="*/ 15 h 59"/>
                <a:gd name="T16" fmla="*/ 104 w 106"/>
                <a:gd name="T17" fmla="*/ 11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59">
                  <a:moveTo>
                    <a:pt x="104" y="11"/>
                  </a:moveTo>
                  <a:cubicBezTo>
                    <a:pt x="104" y="11"/>
                    <a:pt x="76" y="0"/>
                    <a:pt x="44" y="13"/>
                  </a:cubicBezTo>
                  <a:cubicBezTo>
                    <a:pt x="44" y="13"/>
                    <a:pt x="32" y="21"/>
                    <a:pt x="25" y="31"/>
                  </a:cubicBezTo>
                  <a:cubicBezTo>
                    <a:pt x="25" y="31"/>
                    <a:pt x="11" y="50"/>
                    <a:pt x="6" y="53"/>
                  </a:cubicBezTo>
                  <a:cubicBezTo>
                    <a:pt x="6" y="53"/>
                    <a:pt x="0" y="59"/>
                    <a:pt x="14" y="54"/>
                  </a:cubicBezTo>
                  <a:cubicBezTo>
                    <a:pt x="14" y="54"/>
                    <a:pt x="33" y="39"/>
                    <a:pt x="40" y="36"/>
                  </a:cubicBezTo>
                  <a:cubicBezTo>
                    <a:pt x="40" y="36"/>
                    <a:pt x="56" y="26"/>
                    <a:pt x="77" y="22"/>
                  </a:cubicBezTo>
                  <a:cubicBezTo>
                    <a:pt x="77" y="22"/>
                    <a:pt x="90" y="17"/>
                    <a:pt x="95" y="15"/>
                  </a:cubicBezTo>
                  <a:cubicBezTo>
                    <a:pt x="95" y="15"/>
                    <a:pt x="106" y="14"/>
                    <a:pt x="104" y="11"/>
                  </a:cubicBezTo>
                  <a:close/>
                </a:path>
              </a:pathLst>
            </a:custGeom>
            <a:solidFill>
              <a:srgbClr val="DF14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69" name="Freeform 16"/>
            <p:cNvSpPr/>
            <p:nvPr>
              <p:custDataLst>
                <p:tags r:id="rId29"/>
              </p:custDataLst>
            </p:nvPr>
          </p:nvSpPr>
          <p:spPr bwMode="auto">
            <a:xfrm>
              <a:off x="2225" y="9548"/>
              <a:ext cx="285" cy="258"/>
            </a:xfrm>
            <a:custGeom>
              <a:gdLst>
                <a:gd name="T0" fmla="*/ 45 w 52"/>
                <a:gd name="T1" fmla="*/ 47 h 47"/>
                <a:gd name="T2" fmla="*/ 47 w 52"/>
                <a:gd name="T3" fmla="*/ 32 h 47"/>
                <a:gd name="T4" fmla="*/ 22 w 52"/>
                <a:gd name="T5" fmla="*/ 5 h 47"/>
                <a:gd name="T6" fmla="*/ 0 w 52"/>
                <a:gd name="T7" fmla="*/ 4 h 47"/>
                <a:gd name="T8" fmla="*/ 15 w 52"/>
                <a:gd name="T9" fmla="*/ 14 h 47"/>
                <a:gd name="T10" fmla="*/ 34 w 52"/>
                <a:gd name="T11" fmla="*/ 35 h 47"/>
                <a:gd name="T12" fmla="*/ 45 w 52"/>
                <a:gd name="T13" fmla="*/ 47 h 47"/>
              </a:gdLst>
              <a:cxnLst>
                <a:cxn ang="0">
                  <a:pos x="T0" y="T1"/>
                </a:cxn>
                <a:cxn ang="0">
                  <a:pos x="T2" y="T3"/>
                </a:cxn>
                <a:cxn ang="0">
                  <a:pos x="T4" y="T5"/>
                </a:cxn>
                <a:cxn ang="0">
                  <a:pos x="T6" y="T7"/>
                </a:cxn>
                <a:cxn ang="0">
                  <a:pos x="T8" y="T9"/>
                </a:cxn>
                <a:cxn ang="0">
                  <a:pos x="T10" y="T11"/>
                </a:cxn>
                <a:cxn ang="0">
                  <a:pos x="T12" y="T13"/>
                </a:cxn>
              </a:cxnLst>
              <a:rect l="0" t="0" r="r" b="b"/>
              <a:pathLst>
                <a:path w="52" h="47">
                  <a:moveTo>
                    <a:pt x="45" y="47"/>
                  </a:moveTo>
                  <a:cubicBezTo>
                    <a:pt x="45" y="47"/>
                    <a:pt x="52" y="46"/>
                    <a:pt x="47" y="32"/>
                  </a:cubicBezTo>
                  <a:cubicBezTo>
                    <a:pt x="47" y="32"/>
                    <a:pt x="37" y="12"/>
                    <a:pt x="22" y="5"/>
                  </a:cubicBezTo>
                  <a:cubicBezTo>
                    <a:pt x="22" y="5"/>
                    <a:pt x="11" y="0"/>
                    <a:pt x="0" y="4"/>
                  </a:cubicBezTo>
                  <a:cubicBezTo>
                    <a:pt x="0" y="4"/>
                    <a:pt x="7" y="8"/>
                    <a:pt x="15" y="14"/>
                  </a:cubicBezTo>
                  <a:cubicBezTo>
                    <a:pt x="15" y="14"/>
                    <a:pt x="30" y="26"/>
                    <a:pt x="34" y="35"/>
                  </a:cubicBezTo>
                  <a:cubicBezTo>
                    <a:pt x="34" y="35"/>
                    <a:pt x="39" y="47"/>
                    <a:pt x="45" y="47"/>
                  </a:cubicBezTo>
                  <a:close/>
                </a:path>
              </a:pathLst>
            </a:custGeom>
            <a:solidFill>
              <a:srgbClr val="DF14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70" name="Freeform 17"/>
            <p:cNvSpPr/>
            <p:nvPr>
              <p:custDataLst>
                <p:tags r:id="rId30"/>
              </p:custDataLst>
            </p:nvPr>
          </p:nvSpPr>
          <p:spPr bwMode="auto">
            <a:xfrm>
              <a:off x="1910" y="9585"/>
              <a:ext cx="140" cy="340"/>
            </a:xfrm>
            <a:custGeom>
              <a:gdLst>
                <a:gd name="T0" fmla="*/ 26 w 26"/>
                <a:gd name="T1" fmla="*/ 62 h 62"/>
                <a:gd name="T2" fmla="*/ 22 w 26"/>
                <a:gd name="T3" fmla="*/ 48 h 62"/>
                <a:gd name="T4" fmla="*/ 15 w 26"/>
                <a:gd name="T5" fmla="*/ 24 h 62"/>
                <a:gd name="T6" fmla="*/ 8 w 26"/>
                <a:gd name="T7" fmla="*/ 9 h 62"/>
                <a:gd name="T8" fmla="*/ 9 w 26"/>
                <a:gd name="T9" fmla="*/ 0 h 62"/>
                <a:gd name="T10" fmla="*/ 2 w 26"/>
                <a:gd name="T11" fmla="*/ 14 h 62"/>
                <a:gd name="T12" fmla="*/ 6 w 26"/>
                <a:gd name="T13" fmla="*/ 37 h 62"/>
                <a:gd name="T14" fmla="*/ 26 w 26"/>
                <a:gd name="T15" fmla="*/ 62 h 6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62">
                  <a:moveTo>
                    <a:pt x="26" y="62"/>
                  </a:moveTo>
                  <a:cubicBezTo>
                    <a:pt x="26" y="62"/>
                    <a:pt x="26" y="58"/>
                    <a:pt x="22" y="48"/>
                  </a:cubicBezTo>
                  <a:cubicBezTo>
                    <a:pt x="22" y="48"/>
                    <a:pt x="16" y="28"/>
                    <a:pt x="15" y="24"/>
                  </a:cubicBezTo>
                  <a:cubicBezTo>
                    <a:pt x="15" y="24"/>
                    <a:pt x="10" y="14"/>
                    <a:pt x="8" y="9"/>
                  </a:cubicBezTo>
                  <a:cubicBezTo>
                    <a:pt x="8" y="9"/>
                    <a:pt x="6" y="5"/>
                    <a:pt x="9" y="0"/>
                  </a:cubicBezTo>
                  <a:cubicBezTo>
                    <a:pt x="9" y="0"/>
                    <a:pt x="3" y="2"/>
                    <a:pt x="2" y="14"/>
                  </a:cubicBezTo>
                  <a:cubicBezTo>
                    <a:pt x="2" y="14"/>
                    <a:pt x="0" y="22"/>
                    <a:pt x="6" y="37"/>
                  </a:cubicBezTo>
                  <a:cubicBezTo>
                    <a:pt x="6" y="37"/>
                    <a:pt x="15" y="61"/>
                    <a:pt x="26" y="62"/>
                  </a:cubicBezTo>
                  <a:close/>
                </a:path>
              </a:pathLst>
            </a:custGeom>
            <a:solidFill>
              <a:srgbClr val="DF14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71" name="Freeform 18"/>
            <p:cNvSpPr/>
            <p:nvPr>
              <p:custDataLst>
                <p:tags r:id="rId31"/>
              </p:custDataLst>
            </p:nvPr>
          </p:nvSpPr>
          <p:spPr bwMode="auto">
            <a:xfrm>
              <a:off x="2030" y="9478"/>
              <a:ext cx="255" cy="320"/>
            </a:xfrm>
            <a:custGeom>
              <a:gdLst>
                <a:gd name="T0" fmla="*/ 44 w 47"/>
                <a:gd name="T1" fmla="*/ 58 h 59"/>
                <a:gd name="T2" fmla="*/ 44 w 47"/>
                <a:gd name="T3" fmla="*/ 48 h 59"/>
                <a:gd name="T4" fmla="*/ 40 w 47"/>
                <a:gd name="T5" fmla="*/ 24 h 59"/>
                <a:gd name="T6" fmla="*/ 18 w 47"/>
                <a:gd name="T7" fmla="*/ 2 h 59"/>
                <a:gd name="T8" fmla="*/ 0 w 47"/>
                <a:gd name="T9" fmla="*/ 3 h 59"/>
                <a:gd name="T10" fmla="*/ 11 w 47"/>
                <a:gd name="T11" fmla="*/ 17 h 59"/>
                <a:gd name="T12" fmla="*/ 22 w 47"/>
                <a:gd name="T13" fmla="*/ 33 h 59"/>
                <a:gd name="T14" fmla="*/ 33 w 47"/>
                <a:gd name="T15" fmla="*/ 43 h 59"/>
                <a:gd name="T16" fmla="*/ 40 w 47"/>
                <a:gd name="T17" fmla="*/ 54 h 59"/>
                <a:gd name="T18" fmla="*/ 44 w 47"/>
                <a:gd name="T19" fmla="*/ 58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59">
                  <a:moveTo>
                    <a:pt x="44" y="58"/>
                  </a:moveTo>
                  <a:cubicBezTo>
                    <a:pt x="44" y="58"/>
                    <a:pt x="47" y="57"/>
                    <a:pt x="44" y="48"/>
                  </a:cubicBezTo>
                  <a:cubicBezTo>
                    <a:pt x="44" y="48"/>
                    <a:pt x="44" y="33"/>
                    <a:pt x="40" y="24"/>
                  </a:cubicBezTo>
                  <a:cubicBezTo>
                    <a:pt x="40" y="24"/>
                    <a:pt x="41" y="9"/>
                    <a:pt x="18" y="2"/>
                  </a:cubicBezTo>
                  <a:cubicBezTo>
                    <a:pt x="18" y="2"/>
                    <a:pt x="10" y="0"/>
                    <a:pt x="0" y="3"/>
                  </a:cubicBezTo>
                  <a:cubicBezTo>
                    <a:pt x="0" y="3"/>
                    <a:pt x="8" y="12"/>
                    <a:pt x="11" y="17"/>
                  </a:cubicBezTo>
                  <a:cubicBezTo>
                    <a:pt x="11" y="17"/>
                    <a:pt x="17" y="28"/>
                    <a:pt x="22" y="33"/>
                  </a:cubicBezTo>
                  <a:cubicBezTo>
                    <a:pt x="22" y="33"/>
                    <a:pt x="29" y="42"/>
                    <a:pt x="33" y="43"/>
                  </a:cubicBezTo>
                  <a:cubicBezTo>
                    <a:pt x="33" y="43"/>
                    <a:pt x="39" y="50"/>
                    <a:pt x="40" y="54"/>
                  </a:cubicBezTo>
                  <a:cubicBezTo>
                    <a:pt x="40" y="54"/>
                    <a:pt x="41" y="59"/>
                    <a:pt x="44" y="5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pic>
          <p:nvPicPr>
            <p:cNvPr id="21523" name="Picture 19"/>
            <p:cNvPicPr>
              <a:picLocks noChangeAspect="1" noChangeArrowheads="1"/>
            </p:cNvPicPr>
            <p:nvPr>
              <p:custDataLst>
                <p:tags r:id="rId33"/>
              </p:custDataLst>
            </p:nvPr>
          </p:nvPicPr>
          <p:blipFill>
            <a:blip r:embed="rId32">
              <a:extLst>
                <a:ext uri="{28A0092B-C50C-407E-A947-70E740481C1C}">
                  <a14:useLocalDpi xmlns:a14="http://schemas.microsoft.com/office/drawing/2010/main" val="0"/>
                </a:ext>
              </a:extLst>
            </a:blip>
            <a:stretch>
              <a:fillRect/>
            </a:stretch>
          </p:blipFill>
          <p:spPr bwMode="auto">
            <a:xfrm>
              <a:off x="1675" y="9388"/>
              <a:ext cx="508"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72" name="Freeform 20"/>
            <p:cNvSpPr/>
            <p:nvPr>
              <p:custDataLst>
                <p:tags r:id="rId34"/>
              </p:custDataLst>
            </p:nvPr>
          </p:nvSpPr>
          <p:spPr bwMode="auto">
            <a:xfrm>
              <a:off x="2022" y="9673"/>
              <a:ext cx="78" cy="78"/>
            </a:xfrm>
            <a:custGeom>
              <a:gdLst>
                <a:gd name="T0" fmla="*/ 0 w 14"/>
                <a:gd name="T1" fmla="*/ 5 h 14"/>
                <a:gd name="T2" fmla="*/ 12 w 14"/>
                <a:gd name="T3" fmla="*/ 11 h 14"/>
                <a:gd name="T4" fmla="*/ 13 w 14"/>
                <a:gd name="T5" fmla="*/ 5 h 14"/>
                <a:gd name="T6" fmla="*/ 14 w 14"/>
                <a:gd name="T7" fmla="*/ 0 h 14"/>
                <a:gd name="T8" fmla="*/ 10 w 14"/>
                <a:gd name="T9" fmla="*/ 4 h 14"/>
                <a:gd name="T10" fmla="*/ 0 w 14"/>
                <a:gd name="T11" fmla="*/ 5 h 14"/>
              </a:gdLst>
              <a:cxnLst>
                <a:cxn ang="0">
                  <a:pos x="T0" y="T1"/>
                </a:cxn>
                <a:cxn ang="0">
                  <a:pos x="T2" y="T3"/>
                </a:cxn>
                <a:cxn ang="0">
                  <a:pos x="T4" y="T5"/>
                </a:cxn>
                <a:cxn ang="0">
                  <a:pos x="T6" y="T7"/>
                </a:cxn>
                <a:cxn ang="0">
                  <a:pos x="T8" y="T9"/>
                </a:cxn>
                <a:cxn ang="0">
                  <a:pos x="T10" y="T11"/>
                </a:cxn>
              </a:cxnLst>
              <a:rect l="0" t="0" r="r" b="b"/>
              <a:pathLst>
                <a:path w="14" h="14">
                  <a:moveTo>
                    <a:pt x="0" y="5"/>
                  </a:moveTo>
                  <a:cubicBezTo>
                    <a:pt x="0" y="5"/>
                    <a:pt x="5" y="14"/>
                    <a:pt x="12" y="11"/>
                  </a:cubicBezTo>
                  <a:cubicBezTo>
                    <a:pt x="12" y="11"/>
                    <a:pt x="14" y="9"/>
                    <a:pt x="13" y="5"/>
                  </a:cubicBezTo>
                  <a:cubicBezTo>
                    <a:pt x="13" y="5"/>
                    <a:pt x="13" y="2"/>
                    <a:pt x="14" y="0"/>
                  </a:cubicBezTo>
                  <a:cubicBezTo>
                    <a:pt x="14" y="0"/>
                    <a:pt x="12" y="0"/>
                    <a:pt x="10" y="4"/>
                  </a:cubicBezTo>
                  <a:cubicBezTo>
                    <a:pt x="10" y="4"/>
                    <a:pt x="0" y="1"/>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73" name="Freeform 21"/>
            <p:cNvSpPr/>
            <p:nvPr>
              <p:custDataLst>
                <p:tags r:id="rId35"/>
              </p:custDataLst>
            </p:nvPr>
          </p:nvSpPr>
          <p:spPr bwMode="auto">
            <a:xfrm>
              <a:off x="2050" y="9538"/>
              <a:ext cx="55" cy="75"/>
            </a:xfrm>
            <a:custGeom>
              <a:gdLst>
                <a:gd name="T0" fmla="*/ 0 w 10"/>
                <a:gd name="T1" fmla="*/ 4 h 14"/>
                <a:gd name="T2" fmla="*/ 4 w 10"/>
                <a:gd name="T3" fmla="*/ 13 h 14"/>
                <a:gd name="T4" fmla="*/ 10 w 10"/>
                <a:gd name="T5" fmla="*/ 7 h 14"/>
                <a:gd name="T6" fmla="*/ 6 w 10"/>
                <a:gd name="T7" fmla="*/ 6 h 14"/>
                <a:gd name="T8" fmla="*/ 0 w 10"/>
                <a:gd name="T9" fmla="*/ 4 h 14"/>
              </a:gdLst>
              <a:cxnLst>
                <a:cxn ang="0">
                  <a:pos x="T0" y="T1"/>
                </a:cxn>
                <a:cxn ang="0">
                  <a:pos x="T2" y="T3"/>
                </a:cxn>
                <a:cxn ang="0">
                  <a:pos x="T4" y="T5"/>
                </a:cxn>
                <a:cxn ang="0">
                  <a:pos x="T6" y="T7"/>
                </a:cxn>
                <a:cxn ang="0">
                  <a:pos x="T8" y="T9"/>
                </a:cxn>
              </a:cxnLst>
              <a:rect l="0" t="0" r="r" b="b"/>
              <a:pathLst>
                <a:path w="10" h="14">
                  <a:moveTo>
                    <a:pt x="0" y="4"/>
                  </a:moveTo>
                  <a:cubicBezTo>
                    <a:pt x="0" y="4"/>
                    <a:pt x="2" y="9"/>
                    <a:pt x="4" y="13"/>
                  </a:cubicBezTo>
                  <a:cubicBezTo>
                    <a:pt x="4" y="13"/>
                    <a:pt x="7" y="14"/>
                    <a:pt x="10" y="7"/>
                  </a:cubicBezTo>
                  <a:cubicBezTo>
                    <a:pt x="10" y="7"/>
                    <a:pt x="10" y="1"/>
                    <a:pt x="6" y="6"/>
                  </a:cubicBezTo>
                  <a:cubicBezTo>
                    <a:pt x="6" y="6"/>
                    <a:pt x="0" y="0"/>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75" name="Freeform 22"/>
            <p:cNvSpPr/>
            <p:nvPr>
              <p:custDataLst>
                <p:tags r:id="rId36"/>
              </p:custDataLst>
            </p:nvPr>
          </p:nvSpPr>
          <p:spPr bwMode="auto">
            <a:xfrm>
              <a:off x="1947" y="9443"/>
              <a:ext cx="190" cy="248"/>
            </a:xfrm>
            <a:custGeom>
              <a:gdLst>
                <a:gd name="T0" fmla="*/ 34 w 35"/>
                <a:gd name="T1" fmla="*/ 44 h 45"/>
                <a:gd name="T2" fmla="*/ 22 w 35"/>
                <a:gd name="T3" fmla="*/ 40 h 45"/>
                <a:gd name="T4" fmla="*/ 13 w 35"/>
                <a:gd name="T5" fmla="*/ 37 h 45"/>
                <a:gd name="T6" fmla="*/ 3 w 35"/>
                <a:gd name="T7" fmla="*/ 29 h 45"/>
                <a:gd name="T8" fmla="*/ 2 w 35"/>
                <a:gd name="T9" fmla="*/ 18 h 45"/>
                <a:gd name="T10" fmla="*/ 11 w 35"/>
                <a:gd name="T11" fmla="*/ 3 h 45"/>
                <a:gd name="T12" fmla="*/ 19 w 35"/>
                <a:gd name="T13" fmla="*/ 2 h 45"/>
                <a:gd name="T14" fmla="*/ 18 w 35"/>
                <a:gd name="T15" fmla="*/ 7 h 45"/>
                <a:gd name="T16" fmla="*/ 13 w 35"/>
                <a:gd name="T17" fmla="*/ 17 h 45"/>
                <a:gd name="T18" fmla="*/ 18 w 35"/>
                <a:gd name="T19" fmla="*/ 25 h 45"/>
                <a:gd name="T20" fmla="*/ 29 w 35"/>
                <a:gd name="T21" fmla="*/ 37 h 45"/>
                <a:gd name="T22" fmla="*/ 34 w 35"/>
                <a:gd name="T23" fmla="*/ 44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5">
                  <a:moveTo>
                    <a:pt x="34" y="44"/>
                  </a:moveTo>
                  <a:cubicBezTo>
                    <a:pt x="34" y="44"/>
                    <a:pt x="27" y="45"/>
                    <a:pt x="22" y="40"/>
                  </a:cubicBezTo>
                  <a:cubicBezTo>
                    <a:pt x="22" y="40"/>
                    <a:pt x="19" y="37"/>
                    <a:pt x="13" y="37"/>
                  </a:cubicBezTo>
                  <a:cubicBezTo>
                    <a:pt x="13" y="37"/>
                    <a:pt x="7" y="34"/>
                    <a:pt x="3" y="29"/>
                  </a:cubicBezTo>
                  <a:cubicBezTo>
                    <a:pt x="3" y="29"/>
                    <a:pt x="0" y="24"/>
                    <a:pt x="2" y="18"/>
                  </a:cubicBezTo>
                  <a:cubicBezTo>
                    <a:pt x="2" y="18"/>
                    <a:pt x="3" y="8"/>
                    <a:pt x="11" y="3"/>
                  </a:cubicBezTo>
                  <a:cubicBezTo>
                    <a:pt x="11" y="3"/>
                    <a:pt x="14" y="0"/>
                    <a:pt x="19" y="2"/>
                  </a:cubicBezTo>
                  <a:cubicBezTo>
                    <a:pt x="19" y="2"/>
                    <a:pt x="21" y="4"/>
                    <a:pt x="18" y="7"/>
                  </a:cubicBezTo>
                  <a:cubicBezTo>
                    <a:pt x="18" y="7"/>
                    <a:pt x="10" y="11"/>
                    <a:pt x="13" y="17"/>
                  </a:cubicBezTo>
                  <a:cubicBezTo>
                    <a:pt x="13" y="17"/>
                    <a:pt x="14" y="21"/>
                    <a:pt x="18" y="25"/>
                  </a:cubicBezTo>
                  <a:cubicBezTo>
                    <a:pt x="18" y="25"/>
                    <a:pt x="26" y="34"/>
                    <a:pt x="29" y="37"/>
                  </a:cubicBezTo>
                  <a:cubicBezTo>
                    <a:pt x="29" y="37"/>
                    <a:pt x="35" y="41"/>
                    <a:pt x="34"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
          <p:nvSpPr>
            <p:cNvPr id="21976" name="Freeform 23"/>
            <p:cNvSpPr/>
            <p:nvPr>
              <p:custDataLst>
                <p:tags r:id="rId37"/>
              </p:custDataLst>
            </p:nvPr>
          </p:nvSpPr>
          <p:spPr bwMode="auto">
            <a:xfrm>
              <a:off x="2242" y="9635"/>
              <a:ext cx="195" cy="98"/>
            </a:xfrm>
            <a:custGeom>
              <a:gdLst>
                <a:gd name="T0" fmla="*/ 31 w 36"/>
                <a:gd name="T1" fmla="*/ 17 h 18"/>
                <a:gd name="T2" fmla="*/ 19 w 36"/>
                <a:gd name="T3" fmla="*/ 13 h 18"/>
                <a:gd name="T4" fmla="*/ 13 w 36"/>
                <a:gd name="T5" fmla="*/ 13 h 18"/>
                <a:gd name="T6" fmla="*/ 16 w 36"/>
                <a:gd name="T7" fmla="*/ 10 h 18"/>
                <a:gd name="T8" fmla="*/ 4 w 36"/>
                <a:gd name="T9" fmla="*/ 5 h 18"/>
                <a:gd name="T10" fmla="*/ 0 w 36"/>
                <a:gd name="T11" fmla="*/ 3 h 18"/>
                <a:gd name="T12" fmla="*/ 27 w 36"/>
                <a:gd name="T13" fmla="*/ 7 h 18"/>
                <a:gd name="T14" fmla="*/ 31 w 36"/>
                <a:gd name="T15" fmla="*/ 17 h 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8">
                  <a:moveTo>
                    <a:pt x="31" y="17"/>
                  </a:moveTo>
                  <a:cubicBezTo>
                    <a:pt x="31" y="17"/>
                    <a:pt x="25" y="18"/>
                    <a:pt x="19" y="13"/>
                  </a:cubicBezTo>
                  <a:cubicBezTo>
                    <a:pt x="19" y="13"/>
                    <a:pt x="16" y="11"/>
                    <a:pt x="13" y="13"/>
                  </a:cubicBezTo>
                  <a:cubicBezTo>
                    <a:pt x="13" y="13"/>
                    <a:pt x="12" y="10"/>
                    <a:pt x="16" y="10"/>
                  </a:cubicBezTo>
                  <a:cubicBezTo>
                    <a:pt x="16" y="10"/>
                    <a:pt x="11" y="5"/>
                    <a:pt x="4" y="5"/>
                  </a:cubicBezTo>
                  <a:cubicBezTo>
                    <a:pt x="0" y="3"/>
                    <a:pt x="0" y="3"/>
                    <a:pt x="0" y="3"/>
                  </a:cubicBezTo>
                  <a:cubicBezTo>
                    <a:pt x="0" y="3"/>
                    <a:pt x="17" y="0"/>
                    <a:pt x="27" y="7"/>
                  </a:cubicBezTo>
                  <a:cubicBezTo>
                    <a:pt x="27" y="7"/>
                    <a:pt x="36" y="14"/>
                    <a:pt x="31"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pic>
          <p:nvPicPr>
            <p:cNvPr id="21528" name="Picture 24"/>
            <p:cNvPicPr>
              <a:picLocks noChangeAspect="1" noChangeArrowheads="1"/>
            </p:cNvPicPr>
            <p:nvPr>
              <p:custDataLst>
                <p:tags r:id="rId39"/>
              </p:custDataLst>
            </p:nvPr>
          </p:nvPicPr>
          <p:blipFill>
            <a:blip r:embed="rId38">
              <a:extLst>
                <a:ext uri="{28A0092B-C50C-407E-A947-70E740481C1C}">
                  <a14:useLocalDpi xmlns:a14="http://schemas.microsoft.com/office/drawing/2010/main" val="0"/>
                </a:ext>
              </a:extLst>
            </a:blip>
            <a:stretch>
              <a:fillRect/>
            </a:stretch>
          </p:blipFill>
          <p:spPr bwMode="auto">
            <a:xfrm>
              <a:off x="1267" y="9560"/>
              <a:ext cx="605"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文本框 6">
            <a:extLst>
              <a:ext uri="{FF2B5EF4-FFF2-40B4-BE49-F238E27FC236}">
                <a16:creationId xmlns:a16="http://schemas.microsoft.com/office/drawing/2014/main" id="{694EAD75-6C3F-AD61-7487-084E1B917425}"/>
              </a:ext>
            </a:extLst>
          </p:cNvPr>
          <p:cNvSpPr txBox="1"/>
          <p:nvPr>
            <p:custDataLst>
              <p:tags r:id="rId40"/>
            </p:custDataLst>
          </p:nvPr>
        </p:nvSpPr>
        <p:spPr>
          <a:xfrm>
            <a:off x="712979" y="3997949"/>
            <a:ext cx="7688064" cy="2930931"/>
          </a:xfrm>
          <a:prstGeom prst="rect">
            <a:avLst/>
          </a:prstGeom>
          <a:noFill/>
        </p:spPr>
        <p:txBody>
          <a:bodyPr wrap="square" rtlCol="0">
            <a:spAutoFit/>
          </a:bodyPr>
          <a:lstStyle/>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华文中宋" panose="02010600040101010101" pitchFamily="2" charset="-122"/>
                <a:ea typeface="华文中宋" panose="02010600040101010101" pitchFamily="2" charset="-122"/>
                <a:cs typeface="Arial"/>
              </a:rPr>
              <a:t>   戏剧语言的特点</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a:t>
            </a:r>
            <a:endParaRPr kumimoji="0" lang="en-US" altLang="zh-CN"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a:p>
            <a:pPr marL="1257300" marR="0" lvl="2" indent="-342900" algn="l" defTabSz="914400" rtl="0" eaLnBrk="1" fontAlgn="auto" latinLnBrk="0" hangingPunct="1">
              <a:lnSpc>
                <a:spcPts val="4500"/>
              </a:lnSpc>
              <a:spcBef>
                <a:spcPct val="0"/>
              </a:spcBef>
              <a:spcAft>
                <a:spcPct val="0"/>
              </a:spcAft>
              <a:buClrTx/>
              <a:buSzTx/>
              <a:buFontTx/>
              <a:buAutoNum type="arabicPeriod"/>
              <a:defRPr/>
            </a:pP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 </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hlinkClick r:id="rId41" action="ppaction://hlinksldjump">
                  <a:extLst>
                    <a:ext uri="{A12FA001-AC4F-418D-AE19-62706E023703}">
                      <ahyp:hlinkClr xmlns:ahyp="http://schemas.microsoft.com/office/drawing/2018/hyperlinkcolor" val="tx"/>
                    </a:ext>
                  </a:extLst>
                </a:hlinkClick>
              </a:rPr>
              <a:t>高度个性化</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（体现人物性格）</a:t>
            </a:r>
            <a:endParaRPr kumimoji="0" lang="en-US" altLang="zh-CN"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a:p>
            <a:pPr marL="1257300" marR="0" lvl="2" indent="-342900" algn="l" defTabSz="914400" rtl="0" eaLnBrk="1" fontAlgn="auto" latinLnBrk="0" hangingPunct="1">
              <a:lnSpc>
                <a:spcPts val="4500"/>
              </a:lnSpc>
              <a:spcBef>
                <a:spcPct val="0"/>
              </a:spcBef>
              <a:spcAft>
                <a:spcPct val="0"/>
              </a:spcAft>
              <a:buClrTx/>
              <a:buSzTx/>
              <a:buFontTx/>
              <a:buAutoNum type="arabicPeriod"/>
              <a:defRPr/>
            </a:pP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 </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hlinkClick r:id="rId42" action="ppaction://hlinksldjump">
                  <a:extLst>
                    <a:ext uri="{A12FA001-AC4F-418D-AE19-62706E023703}">
                      <ahyp:hlinkClr xmlns:ahyp="http://schemas.microsoft.com/office/drawing/2018/hyperlinkcolor" val="tx"/>
                    </a:ext>
                  </a:extLst>
                </a:hlinkClick>
              </a:rPr>
              <a:t>丰富的潜台词</a:t>
            </a:r>
            <a:endParaRPr kumimoji="0" lang="en-US" altLang="zh-CN"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a:p>
            <a:pPr marL="1257300" marR="0" lvl="2" indent="-342900" algn="l" defTabSz="914400" rtl="0" eaLnBrk="1" fontAlgn="auto" latinLnBrk="0" hangingPunct="1">
              <a:lnSpc>
                <a:spcPts val="4500"/>
              </a:lnSpc>
              <a:spcBef>
                <a:spcPct val="0"/>
              </a:spcBef>
              <a:spcAft>
                <a:spcPct val="0"/>
              </a:spcAft>
              <a:buClrTx/>
              <a:buSzTx/>
              <a:buFontTx/>
              <a:buAutoNum type="arabicPeriod"/>
              <a:defRPr/>
            </a:pP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 </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hlinkClick r:id="rId43" action="ppaction://hlinksldjump">
                  <a:extLst>
                    <a:ext uri="{A12FA001-AC4F-418D-AE19-62706E023703}">
                      <ahyp:hlinkClr xmlns:ahyp="http://schemas.microsoft.com/office/drawing/2018/hyperlinkcolor" val="tx"/>
                    </a:ext>
                  </a:extLst>
                </a:hlinkClick>
              </a:rPr>
              <a:t>富有动作性</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（推动戏剧冲突）</a:t>
            </a:r>
            <a:endParaRPr kumimoji="0" lang="en-US" altLang="zh-CN"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a:p>
            <a:pPr marL="1257300" marR="0" lvl="2" indent="-342900" algn="l" defTabSz="914400" rtl="0" eaLnBrk="1" fontAlgn="auto" latinLnBrk="0" hangingPunct="1">
              <a:lnSpc>
                <a:spcPts val="4500"/>
              </a:lnSpc>
              <a:spcBef>
                <a:spcPct val="0"/>
              </a:spcBef>
              <a:spcAft>
                <a:spcPct val="0"/>
              </a:spcAft>
              <a:buClrTx/>
              <a:buSzTx/>
              <a:buFontTx/>
              <a:buAutoNum type="arabicPeriod"/>
              <a:defRPr/>
            </a:pP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rPr>
              <a:t> </a:t>
            </a:r>
            <a:r>
              <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hlinkClick r:id="rId44" action="ppaction://hlinksldjump">
                  <a:extLst>
                    <a:ext uri="{A12FA001-AC4F-418D-AE19-62706E023703}">
                      <ahyp:hlinkClr xmlns:ahyp="http://schemas.microsoft.com/office/drawing/2018/hyperlinkcolor" val="tx"/>
                    </a:ext>
                  </a:extLst>
                </a:hlinkClick>
              </a:rPr>
              <a:t>动听上口，浅显易懂</a:t>
            </a:r>
            <a:endParaRPr kumimoji="0" lang="zh-CN" altLang="en-US" sz="3200" b="1"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Arial"/>
            </a:endParaRPr>
          </a:p>
        </p:txBody>
      </p:sp>
      <p:pic>
        <p:nvPicPr>
          <p:cNvPr id="16" name="图片 15">
            <a:extLst>
              <a:ext uri="{FF2B5EF4-FFF2-40B4-BE49-F238E27FC236}">
                <a16:creationId xmlns:a16="http://schemas.microsoft.com/office/drawing/2014/main" id="{9ADFC0A1-6352-6CB7-6F2D-937207618F67}"/>
              </a:ext>
            </a:extLst>
          </p:cNvPr>
          <p:cNvPicPr>
            <a:picLocks noChangeAspect="1"/>
          </p:cNvPicPr>
          <p:nvPr>
            <p:custDataLst>
              <p:tags r:id="rId46"/>
            </p:custDataLst>
          </p:nvPr>
        </p:nvPicPr>
        <p:blipFill>
          <a:blip r:embed="rId45">
            <a:extLst>
              <a:ext uri="{28A0092B-C50C-407E-A947-70E740481C1C}">
                <a14:useLocalDpi xmlns:a14="http://schemas.microsoft.com/office/drawing/2010/main" val="0"/>
              </a:ext>
            </a:extLst>
          </a:blip>
          <a:stretch>
            <a:fillRect/>
          </a:stretch>
        </p:blipFill>
        <p:spPr>
          <a:xfrm>
            <a:off x="9590657" y="4063602"/>
            <a:ext cx="2173556" cy="2750005"/>
          </a:xfrm>
          <a:prstGeom prst="rect">
            <a:avLst/>
          </a:prstGeom>
          <a:ln>
            <a:solidFill>
              <a:srgbClr val="616161"/>
            </a:solidFill>
          </a:ln>
        </p:spPr>
      </p:pic>
      <p:sp>
        <p:nvSpPr>
          <p:cNvPr id="6" name="内容占位符 124930">
            <a:extLst>
              <a:ext uri="{FF2B5EF4-FFF2-40B4-BE49-F238E27FC236}">
                <a16:creationId xmlns:a16="http://schemas.microsoft.com/office/drawing/2014/main" id="{D40F363E-9A4E-F424-8C8D-7BE9C15F92DD}"/>
              </a:ext>
            </a:extLst>
          </p:cNvPr>
          <p:cNvSpPr txBox="1"/>
          <p:nvPr>
            <p:custDataLst>
              <p:tags r:id="rId47"/>
            </p:custDataLst>
          </p:nvPr>
        </p:nvSpPr>
        <p:spPr>
          <a:xfrm>
            <a:off x="78274" y="969661"/>
            <a:ext cx="11800840" cy="3057474"/>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71120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a:ln>
                  <a:noFill/>
                </a:ln>
                <a:solidFill>
                  <a:srgbClr val="0000FF"/>
                </a:solidFill>
                <a:effectLst/>
                <a:uLnTx/>
                <a:uFillTx/>
                <a:latin typeface="微软雅黑" pitchFamily="34" charset="-122"/>
                <a:ea typeface="微软雅黑" pitchFamily="34" charset="-122"/>
                <a:cs typeface="Arial"/>
              </a:rPr>
              <a:t>(1) </a:t>
            </a:r>
            <a:r>
              <a:rPr kumimoji="0" lang="zh-CN" altLang="en-US" sz="2800" b="1" i="0" u="none" strike="noStrike" kern="1200" cap="none" spc="0" normalizeH="0" baseline="0" noProof="0">
                <a:ln>
                  <a:noFill/>
                </a:ln>
                <a:solidFill>
                  <a:srgbClr val="0000FF"/>
                </a:solidFill>
                <a:effectLst/>
                <a:uLnTx/>
                <a:uFillTx/>
                <a:latin typeface="微软雅黑" pitchFamily="34" charset="-122"/>
                <a:ea typeface="微软雅黑" pitchFamily="34" charset="-122"/>
                <a:cs typeface="Arial"/>
              </a:rPr>
              <a:t>舞台语言（舞台说明）</a:t>
            </a:r>
          </a:p>
          <a:p>
            <a:pPr marL="228600" marR="0" lvl="0" indent="71120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除人物语言之外的其他语言，包括</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背景介绍</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（时间、地点、服饰、道具），</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人物动作、神态说明，人物上下场等。</a:t>
            </a:r>
          </a:p>
          <a:p>
            <a:pPr marL="228600" marR="0" lvl="0" indent="71120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a:ln>
                  <a:noFill/>
                </a:ln>
                <a:solidFill>
                  <a:srgbClr val="0000FF"/>
                </a:solidFill>
                <a:effectLst/>
                <a:uLnTx/>
                <a:uFillTx/>
                <a:latin typeface="微软雅黑" pitchFamily="34" charset="-122"/>
                <a:ea typeface="微软雅黑" pitchFamily="34" charset="-122"/>
                <a:cs typeface="Arial"/>
              </a:rPr>
              <a:t>(2) </a:t>
            </a:r>
            <a:r>
              <a:rPr kumimoji="0" lang="zh-CN" altLang="en-US" sz="2800" b="1" i="0" u="none" strike="noStrike" kern="1200" cap="none" spc="0" normalizeH="0" baseline="0" noProof="0">
                <a:ln>
                  <a:noFill/>
                </a:ln>
                <a:solidFill>
                  <a:srgbClr val="0000FF"/>
                </a:solidFill>
                <a:effectLst/>
                <a:uLnTx/>
                <a:uFillTx/>
                <a:latin typeface="微软雅黑" pitchFamily="34" charset="-122"/>
                <a:ea typeface="微软雅黑" pitchFamily="34" charset="-122"/>
                <a:cs typeface="Arial"/>
              </a:rPr>
              <a:t>人物语言（台词）</a:t>
            </a:r>
          </a:p>
          <a:p>
            <a:pPr marL="228600" marR="0" lvl="0" indent="71120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台词的表现形式有</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对话、独白、旁白</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（登场人物离开其他人物而向观众说话）、</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内白</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（在后台说话）、</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潜台词</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（登场人物没说出来的语言，而是用表情表现出来的言外之意）等等。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500"/>
                                        <p:tgtEl>
                                          <p:spTgt spid="7">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fade">
                                      <p:cBhvr>
                                        <p:cTn id="20" dur="500"/>
                                        <p:tgtEl>
                                          <p:spTgt spid="7">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416780" y="263276"/>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a:t>
            </a: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hlinkClick r:id="rId4" action="ppaction://hlinksldjump">
                  <a:extLst>
                    <a:ext uri="{A12FA001-AC4F-418D-AE19-62706E023703}">
                      <ahyp:hlinkClr xmlns:ahyp="http://schemas.microsoft.com/office/drawing/2018/hyperlinkcolor" val="tx"/>
                    </a:ext>
                  </a:extLst>
                </a:hlinkClick>
              </a:rPr>
              <a:t>高度个性化</a:t>
            </a: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（体现人物性格）</a:t>
            </a:r>
          </a:p>
        </p:txBody>
      </p:sp>
      <p:sp>
        <p:nvSpPr>
          <p:cNvPr id="3" name="文本框 5">
            <a:extLst>
              <a:ext uri="{FF2B5EF4-FFF2-40B4-BE49-F238E27FC236}">
                <a16:creationId xmlns:a16="http://schemas.microsoft.com/office/drawing/2014/main" id="{5BA5B727-9268-F945-CB0F-C795FA4AEBA0}"/>
              </a:ext>
            </a:extLst>
          </p:cNvPr>
          <p:cNvSpPr txBox="1"/>
          <p:nvPr>
            <p:custDataLst>
              <p:tags r:id="rId5"/>
            </p:custDataLst>
          </p:nvPr>
        </p:nvSpPr>
        <p:spPr>
          <a:xfrm>
            <a:off x="473299" y="1290962"/>
            <a:ext cx="10969625" cy="2257028"/>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0" marR="0" lvl="0" indent="0" algn="l" defTabSz="914400" rtl="0" eaLnBrk="1" fontAlgn="ctr" latinLnBrk="0" hangingPunct="1">
              <a:lnSpc>
                <a:spcPts val="4400"/>
              </a:lnSpc>
              <a:spcBef>
                <a:spcPct val="0"/>
              </a:spcBef>
              <a:spcAft>
                <a:spcPct val="0"/>
              </a:spcAft>
              <a:buClrTx/>
              <a:buSzTx/>
              <a:buFontTx/>
              <a:buNone/>
              <a:defRPr/>
            </a:pP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6" action="ppaction://hlinksldjump">
                  <a:extLst>
                    <a:ext uri="{A12FA001-AC4F-418D-AE19-62706E023703}">
                      <ahyp:hlinkClr xmlns:ahyp="http://schemas.microsoft.com/office/drawing/2018/hyperlinkcolor" val="tx"/>
                    </a:ext>
                  </a:extLst>
                </a:hlinkClick>
              </a:rPr>
              <a:t>王利发</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7" action="ppaction://hlinksldjump">
                  <a:extLst>
                    <a:ext uri="{A12FA001-AC4F-418D-AE19-62706E023703}">
                      <ahyp:hlinkClr xmlns:ahyp="http://schemas.microsoft.com/office/drawing/2018/hyperlinkcolor" val="tx"/>
                    </a:ext>
                  </a:extLst>
                </a:hlinkClick>
              </a:rPr>
              <a:t>常四爷</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8" action="ppaction://hlinksldjump">
                  <a:extLst>
                    <a:ext uri="{A12FA001-AC4F-418D-AE19-62706E023703}">
                      <ahyp:hlinkClr xmlns:ahyp="http://schemas.microsoft.com/office/drawing/2018/hyperlinkcolor" val="tx"/>
                    </a:ext>
                  </a:extLst>
                </a:hlinkClick>
              </a:rPr>
              <a:t>松二爷</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9" action="ppaction://hlinksldjump">
                  <a:extLst>
                    <a:ext uri="{A12FA001-AC4F-418D-AE19-62706E023703}">
                      <ahyp:hlinkClr xmlns:ahyp="http://schemas.microsoft.com/office/drawing/2018/hyperlinkcolor" val="tx"/>
                    </a:ext>
                  </a:extLst>
                </a:hlinkClick>
              </a:rPr>
              <a:t>秦仲义</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10" action="ppaction://hlinksldjump">
                  <a:extLst>
                    <a:ext uri="{A12FA001-AC4F-418D-AE19-62706E023703}">
                      <ahyp:hlinkClr xmlns:ahyp="http://schemas.microsoft.com/office/drawing/2018/hyperlinkcolor" val="tx"/>
                    </a:ext>
                  </a:extLst>
                </a:hlinkClick>
              </a:rPr>
              <a:t>刘麻子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10" action="ppaction://hlinksldjump">
                  <a:extLst>
                    <a:ext uri="{A12FA001-AC4F-418D-AE19-62706E023703}">
                      <ahyp:hlinkClr xmlns:ahyp="http://schemas.microsoft.com/office/drawing/2018/hyperlinkcolor" val="tx"/>
                    </a:ext>
                  </a:extLst>
                </a:hlinkClick>
              </a:rPr>
              <a:t>庞太监</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endParaRPr kumimoji="0" lang="en-US" altLang="zh-CN"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endParaRPr>
          </a:p>
          <a:p>
            <a:pPr marL="0" marR="0" lvl="0" indent="0" algn="l" defTabSz="914400" rtl="0" eaLnBrk="1" fontAlgn="ctr" latinLnBrk="0" hangingPunct="1">
              <a:lnSpc>
                <a:spcPts val="4400"/>
              </a:lnSpc>
              <a:spcBef>
                <a:spcPct val="0"/>
              </a:spcBef>
              <a:spcAft>
                <a:spcPct val="0"/>
              </a:spcAft>
              <a:buClrTx/>
              <a:buSzTx/>
              <a:buFontTx/>
              <a:buNone/>
              <a:defRPr/>
            </a:pP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10" action="ppaction://hlinksldjump">
                  <a:extLst>
                    <a:ext uri="{A12FA001-AC4F-418D-AE19-62706E023703}">
                      <ahyp:hlinkClr xmlns:ahyp="http://schemas.microsoft.com/office/drawing/2018/hyperlinkcolor" val="tx"/>
                    </a:ext>
                  </a:extLst>
                </a:hlinkClick>
              </a:rPr>
              <a:t>唐铁嘴</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hlinkClick r:id="rId10" action="ppaction://hlinksldjump">
                  <a:extLst>
                    <a:ext uri="{A12FA001-AC4F-418D-AE19-62706E023703}">
                      <ahyp:hlinkClr xmlns:ahyp="http://schemas.microsoft.com/office/drawing/2018/hyperlinkcolor" val="tx"/>
                    </a:ext>
                  </a:extLst>
                </a:hlinkClick>
              </a:rPr>
              <a:t>马五爷</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康六</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康顺子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小牛儿</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黄胖子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宋恩子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吴祥子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二德子</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李三</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老人</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乡妇、小妞茶客甲、乙、丙、丁</a:t>
            </a:r>
            <a:r>
              <a:rPr kumimoji="0" lang="zh-CN" altLang="en-US" sz="3200" b="1" i="0" u="none"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　   </a:t>
            </a:r>
            <a:r>
              <a:rPr kumimoji="0" lang="zh-CN" altLang="en-US" sz="3200" b="1" i="0" u="sng" strike="noStrike" kern="1200" cap="none" spc="30" normalizeH="0" baseline="0" noProof="0">
                <a:ln w="3175">
                  <a:noFill/>
                  <a:prstDash val="dash"/>
                </a:ln>
                <a:solidFill>
                  <a:prstClr val="black"/>
                </a:solidFill>
                <a:effectLst/>
                <a:uLnTx/>
                <a:uFillTx/>
                <a:latin typeface="宋体" panose="02010600030101010101" pitchFamily="2" charset="-122"/>
                <a:ea typeface="宋体" panose="02010600030101010101" pitchFamily="2" charset="-122"/>
                <a:cs typeface="Arial"/>
                <a:sym typeface="+mn-ea"/>
              </a:rPr>
              <a:t>茶房一二人</a:t>
            </a:r>
          </a:p>
        </p:txBody>
      </p:sp>
      <p:pic>
        <p:nvPicPr>
          <p:cNvPr id="6" name="图片 5">
            <a:extLst>
              <a:ext uri="{FF2B5EF4-FFF2-40B4-BE49-F238E27FC236}">
                <a16:creationId xmlns:a16="http://schemas.microsoft.com/office/drawing/2014/main" id="{057664CF-1395-8D4E-EF18-AF6DE1689137}"/>
              </a:ext>
            </a:extLst>
          </p:cNvPr>
          <p:cNvPicPr>
            <a:picLocks noChangeAspect="1"/>
          </p:cNvPicPr>
          <p:nvPr>
            <p:custDataLst>
              <p:tags r:id="rId13"/>
            </p:custDataLst>
          </p:nvPr>
        </p:nvPicPr>
        <p:blipFill>
          <a:blip r:embed="rId11">
            <a:extLst>
              <a:ext uri="{BEBA8EAE-BF5A-486C-A8C5-ECC9F3942E4B}">
                <a14:imgProps xmlns:a14="http://schemas.microsoft.com/office/drawing/2010/main">
                  <a14:imgLayer r:embed="rId12">
                    <a14:imgEffect>
                      <a14:backgroundRemoval b="80820" l="0" r="94742" t="23016">
                        <a14:foregroundMark x1="27778" x2="27976" y1="64153" y2="73810"/>
                        <a14:foregroundMark x1="35516" x2="38690" y1="70635" y2="68122"/>
                        <a14:foregroundMark x1="46825" x2="47123" y1="62037" y2="75529"/>
                        <a14:foregroundMark x1="46627" x2="48611" y1="77513" y2="80159"/>
                        <a14:foregroundMark x1="49802" x2="50298" y1="79630" y2="75397"/>
                        <a14:foregroundMark x1="50794" x2="53770" y1="76587" y2="77513"/>
                        <a14:foregroundMark x1="53472" x2="54266" y1="76984" y2="55291"/>
                        <a14:foregroundMark x1="54167" x2="58532" y1="70238" y2="70106"/>
                        <a14:foregroundMark x1="58532" x2="60615" y1="69577" y2="48413"/>
                        <a14:foregroundMark x1="63988" x2="66865" y1="33598" y2="31481"/>
                        <a14:foregroundMark x1="64881" x2="66071" y1="73677" y2="69577"/>
                        <a14:foregroundMark x1="66369" x2="66369" y1="67063" y2="64153"/>
                        <a14:foregroundMark x1="72718" x2="70933" y1="72751" y2="69841"/>
                        <a14:foregroundMark x1="71131" x2="70437" y1="67460" y2="64153"/>
                        <a14:foregroundMark x1="73611" x2="75198" y1="36376" y2="34656"/>
                        <a14:foregroundMark x1="74901" x2="74405" y1="34259" y2="25000"/>
                        <a14:foregroundMark x1="78274" x2="81250" y1="34127" y2="32011"/>
                        <a14:foregroundMark x1="87302" x2="87599" y1="31481" y2="33598"/>
                        <a14:foregroundMark x1="87599" x2="88393" y1="73016" y2="71164"/>
                        <a14:foregroundMark x1="90675" x2="89980" y1="72354" y2="69444"/>
                        <a14:foregroundMark x1="75397" x2="76190" y1="72751" y2="62434"/>
                        <a14:foregroundMark x1="81250" x2="80159" y1="78704" y2="77513"/>
                        <a14:foregroundMark x1="91071" x2="91071" y1="37698" y2="28968"/>
                        <a14:foregroundMark x1="2183" x2="2877" y1="28836" y2="30291"/>
                        <a14:foregroundMark x1="3175" x2="2976" y1="27910" y2="26720"/>
                        <a14:foregroundMark x1="2183" x2="2381" y1="31746" y2="33069"/>
                        <a14:foregroundMark x1="1885" x2="1786" y1="31349" y2="29630"/>
                        <a14:foregroundMark x1="1290" x2="1389" y1="34656" y2="28175"/>
                        <a14:backgroundMark x1="69345" x2="70437" y1="25661" y2="27513"/>
                        <a14:backgroundMark x1="86706" x2="85516" y1="71958" y2="60317"/>
                        <a14:backgroundMark x1="6647" x2="8433" y1="70635" y2="60582"/>
                        <a14:backgroundMark x1="23016" x2="22817" y1="62831" y2="58598"/>
                        <a14:backgroundMark x1="1290" x2="1389" y1="29233" y2="34656"/>
                        <a14:backgroundMark x1="496" x2="1091" y1="32540" y2="33598"/>
                        <a14:backgroundMark x1="1091" x2="1091" y1="34656" y2="34656"/>
                      </a14:backgroundRemoval>
                    </a14:imgEffect>
                  </a14:imgLayer>
                </a14:imgProps>
              </a:ext>
            </a:extLst>
          </a:blip>
          <a:srcRect l="24603" t="22518" r="6639" b="19030"/>
          <a:stretch>
            <a:fillRect/>
          </a:stretch>
        </p:blipFill>
        <p:spPr>
          <a:xfrm>
            <a:off x="7292524" y="3587579"/>
            <a:ext cx="4536615" cy="2647064"/>
          </a:xfrm>
          <a:prstGeom prst="rect">
            <a:avLst/>
          </a:prstGeom>
        </p:spPr>
      </p:pic>
      <p:pic>
        <p:nvPicPr>
          <p:cNvPr id="18" name="图片 17">
            <a:extLst>
              <a:ext uri="{FF2B5EF4-FFF2-40B4-BE49-F238E27FC236}">
                <a16:creationId xmlns:a16="http://schemas.microsoft.com/office/drawing/2014/main" id="{CA773FBA-9ABC-72EA-9978-D3FC0828B04F}"/>
              </a:ext>
            </a:extLst>
          </p:cNvPr>
          <p:cNvPicPr>
            <a:picLocks noChangeAspect="1"/>
          </p:cNvPicPr>
          <p:nvPr>
            <p:custDataLst>
              <p:tags r:id="rId15"/>
            </p:custDataLst>
          </p:nvPr>
        </p:nvPicPr>
        <p:blipFill>
          <a:blip r:embed="rId14"/>
          <a:srcRect r="30580"/>
          <a:stretch>
            <a:fillRect/>
          </a:stretch>
        </p:blipFill>
        <p:spPr>
          <a:xfrm>
            <a:off x="87085" y="3790272"/>
            <a:ext cx="4405085" cy="2647064"/>
          </a:xfrm>
          <a:prstGeom prst="rect">
            <a:avLst/>
          </a:prstGeom>
        </p:spPr>
      </p:pic>
      <p:pic>
        <p:nvPicPr>
          <p:cNvPr id="20" name="图片 19">
            <a:extLst>
              <a:ext uri="{FF2B5EF4-FFF2-40B4-BE49-F238E27FC236}">
                <a16:creationId xmlns:a16="http://schemas.microsoft.com/office/drawing/2014/main" id="{8E9F3756-CC37-41DC-9C58-A4556B395E9F}"/>
              </a:ext>
            </a:extLst>
          </p:cNvPr>
          <p:cNvPicPr>
            <a:picLocks noChangeAspect="1"/>
          </p:cNvPicPr>
          <p:nvPr>
            <p:custDataLst>
              <p:tags r:id="rId18"/>
            </p:custDataLst>
          </p:nvPr>
        </p:nvPicPr>
        <p:blipFill>
          <a:blip r:embed="rId16">
            <a:extLst>
              <a:ext uri="{BEBA8EAE-BF5A-486C-A8C5-ECC9F3942E4B}">
                <a14:imgProps xmlns:a14="http://schemas.microsoft.com/office/drawing/2010/main">
                  <a14:imgLayer r:embed="rId17">
                    <a14:imgEffect>
                      <a14:backgroundRemoval b="96429" l="1786" r="100000" t="27116">
                        <a14:foregroundMark x1="74802" x2="75198" y1="46958" y2="49074"/>
                        <a14:foregroundMark x1="86706" x2="87103" y1="82937" y2="77646"/>
                        <a14:foregroundMark x1="68552" x2="68155" y1="78968" y2="72222"/>
                        <a14:foregroundMark x1="62798" x2="66071" y1="80423" y2="74735"/>
                        <a14:foregroundMark x1="96329" x2="94246" y1="76190" y2="37434"/>
                        <a14:foregroundMark x1="92857" x2="92758" y1="46164" y2="42328"/>
                        <a14:foregroundMark x1="36508" x2="39286" y1="74339" y2="38492"/>
                        <a14:backgroundMark x1="34921" x2="33730" y1="40344" y2="46958"/>
                        <a14:backgroundMark x1="65476" x2="68552" y1="38228" y2="41005"/>
                        <a14:backgroundMark x1="90278" x2="89286" y1="41931" y2="51852"/>
                        <a14:backgroundMark x1="90476" x2="92758" y1="53968" y2="83333"/>
                        <a14:backgroundMark x1="82639" x2="72917" y1="89815" y2="82275"/>
                        <a14:backgroundMark x1="72421" x2="71627" y1="78307" y2="65741"/>
                        <a14:backgroundMark x1="98016" x2="99901" y1="85450" y2="78307"/>
                        <a14:backgroundMark x1="33234" x2="31845" y1="70503" y2="50397"/>
                      </a14:backgroundRemoval>
                    </a14:imgEffect>
                  </a14:imgLayer>
                </a14:imgProps>
              </a:ext>
            </a:extLst>
          </a:blip>
          <a:srcRect l="32485" t="26757" r="9290" b="9980"/>
          <a:stretch>
            <a:fillRect/>
          </a:stretch>
        </p:blipFill>
        <p:spPr>
          <a:xfrm>
            <a:off x="4492170" y="3840391"/>
            <a:ext cx="2931884" cy="2546826"/>
          </a:xfrm>
          <a:prstGeom prst="rect">
            <a:avLst/>
          </a:prstGeom>
        </p:spPr>
      </p:pic>
    </p:spTree>
    <p:extLst>
      <p:ext uri="{BB962C8B-B14F-4D97-AF65-F5344CB8AC3E}">
        <p14:creationId xmlns:p14="http://schemas.microsoft.com/office/powerpoint/2010/main" val="368558278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416780" y="263276"/>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戏剧语言：高度个性化（体现人物性格）</a:t>
            </a:r>
          </a:p>
        </p:txBody>
      </p:sp>
      <p:grpSp>
        <p:nvGrpSpPr>
          <p:cNvPr id="7" name="组合 6">
            <a:extLst>
              <a:ext uri="{FF2B5EF4-FFF2-40B4-BE49-F238E27FC236}">
                <a16:creationId xmlns:a16="http://schemas.microsoft.com/office/drawing/2014/main" id="{ABF3852D-7C9B-0DC3-E7D1-4DD6C8841D79}"/>
              </a:ext>
            </a:extLst>
          </p:cNvPr>
          <p:cNvGrpSpPr/>
          <p:nvPr>
            <p:custDataLst>
              <p:tags r:id="rId4"/>
            </p:custDataLst>
          </p:nvPr>
        </p:nvGrpSpPr>
        <p:grpSpPr>
          <a:xfrm>
            <a:off x="596766" y="1276102"/>
            <a:ext cx="1812480" cy="4945663"/>
            <a:chOff x="5118146" y="537264"/>
            <a:chExt cx="1526590" cy="4165563"/>
          </a:xfrm>
        </p:grpSpPr>
        <p:grpSp>
          <p:nvGrpSpPr>
            <p:cNvPr id="8" name="组合 7">
              <a:extLst>
                <a:ext uri="{FF2B5EF4-FFF2-40B4-BE49-F238E27FC236}">
                  <a16:creationId xmlns:a16="http://schemas.microsoft.com/office/drawing/2014/main" id="{03A63969-16CE-3F57-ECE9-8748C9D87965}"/>
                </a:ext>
              </a:extLst>
            </p:cNvPr>
            <p:cNvGrpSpPr/>
            <p:nvPr>
              <p:custDataLst>
                <p:tags r:id="rId5"/>
              </p:custDataLst>
            </p:nvPr>
          </p:nvGrpSpPr>
          <p:grpSpPr>
            <a:xfrm>
              <a:off x="6131180" y="1803815"/>
              <a:ext cx="446255" cy="2899012"/>
              <a:chOff x="8462427" y="4601374"/>
              <a:chExt cx="446255" cy="2260785"/>
            </a:xfrm>
          </p:grpSpPr>
          <p:sp>
            <p:nvSpPr>
              <p:cNvPr id="10" name="矩形 9">
                <a:extLst>
                  <a:ext uri="{FF2B5EF4-FFF2-40B4-BE49-F238E27FC236}">
                    <a16:creationId xmlns:a16="http://schemas.microsoft.com/office/drawing/2014/main" id="{65E98426-D9EE-78C2-92A1-63561DCE7CE9}"/>
                  </a:ext>
                </a:extLst>
              </p:cNvPr>
              <p:cNvSpPr/>
              <p:nvPr>
                <p:custDataLst>
                  <p:tags r:id="rId6"/>
                </p:custDataLst>
              </p:nvPr>
            </p:nvSpPr>
            <p:spPr>
              <a:xfrm>
                <a:off x="8469723" y="4601374"/>
                <a:ext cx="438959" cy="936073"/>
              </a:xfrm>
              <a:prstGeom prst="rect">
                <a:avLst/>
              </a:prstGeom>
            </p:spPr>
            <p:txBody>
              <a:bodyPr vert="horz"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1E4125"/>
                    </a:solidFill>
                    <a:effectLst/>
                    <a:uLnTx/>
                    <a:uFillTx/>
                    <a:latin typeface="微软雅黑" pitchFamily="34" charset="-122"/>
                    <a:ea typeface="微软雅黑" pitchFamily="34" charset="-122"/>
                    <a:cs typeface="Arial"/>
                  </a:rPr>
                  <a:t>王利发</a:t>
                </a:r>
              </a:p>
            </p:txBody>
          </p:sp>
          <p:sp>
            <p:nvSpPr>
              <p:cNvPr id="11" name="矩形 10">
                <a:extLst>
                  <a:ext uri="{FF2B5EF4-FFF2-40B4-BE49-F238E27FC236}">
                    <a16:creationId xmlns:a16="http://schemas.microsoft.com/office/drawing/2014/main" id="{27EF4F89-8731-EC77-27D7-EACAC5459F17}"/>
                  </a:ext>
                </a:extLst>
              </p:cNvPr>
              <p:cNvSpPr/>
              <p:nvPr>
                <p:custDataLst>
                  <p:tags r:id="rId7"/>
                </p:custDataLst>
              </p:nvPr>
            </p:nvSpPr>
            <p:spPr>
              <a:xfrm>
                <a:off x="8462427" y="5784941"/>
                <a:ext cx="438959" cy="1077218"/>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茶馆掌柜</a:t>
                </a:r>
              </a:p>
            </p:txBody>
          </p:sp>
        </p:grpSp>
        <p:pic>
          <p:nvPicPr>
            <p:cNvPr id="9" name="图片 8">
              <a:extLst>
                <a:ext uri="{FF2B5EF4-FFF2-40B4-BE49-F238E27FC236}">
                  <a16:creationId xmlns:a16="http://schemas.microsoft.com/office/drawing/2014/main" id="{B799A4FB-B78C-768F-426C-63476649B4FF}"/>
                </a:ext>
              </a:extLst>
            </p:cNvPr>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backgroundRemoval b="90212" l="9921" r="89980" t="9921">
                          <a14:foregroundMark x1="69345" x2="71032" y1="77910" y2="80556"/>
                          <a14:foregroundMark x1="65179" x2="65377" y1="58862" y2="41667"/>
                          <a14:foregroundMark x1="64683" x2="65476" y1="85714" y2="87566"/>
                          <a14:foregroundMark x1="66071" x2="64881" y1="87434" y2="90212"/>
                          <a14:foregroundMark x1="67758" x2="68552" y1="87434" y2="88360"/>
                          <a14:foregroundMark x1="67758" x2="68750" y1="85714" y2="85185"/>
                          <a14:foregroundMark x1="61905" x2="61210" y1="57011" y2="59259"/>
                          <a14:foregroundMark x1="61806" x2="62103" y1="61111" y2="63757"/>
                          <a14:foregroundMark x1="66270" x2="67163" y1="29630" y2="28704"/>
                          <a14:foregroundMark x1="67460" x2="66865" y1="28704" y2="28704"/>
                          <a14:foregroundMark x1="63393" x2="60417" y1="36508" y2="40608"/>
                          <a14:foregroundMark x1="65972" x2="65972" y1="31614" y2="31614"/>
                          <a14:foregroundMark x1="66071" x2="65079" y1="31614" y2="35979"/>
                          <a14:backgroundMark x1="61012" x2="68254" y1="35317" y2="16005"/>
                          <a14:backgroundMark x1="72520" x2="52282" y1="27646" y2="17063"/>
                          <a14:backgroundMark x1="38294" x2="31052" y1="25265" y2="75926"/>
                          <a14:backgroundMark x1="53671" x2="56548" y1="71032" y2="25397"/>
                          <a14:backgroundMark x1="59821" x2="59821" y1="46958" y2="56614"/>
                          <a14:backgroundMark x1="78075" x2="76091" y1="57011" y2="38360"/>
                          <a14:backgroundMark x1="70536" x2="70139" y1="35317" y2="37566"/>
                          <a14:backgroundMark x1="70437" x2="70437" y1="34259" y2="34259"/>
                          <a14:backgroundMark x1="60516" x2="62599" y1="58201" y2="74074"/>
                          <a14:backgroundMark x1="64683" x2="69444" y1="87963" y2="87566"/>
                          <a14:backgroundMark x1="65972" x2="66071" y1="29630" y2="30820"/>
                          <a14:backgroundMark x1="66071" x2="65179" y1="30820" y2="35317"/>
                        </a14:backgroundRemoval>
                      </a14:imgEffect>
                    </a14:imgLayer>
                  </a14:imgProps>
                </a:ext>
              </a:extLst>
            </a:blip>
            <a:srcRect l="60390" t="23183" r="21715" b="12083"/>
            <a:stretch>
              <a:fillRect/>
            </a:stretch>
          </p:blipFill>
          <p:spPr>
            <a:xfrm>
              <a:off x="5118146" y="537264"/>
              <a:ext cx="1526590" cy="4141571"/>
            </a:xfrm>
            <a:prstGeom prst="rect">
              <a:avLst/>
            </a:prstGeom>
          </p:spPr>
        </p:pic>
      </p:grpSp>
      <p:sp>
        <p:nvSpPr>
          <p:cNvPr id="12" name="文本框 11">
            <a:extLst>
              <a:ext uri="{FF2B5EF4-FFF2-40B4-BE49-F238E27FC236}">
                <a16:creationId xmlns:a16="http://schemas.microsoft.com/office/drawing/2014/main" id="{FC874E90-546A-5C36-D55D-7C19FE1B00D4}"/>
              </a:ext>
            </a:extLst>
          </p:cNvPr>
          <p:cNvSpPr txBox="1"/>
          <p:nvPr>
            <p:custDataLst>
              <p:tags r:id="rId11"/>
            </p:custDataLst>
          </p:nvPr>
        </p:nvSpPr>
        <p:spPr>
          <a:xfrm>
            <a:off x="2952142" y="1098798"/>
            <a:ext cx="8919155" cy="5808321"/>
          </a:xfrm>
          <a:prstGeom prst="rect">
            <a:avLst/>
          </a:prstGeom>
          <a:noFill/>
          <a:ln w="9525">
            <a:noFill/>
          </a:ln>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楷体_GB2312" pitchFamily="49" charset="-122"/>
                <a:ea typeface="楷体_GB2312" pitchFamily="49" charset="-122"/>
                <a:cs typeface="Arial"/>
              </a:rPr>
              <a:t>  </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hlinkClick r:id="rId12" action="ppaction://hlinksldjump"/>
              </a:rPr>
              <a:t>王利发</a:t>
            </a:r>
            <a:r>
              <a:rPr kumimoji="0" lang="en-US" altLang="zh-CN"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裕泰茶馆的掌柜</a:t>
            </a:r>
            <a:r>
              <a:rPr kumimoji="0" lang="zh-CN" altLang="en-US" sz="2800" b="1" i="0" u="none" strike="noStrike" kern="1200" cap="none" spc="0" normalizeH="0" baseline="0" noProof="0">
                <a:ln>
                  <a:noFill/>
                </a:ln>
                <a:solidFill>
                  <a:prstClr val="black"/>
                </a:solidFill>
                <a:effectLst/>
                <a:uLnTx/>
                <a:uFillTx/>
                <a:latin typeface="楷体_GB2312" pitchFamily="49" charset="-122"/>
                <a:ea typeface="楷体_GB2312" pitchFamily="49" charset="-122"/>
                <a:cs typeface="Arial"/>
              </a:rPr>
              <a:t>（线索人物）</a:t>
            </a: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多说好话，多请安，讨人喜欢。</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我知道您多么照应我，心疼我，决不会叫我挑着大茶壶，到街上卖热茶去！</a:t>
            </a:r>
            <a:endParaRPr kumimoji="0" lang="zh-CN" altLang="en-US" sz="2800" b="1" i="0" u="none" strike="noStrike" kern="1200" cap="none" spc="0" normalizeH="0" baseline="0" noProof="0">
              <a:ln>
                <a:noFill/>
              </a:ln>
              <a:solidFill>
                <a:srgbClr val="CC3300"/>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那么多的买卖，您的小手指头都比我的腰还粗。</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诸位主顾，咱们还是莫谈国事吧！</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我告诉您，这路事儿太多了，太多了！谁也管不了！</a:t>
            </a: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对唐铁嘴：</a:t>
            </a: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我送给你一碗茶喝，你就甭卖那套生意口啦！</a:t>
            </a: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endPar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p:txBody>
      </p:sp>
      <p:sp>
        <p:nvSpPr>
          <p:cNvPr id="13" name="文本框 12">
            <a:extLst>
              <a:ext uri="{FF2B5EF4-FFF2-40B4-BE49-F238E27FC236}">
                <a16:creationId xmlns:a16="http://schemas.microsoft.com/office/drawing/2014/main" id="{78064696-F5AB-74EF-F926-912E63BAA180}"/>
              </a:ext>
            </a:extLst>
          </p:cNvPr>
          <p:cNvSpPr txBox="1"/>
          <p:nvPr>
            <p:custDataLst>
              <p:tags r:id="rId13"/>
            </p:custDataLst>
          </p:nvPr>
        </p:nvSpPr>
        <p:spPr>
          <a:xfrm>
            <a:off x="9650237" y="3054938"/>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圆滑机灵</a:t>
            </a:r>
          </a:p>
        </p:txBody>
      </p:sp>
      <p:sp>
        <p:nvSpPr>
          <p:cNvPr id="14" name="文本框 13">
            <a:extLst>
              <a:ext uri="{FF2B5EF4-FFF2-40B4-BE49-F238E27FC236}">
                <a16:creationId xmlns:a16="http://schemas.microsoft.com/office/drawing/2014/main" id="{5A2FEFFB-9B3E-71D6-2EEA-A268E455C70E}"/>
              </a:ext>
            </a:extLst>
          </p:cNvPr>
          <p:cNvSpPr txBox="1"/>
          <p:nvPr>
            <p:custDataLst>
              <p:tags r:id="rId14"/>
            </p:custDataLst>
          </p:nvPr>
        </p:nvSpPr>
        <p:spPr>
          <a:xfrm>
            <a:off x="10647239" y="3741348"/>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善于应酬</a:t>
            </a:r>
          </a:p>
        </p:txBody>
      </p:sp>
      <p:sp>
        <p:nvSpPr>
          <p:cNvPr id="15" name="文本框 14">
            <a:extLst>
              <a:ext uri="{FF2B5EF4-FFF2-40B4-BE49-F238E27FC236}">
                <a16:creationId xmlns:a16="http://schemas.microsoft.com/office/drawing/2014/main" id="{317B44C0-2EBA-6191-B27A-C32A93A3C145}"/>
              </a:ext>
            </a:extLst>
          </p:cNvPr>
          <p:cNvSpPr txBox="1"/>
          <p:nvPr>
            <p:custDataLst>
              <p:tags r:id="rId15"/>
            </p:custDataLst>
          </p:nvPr>
        </p:nvSpPr>
        <p:spPr>
          <a:xfrm>
            <a:off x="9650237" y="1808717"/>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精明干练</a:t>
            </a:r>
          </a:p>
        </p:txBody>
      </p:sp>
      <p:sp>
        <p:nvSpPr>
          <p:cNvPr id="16" name="文本框 15">
            <a:extLst>
              <a:ext uri="{FF2B5EF4-FFF2-40B4-BE49-F238E27FC236}">
                <a16:creationId xmlns:a16="http://schemas.microsoft.com/office/drawing/2014/main" id="{3DE66F08-2C5F-2E1F-5DCD-BF54741D6EE1}"/>
              </a:ext>
            </a:extLst>
          </p:cNvPr>
          <p:cNvSpPr txBox="1"/>
          <p:nvPr>
            <p:custDataLst>
              <p:tags r:id="rId16"/>
            </p:custDataLst>
          </p:nvPr>
        </p:nvSpPr>
        <p:spPr>
          <a:xfrm>
            <a:off x="8958474" y="4457808"/>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胆小自私</a:t>
            </a:r>
          </a:p>
        </p:txBody>
      </p:sp>
      <p:sp>
        <p:nvSpPr>
          <p:cNvPr id="17" name="文本框 16">
            <a:extLst>
              <a:ext uri="{FF2B5EF4-FFF2-40B4-BE49-F238E27FC236}">
                <a16:creationId xmlns:a16="http://schemas.microsoft.com/office/drawing/2014/main" id="{37C84AA3-1F16-DAC4-6635-849D6A76FBE9}"/>
              </a:ext>
            </a:extLst>
          </p:cNvPr>
          <p:cNvSpPr txBox="1"/>
          <p:nvPr>
            <p:custDataLst>
              <p:tags r:id="rId17"/>
            </p:custDataLst>
          </p:nvPr>
        </p:nvSpPr>
        <p:spPr>
          <a:xfrm>
            <a:off x="9638311" y="6193280"/>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偶有善意</a:t>
            </a:r>
          </a:p>
        </p:txBody>
      </p:sp>
    </p:spTree>
    <p:extLst>
      <p:ext uri="{BB962C8B-B14F-4D97-AF65-F5344CB8AC3E}">
        <p14:creationId xmlns:p14="http://schemas.microsoft.com/office/powerpoint/2010/main" val="4452114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416780" y="263276"/>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戏剧语言：高度个性化（体现人物性格）</a:t>
            </a:r>
          </a:p>
        </p:txBody>
      </p:sp>
      <p:grpSp>
        <p:nvGrpSpPr>
          <p:cNvPr id="2" name="组合 1">
            <a:extLst>
              <a:ext uri="{FF2B5EF4-FFF2-40B4-BE49-F238E27FC236}">
                <a16:creationId xmlns:a16="http://schemas.microsoft.com/office/drawing/2014/main" id="{26C9A688-E5C8-285A-C169-EE031A17A0C9}"/>
              </a:ext>
            </a:extLst>
          </p:cNvPr>
          <p:cNvGrpSpPr/>
          <p:nvPr>
            <p:custDataLst>
              <p:tags r:id="rId4"/>
            </p:custDataLst>
          </p:nvPr>
        </p:nvGrpSpPr>
        <p:grpSpPr>
          <a:xfrm>
            <a:off x="9141272" y="1098798"/>
            <a:ext cx="2419923" cy="5047562"/>
            <a:chOff x="2684814" y="1162406"/>
            <a:chExt cx="2027066" cy="4582813"/>
          </a:xfrm>
        </p:grpSpPr>
        <p:pic>
          <p:nvPicPr>
            <p:cNvPr id="3" name="图片 2">
              <a:extLst>
                <a:ext uri="{FF2B5EF4-FFF2-40B4-BE49-F238E27FC236}">
                  <a16:creationId xmlns:a16="http://schemas.microsoft.com/office/drawing/2014/main" id="{CDB07D2B-D754-3C28-7D79-CDBB2D311EE6}"/>
                </a:ext>
              </a:extLst>
            </p:cNvPr>
            <p:cNvPicPr>
              <a:picLocks noChangeAspect="1"/>
            </p:cNvPicPr>
            <p:nvPr>
              <p:custDataLst>
                <p:tags r:id="rId7"/>
              </p:custDataLst>
            </p:nvPr>
          </p:nvPicPr>
          <p:blipFill>
            <a:blip r:embed="rId5">
              <a:extLst>
                <a:ext uri="{BEBA8EAE-BF5A-486C-A8C5-ECC9F3942E4B}">
                  <a14:imgProps xmlns:a14="http://schemas.microsoft.com/office/drawing/2010/main">
                    <a14:imgLayer r:embed="rId6">
                      <a14:imgEffect>
                        <a14:backgroundRemoval b="89815" l="44048" r="62401" t="9921">
                          <a14:foregroundMark x1="49802" x2="49802" y1="73677" y2="73677"/>
                          <a14:foregroundMark x1="49504" x2="49504" y1="71561" y2="71561"/>
                          <a14:foregroundMark x1="51290" x2="51290" y1="74868" y2="74868"/>
                          <a14:foregroundMark x1="46528" x2="47321" y1="28307" y2="35847"/>
                          <a14:backgroundMark x1="59325" x2="59325" y1="71032" y2="56349"/>
                          <a14:backgroundMark x1="58234" x2="59325" y1="57804" y2="54762"/>
                          <a14:backgroundMark x1="45833" x2="44444" y1="34524" y2="28704"/>
                          <a14:backgroundMark x1="57440" x2="59821" y1="54630" y2="40608"/>
                          <a14:backgroundMark x1="59524" x2="60218" y1="39947" y2="37963"/>
                          <a14:backgroundMark x1="59325" x2="57937" y1="35053" y2="31349"/>
                          <a14:backgroundMark x1="58730" x2="58234" y1="29365" y2="27646"/>
                        </a14:backgroundRemoval>
                      </a14:imgEffect>
                    </a14:imgLayer>
                  </a14:imgProps>
                </a:ext>
              </a:extLst>
            </a:blip>
            <a:srcRect l="42414" t="11952" r="37433" b="21224"/>
            <a:stretch>
              <a:fillRect/>
            </a:stretch>
          </p:blipFill>
          <p:spPr>
            <a:xfrm>
              <a:off x="2684814" y="1162406"/>
              <a:ext cx="1842868" cy="4582813"/>
            </a:xfrm>
            <a:prstGeom prst="rect">
              <a:avLst/>
            </a:prstGeom>
          </p:spPr>
        </p:pic>
        <p:sp>
          <p:nvSpPr>
            <p:cNvPr id="5" name="矩形 4">
              <a:extLst>
                <a:ext uri="{FF2B5EF4-FFF2-40B4-BE49-F238E27FC236}">
                  <a16:creationId xmlns:a16="http://schemas.microsoft.com/office/drawing/2014/main" id="{98B84347-BCF4-9252-9BBB-79CA4A541AAE}"/>
                </a:ext>
              </a:extLst>
            </p:cNvPr>
            <p:cNvSpPr/>
            <p:nvPr>
              <p:custDataLst>
                <p:tags r:id="rId8"/>
              </p:custDataLst>
            </p:nvPr>
          </p:nvSpPr>
          <p:spPr>
            <a:xfrm flipH="1">
              <a:off x="4283251" y="3545082"/>
              <a:ext cx="296316" cy="1569660"/>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痛恨腐败朝廷</a:t>
              </a:r>
              <a:endParaRPr kumimoji="0" lang="en-US" altLang="zh-CN"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endParaRPr>
            </a:p>
          </p:txBody>
        </p:sp>
        <p:sp>
          <p:nvSpPr>
            <p:cNvPr id="6" name="矩形 5">
              <a:extLst>
                <a:ext uri="{FF2B5EF4-FFF2-40B4-BE49-F238E27FC236}">
                  <a16:creationId xmlns:a16="http://schemas.microsoft.com/office/drawing/2014/main" id="{3030913F-0CD0-8A7F-A135-3BC11B976811}"/>
                </a:ext>
              </a:extLst>
            </p:cNvPr>
            <p:cNvSpPr/>
            <p:nvPr>
              <p:custDataLst>
                <p:tags r:id="rId9"/>
              </p:custDataLst>
            </p:nvPr>
          </p:nvSpPr>
          <p:spPr>
            <a:xfrm>
              <a:off x="4228687" y="2228671"/>
              <a:ext cx="483193" cy="1200329"/>
            </a:xfrm>
            <a:prstGeom prst="rect">
              <a:avLst/>
            </a:prstGeom>
          </p:spPr>
          <p:txBody>
            <a:bodyPr vert="horz"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1E4125"/>
                  </a:solidFill>
                  <a:effectLst/>
                  <a:uLnTx/>
                  <a:uFillTx/>
                  <a:latin typeface="微软雅黑" pitchFamily="34" charset="-122"/>
                  <a:ea typeface="微软雅黑" pitchFamily="34" charset="-122"/>
                  <a:cs typeface="Arial"/>
                </a:rPr>
                <a:t>常四爷</a:t>
              </a:r>
            </a:p>
          </p:txBody>
        </p:sp>
      </p:grpSp>
      <p:sp>
        <p:nvSpPr>
          <p:cNvPr id="12" name="文本框 11">
            <a:extLst>
              <a:ext uri="{FF2B5EF4-FFF2-40B4-BE49-F238E27FC236}">
                <a16:creationId xmlns:a16="http://schemas.microsoft.com/office/drawing/2014/main" id="{09964D14-252C-C8D3-1D23-26C37792A3D8}"/>
              </a:ext>
            </a:extLst>
          </p:cNvPr>
          <p:cNvSpPr txBox="1"/>
          <p:nvPr>
            <p:custDataLst>
              <p:tags r:id="rId10"/>
            </p:custDataLst>
          </p:nvPr>
        </p:nvSpPr>
        <p:spPr>
          <a:xfrm>
            <a:off x="416780" y="1049679"/>
            <a:ext cx="8188756" cy="5808321"/>
          </a:xfrm>
          <a:prstGeom prst="rect">
            <a:avLst/>
          </a:prstGeom>
          <a:noFill/>
          <a:ln w="9525">
            <a:noFill/>
          </a:ln>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hlinkClick r:id="rId11" action="ppaction://hlinksldjump"/>
              </a:rPr>
              <a:t>常四爷</a:t>
            </a:r>
            <a:r>
              <a:rPr kumimoji="0" lang="en-US" altLang="zh-CN"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正义爱国的晚清旗人</a:t>
            </a: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这得往外流多少银子啊！”</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“乡下是怎么了？会弄得这么卖儿卖女的！”</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“大清国要完！” </a:t>
            </a:r>
            <a:endPar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a:p>
            <a:pPr marL="457200" marR="0" lvl="0" indent="-457200" algn="just"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“我就不佩服吃洋饭的！”</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just"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甭锁，我跑不了！</a:t>
            </a: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a:t>
            </a:r>
            <a:endPar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just"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“尊家吃着官饷，可没见您去冲锋打仗！”</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just"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“您可真有个狠劲儿，给拉拢这路事！”</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just" defTabSz="914400"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“李三，要两个烂肉面，带她们到门外吃去！”</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p:txBody>
      </p:sp>
      <p:sp>
        <p:nvSpPr>
          <p:cNvPr id="13" name="文本框 12">
            <a:extLst>
              <a:ext uri="{FF2B5EF4-FFF2-40B4-BE49-F238E27FC236}">
                <a16:creationId xmlns:a16="http://schemas.microsoft.com/office/drawing/2014/main" id="{7B5CFE0E-5DF1-D154-96AD-BFF64EE73575}"/>
              </a:ext>
            </a:extLst>
          </p:cNvPr>
          <p:cNvSpPr txBox="1"/>
          <p:nvPr>
            <p:custDataLst>
              <p:tags r:id="rId12"/>
            </p:custDataLst>
          </p:nvPr>
        </p:nvSpPr>
        <p:spPr>
          <a:xfrm>
            <a:off x="5612639" y="3044456"/>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忧国忧民</a:t>
            </a:r>
          </a:p>
        </p:txBody>
      </p:sp>
      <p:sp>
        <p:nvSpPr>
          <p:cNvPr id="14" name="文本框 13">
            <a:extLst>
              <a:ext uri="{FF2B5EF4-FFF2-40B4-BE49-F238E27FC236}">
                <a16:creationId xmlns:a16="http://schemas.microsoft.com/office/drawing/2014/main" id="{A4CC5117-F359-EB19-F26E-B01684842D67}"/>
              </a:ext>
            </a:extLst>
          </p:cNvPr>
          <p:cNvSpPr txBox="1"/>
          <p:nvPr>
            <p:custDataLst>
              <p:tags r:id="rId13"/>
            </p:custDataLst>
          </p:nvPr>
        </p:nvSpPr>
        <p:spPr>
          <a:xfrm>
            <a:off x="5612639" y="4354079"/>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爱憎分明，敢作敢当</a:t>
            </a:r>
          </a:p>
        </p:txBody>
      </p:sp>
      <p:sp>
        <p:nvSpPr>
          <p:cNvPr id="17" name="文本框 16">
            <a:extLst>
              <a:ext uri="{FF2B5EF4-FFF2-40B4-BE49-F238E27FC236}">
                <a16:creationId xmlns:a16="http://schemas.microsoft.com/office/drawing/2014/main" id="{9C2BB560-5FA9-B171-9790-8AF029C0F2EB}"/>
              </a:ext>
            </a:extLst>
          </p:cNvPr>
          <p:cNvSpPr txBox="1"/>
          <p:nvPr>
            <p:custDataLst>
              <p:tags r:id="rId14"/>
            </p:custDataLst>
          </p:nvPr>
        </p:nvSpPr>
        <p:spPr>
          <a:xfrm>
            <a:off x="7271816" y="5759202"/>
            <a:ext cx="341632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硬气仗义，有正义感</a:t>
            </a:r>
          </a:p>
        </p:txBody>
      </p:sp>
    </p:spTree>
    <p:extLst>
      <p:ext uri="{BB962C8B-B14F-4D97-AF65-F5344CB8AC3E}">
        <p14:creationId xmlns:p14="http://schemas.microsoft.com/office/powerpoint/2010/main" val="34412727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416780" y="263276"/>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戏剧语言：高度个性化（体现人物性格）</a:t>
            </a:r>
          </a:p>
        </p:txBody>
      </p:sp>
      <p:grpSp>
        <p:nvGrpSpPr>
          <p:cNvPr id="7" name="组合 6">
            <a:extLst>
              <a:ext uri="{FF2B5EF4-FFF2-40B4-BE49-F238E27FC236}">
                <a16:creationId xmlns:a16="http://schemas.microsoft.com/office/drawing/2014/main" id="{73298C09-72D3-901E-D88E-2202F177C647}"/>
              </a:ext>
            </a:extLst>
          </p:cNvPr>
          <p:cNvGrpSpPr/>
          <p:nvPr>
            <p:custDataLst>
              <p:tags r:id="rId4"/>
            </p:custDataLst>
          </p:nvPr>
        </p:nvGrpSpPr>
        <p:grpSpPr>
          <a:xfrm>
            <a:off x="586797" y="1513189"/>
            <a:ext cx="2156403" cy="4394630"/>
            <a:chOff x="7225450" y="1549663"/>
            <a:chExt cx="1784799" cy="3869443"/>
          </a:xfrm>
        </p:grpSpPr>
        <p:grpSp>
          <p:nvGrpSpPr>
            <p:cNvPr id="8" name="组合 7">
              <a:extLst>
                <a:ext uri="{FF2B5EF4-FFF2-40B4-BE49-F238E27FC236}">
                  <a16:creationId xmlns:a16="http://schemas.microsoft.com/office/drawing/2014/main" id="{EF9DAFAE-53D5-887F-06E2-442BAD8BDE2D}"/>
                </a:ext>
              </a:extLst>
            </p:cNvPr>
            <p:cNvGrpSpPr/>
            <p:nvPr>
              <p:custDataLst>
                <p:tags r:id="rId5"/>
              </p:custDataLst>
            </p:nvPr>
          </p:nvGrpSpPr>
          <p:grpSpPr>
            <a:xfrm>
              <a:off x="7225450" y="1549663"/>
              <a:ext cx="1784799" cy="3869443"/>
              <a:chOff x="3664258" y="1221677"/>
              <a:chExt cx="1196578" cy="2268517"/>
            </a:xfrm>
          </p:grpSpPr>
          <p:sp>
            <p:nvSpPr>
              <p:cNvPr id="10" name="矩形 9">
                <a:extLst>
                  <a:ext uri="{FF2B5EF4-FFF2-40B4-BE49-F238E27FC236}">
                    <a16:creationId xmlns:a16="http://schemas.microsoft.com/office/drawing/2014/main" id="{3B7D07C4-612D-B20E-89A6-37CBB272B9B4}"/>
                  </a:ext>
                </a:extLst>
              </p:cNvPr>
              <p:cNvSpPr/>
              <p:nvPr>
                <p:custDataLst>
                  <p:tags r:id="rId6"/>
                </p:custDataLst>
              </p:nvPr>
            </p:nvSpPr>
            <p:spPr>
              <a:xfrm>
                <a:off x="4453896" y="1749944"/>
                <a:ext cx="406940" cy="703710"/>
              </a:xfrm>
              <a:prstGeom prst="rect">
                <a:avLst/>
              </a:prstGeom>
            </p:spPr>
            <p:txBody>
              <a:bodyPr vert="horz"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1E4125"/>
                    </a:solidFill>
                    <a:effectLst/>
                    <a:uLnTx/>
                    <a:uFillTx/>
                    <a:latin typeface="微软雅黑" pitchFamily="34" charset="-122"/>
                    <a:ea typeface="微软雅黑" pitchFamily="34" charset="-122"/>
                    <a:cs typeface="Arial"/>
                  </a:rPr>
                  <a:t>松二爷</a:t>
                </a:r>
              </a:p>
            </p:txBody>
          </p:sp>
          <p:pic>
            <p:nvPicPr>
              <p:cNvPr id="11" name="图片 10">
                <a:extLst>
                  <a:ext uri="{FF2B5EF4-FFF2-40B4-BE49-F238E27FC236}">
                    <a16:creationId xmlns:a16="http://schemas.microsoft.com/office/drawing/2014/main" id="{170CB32C-B4AD-55CC-78CE-F7231F0EEAA8}"/>
                  </a:ext>
                </a:extLst>
              </p:cNvPr>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b="83730" l="26984" r="48413" t="9921">
                            <a14:foregroundMark x1="35516" x2="35913" y1="27646" y2="28968"/>
                            <a14:foregroundMark x1="38294" x2="41171" y1="29894" y2="29365"/>
                            <a14:foregroundMark x1="31647" x2="28274" y1="51455" y2="66270"/>
                            <a14:foregroundMark x1="30456" x2="29167" y1="70503" y2="72354"/>
                            <a14:foregroundMark x1="28869" x2="29663" y1="72222" y2="73677"/>
                            <a14:foregroundMark x1="31349" x2="30556" y1="77116" y2="78307"/>
                            <a14:foregroundMark x1="30556" x2="36607" y1="78571" y2="81878"/>
                            <a14:foregroundMark x1="35913" x2="39683" y1="72884" y2="64021"/>
                            <a14:foregroundMark x1="39484" x2="38889" y1="64815" y2="44048"/>
                            <a14:foregroundMark x1="37996" x2="35615" y1="39153" y2="31746"/>
                            <a14:foregroundMark x1="29464" x2="28571" y1="40873" y2="56217"/>
                            <a14:backgroundMark x1="30556" x2="30556" y1="41402" y2="41402"/>
                            <a14:backgroundMark x1="30456" x2="29762" y1="42196" y2="46958"/>
                            <a14:backgroundMark x1="40079" x2="44444" y1="17857" y2="25661"/>
                            <a14:backgroundMark x1="40079" x2="38393" y1="24206" y2="28307"/>
                            <a14:backgroundMark x1="29663" x2="30258" y1="57275" y2="50661"/>
                            <a14:backgroundMark x1="39782" x2="39187" y1="40608" y2="42857"/>
                            <a14:backgroundMark x1="39484" x2="41071" y1="42857" y2="52249"/>
                            <a14:backgroundMark x1="40873" x2="40079" y1="53571" y2="63624"/>
                          </a14:backgroundRemoval>
                        </a14:imgEffect>
                      </a14:imgLayer>
                    </a14:imgProps>
                  </a:ext>
                </a:extLst>
              </a:blip>
              <a:srcRect l="25689" t="19921" r="50876" b="15898"/>
              <a:stretch>
                <a:fillRect/>
              </a:stretch>
            </p:blipFill>
            <p:spPr>
              <a:xfrm>
                <a:off x="3664258" y="1221677"/>
                <a:ext cx="1104428" cy="2268517"/>
              </a:xfrm>
              <a:prstGeom prst="rect">
                <a:avLst/>
              </a:prstGeom>
            </p:spPr>
          </p:pic>
        </p:grpSp>
        <p:sp>
          <p:nvSpPr>
            <p:cNvPr id="9" name="矩形 8">
              <a:extLst>
                <a:ext uri="{FF2B5EF4-FFF2-40B4-BE49-F238E27FC236}">
                  <a16:creationId xmlns:a16="http://schemas.microsoft.com/office/drawing/2014/main" id="{907818FD-B56F-9C43-CC0D-29F8DE21FADD}"/>
                </a:ext>
              </a:extLst>
            </p:cNvPr>
            <p:cNvSpPr/>
            <p:nvPr>
              <p:custDataLst>
                <p:tags r:id="rId10"/>
              </p:custDataLst>
            </p:nvPr>
          </p:nvSpPr>
          <p:spPr>
            <a:xfrm>
              <a:off x="8480335" y="3989501"/>
              <a:ext cx="438959" cy="1077218"/>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喝茶玩鸟</a:t>
              </a:r>
            </a:p>
          </p:txBody>
        </p:sp>
      </p:grpSp>
      <p:sp>
        <p:nvSpPr>
          <p:cNvPr id="12" name="文本框 11">
            <a:extLst>
              <a:ext uri="{FF2B5EF4-FFF2-40B4-BE49-F238E27FC236}">
                <a16:creationId xmlns:a16="http://schemas.microsoft.com/office/drawing/2014/main" id="{6FCEECDE-C490-A052-BE47-EAFEF7D09E57}"/>
              </a:ext>
            </a:extLst>
          </p:cNvPr>
          <p:cNvSpPr txBox="1"/>
          <p:nvPr>
            <p:custDataLst>
              <p:tags r:id="rId11"/>
            </p:custDataLst>
          </p:nvPr>
        </p:nvSpPr>
        <p:spPr>
          <a:xfrm>
            <a:off x="3256915" y="1301115"/>
            <a:ext cx="8444865" cy="3177793"/>
          </a:xfrm>
          <a:prstGeom prst="rect">
            <a:avLst/>
          </a:prstGeom>
          <a:noFill/>
          <a:ln w="9525">
            <a:noFill/>
          </a:ln>
        </p:spPr>
        <p:txBody>
          <a:bodyPr wrap="square">
            <a:spAutoFit/>
          </a:bodyPr>
          <a:lstStyle/>
          <a:p>
            <a:pPr marL="457200" marR="0" lvl="0" indent="-457200" algn="l" defTabSz="914400" rtl="0" eaLnBrk="1" fontAlgn="auto" latinLnBrk="0" hangingPunct="1">
              <a:lnSpc>
                <a:spcPct val="100000"/>
              </a:lnSpc>
              <a:spcBef>
                <a:spcPct val="5000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楷体_GB2312" pitchFamily="49" charset="-122"/>
                <a:ea typeface="楷体_GB2312" pitchFamily="49" charset="-122"/>
                <a:cs typeface="Arial"/>
              </a:rPr>
              <a:t>  </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hlinkClick r:id="rId12" action="ppaction://hlinksldjump"/>
              </a:rPr>
              <a:t>松二爷</a:t>
            </a:r>
            <a:r>
              <a:rPr kumimoji="0" lang="en-US" altLang="zh-CN"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懒散无能、善良却胆小怯懦的晚清旗人</a:t>
            </a:r>
          </a:p>
          <a:p>
            <a:pPr marL="0" marR="0" lvl="0" indent="0" algn="l" defTabSz="914400" rtl="0" eaLnBrk="1" fontAlgn="auto" latinLnBrk="0" hangingPunct="1">
              <a:lnSpc>
                <a:spcPct val="20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20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rPr>
              <a:t>“看着点我们的鸟笼子！”</a:t>
            </a:r>
            <a:endParaRPr kumimoji="0" lang="en-US" altLang="zh-CN" sz="32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endParaRPr>
          </a:p>
          <a:p>
            <a:pPr marL="457200" marR="0" lvl="0" indent="-457200" algn="l" defTabSz="914400" rtl="0" eaLnBrk="1" fontAlgn="auto" latinLnBrk="0" hangingPunct="1">
              <a:lnSpc>
                <a:spcPct val="200000"/>
              </a:lnSpc>
              <a:spcBef>
                <a:spcPct val="0"/>
              </a:spcBef>
              <a:spcAft>
                <a:spcPct val="0"/>
              </a:spcAft>
              <a:buClrTx/>
              <a:buSzTx/>
              <a:buFont typeface="Wingdings" panose="05000000000000000000" pitchFamily="2" charset="2"/>
              <a:buChar char="Ø"/>
              <a:defRPr/>
            </a:pPr>
            <a:r>
              <a:rPr kumimoji="0" lang="en-US" altLang="zh-CN" sz="32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rPr>
              <a:t>“</a:t>
            </a:r>
            <a:r>
              <a:rPr kumimoji="0" lang="zh-CN" altLang="en-US" sz="32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rPr>
              <a:t>我听见了，他是说</a:t>
            </a:r>
            <a:r>
              <a:rPr kumimoji="0" lang="en-US" altLang="zh-CN" sz="3200" b="1" i="0" u="none" strike="noStrike" kern="1200" cap="none" spc="0" normalizeH="0" baseline="0" noProof="0">
                <a:ln>
                  <a:noFill/>
                </a:ln>
                <a:solidFill>
                  <a:srgbClr val="333300"/>
                </a:solidFill>
                <a:effectLst/>
                <a:uLnTx/>
                <a:uFillTx/>
                <a:latin typeface="楷体" panose="02010609060101010101" charset="-122"/>
                <a:ea typeface="楷体" panose="02010609060101010101" charset="-122"/>
                <a:cs typeface="楷体" panose="02010609060101010101" charset="-122"/>
                <a:sym typeface="+mn-ea"/>
              </a:rPr>
              <a:t>……”</a:t>
            </a:r>
          </a:p>
        </p:txBody>
      </p:sp>
      <p:sp>
        <p:nvSpPr>
          <p:cNvPr id="15" name="文本框 14">
            <a:extLst>
              <a:ext uri="{FF2B5EF4-FFF2-40B4-BE49-F238E27FC236}">
                <a16:creationId xmlns:a16="http://schemas.microsoft.com/office/drawing/2014/main" id="{022EB612-F527-BE59-3BE3-D6E15BA70C2E}"/>
              </a:ext>
            </a:extLst>
          </p:cNvPr>
          <p:cNvSpPr txBox="1"/>
          <p:nvPr>
            <p:custDataLst>
              <p:tags r:id="rId13"/>
            </p:custDataLst>
          </p:nvPr>
        </p:nvSpPr>
        <p:spPr>
          <a:xfrm>
            <a:off x="8833076" y="2874970"/>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懒散无能</a:t>
            </a:r>
          </a:p>
        </p:txBody>
      </p:sp>
      <p:sp>
        <p:nvSpPr>
          <p:cNvPr id="16" name="文本框 15">
            <a:extLst>
              <a:ext uri="{FF2B5EF4-FFF2-40B4-BE49-F238E27FC236}">
                <a16:creationId xmlns:a16="http://schemas.microsoft.com/office/drawing/2014/main" id="{C283C09F-698A-EE39-8874-3A388EA931E5}"/>
              </a:ext>
            </a:extLst>
          </p:cNvPr>
          <p:cNvSpPr txBox="1"/>
          <p:nvPr>
            <p:custDataLst>
              <p:tags r:id="rId14"/>
            </p:custDataLst>
          </p:nvPr>
        </p:nvSpPr>
        <p:spPr>
          <a:xfrm>
            <a:off x="8833076" y="3760958"/>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善良却胆小怯懦</a:t>
            </a:r>
          </a:p>
        </p:txBody>
      </p:sp>
    </p:spTree>
    <p:extLst>
      <p:ext uri="{BB962C8B-B14F-4D97-AF65-F5344CB8AC3E}">
        <p14:creationId xmlns:p14="http://schemas.microsoft.com/office/powerpoint/2010/main" val="41512604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416780" y="263276"/>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戏剧语言：高度个性化（体现人物性格）</a:t>
            </a:r>
          </a:p>
        </p:txBody>
      </p:sp>
      <p:grpSp>
        <p:nvGrpSpPr>
          <p:cNvPr id="2" name="组合 1">
            <a:extLst>
              <a:ext uri="{FF2B5EF4-FFF2-40B4-BE49-F238E27FC236}">
                <a16:creationId xmlns:a16="http://schemas.microsoft.com/office/drawing/2014/main" id="{F096FD5B-A6F0-ADB1-6EE4-3A55B1D9D8BF}"/>
              </a:ext>
            </a:extLst>
          </p:cNvPr>
          <p:cNvGrpSpPr/>
          <p:nvPr>
            <p:custDataLst>
              <p:tags r:id="rId4"/>
            </p:custDataLst>
          </p:nvPr>
        </p:nvGrpSpPr>
        <p:grpSpPr>
          <a:xfrm>
            <a:off x="9202744" y="1582314"/>
            <a:ext cx="2684456" cy="4964793"/>
            <a:chOff x="7501166" y="1629930"/>
            <a:chExt cx="2357837" cy="4506540"/>
          </a:xfrm>
        </p:grpSpPr>
        <p:pic>
          <p:nvPicPr>
            <p:cNvPr id="3" name="图片 2">
              <a:extLst>
                <a:ext uri="{FF2B5EF4-FFF2-40B4-BE49-F238E27FC236}">
                  <a16:creationId xmlns:a16="http://schemas.microsoft.com/office/drawing/2014/main" id="{B0BBE2EE-148D-588A-DC55-B4E2561C8D2F}"/>
                </a:ext>
              </a:extLst>
            </p:cNvPr>
            <p:cNvPicPr>
              <a:picLocks noChangeAspect="1"/>
            </p:cNvPicPr>
            <p:nvPr>
              <p:custDataLst>
                <p:tags r:id="rId7"/>
              </p:custDataLst>
            </p:nvPr>
          </p:nvPicPr>
          <p:blipFill>
            <a:blip r:embed="rId5">
              <a:extLst>
                <a:ext uri="{BEBA8EAE-BF5A-486C-A8C5-ECC9F3942E4B}">
                  <a14:imgProps xmlns:a14="http://schemas.microsoft.com/office/drawing/2010/main">
                    <a14:imgLayer r:embed="rId6">
                      <a14:imgEffect>
                        <a14:backgroundRemoval b="89815" l="1786" r="27679" t="9921">
                          <a14:backgroundMark x1="13690" x2="14484" y1="26720" y2="27910"/>
                          <a14:backgroundMark x1="14484" x2="11706" y1="28175" y2="35714"/>
                          <a14:backgroundMark x1="11706" x2="9722" y1="36111" y2="36111"/>
                          <a14:backgroundMark x1="7540" x2="2778" y1="34259" y2="34259"/>
                          <a14:backgroundMark x1="9028" x2="3968" y1="31614" y2="23016"/>
                          <a14:backgroundMark x1="8433" x2="11210" y1="54630" y2="48413"/>
                        </a14:backgroundRemoval>
                      </a14:imgEffect>
                    </a14:imgLayer>
                  </a14:imgProps>
                </a:ext>
              </a:extLst>
            </a:blip>
            <a:srcRect l="12" t="16244" r="70787" b="18043"/>
            <a:stretch>
              <a:fillRect/>
            </a:stretch>
          </p:blipFill>
          <p:spPr>
            <a:xfrm>
              <a:off x="7551333" y="1629930"/>
              <a:ext cx="2307670" cy="4506540"/>
            </a:xfrm>
            <a:prstGeom prst="rect">
              <a:avLst/>
            </a:prstGeom>
          </p:spPr>
        </p:pic>
        <p:sp>
          <p:nvSpPr>
            <p:cNvPr id="5" name="矩形 4">
              <a:extLst>
                <a:ext uri="{FF2B5EF4-FFF2-40B4-BE49-F238E27FC236}">
                  <a16:creationId xmlns:a16="http://schemas.microsoft.com/office/drawing/2014/main" id="{CF100162-C7E2-AFCC-E88E-BBF4382751D8}"/>
                </a:ext>
              </a:extLst>
            </p:cNvPr>
            <p:cNvSpPr/>
            <p:nvPr>
              <p:custDataLst>
                <p:tags r:id="rId8"/>
              </p:custDataLst>
            </p:nvPr>
          </p:nvSpPr>
          <p:spPr>
            <a:xfrm flipH="1">
              <a:off x="7501166" y="3609082"/>
              <a:ext cx="296316" cy="2062103"/>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茶馆房东</a:t>
              </a:r>
              <a:endParaRPr kumimoji="0" lang="en-US" altLang="zh-CN"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rPr>
                <a:t>资本家</a:t>
              </a:r>
              <a:endParaRPr kumimoji="0" lang="en-US" altLang="zh-CN" sz="1600" b="0" i="0" u="none" strike="noStrike" kern="1200" cap="none" spc="0" normalizeH="0" baseline="0" noProof="0">
                <a:ln>
                  <a:noFill/>
                </a:ln>
                <a:solidFill>
                  <a:prstClr val="black">
                    <a:lumMod val="95000"/>
                    <a:lumOff val="5000"/>
                  </a:prstClr>
                </a:solidFill>
                <a:effectLst/>
                <a:uLnTx/>
                <a:uFillTx/>
                <a:latin typeface="微软雅黑" pitchFamily="34" charset="-122"/>
                <a:ea typeface="微软雅黑" pitchFamily="34" charset="-122"/>
                <a:cs typeface="Arial"/>
              </a:endParaRPr>
            </a:p>
          </p:txBody>
        </p:sp>
        <p:sp>
          <p:nvSpPr>
            <p:cNvPr id="6" name="矩形 5">
              <a:extLst>
                <a:ext uri="{FF2B5EF4-FFF2-40B4-BE49-F238E27FC236}">
                  <a16:creationId xmlns:a16="http://schemas.microsoft.com/office/drawing/2014/main" id="{F7AACD4F-66F8-5A93-F006-3EC22073AB1A}"/>
                </a:ext>
              </a:extLst>
            </p:cNvPr>
            <p:cNvSpPr/>
            <p:nvPr>
              <p:custDataLst>
                <p:tags r:id="rId9"/>
              </p:custDataLst>
            </p:nvPr>
          </p:nvSpPr>
          <p:spPr>
            <a:xfrm>
              <a:off x="7931690" y="1673154"/>
              <a:ext cx="483193" cy="1200329"/>
            </a:xfrm>
            <a:prstGeom prst="rect">
              <a:avLst/>
            </a:prstGeom>
          </p:spPr>
          <p:txBody>
            <a:bodyPr vert="horz"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1E4125"/>
                  </a:solidFill>
                  <a:effectLst/>
                  <a:uLnTx/>
                  <a:uFillTx/>
                  <a:latin typeface="微软雅黑" pitchFamily="34" charset="-122"/>
                  <a:ea typeface="微软雅黑" pitchFamily="34" charset="-122"/>
                  <a:cs typeface="Arial"/>
                </a:rPr>
                <a:t>秦仲义</a:t>
              </a:r>
            </a:p>
          </p:txBody>
        </p:sp>
      </p:grpSp>
      <p:sp>
        <p:nvSpPr>
          <p:cNvPr id="12" name="文本框 11">
            <a:extLst>
              <a:ext uri="{FF2B5EF4-FFF2-40B4-BE49-F238E27FC236}">
                <a16:creationId xmlns:a16="http://schemas.microsoft.com/office/drawing/2014/main" id="{9A4C0E18-70AA-8075-90B3-1D3B6B25B8F0}"/>
              </a:ext>
            </a:extLst>
          </p:cNvPr>
          <p:cNvSpPr txBox="1"/>
          <p:nvPr>
            <p:custDataLst>
              <p:tags r:id="rId10"/>
            </p:custDataLst>
          </p:nvPr>
        </p:nvSpPr>
        <p:spPr>
          <a:xfrm>
            <a:off x="401705" y="1542465"/>
            <a:ext cx="8637470" cy="3858557"/>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hlinkClick r:id="rId11" action="ppaction://hlinksldjump"/>
              </a:rPr>
              <a:t>秦仲义</a:t>
            </a:r>
            <a:r>
              <a:rPr kumimoji="0" lang="en-US" altLang="zh-CN"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a:t>
            </a:r>
            <a:r>
              <a:rPr kumimoji="0" lang="zh-CN" altLang="en-US"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rPr>
              <a:t>裕泰茶馆的房东、维新浪潮中成长起来的民族资本家</a:t>
            </a:r>
            <a:endParaRPr kumimoji="0" lang="en-US" altLang="zh-CN" sz="2800" b="1" i="0" u="none" strike="noStrike" kern="1200" cap="none" spc="0" normalizeH="0" baseline="0" noProof="0">
              <a:ln>
                <a:noFill/>
              </a:ln>
              <a:solidFill>
                <a:srgbClr val="0070C0"/>
              </a:solidFill>
              <a:effectLst/>
              <a:uLnTx/>
              <a:uFillTx/>
              <a:latin typeface="楷体_GB2312" pitchFamily="49" charset="-122"/>
              <a:ea typeface="楷体_GB2312" pitchFamily="49" charset="-122"/>
              <a:cs typeface="Arial"/>
            </a:endParaRPr>
          </a:p>
          <a:p>
            <a:pPr marL="0" marR="0" lvl="0" indent="0" algn="l" defTabSz="914400" rtl="0" eaLnBrk="1" fontAlgn="auto" latinLnBrk="0" hangingPunct="1">
              <a:lnSpc>
                <a:spcPct val="110000"/>
              </a:lnSpc>
              <a:spcBef>
                <a:spcPct val="0"/>
              </a:spcBef>
              <a:spcAft>
                <a:spcPct val="0"/>
              </a:spcAft>
              <a:buClrTx/>
              <a:buSzTx/>
              <a:buFontTx/>
              <a:buNone/>
              <a:defRPr/>
            </a:pPr>
            <a:endParaRPr kumimoji="0" lang="en-US" altLang="zh-CN" sz="2800" b="1" i="0" u="none" strike="noStrike" kern="1200" cap="none" spc="0" normalizeH="0" baseline="0" noProof="0">
              <a:ln>
                <a:noFill/>
              </a:ln>
              <a:solidFill>
                <a:srgbClr val="0070C0"/>
              </a:solidFill>
              <a:effectLst/>
              <a:uLnTx/>
              <a:uFillTx/>
              <a:latin typeface="楷体" panose="02010609060101010101" charset="-122"/>
              <a:ea typeface="楷体_GB2312" pitchFamily="49" charset="-122"/>
              <a:cs typeface="Arial"/>
              <a:sym typeface="+mn-ea"/>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“顶大顶大的工厂，那才救得了穷人</a:t>
            </a:r>
            <a:r>
              <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才能救国！”</a:t>
            </a:r>
            <a:endParaRPr kumimoji="0" lang="en-US" altLang="zh-CN"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“只有那么办，国家才能富强！”</a:t>
            </a:r>
            <a:endPar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“我那点威风在您面前可就施展不出来了！”</a:t>
            </a:r>
            <a:endPar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endParaRPr>
          </a:p>
        </p:txBody>
      </p:sp>
      <p:sp>
        <p:nvSpPr>
          <p:cNvPr id="13" name="文本框 12">
            <a:extLst>
              <a:ext uri="{FF2B5EF4-FFF2-40B4-BE49-F238E27FC236}">
                <a16:creationId xmlns:a16="http://schemas.microsoft.com/office/drawing/2014/main" id="{B6D646A7-6274-A159-28B4-4ADD857D1229}"/>
              </a:ext>
            </a:extLst>
          </p:cNvPr>
          <p:cNvSpPr txBox="1"/>
          <p:nvPr>
            <p:custDataLst>
              <p:tags r:id="rId12"/>
            </p:custDataLst>
          </p:nvPr>
        </p:nvSpPr>
        <p:spPr>
          <a:xfrm>
            <a:off x="5733063" y="3722869"/>
            <a:ext cx="316464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胸怀实业救国理想</a:t>
            </a:r>
          </a:p>
        </p:txBody>
      </p:sp>
      <p:sp>
        <p:nvSpPr>
          <p:cNvPr id="14" name="文本框 13">
            <a:extLst>
              <a:ext uri="{FF2B5EF4-FFF2-40B4-BE49-F238E27FC236}">
                <a16:creationId xmlns:a16="http://schemas.microsoft.com/office/drawing/2014/main" id="{FFE1A8AF-5622-D9B0-D25A-7005177057B7}"/>
              </a:ext>
            </a:extLst>
          </p:cNvPr>
          <p:cNvSpPr txBox="1"/>
          <p:nvPr>
            <p:custDataLst>
              <p:tags r:id="rId13"/>
            </p:custDataLst>
          </p:nvPr>
        </p:nvSpPr>
        <p:spPr>
          <a:xfrm>
            <a:off x="6411835" y="5420916"/>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Arial"/>
              </a:rPr>
              <a:t>敢于反抗</a:t>
            </a:r>
          </a:p>
        </p:txBody>
      </p:sp>
    </p:spTree>
    <p:extLst>
      <p:ext uri="{BB962C8B-B14F-4D97-AF65-F5344CB8AC3E}">
        <p14:creationId xmlns:p14="http://schemas.microsoft.com/office/powerpoint/2010/main" val="6937829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标题 1">
            <a:extLst>
              <a:ext uri="{FF2B5EF4-FFF2-40B4-BE49-F238E27FC236}">
                <a16:creationId xmlns:a16="http://schemas.microsoft.com/office/drawing/2014/main" id="{F790AFCE-8269-C6C2-4B52-C8E6EF1F4A0B}"/>
              </a:ext>
            </a:extLst>
          </p:cNvPr>
          <p:cNvSpPr txBox="1"/>
          <p:nvPr>
            <p:custDataLst>
              <p:tags r:id="rId3"/>
            </p:custDataLst>
          </p:nvPr>
        </p:nvSpPr>
        <p:spPr>
          <a:xfrm>
            <a:off x="131030" y="3750"/>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戏剧语言：高度个性化（体现人物性格）</a:t>
            </a:r>
          </a:p>
        </p:txBody>
      </p:sp>
      <p:pic>
        <p:nvPicPr>
          <p:cNvPr id="8" name="图片 7">
            <a:extLst>
              <a:ext uri="{FF2B5EF4-FFF2-40B4-BE49-F238E27FC236}">
                <a16:creationId xmlns:a16="http://schemas.microsoft.com/office/drawing/2014/main" id="{72DE7E6E-AC67-8BBB-CCCB-4611AE63C649}"/>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b="21611"/>
          <a:stretch>
            <a:fillRect/>
          </a:stretch>
        </p:blipFill>
        <p:spPr>
          <a:xfrm>
            <a:off x="107676" y="666245"/>
            <a:ext cx="5920459" cy="6188005"/>
          </a:xfrm>
          <a:prstGeom prst="rect">
            <a:avLst/>
          </a:prstGeom>
        </p:spPr>
      </p:pic>
      <p:pic>
        <p:nvPicPr>
          <p:cNvPr id="10" name="图片 9">
            <a:extLst>
              <a:ext uri="{FF2B5EF4-FFF2-40B4-BE49-F238E27FC236}">
                <a16:creationId xmlns:a16="http://schemas.microsoft.com/office/drawing/2014/main" id="{C4CA814B-7CA6-2557-251E-2B36B7BAFB84}"/>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b="21761"/>
          <a:stretch>
            <a:fillRect/>
          </a:stretch>
        </p:blipFill>
        <p:spPr>
          <a:xfrm>
            <a:off x="6163867" y="709039"/>
            <a:ext cx="5873558" cy="6127208"/>
          </a:xfrm>
          <a:prstGeom prst="rect">
            <a:avLst/>
          </a:prstGeom>
        </p:spPr>
      </p:pic>
    </p:spTree>
    <p:extLst>
      <p:ext uri="{BB962C8B-B14F-4D97-AF65-F5344CB8AC3E}">
        <p14:creationId xmlns:p14="http://schemas.microsoft.com/office/powerpoint/2010/main" val="133452310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7"/>
          <a:stretch>
            <a:fillRect/>
          </a:stretch>
        </a:blipFill>
        <a:effectLst/>
      </p:bgPr>
    </p:bg>
    <p:spTree>
      <p:nvGrpSpPr>
        <p:cNvPr id="1" name=""/>
        <p:cNvGrpSpPr/>
        <p:nvPr>
          <p:custDataLst>
            <p:tags r:id="rId3"/>
          </p:custDataLst>
        </p:nvPr>
      </p:nvGrpSpPr>
      <p:grpSpPr>
        <a:xfrm>
          <a:off x="0" y="0"/>
          <a:ext cx="0" cy="0"/>
        </a:xfrm>
      </p:grpSpPr>
      <p:sp>
        <p:nvSpPr>
          <p:cNvPr id="22" name="文本框 21"/>
          <p:cNvSpPr txBox="1"/>
          <p:nvPr>
            <p:custDataLst>
              <p:tags r:id="rId4"/>
            </p:custDataLst>
          </p:nvPr>
        </p:nvSpPr>
        <p:spPr>
          <a:xfrm>
            <a:off x="351790" y="-317"/>
            <a:ext cx="1677670" cy="768350"/>
          </a:xfrm>
          <a:prstGeom prst="rect">
            <a:avLst/>
          </a:prstGeom>
          <a:noFill/>
        </p:spPr>
        <p:txBody>
          <a:bodyPr vert="horz" wrap="none" rtlCol="0">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戏</a:t>
            </a:r>
            <a:r>
              <a:rPr kumimoji="0" lang="en-US" altLang="zh-CN"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   </a:t>
            </a:r>
            <a:r>
              <a:rPr kumimoji="0" lang="zh-CN" altLang="en-US"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剧</a:t>
            </a:r>
          </a:p>
        </p:txBody>
      </p:sp>
      <p:sp>
        <p:nvSpPr>
          <p:cNvPr id="2" name="文本框 1"/>
          <p:cNvSpPr txBox="1"/>
          <p:nvPr>
            <p:custDataLst>
              <p:tags r:id="rId5"/>
            </p:custDataLst>
          </p:nvPr>
        </p:nvSpPr>
        <p:spPr>
          <a:xfrm>
            <a:off x="160655" y="768350"/>
            <a:ext cx="11870690" cy="4794389"/>
          </a:xfrm>
          <a:prstGeom prst="rect">
            <a:avLst/>
          </a:prstGeom>
          <a:noFill/>
        </p:spPr>
        <p:txBody>
          <a:bodyPr wrap="square" rtlCol="0">
            <a:spAutoFit/>
          </a:bodyPr>
          <a:lstStyle/>
          <a:p>
            <a:pPr marL="0" marR="0" lvl="0" indent="609600" algn="l" defTabSz="914400" rtl="0" eaLnBrk="1" fontAlgn="auto" latinLnBrk="0" hangingPunct="1">
              <a:lnSpc>
                <a:spcPct val="11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、戏剧分类</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按照不同的标准，戏剧可以分为不同种类:</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按</a:t>
            </a:r>
            <a:r>
              <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艺术形式和表现手法</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分为：</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话剧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(如《雷雨》)、</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歌剧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(《白毛女》)、</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舞剧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(《丝路花雨》)、</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音乐剧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（《猫》《歌剧魅影》）</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按</a:t>
            </a:r>
            <a:r>
              <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剧情繁简和结构</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分为：</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独幕剧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（《等待戈多》）、</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多幕剧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(如《雷雨》)</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按</a:t>
            </a:r>
            <a:r>
              <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题材所反映的时代</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分为：</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历史剧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(如《屈原》）、</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现代剧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(如《雷雨》)</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按</a:t>
            </a:r>
            <a:r>
              <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矛盾冲突的性质</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分为：</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悲剧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(如《屈原》）、</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喜剧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(如《威尼斯商人》)、</a:t>
            </a:r>
            <a:r>
              <a:rPr kumimoji="0" lang="zh-CN" altLang="en-US" sz="2800" b="1" i="0" u="none" strike="noStrike" kern="12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宋体" panose="02010600030101010101" pitchFamily="2" charset="-122"/>
              </a:rPr>
              <a:t>正剧</a:t>
            </a: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(如《白毛女》)。</a:t>
            </a:r>
          </a:p>
          <a:p>
            <a:pPr marL="0" marR="0" lvl="0" indent="609600" algn="l" defTabSz="914400" rtl="0" eaLnBrk="1" fontAlgn="auto"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4、戏剧鉴赏方法</a:t>
            </a:r>
            <a:endParaRPr kumimoji="0" lang="zh-CN" altLang="en-US" sz="2800" b="1" i="0" u="none" strike="noStrike" kern="1200" cap="none" spc="0" normalizeH="0" baseline="0" noProof="0">
              <a:ln>
                <a:noFill/>
              </a:ln>
              <a:solidFill>
                <a:srgbClr val="70AD47"/>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6"/>
            </p:custDataLst>
          </p:nvPr>
        </p:nvSpPr>
        <p:spPr>
          <a:xfrm>
            <a:off x="2944177" y="4935935"/>
            <a:ext cx="4106328" cy="1922065"/>
          </a:xfrm>
          <a:prstGeom prst="rect">
            <a:avLst/>
          </a:prstGeom>
          <a:noFill/>
        </p:spPr>
        <p:txBody>
          <a:bodyPr wrap="square" rtlCol="0">
            <a:spAutoFit/>
          </a:bodyPr>
          <a:lstStyle/>
          <a:p>
            <a:pPr marL="0" marR="0" lvl="0" indent="609600" algn="ctr" defTabSz="914400" rtl="0" eaLnBrk="1" fontAlgn="auto"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把握戏剧冲突</a:t>
            </a:r>
            <a:endPar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609600" algn="ctr" defTabSz="914400" rtl="0" eaLnBrk="1" fontAlgn="auto"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分析人物形象</a:t>
            </a:r>
            <a:endPar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609600" algn="ctr" defTabSz="914400" rtl="0" eaLnBrk="1" fontAlgn="auto"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揣摩戏剧语言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aphicFrame>
        <p:nvGraphicFramePr>
          <p:cNvPr id="5" name="表格 5"/>
          <p:cNvGraphicFramePr>
            <a:graphicFrameLocks noGrp="1"/>
          </p:cNvGraphicFramePr>
          <p:nvPr>
            <p:ph sz="half" idx="2"/>
            <p:custDataLst>
              <p:tags r:id="rId3"/>
            </p:custDataLst>
          </p:nvPr>
        </p:nvGraphicFramePr>
        <p:xfrm>
          <a:off x="170290" y="796290"/>
          <a:ext cx="11621026" cy="5852160"/>
        </p:xfrm>
        <a:graphic>
          <a:graphicData uri="http://schemas.openxmlformats.org/drawingml/2006/table">
            <a:tbl>
              <a:tblPr firstRow="1" bandRow="1">
                <a:tableStyleId>{5C22544A-7EE6-4342-B048-85BDC9FD1C3A}</a:tableStyleId>
              </a:tblPr>
              <a:tblGrid>
                <a:gridCol w="1665437">
                  <a:extLst>
                    <a:ext uri="{9D8B030D-6E8A-4147-A177-3AD203B41FA5}">
                      <a16:colId xmlns:a16="http://schemas.microsoft.com/office/drawing/2014/main" val="20000"/>
                    </a:ext>
                  </a:extLst>
                </a:gridCol>
                <a:gridCol w="1706947">
                  <a:extLst>
                    <a:ext uri="{9D8B030D-6E8A-4147-A177-3AD203B41FA5}">
                      <a16:colId xmlns:a16="http://schemas.microsoft.com/office/drawing/2014/main" val="20001"/>
                    </a:ext>
                  </a:extLst>
                </a:gridCol>
                <a:gridCol w="2779748">
                  <a:extLst>
                    <a:ext uri="{9D8B030D-6E8A-4147-A177-3AD203B41FA5}">
                      <a16:colId xmlns:a16="http://schemas.microsoft.com/office/drawing/2014/main" val="20002"/>
                    </a:ext>
                  </a:extLst>
                </a:gridCol>
                <a:gridCol w="1396929">
                  <a:extLst>
                    <a:ext uri="{9D8B030D-6E8A-4147-A177-3AD203B41FA5}">
                      <a16:colId xmlns:a16="http://schemas.microsoft.com/office/drawing/2014/main" val="20003"/>
                    </a:ext>
                  </a:extLst>
                </a:gridCol>
                <a:gridCol w="2010731">
                  <a:extLst>
                    <a:ext uri="{9D8B030D-6E8A-4147-A177-3AD203B41FA5}">
                      <a16:colId xmlns:a16="http://schemas.microsoft.com/office/drawing/2014/main" val="20004"/>
                    </a:ext>
                  </a:extLst>
                </a:gridCol>
                <a:gridCol w="2061234">
                  <a:extLst>
                    <a:ext uri="{9D8B030D-6E8A-4147-A177-3AD203B41FA5}">
                      <a16:colId xmlns:a16="http://schemas.microsoft.com/office/drawing/2014/main" val="20005"/>
                    </a:ext>
                  </a:extLst>
                </a:gridCol>
              </a:tblGrid>
              <a:tr h="513080">
                <a:tc>
                  <a:txBody>
                    <a:bodyPr vert="horz" wrap="square"/>
                    <a:lstStyle/>
                    <a:p>
                      <a:pPr algn="ctr"/>
                      <a:r>
                        <a:rPr lang="zh-CN" altLang="en-US" sz="2800" b="1">
                          <a:latin typeface="楷体" panose="02010609060101010101" charset="-122"/>
                          <a:ea typeface="楷体" panose="02010609060101010101" charset="-122"/>
                        </a:rPr>
                        <a:t>角色</a:t>
                      </a:r>
                    </a:p>
                  </a:txBody>
                  <a:tcPr anchor="ctr"/>
                </a:tc>
                <a:tc>
                  <a:txBody>
                    <a:bodyPr vert="horz" wrap="square"/>
                    <a:lstStyle/>
                    <a:p>
                      <a:pPr algn="ctr"/>
                      <a:r>
                        <a:rPr lang="zh-CN" altLang="en-US" sz="2800" b="1">
                          <a:latin typeface="楷体" panose="02010609060101010101" charset="-122"/>
                          <a:ea typeface="楷体" panose="02010609060101010101" charset="-122"/>
                        </a:rPr>
                        <a:t>社会身份</a:t>
                      </a:r>
                    </a:p>
                  </a:txBody>
                  <a:tcPr anchor="ctr"/>
                </a:tc>
                <a:tc>
                  <a:txBody>
                    <a:bodyPr vert="horz" wrap="square"/>
                    <a:lstStyle/>
                    <a:p>
                      <a:pPr algn="ctr"/>
                      <a:r>
                        <a:rPr lang="zh-CN" altLang="en-US" sz="2800" b="1">
                          <a:latin typeface="楷体" panose="02010609060101010101" charset="-122"/>
                          <a:ea typeface="楷体" panose="02010609060101010101" charset="-122"/>
                        </a:rPr>
                        <a:t>形象特点</a:t>
                      </a:r>
                    </a:p>
                  </a:txBody>
                  <a:tcPr anchor="ctr"/>
                </a:tc>
                <a:tc>
                  <a:txBody>
                    <a:bodyPr vert="horz" wrap="square"/>
                    <a:lstStyle/>
                    <a:p>
                      <a:pPr algn="ctr"/>
                      <a:r>
                        <a:rPr lang="zh-CN" altLang="en-US" sz="2800" b="1">
                          <a:latin typeface="楷体" panose="02010609060101010101" charset="-122"/>
                          <a:ea typeface="楷体" panose="02010609060101010101" charset="-122"/>
                        </a:rPr>
                        <a:t>角色</a:t>
                      </a:r>
                    </a:p>
                  </a:txBody>
                  <a:tcPr anchor="ctr"/>
                </a:tc>
                <a:tc>
                  <a:txBody>
                    <a:bodyPr vert="horz" wrap="square"/>
                    <a:lstStyle/>
                    <a:p>
                      <a:pPr algn="ctr"/>
                      <a:r>
                        <a:rPr lang="zh-CN" altLang="en-US" sz="2800" b="1">
                          <a:latin typeface="楷体" panose="02010609060101010101" charset="-122"/>
                          <a:ea typeface="楷体" panose="02010609060101010101" charset="-122"/>
                        </a:rPr>
                        <a:t>社会身份</a:t>
                      </a:r>
                    </a:p>
                  </a:txBody>
                  <a:tcPr anchor="ctr"/>
                </a:tc>
                <a:tc>
                  <a:txBody>
                    <a:bodyPr vert="horz" wrap="square"/>
                    <a:lstStyle/>
                    <a:p>
                      <a:pPr algn="ctr"/>
                      <a:r>
                        <a:rPr lang="zh-CN" altLang="en-US" sz="2800" b="1">
                          <a:latin typeface="楷体" panose="02010609060101010101" charset="-122"/>
                          <a:ea typeface="楷体" panose="02010609060101010101" charset="-122"/>
                        </a:rPr>
                        <a:t>形象特点</a:t>
                      </a:r>
                    </a:p>
                  </a:txBody>
                  <a:tcPr anchor="ctr"/>
                </a:tc>
                <a:extLst>
                  <a:ext uri="{0D108BD9-81ED-4DB2-BD59-A6C34878D82A}">
                    <a16:rowId xmlns:a16="http://schemas.microsoft.com/office/drawing/2014/main" val="10000"/>
                  </a:ext>
                </a:extLst>
              </a:tr>
              <a:tr h="822960">
                <a:tc>
                  <a:txBody>
                    <a:bodyPr vert="horz" wrap="square"/>
                    <a:lstStyle/>
                    <a:p>
                      <a:pPr algn="ctr"/>
                      <a:r>
                        <a:rPr lang="zh-CN" altLang="en-US" sz="2800" b="1">
                          <a:solidFill>
                            <a:srgbClr val="FF0000"/>
                          </a:solidFill>
                          <a:latin typeface="楷体" panose="02010609060101010101" charset="-122"/>
                          <a:ea typeface="楷体" panose="02010609060101010101" charset="-122"/>
                        </a:rPr>
                        <a:t>王利发</a:t>
                      </a:r>
                    </a:p>
                  </a:txBody>
                  <a:tcPr anchor="ctr"/>
                </a:tc>
                <a:tc>
                  <a:txBody>
                    <a:bodyPr vert="horz" wrap="square"/>
                    <a:lstStyle/>
                    <a:p>
                      <a:pPr algn="ctr"/>
                      <a:r>
                        <a:rPr lang="zh-CN" altLang="en-US" sz="2800" b="1">
                          <a:latin typeface="楷体" panose="02010609060101010101" charset="-122"/>
                          <a:ea typeface="楷体" panose="02010609060101010101" charset="-122"/>
                        </a:rPr>
                        <a:t>掌柜</a:t>
                      </a:r>
                    </a:p>
                  </a:txBody>
                  <a:tcPr anchor="ctr"/>
                </a:tc>
                <a:tc>
                  <a:txBody>
                    <a:bodyPr vert="horz" wrap="square"/>
                    <a:lstStyle/>
                    <a:p>
                      <a:pPr algn="ctr"/>
                      <a:r>
                        <a:rPr lang="zh-CN" altLang="en-US" sz="2800" b="1">
                          <a:latin typeface="楷体" panose="02010609060101010101" charset="-122"/>
                          <a:ea typeface="楷体" panose="02010609060101010101" charset="-122"/>
                        </a:rPr>
                        <a:t>胆小谨慎、善于应酬</a:t>
                      </a:r>
                    </a:p>
                  </a:txBody>
                  <a:tcPr anchor="ctr"/>
                </a:tc>
                <a:tc>
                  <a:txBody>
                    <a:bodyPr vert="horz" wrap="square"/>
                    <a:lstStyle/>
                    <a:p>
                      <a:pPr algn="ctr"/>
                      <a:r>
                        <a:rPr lang="zh-CN" altLang="en-US" sz="2800" b="1">
                          <a:solidFill>
                            <a:srgbClr val="FF0000"/>
                          </a:solidFill>
                          <a:latin typeface="楷体" panose="02010609060101010101" charset="-122"/>
                          <a:ea typeface="楷体" panose="02010609060101010101" charset="-122"/>
                        </a:rPr>
                        <a:t>唐铁嘴</a:t>
                      </a:r>
                    </a:p>
                  </a:txBody>
                  <a:tcPr anchor="ctr"/>
                </a:tc>
                <a:tc>
                  <a:txBody>
                    <a:bodyPr vert="horz" wrap="square"/>
                    <a:lstStyle/>
                    <a:p>
                      <a:pPr algn="ctr"/>
                      <a:r>
                        <a:rPr lang="zh-CN" altLang="en-US" sz="2800" b="1">
                          <a:latin typeface="楷体" panose="02010609060101010101" charset="-122"/>
                          <a:ea typeface="楷体" panose="02010609060101010101" charset="-122"/>
                        </a:rPr>
                        <a:t>算命的</a:t>
                      </a:r>
                    </a:p>
                  </a:txBody>
                  <a:tcPr anchor="ctr"/>
                </a:tc>
                <a:tc>
                  <a:txBody>
                    <a:bodyPr vert="horz" wrap="square"/>
                    <a:lstStyle/>
                    <a:p>
                      <a:pPr algn="ctr"/>
                      <a:r>
                        <a:rPr lang="zh-CN" altLang="en-US" sz="2800" b="1">
                          <a:latin typeface="楷体" panose="02010609060101010101" charset="-122"/>
                          <a:ea typeface="楷体" panose="02010609060101010101" charset="-122"/>
                        </a:rPr>
                        <a:t>抽大烟，招摇撞骗</a:t>
                      </a:r>
                    </a:p>
                  </a:txBody>
                  <a:tcPr anchor="ctr"/>
                </a:tc>
                <a:extLst>
                  <a:ext uri="{0D108BD9-81ED-4DB2-BD59-A6C34878D82A}">
                    <a16:rowId xmlns:a16="http://schemas.microsoft.com/office/drawing/2014/main" val="10001"/>
                  </a:ext>
                </a:extLst>
              </a:tr>
              <a:tr h="621030">
                <a:tc>
                  <a:txBody>
                    <a:bodyPr vert="horz" wrap="square"/>
                    <a:lstStyle/>
                    <a:p>
                      <a:pPr algn="ctr"/>
                      <a:r>
                        <a:rPr lang="zh-CN" altLang="en-US" sz="2800" b="1">
                          <a:solidFill>
                            <a:srgbClr val="FF0000"/>
                          </a:solidFill>
                          <a:latin typeface="楷体" panose="02010609060101010101" charset="-122"/>
                          <a:ea typeface="楷体" panose="02010609060101010101" charset="-122"/>
                        </a:rPr>
                        <a:t>常四爷</a:t>
                      </a: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松二爷</a:t>
                      </a:r>
                    </a:p>
                  </a:txBody>
                  <a:tcPr anchor="ctr"/>
                </a:tc>
                <a:tc>
                  <a:txBody>
                    <a:bodyPr vert="horz" wrap="square"/>
                    <a:lstStyle/>
                    <a:p>
                      <a:pPr algn="ctr"/>
                      <a:r>
                        <a:rPr lang="zh-CN" altLang="en-US" sz="2800" b="1">
                          <a:latin typeface="楷体" panose="02010609060101010101" charset="-122"/>
                          <a:ea typeface="楷体" panose="02010609060101010101" charset="-122"/>
                        </a:rPr>
                        <a:t>没落旗人</a:t>
                      </a:r>
                    </a:p>
                  </a:txBody>
                  <a:tcPr anchor="ctr"/>
                </a:tc>
                <a:tc>
                  <a:txBody>
                    <a:bodyPr vert="horz" wrap="square"/>
                    <a:lstStyle/>
                    <a:p>
                      <a:pPr algn="ctr"/>
                      <a:r>
                        <a:rPr lang="zh-CN" altLang="en-US" sz="2800" b="1">
                          <a:latin typeface="楷体" panose="02010609060101010101" charset="-122"/>
                          <a:ea typeface="楷体" panose="02010609060101010101" charset="-122"/>
                          <a:cs typeface="楷体" panose="02010609060101010101" charset="-122"/>
                        </a:rPr>
                        <a:t>正直爱国</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胆小无能</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rgbClr val="FF0000"/>
                          </a:solidFill>
                          <a:latin typeface="楷体" panose="02010609060101010101" charset="-122"/>
                          <a:ea typeface="楷体" panose="02010609060101010101" charset="-122"/>
                        </a:rPr>
                        <a:t>宋恩子二人</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特务</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为非作歹，欺压无辜</a:t>
                      </a:r>
                      <a:endParaRPr lang="zh-CN" altLang="en-US" sz="2800" b="1">
                        <a:latin typeface="楷体" panose="02010609060101010101" charset="-122"/>
                        <a:ea typeface="楷体" panose="02010609060101010101" charset="-122"/>
                      </a:endParaRPr>
                    </a:p>
                  </a:txBody>
                  <a:tcPr anchor="ctr"/>
                </a:tc>
                <a:extLst>
                  <a:ext uri="{0D108BD9-81ED-4DB2-BD59-A6C34878D82A}">
                    <a16:rowId xmlns:a16="http://schemas.microsoft.com/office/drawing/2014/main" val="10002"/>
                  </a:ext>
                </a:extLst>
              </a:tr>
              <a:tr h="822960">
                <a:tc>
                  <a:txBody>
                    <a:bodyPr vert="horz" wrap="square"/>
                    <a:lstStyle/>
                    <a:p>
                      <a:pPr algn="ctr"/>
                      <a:r>
                        <a:rPr lang="zh-CN" altLang="en-US" sz="2800" b="1">
                          <a:solidFill>
                            <a:srgbClr val="FF0000"/>
                          </a:solidFill>
                          <a:latin typeface="楷体" panose="02010609060101010101" charset="-122"/>
                          <a:ea typeface="楷体" panose="02010609060101010101" charset="-122"/>
                        </a:rPr>
                        <a:t>马五爷</a:t>
                      </a:r>
                    </a:p>
                  </a:txBody>
                  <a:tcPr anchor="ctr"/>
                </a:tc>
                <a:tc>
                  <a:txBody>
                    <a:bodyPr vert="horz" wrap="square"/>
                    <a:lstStyle/>
                    <a:p>
                      <a:pPr algn="ctr"/>
                      <a:r>
                        <a:rPr lang="zh-CN" altLang="en-US" sz="2800" b="1">
                          <a:latin typeface="楷体" panose="02010609060101010101" charset="-122"/>
                          <a:ea typeface="楷体" panose="02010609060101010101" charset="-122"/>
                        </a:rPr>
                        <a:t>恶霸</a:t>
                      </a:r>
                    </a:p>
                  </a:txBody>
                  <a:tcPr anchor="ctr"/>
                </a:tc>
                <a:tc>
                  <a:txBody>
                    <a:bodyPr vert="horz" wrap="square"/>
                    <a:lstStyle/>
                    <a:p>
                      <a:pPr algn="ctr"/>
                      <a:r>
                        <a:rPr lang="zh-CN" altLang="en-US" sz="2800" b="1">
                          <a:latin typeface="楷体" panose="02010609060101010101" charset="-122"/>
                          <a:ea typeface="楷体" panose="02010609060101010101" charset="-122"/>
                        </a:rPr>
                        <a:t>仗势欺人，卖国求荣</a:t>
                      </a:r>
                    </a:p>
                  </a:txBody>
                  <a:tcPr anchor="ctr"/>
                </a:tc>
                <a:tc>
                  <a:txBody>
                    <a:bodyPr vert="horz" wrap="square"/>
                    <a:lstStyle/>
                    <a:p>
                      <a:pPr algn="ctr"/>
                      <a:r>
                        <a:rPr lang="zh-CN" altLang="en-US" sz="2800" b="1">
                          <a:solidFill>
                            <a:srgbClr val="FF0000"/>
                          </a:solidFill>
                          <a:latin typeface="楷体" panose="02010609060101010101" charset="-122"/>
                          <a:ea typeface="楷体" panose="02010609060101010101" charset="-122"/>
                        </a:rPr>
                        <a:t>庞太监</a:t>
                      </a:r>
                    </a:p>
                  </a:txBody>
                  <a:tcPr anchor="ctr"/>
                </a:tc>
                <a:tc>
                  <a:txBody>
                    <a:bodyPr vert="horz" wrap="square"/>
                    <a:lstStyle/>
                    <a:p>
                      <a:pPr algn="ctr"/>
                      <a:r>
                        <a:rPr lang="zh-CN" altLang="en-US" sz="2800" b="1">
                          <a:latin typeface="楷体" panose="02010609060101010101" charset="-122"/>
                          <a:ea typeface="楷体" panose="02010609060101010101" charset="-122"/>
                        </a:rPr>
                        <a:t>太监</a:t>
                      </a:r>
                    </a:p>
                  </a:txBody>
                  <a:tcPr anchor="ctr"/>
                </a:tc>
                <a:tc>
                  <a:txBody>
                    <a:bodyPr vert="horz" wrap="square"/>
                    <a:lstStyle/>
                    <a:p>
                      <a:pPr algn="ctr"/>
                      <a:r>
                        <a:rPr lang="zh-CN" altLang="en-US" sz="2800" b="1">
                          <a:latin typeface="楷体" panose="02010609060101010101" charset="-122"/>
                          <a:ea typeface="楷体" panose="02010609060101010101" charset="-122"/>
                        </a:rPr>
                        <a:t>作威作福，荒淫变态</a:t>
                      </a:r>
                    </a:p>
                  </a:txBody>
                  <a:tcPr anchor="ctr"/>
                </a:tc>
                <a:extLst>
                  <a:ext uri="{0D108BD9-81ED-4DB2-BD59-A6C34878D82A}">
                    <a16:rowId xmlns:a16="http://schemas.microsoft.com/office/drawing/2014/main" val="10003"/>
                  </a:ext>
                </a:extLst>
              </a:tr>
              <a:tr h="136814">
                <a:tc>
                  <a:txBody>
                    <a:bodyPr vert="horz" wrap="square"/>
                    <a:lstStyle/>
                    <a:p>
                      <a:pPr algn="ctr"/>
                      <a:r>
                        <a:rPr lang="zh-CN" altLang="en-US" sz="2800" b="1">
                          <a:solidFill>
                            <a:srgbClr val="FF0000"/>
                          </a:solidFill>
                          <a:latin typeface="楷体" panose="02010609060101010101" charset="-122"/>
                          <a:ea typeface="楷体" panose="02010609060101010101" charset="-122"/>
                        </a:rPr>
                        <a:t>康六父女</a:t>
                      </a:r>
                    </a:p>
                  </a:txBody>
                  <a:tcPr anchor="ctr"/>
                </a:tc>
                <a:tc>
                  <a:txBody>
                    <a:bodyPr vert="horz" wrap="square"/>
                    <a:lstStyle/>
                    <a:p>
                      <a:pPr algn="ctr"/>
                      <a:r>
                        <a:rPr lang="zh-CN" altLang="en-US" sz="2800" b="1">
                          <a:latin typeface="楷体" panose="02010609060101010101" charset="-122"/>
                          <a:ea typeface="楷体" panose="02010609060101010101" charset="-122"/>
                        </a:rPr>
                        <a:t>破产农民</a:t>
                      </a:r>
                    </a:p>
                  </a:txBody>
                  <a:tcPr anchor="ctr"/>
                </a:tc>
                <a:tc>
                  <a:txBody>
                    <a:bodyPr vert="horz" wrap="square"/>
                    <a:lstStyle/>
                    <a:p>
                      <a:pPr algn="ctr"/>
                      <a:r>
                        <a:rPr lang="zh-CN" altLang="en-US" sz="2800" b="1">
                          <a:latin typeface="楷体" panose="02010609060101010101" charset="-122"/>
                          <a:ea typeface="楷体" panose="02010609060101010101" charset="-122"/>
                        </a:rPr>
                        <a:t>老实懦弱，贫穷</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rgbClr val="FF0000"/>
                          </a:solidFill>
                          <a:latin typeface="楷体" panose="02010609060101010101" charset="-122"/>
                          <a:ea typeface="楷体" panose="02010609060101010101" charset="-122"/>
                        </a:rPr>
                        <a:t>刘麻子</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保媒拉纤的</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心狠，贪婪</a:t>
                      </a:r>
                    </a:p>
                  </a:txBody>
                  <a:tcPr anchor="ctr"/>
                </a:tc>
                <a:extLst>
                  <a:ext uri="{0D108BD9-81ED-4DB2-BD59-A6C34878D82A}">
                    <a16:rowId xmlns:a16="http://schemas.microsoft.com/office/drawing/2014/main" val="10004"/>
                  </a:ext>
                </a:extLst>
              </a:tr>
              <a:tr h="822960">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rgbClr val="FF0000"/>
                          </a:solidFill>
                          <a:latin typeface="楷体" panose="02010609060101010101" charset="-122"/>
                          <a:ea typeface="楷体" panose="02010609060101010101" charset="-122"/>
                        </a:rPr>
                        <a:t>乡妇母女</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破产农民</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贫苦无依，走投无路</a:t>
                      </a:r>
                    </a:p>
                  </a:txBody>
                  <a:tcPr anchor="ctr"/>
                </a:tc>
                <a:tc>
                  <a:txBody>
                    <a:bodyPr vert="horz" wrap="square"/>
                    <a:lstStyle/>
                    <a:p>
                      <a:pPr algn="ctr"/>
                      <a:r>
                        <a:rPr lang="zh-CN" altLang="en-US" sz="2800" b="1">
                          <a:solidFill>
                            <a:srgbClr val="FF0000"/>
                          </a:solidFill>
                          <a:latin typeface="楷体" panose="02010609060101010101" charset="-122"/>
                          <a:ea typeface="楷体" panose="02010609060101010101" charset="-122"/>
                        </a:rPr>
                        <a:t>二德子</a:t>
                      </a:r>
                    </a:p>
                  </a:txBody>
                  <a:tcPr anchor="ctr"/>
                </a:tc>
                <a:tc>
                  <a:txBody>
                    <a:bodyPr vert="horz" wrap="square"/>
                    <a:lstStyle/>
                    <a:p>
                      <a:pPr algn="ctr"/>
                      <a:r>
                        <a:rPr lang="zh-CN" altLang="en-US" sz="2800" b="1">
                          <a:latin typeface="楷体" panose="02010609060101010101" charset="-122"/>
                          <a:ea typeface="楷体" panose="02010609060101010101" charset="-122"/>
                        </a:rPr>
                        <a:t>打手</a:t>
                      </a:r>
                    </a:p>
                  </a:txBody>
                  <a:tcPr anchor="ctr"/>
                </a:tc>
                <a:tc>
                  <a:txBody>
                    <a:bodyPr vert="horz" wrap="square"/>
                    <a:lstStyle/>
                    <a:p>
                      <a:pPr algn="ctr"/>
                      <a:r>
                        <a:rPr lang="zh-CN" altLang="en-US" sz="2800" b="1">
                          <a:latin typeface="楷体" panose="02010609060101010101" charset="-122"/>
                          <a:ea typeface="楷体" panose="02010609060101010101" charset="-122"/>
                        </a:rPr>
                        <a:t>仗势欺人，凶狠蛮横</a:t>
                      </a:r>
                    </a:p>
                  </a:txBody>
                  <a:tcPr anchor="ctr"/>
                </a:tc>
                <a:extLst>
                  <a:ext uri="{0D108BD9-81ED-4DB2-BD59-A6C34878D82A}">
                    <a16:rowId xmlns:a16="http://schemas.microsoft.com/office/drawing/2014/main" val="10005"/>
                  </a:ext>
                </a:extLst>
              </a:tr>
              <a:tr h="489412">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rgbClr val="FF0000"/>
                          </a:solidFill>
                          <a:latin typeface="楷体" panose="02010609060101010101" charset="-122"/>
                          <a:ea typeface="楷体" panose="02010609060101010101" charset="-122"/>
                        </a:rPr>
                        <a:t>秦仲义</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实业家</a:t>
                      </a:r>
                    </a:p>
                  </a:txBody>
                  <a:tcPr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latin typeface="楷体" panose="02010609060101010101" charset="-122"/>
                          <a:ea typeface="楷体" panose="02010609060101010101" charset="-122"/>
                        </a:rPr>
                        <a:t>自负，爱国</a:t>
                      </a:r>
                    </a:p>
                  </a:txBody>
                  <a:tcPr anchor="ctr"/>
                </a:tc>
                <a:tc>
                  <a:txBody>
                    <a:bodyPr vert="horz" wrap="square"/>
                    <a:lstStyle/>
                    <a:p>
                      <a:pPr algn="ctr"/>
                      <a:r>
                        <a:rPr lang="zh-CN" altLang="en-US" sz="2800" b="1">
                          <a:solidFill>
                            <a:srgbClr val="FF0000"/>
                          </a:solidFill>
                          <a:latin typeface="楷体" panose="02010609060101010101" charset="-122"/>
                          <a:ea typeface="楷体" panose="02010609060101010101" charset="-122"/>
                        </a:rPr>
                        <a:t>黄胖子</a:t>
                      </a:r>
                    </a:p>
                  </a:txBody>
                  <a:tcPr anchor="ctr"/>
                </a:tc>
                <a:tc>
                  <a:txBody>
                    <a:bodyPr vert="horz" wrap="square"/>
                    <a:lstStyle/>
                    <a:p>
                      <a:pPr algn="ctr"/>
                      <a:r>
                        <a:rPr lang="zh-CN" altLang="en-US" sz="2800" b="1">
                          <a:latin typeface="楷体" panose="02010609060101010101" charset="-122"/>
                          <a:ea typeface="楷体" panose="02010609060101010101" charset="-122"/>
                        </a:rPr>
                        <a:t>地痞头子</a:t>
                      </a:r>
                    </a:p>
                  </a:txBody>
                  <a:tcPr anchor="ctr"/>
                </a:tc>
                <a:tc>
                  <a:txBody>
                    <a:bodyPr vert="horz" wrap="square"/>
                    <a:lstStyle/>
                    <a:p>
                      <a:pPr algn="ctr"/>
                      <a:r>
                        <a:rPr lang="zh-CN" altLang="en-US" sz="2800" b="1">
                          <a:latin typeface="楷体" panose="02010609060101010101" charset="-122"/>
                          <a:ea typeface="楷体" panose="02010609060101010101" charset="-122"/>
                        </a:rPr>
                        <a:t>欺软怕硬</a:t>
                      </a:r>
                    </a:p>
                  </a:txBody>
                  <a:tcPr anchor="ctr"/>
                </a:tc>
                <a:extLst>
                  <a:ext uri="{0D108BD9-81ED-4DB2-BD59-A6C34878D82A}">
                    <a16:rowId xmlns:a16="http://schemas.microsoft.com/office/drawing/2014/main" val="10006"/>
                  </a:ext>
                </a:extLst>
              </a:tr>
              <a:tr h="513080">
                <a:tc>
                  <a:txBody>
                    <a:bodyPr vert="horz" wrap="square"/>
                    <a:lstStyle/>
                    <a:p>
                      <a:pPr algn="ctr"/>
                      <a:r>
                        <a:rPr lang="zh-CN" altLang="en-US" sz="2800" b="1">
                          <a:solidFill>
                            <a:srgbClr val="FF0000"/>
                          </a:solidFill>
                          <a:latin typeface="楷体" panose="02010609060101010101" charset="-122"/>
                          <a:ea typeface="楷体" panose="02010609060101010101" charset="-122"/>
                        </a:rPr>
                        <a:t>老人</a:t>
                      </a:r>
                    </a:p>
                  </a:txBody>
                  <a:tcPr anchor="ctr"/>
                </a:tc>
                <a:tc>
                  <a:txBody>
                    <a:bodyPr vert="horz" wrap="square"/>
                    <a:lstStyle/>
                    <a:p>
                      <a:pPr algn="ctr"/>
                      <a:r>
                        <a:rPr lang="zh-CN" altLang="en-US" sz="2800" b="1">
                          <a:latin typeface="楷体" panose="02010609060101010101" charset="-122"/>
                          <a:ea typeface="楷体" panose="02010609060101010101" charset="-122"/>
                        </a:rPr>
                        <a:t>小贩</a:t>
                      </a:r>
                    </a:p>
                  </a:txBody>
                  <a:tcPr anchor="ctr"/>
                </a:tc>
                <a:tc>
                  <a:txBody>
                    <a:bodyPr vert="horz" wrap="square"/>
                    <a:lstStyle/>
                    <a:p>
                      <a:pPr algn="ctr"/>
                      <a:r>
                        <a:rPr lang="zh-CN" altLang="en-US" sz="2800" b="1">
                          <a:latin typeface="楷体" panose="02010609060101010101" charset="-122"/>
                          <a:ea typeface="楷体" panose="02010609060101010101" charset="-122"/>
                        </a:rPr>
                        <a:t>无依无靠</a:t>
                      </a:r>
                    </a:p>
                  </a:txBody>
                  <a:tcPr anchor="ctr"/>
                </a:tc>
                <a:tc>
                  <a:txBody>
                    <a:bodyPr vert="horz" wrap="square"/>
                    <a:lstStyle/>
                    <a:p>
                      <a:pPr algn="ctr"/>
                      <a:endParaRPr lang="zh-CN" altLang="en-US" sz="2800" b="1">
                        <a:latin typeface="楷体" panose="02010609060101010101" charset="-122"/>
                        <a:ea typeface="楷体" panose="02010609060101010101" charset="-122"/>
                      </a:endParaRPr>
                    </a:p>
                  </a:txBody>
                  <a:tcPr anchor="ctr"/>
                </a:tc>
                <a:tc>
                  <a:txBody>
                    <a:bodyPr vert="horz" wrap="square"/>
                    <a:lstStyle/>
                    <a:p>
                      <a:pPr algn="ctr"/>
                      <a:endParaRPr lang="zh-CN" altLang="en-US" sz="2800" b="1">
                        <a:latin typeface="楷体" panose="02010609060101010101" charset="-122"/>
                        <a:ea typeface="楷体" panose="02010609060101010101" charset="-122"/>
                      </a:endParaRPr>
                    </a:p>
                  </a:txBody>
                  <a:tcPr anchor="ctr"/>
                </a:tc>
                <a:tc>
                  <a:txBody>
                    <a:bodyPr vert="horz" wrap="square"/>
                    <a:lstStyle/>
                    <a:p>
                      <a:pPr algn="ctr"/>
                      <a:endParaRPr lang="zh-CN" altLang="en-US" sz="2800" b="1">
                        <a:latin typeface="楷体" panose="02010609060101010101" charset="-122"/>
                        <a:ea typeface="楷体" panose="02010609060101010101" charset="-122"/>
                      </a:endParaRPr>
                    </a:p>
                  </a:txBody>
                  <a:tcPr anchor="ctr"/>
                </a:tc>
                <a:extLst>
                  <a:ext uri="{0D108BD9-81ED-4DB2-BD59-A6C34878D82A}">
                    <a16:rowId xmlns:a16="http://schemas.microsoft.com/office/drawing/2014/main" val="10007"/>
                  </a:ext>
                </a:extLst>
              </a:tr>
            </a:tbl>
          </a:graphicData>
        </a:graphic>
      </p:graphicFrame>
      <p:sp>
        <p:nvSpPr>
          <p:cNvPr id="4" name="标题 1">
            <a:extLst>
              <a:ext uri="{FF2B5EF4-FFF2-40B4-BE49-F238E27FC236}">
                <a16:creationId xmlns:a16="http://schemas.microsoft.com/office/drawing/2014/main" id="{08258690-6A54-A82E-84B6-73019A9832A9}"/>
              </a:ext>
            </a:extLst>
          </p:cNvPr>
          <p:cNvSpPr txBox="1"/>
          <p:nvPr>
            <p:custDataLst>
              <p:tags r:id="rId4"/>
            </p:custDataLst>
          </p:nvPr>
        </p:nvSpPr>
        <p:spPr>
          <a:xfrm>
            <a:off x="170290" y="39439"/>
            <a:ext cx="10515600" cy="8355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hlinkClick r:id="rId5" action="ppaction://hlinksldjump"/>
              </a:rPr>
              <a:t>戏剧语言：高度个性化</a:t>
            </a:r>
            <a:r>
              <a:rPr kumimoji="0" lang="zh-CN" altLang="en-US" sz="3600" b="0" i="0" u="none" strike="noStrike" kern="1200" cap="none" spc="0" normalizeH="0" baseline="0" noProof="0">
                <a:ln>
                  <a:noFill/>
                </a:ln>
                <a:solidFill>
                  <a:srgbClr val="0070C0"/>
                </a:solidFill>
                <a:effectLst/>
                <a:uLnTx/>
                <a:uFillTx/>
                <a:latin typeface="微软雅黑" pitchFamily="34" charset="-122"/>
                <a:ea typeface="微软雅黑" pitchFamily="34" charset="-122"/>
                <a:cs typeface="Arial"/>
              </a:rPr>
              <a:t>（体现人物性格）</a:t>
            </a:r>
          </a:p>
        </p:txBody>
      </p:sp>
    </p:spTree>
    <p:extLst>
      <p:ext uri="{BB962C8B-B14F-4D97-AF65-F5344CB8AC3E}">
        <p14:creationId xmlns:p14="http://schemas.microsoft.com/office/powerpoint/2010/main" val="3528014485"/>
      </p:ext>
    </p:extLst>
  </p:cSld>
  <p:clrMapOvr>
    <a:masterClrMapping/>
  </p:clrMapOvr>
  <p:transition>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E492BA9-1584-9D3A-0D64-A2ED55DACE89}"/>
              </a:ext>
            </a:extLst>
          </p:cNvPr>
          <p:cNvSpPr>
            <a:spLocks noGrp="1"/>
          </p:cNvSpPr>
          <p:nvPr>
            <p:ph type="title"/>
            <p:custDataLst>
              <p:tags r:id="rId3"/>
            </p:custDataLst>
          </p:nvPr>
        </p:nvSpPr>
        <p:spPr>
          <a:xfrm>
            <a:off x="377024" y="206734"/>
            <a:ext cx="10515600" cy="1325563"/>
          </a:xfrm>
        </p:spPr>
        <p:txBody>
          <a:bodyPr>
            <a:normAutofit/>
          </a:bodyPr>
          <a:lstStyle/>
          <a:p>
            <a:r>
              <a:rPr lang="zh-CN" altLang="en-US" sz="4000">
                <a:solidFill>
                  <a:srgbClr val="C00000"/>
                </a:solidFill>
                <a:latin typeface="微软雅黑" pitchFamily="34" charset="-122"/>
                <a:ea typeface="微软雅黑" pitchFamily="34" charset="-122"/>
              </a:rPr>
              <a:t>戏剧语言：丰富的潜台词</a:t>
            </a:r>
          </a:p>
        </p:txBody>
      </p:sp>
      <p:sp>
        <p:nvSpPr>
          <p:cNvPr id="4" name="文本框 3">
            <a:extLst>
              <a:ext uri="{FF2B5EF4-FFF2-40B4-BE49-F238E27FC236}">
                <a16:creationId xmlns:a16="http://schemas.microsoft.com/office/drawing/2014/main" id="{3B65A2E4-9BE2-606B-844A-99961F5AB84C}"/>
              </a:ext>
            </a:extLst>
          </p:cNvPr>
          <p:cNvSpPr txBox="1"/>
          <p:nvPr>
            <p:custDataLst>
              <p:tags r:id="rId4"/>
            </p:custDataLst>
          </p:nvPr>
        </p:nvSpPr>
        <p:spPr>
          <a:xfrm>
            <a:off x="3616960" y="3702916"/>
            <a:ext cx="4958080" cy="793487"/>
          </a:xfrm>
          <a:prstGeom prst="rect">
            <a:avLst/>
          </a:prstGeom>
          <a:noFill/>
          <a:ln w="57150">
            <a:noFill/>
          </a:ln>
        </p:spPr>
        <p:txBody>
          <a:bodyPr wrap="square" rtlCol="0" anchor="t">
            <a:spAutoFit/>
          </a:bodyPr>
          <a:lstStyle/>
          <a:p>
            <a:pPr marL="0" marR="0" lvl="0" indent="304800" algn="l" defTabSz="914400" rtl="0" eaLnBrk="1" fontAlgn="auto" latinLnBrk="0" hangingPunct="1">
              <a:lnSpc>
                <a:spcPct val="15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“将！你完了！”</a:t>
            </a:r>
          </a:p>
        </p:txBody>
      </p:sp>
      <p:sp>
        <p:nvSpPr>
          <p:cNvPr id="9" name="圆角矩形标注 9">
            <a:extLst>
              <a:ext uri="{FF2B5EF4-FFF2-40B4-BE49-F238E27FC236}">
                <a16:creationId xmlns:a16="http://schemas.microsoft.com/office/drawing/2014/main" id="{FF40C392-1D5C-DED2-9620-0D4AEF86EC85}"/>
              </a:ext>
            </a:extLst>
          </p:cNvPr>
          <p:cNvSpPr/>
          <p:nvPr>
            <p:custDataLst>
              <p:tags r:id="rId5"/>
            </p:custDataLst>
          </p:nvPr>
        </p:nvSpPr>
        <p:spPr>
          <a:xfrm>
            <a:off x="1730650" y="1917927"/>
            <a:ext cx="9161974" cy="1214887"/>
          </a:xfrm>
          <a:prstGeom prst="wedgeRoundRectCallout">
            <a:avLst>
              <a:gd name="adj1" fmla="val 226"/>
              <a:gd name="adj2" fmla="val 117667"/>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1552D1"/>
                </a:solidFill>
                <a:effectLst/>
                <a:uLnTx/>
                <a:uFillTx/>
                <a:latin typeface="仿宋" panose="02010609060101010101" charset="-122"/>
                <a:ea typeface="仿宋" panose="02010609060101010101" charset="-122"/>
                <a:cs typeface="Arial"/>
                <a:sym typeface="Arial" panose="020b0604020202020204" pitchFamily="34" charset="0"/>
              </a:rPr>
              <a:t>晚清政府完了，清朝社会完了，这个时代灭亡了！</a:t>
            </a:r>
          </a:p>
        </p:txBody>
      </p:sp>
    </p:spTree>
    <p:extLst>
      <p:ext uri="{BB962C8B-B14F-4D97-AF65-F5344CB8AC3E}">
        <p14:creationId xmlns:p14="http://schemas.microsoft.com/office/powerpoint/2010/main" val="877386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0" name="矩形 39"/>
          <p:cNvSpPr/>
          <p:nvPr>
            <p:custDataLst>
              <p:tags r:id="rId3"/>
            </p:custDataLst>
          </p:nvPr>
        </p:nvSpPr>
        <p:spPr>
          <a:xfrm>
            <a:off x="11871960" y="90805"/>
            <a:ext cx="76200" cy="32702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Arial"/>
            </a:endParaRPr>
          </a:p>
        </p:txBody>
      </p:sp>
      <p:sp>
        <p:nvSpPr>
          <p:cNvPr id="4" name="平行四边形 3"/>
          <p:cNvSpPr/>
          <p:nvPr>
            <p:custDataLst>
              <p:tags r:id="rId4"/>
            </p:custDataLst>
          </p:nvPr>
        </p:nvSpPr>
        <p:spPr>
          <a:xfrm>
            <a:off x="172085" y="105410"/>
            <a:ext cx="259080" cy="31242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Calibri"/>
              <a:ea typeface="宋体" panose="02010600030101010101" pitchFamily="2" charset="-122"/>
              <a:cs typeface="Arial"/>
            </a:endParaRPr>
          </a:p>
        </p:txBody>
      </p:sp>
      <p:sp>
        <p:nvSpPr>
          <p:cNvPr id="3" name="文本框 2"/>
          <p:cNvSpPr txBox="1"/>
          <p:nvPr>
            <p:custDataLst>
              <p:tags r:id="rId5"/>
            </p:custDataLst>
          </p:nvPr>
        </p:nvSpPr>
        <p:spPr>
          <a:xfrm>
            <a:off x="377024" y="753072"/>
            <a:ext cx="10597773" cy="523220"/>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隶书" panose="02010509060101010101" charset="-122"/>
                <a:sym typeface="+mn-ea"/>
              </a:rPr>
              <a:t>如民族资本家秦仲义和封建势力代表人物庞太监之间的对话交锋：</a:t>
            </a:r>
          </a:p>
        </p:txBody>
      </p:sp>
      <p:sp>
        <p:nvSpPr>
          <p:cNvPr id="8" name="圆角矩形标注 7"/>
          <p:cNvSpPr/>
          <p:nvPr>
            <p:custDataLst>
              <p:tags r:id="rId6"/>
            </p:custDataLst>
          </p:nvPr>
        </p:nvSpPr>
        <p:spPr>
          <a:xfrm>
            <a:off x="5959639" y="1296759"/>
            <a:ext cx="5358185" cy="634365"/>
          </a:xfrm>
          <a:prstGeom prst="wedgeRoundRectCallout">
            <a:avLst>
              <a:gd name="adj1" fmla="val -64722"/>
              <a:gd name="adj2" fmla="val 185953"/>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你敢改祖宗的章程，你就掉脑袋！</a:t>
            </a:r>
          </a:p>
        </p:txBody>
      </p:sp>
      <p:sp>
        <p:nvSpPr>
          <p:cNvPr id="9" name="圆角矩形标注 8"/>
          <p:cNvSpPr/>
          <p:nvPr>
            <p:custDataLst>
              <p:tags r:id="rId7"/>
            </p:custDataLst>
          </p:nvPr>
        </p:nvSpPr>
        <p:spPr>
          <a:xfrm>
            <a:off x="6682188" y="3161020"/>
            <a:ext cx="5208187" cy="887201"/>
          </a:xfrm>
          <a:prstGeom prst="wedgeRoundRectCallout">
            <a:avLst>
              <a:gd name="adj1" fmla="val -38663"/>
              <a:gd name="adj2" fmla="val 124125"/>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你最好放聪明点，不然你就没有命了，更发不了财！</a:t>
            </a:r>
          </a:p>
        </p:txBody>
      </p:sp>
      <p:sp>
        <p:nvSpPr>
          <p:cNvPr id="6" name="TextBox 5"/>
          <p:cNvSpPr txBox="1"/>
          <p:nvPr>
            <p:custDataLst>
              <p:tags r:id="rId8"/>
            </p:custDataLst>
          </p:nvPr>
        </p:nvSpPr>
        <p:spPr>
          <a:xfrm>
            <a:off x="301625" y="1939814"/>
            <a:ext cx="11646535" cy="3900363"/>
          </a:xfrm>
          <a:prstGeom prst="rect">
            <a:avLst/>
          </a:prstGeom>
          <a:noFill/>
        </p:spPr>
        <p:txBody>
          <a:bodyPr wrap="square">
            <a:sp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庞太监     </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那还用说吗？天下太平了：圣旨下来，谭嗣同问斩！</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告诉您，</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谁敢改祖宗的章程，谁就掉脑袋！①</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秦仲义　 </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我早就知道！</a:t>
            </a: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　　　　 茶客们忽然全静寂起来，几乎是闭住呼吸地听着。</a:t>
            </a:r>
            <a:endParaRPr kumimoji="0" lang="en-US" altLang="zh-CN"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庞太监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您聪明，二爷，要不然您怎么发财呢！②</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秦仲义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我那点财产，不值一提！③</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p:txBody>
      </p:sp>
      <p:sp>
        <p:nvSpPr>
          <p:cNvPr id="10" name="圆角矩形标注 9"/>
          <p:cNvSpPr/>
          <p:nvPr>
            <p:custDataLst>
              <p:tags r:id="rId9"/>
            </p:custDataLst>
          </p:nvPr>
        </p:nvSpPr>
        <p:spPr>
          <a:xfrm>
            <a:off x="3019701" y="6189817"/>
            <a:ext cx="4916363" cy="546337"/>
          </a:xfrm>
          <a:prstGeom prst="wedgeRoundRectCallout">
            <a:avLst>
              <a:gd name="adj1" fmla="val -15334"/>
              <a:gd name="adj2" fmla="val -119818"/>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我的财产哪能跟你庞总管比呢！</a:t>
            </a:r>
          </a:p>
        </p:txBody>
      </p:sp>
      <p:sp>
        <p:nvSpPr>
          <p:cNvPr id="18" name="标题 1">
            <a:extLst>
              <a:ext uri="{FF2B5EF4-FFF2-40B4-BE49-F238E27FC236}">
                <a16:creationId xmlns:a16="http://schemas.microsoft.com/office/drawing/2014/main" id="{8DDDC353-1E47-FB1D-0DF7-EDC4140875AC}"/>
              </a:ext>
            </a:extLst>
          </p:cNvPr>
          <p:cNvSpPr>
            <a:spLocks noGrp="1"/>
          </p:cNvSpPr>
          <p:nvPr>
            <p:ph type="title"/>
            <p:custDataLst>
              <p:tags r:id="rId10"/>
            </p:custDataLst>
          </p:nvPr>
        </p:nvSpPr>
        <p:spPr>
          <a:xfrm>
            <a:off x="377024" y="206734"/>
            <a:ext cx="4305440" cy="644055"/>
          </a:xfrm>
        </p:spPr>
        <p:txBody>
          <a:bodyPr>
            <a:normAutofit fontScale="90000"/>
          </a:bodyPr>
          <a:lstStyle/>
          <a:p>
            <a:r>
              <a:rPr lang="zh-CN" altLang="en-US" sz="3200">
                <a:solidFill>
                  <a:srgbClr val="C00000"/>
                </a:solidFill>
                <a:latin typeface="微软雅黑" pitchFamily="34" charset="-122"/>
                <a:ea typeface="微软雅黑" pitchFamily="34" charset="-122"/>
              </a:rPr>
              <a:t>戏剧语言：丰富的潜台词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0" name="矩形 39"/>
          <p:cNvSpPr/>
          <p:nvPr>
            <p:custDataLst>
              <p:tags r:id="rId3"/>
            </p:custDataLst>
          </p:nvPr>
        </p:nvSpPr>
        <p:spPr>
          <a:xfrm>
            <a:off x="11871960" y="90805"/>
            <a:ext cx="76200" cy="32702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black">
                  <a:lumMod val="75000"/>
                  <a:lumOff val="25000"/>
                </a:prstClr>
              </a:solidFill>
              <a:effectLst/>
              <a:uLnTx/>
              <a:uFillTx/>
              <a:latin typeface="字魂58号-创中黑" panose="00000500000000000000" pitchFamily="2" charset="-122"/>
              <a:ea typeface="字魂58号-创中黑" panose="00000500000000000000" pitchFamily="2" charset="-122"/>
              <a:cs typeface="Arial"/>
            </a:endParaRPr>
          </a:p>
        </p:txBody>
      </p:sp>
      <p:sp>
        <p:nvSpPr>
          <p:cNvPr id="4" name="平行四边形 3"/>
          <p:cNvSpPr/>
          <p:nvPr>
            <p:custDataLst>
              <p:tags r:id="rId4"/>
            </p:custDataLst>
          </p:nvPr>
        </p:nvSpPr>
        <p:spPr>
          <a:xfrm>
            <a:off x="172085" y="105410"/>
            <a:ext cx="259080" cy="31242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Calibri"/>
              <a:ea typeface="宋体" panose="02010600030101010101" pitchFamily="2" charset="-122"/>
              <a:cs typeface="Arial"/>
            </a:endParaRPr>
          </a:p>
        </p:txBody>
      </p:sp>
      <p:sp>
        <p:nvSpPr>
          <p:cNvPr id="6" name="TextBox 5"/>
          <p:cNvSpPr txBox="1"/>
          <p:nvPr>
            <p:custDataLst>
              <p:tags r:id="rId5"/>
            </p:custDataLst>
          </p:nvPr>
        </p:nvSpPr>
        <p:spPr>
          <a:xfrm>
            <a:off x="431165" y="2026419"/>
            <a:ext cx="11646535" cy="4018857"/>
          </a:xfrm>
          <a:prstGeom prst="rect">
            <a:avLst/>
          </a:prstGeom>
          <a:noFill/>
        </p:spPr>
        <p:txBody>
          <a:bodyPr wrap="square">
            <a:spAutoFit/>
          </a:bodyPr>
          <a:lstStyle/>
          <a:p>
            <a:pPr marL="0" marR="0" lvl="0" indent="0" algn="just" defTabSz="914400" rtl="0" eaLnBrk="1" fontAlgn="auto"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庞太监　</a:t>
            </a: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太客气了吧？</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您看，全北京城谁不知道秦二爷！您比做官的</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2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还厉害呢！听说呀，好些财主都讲维新！④</a:t>
            </a:r>
            <a:endParaRPr kumimoji="0" lang="en-US" altLang="zh-CN"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altLang="zh-CN"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秦仲义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不能这么说，我那点威风在您的面前可就施展不出来了！⑤</a:t>
            </a:r>
          </a:p>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　　　　 哈哈哈！</a:t>
            </a:r>
            <a:endPar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20000"/>
              </a:lnSpc>
              <a:spcBef>
                <a:spcPct val="0"/>
              </a:spcBef>
              <a:spcAft>
                <a:spcPct val="0"/>
              </a:spcAft>
              <a:buClrTx/>
              <a:buSzTx/>
              <a:buFontTx/>
              <a:buNone/>
              <a:defRPr/>
            </a:pPr>
            <a:endParaRPr kumimoji="0" lang="en-US" altLang="zh-CN" sz="28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endParaRPr>
          </a:p>
          <a:p>
            <a:pPr marL="0" marR="0" lvl="0" indent="0" algn="just" defTabSz="914400" rtl="0" eaLnBrk="1" fontAlgn="auto"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仿宋" panose="02010600040101010101" charset="-122"/>
                <a:ea typeface="华文仿宋" panose="02010600040101010101" charset="-122"/>
                <a:cs typeface="华文仿宋" panose="02010600040101010101" charset="-122"/>
                <a:sym typeface="Arial" panose="020b0604020202020204" pitchFamily="34" charset="0"/>
              </a:rPr>
              <a:t>庞太监　 </a:t>
            </a:r>
            <a:r>
              <a:rPr kumimoji="0" lang="zh-CN" altLang="en-US" sz="2800" b="1" i="0" u="sng"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华文仿宋" panose="02010600040101010101" charset="-122"/>
                <a:sym typeface="Arial" panose="020b0604020202020204" pitchFamily="34" charset="0"/>
              </a:rPr>
              <a:t>说得好，咱们就八仙过海，各显其能吧！哈哈哈！⑥</a:t>
            </a:r>
          </a:p>
        </p:txBody>
      </p:sp>
      <p:sp>
        <p:nvSpPr>
          <p:cNvPr id="11" name="圆角矩形标注 10"/>
          <p:cNvSpPr/>
          <p:nvPr>
            <p:custDataLst>
              <p:tags r:id="rId6"/>
            </p:custDataLst>
          </p:nvPr>
        </p:nvSpPr>
        <p:spPr>
          <a:xfrm>
            <a:off x="4905955" y="1276292"/>
            <a:ext cx="7171745" cy="974506"/>
          </a:xfrm>
          <a:prstGeom prst="wedgeRoundRectCallout">
            <a:avLst>
              <a:gd name="adj1" fmla="val -36494"/>
              <a:gd name="adj2" fmla="val 69398"/>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全北京城都知道你秦二爷，当然我也知道，而且我还知道你秦仲义讲维新。</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mn-ea"/>
              </a:rPr>
              <a:t>威胁秦仲义。</a:t>
            </a:r>
          </a:p>
        </p:txBody>
      </p:sp>
      <p:sp>
        <p:nvSpPr>
          <p:cNvPr id="12" name="圆角矩形标注 11"/>
          <p:cNvSpPr/>
          <p:nvPr>
            <p:custDataLst>
              <p:tags r:id="rId7"/>
            </p:custDataLst>
          </p:nvPr>
        </p:nvSpPr>
        <p:spPr>
          <a:xfrm>
            <a:off x="6060266" y="4500363"/>
            <a:ext cx="6017434" cy="1011555"/>
          </a:xfrm>
          <a:prstGeom prst="wedgeRoundRectCallout">
            <a:avLst>
              <a:gd name="adj1" fmla="val -58946"/>
              <a:gd name="adj2" fmla="val -55999"/>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我是有点威风，可是也没有你庞总管威风啊！</a:t>
            </a: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mn-ea"/>
              </a:rPr>
              <a:t>以退为进，反唇相讥。</a:t>
            </a:r>
          </a:p>
        </p:txBody>
      </p:sp>
      <p:sp>
        <p:nvSpPr>
          <p:cNvPr id="13" name="圆角矩形标注 12"/>
          <p:cNvSpPr/>
          <p:nvPr>
            <p:custDataLst>
              <p:tags r:id="rId8"/>
            </p:custDataLst>
          </p:nvPr>
        </p:nvSpPr>
        <p:spPr>
          <a:xfrm>
            <a:off x="2268509" y="6213356"/>
            <a:ext cx="7096870" cy="546338"/>
          </a:xfrm>
          <a:prstGeom prst="wedgeRoundRectCallout">
            <a:avLst>
              <a:gd name="adj1" fmla="val -4178"/>
              <a:gd name="adj2" fmla="val -94129"/>
              <a:gd name="adj3" fmla="val 16667"/>
            </a:avLst>
          </a:prstGeom>
          <a:solidFill>
            <a:schemeClr val="accent1">
              <a:lumMod val="20000"/>
              <a:lumOff val="80000"/>
            </a:schemeClr>
          </a:solidFill>
          <a:ln w="127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Arial"/>
                <a:sym typeface="Arial" panose="020b0604020202020204" pitchFamily="34" charset="0"/>
              </a:rPr>
              <a:t>那咱们就各人亮亮各人的本事，斗一斗吧！</a:t>
            </a:r>
          </a:p>
        </p:txBody>
      </p:sp>
      <p:sp>
        <p:nvSpPr>
          <p:cNvPr id="5" name="文本框 4">
            <a:extLst>
              <a:ext uri="{FF2B5EF4-FFF2-40B4-BE49-F238E27FC236}">
                <a16:creationId xmlns:a16="http://schemas.microsoft.com/office/drawing/2014/main" id="{30E7B0FA-4A01-8AF8-4775-FE37267A5ECF}"/>
              </a:ext>
            </a:extLst>
          </p:cNvPr>
          <p:cNvSpPr txBox="1"/>
          <p:nvPr>
            <p:custDataLst>
              <p:tags r:id="rId9"/>
            </p:custDataLst>
          </p:nvPr>
        </p:nvSpPr>
        <p:spPr>
          <a:xfrm>
            <a:off x="377024" y="753072"/>
            <a:ext cx="10597773" cy="523220"/>
          </a:xfrm>
          <a:prstGeom prst="rect">
            <a:avLst/>
          </a:prstGeom>
          <a:noFill/>
        </p:spPr>
        <p:txBody>
          <a:bodyPr wrap="non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隶书" panose="02010509060101010101" charset="-122"/>
                <a:sym typeface="+mn-ea"/>
              </a:rPr>
              <a:t>如民族资本家秦仲义和封建势力代表人物庞太监之间的对话交锋：</a:t>
            </a:r>
          </a:p>
        </p:txBody>
      </p:sp>
      <p:sp>
        <p:nvSpPr>
          <p:cNvPr id="7" name="标题 1">
            <a:extLst>
              <a:ext uri="{FF2B5EF4-FFF2-40B4-BE49-F238E27FC236}">
                <a16:creationId xmlns:a16="http://schemas.microsoft.com/office/drawing/2014/main" id="{B51A6BA7-D563-7040-008E-963AC5B0A814}"/>
              </a:ext>
            </a:extLst>
          </p:cNvPr>
          <p:cNvSpPr>
            <a:spLocks noGrp="1"/>
          </p:cNvSpPr>
          <p:nvPr>
            <p:ph type="title"/>
            <p:custDataLst>
              <p:tags r:id="rId10"/>
            </p:custDataLst>
          </p:nvPr>
        </p:nvSpPr>
        <p:spPr>
          <a:xfrm>
            <a:off x="377023" y="206735"/>
            <a:ext cx="4593875" cy="546337"/>
          </a:xfrm>
        </p:spPr>
        <p:txBody>
          <a:bodyPr>
            <a:normAutofit fontScale="90000"/>
          </a:bodyPr>
          <a:lstStyle/>
          <a:p>
            <a:r>
              <a:rPr lang="zh-CN" altLang="en-US" sz="3200">
                <a:solidFill>
                  <a:srgbClr val="C00000"/>
                </a:solidFill>
                <a:latin typeface="微软雅黑" pitchFamily="34" charset="-122"/>
                <a:ea typeface="微软雅黑" pitchFamily="34" charset="-122"/>
                <a:hlinkClick r:id="rId11" action="ppaction://hlinksldjump"/>
              </a:rPr>
              <a:t>戏剧语言：丰富的潜台词</a:t>
            </a:r>
            <a:endParaRPr lang="zh-CN" altLang="en-US" sz="320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872872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E492BA9-1584-9D3A-0D64-A2ED55DACE89}"/>
              </a:ext>
            </a:extLst>
          </p:cNvPr>
          <p:cNvSpPr>
            <a:spLocks noGrp="1"/>
          </p:cNvSpPr>
          <p:nvPr>
            <p:ph type="title"/>
            <p:custDataLst>
              <p:tags r:id="rId3"/>
            </p:custDataLst>
          </p:nvPr>
        </p:nvSpPr>
        <p:spPr>
          <a:xfrm>
            <a:off x="265706" y="63459"/>
            <a:ext cx="10515600" cy="835522"/>
          </a:xfrm>
        </p:spPr>
        <p:txBody>
          <a:bodyPr>
            <a:normAutofit/>
          </a:bodyPr>
          <a:lstStyle/>
          <a:p>
            <a:r>
              <a:rPr lang="zh-CN" altLang="en-US" sz="3600">
                <a:solidFill>
                  <a:srgbClr val="C00000"/>
                </a:solidFill>
                <a:latin typeface="微软雅黑" pitchFamily="34" charset="-122"/>
                <a:ea typeface="微软雅黑" pitchFamily="34" charset="-122"/>
              </a:rPr>
              <a:t>戏剧语言：富有动作性</a:t>
            </a:r>
            <a:r>
              <a:rPr lang="en-US" altLang="zh-CN" sz="3600">
                <a:solidFill>
                  <a:srgbClr val="C00000"/>
                </a:solidFill>
                <a:latin typeface="微软雅黑" pitchFamily="34" charset="-122"/>
                <a:ea typeface="微软雅黑" pitchFamily="34" charset="-122"/>
              </a:rPr>
              <a:t>——</a:t>
            </a:r>
            <a:r>
              <a:rPr lang="zh-CN" altLang="en-US" sz="3600">
                <a:solidFill>
                  <a:srgbClr val="C00000"/>
                </a:solidFill>
                <a:latin typeface="微软雅黑" pitchFamily="34" charset="-122"/>
                <a:ea typeface="微软雅黑" pitchFamily="34" charset="-122"/>
              </a:rPr>
              <a:t>推动戏剧冲突</a:t>
            </a:r>
          </a:p>
        </p:txBody>
      </p:sp>
      <p:sp>
        <p:nvSpPr>
          <p:cNvPr id="4" name="内容占位符 2">
            <a:extLst>
              <a:ext uri="{FF2B5EF4-FFF2-40B4-BE49-F238E27FC236}">
                <a16:creationId xmlns:a16="http://schemas.microsoft.com/office/drawing/2014/main" id="{DEB20803-E9D2-C5B9-8935-BC8AA14DB788}"/>
              </a:ext>
            </a:extLst>
          </p:cNvPr>
          <p:cNvSpPr>
            <a:spLocks noGrp="1"/>
          </p:cNvSpPr>
          <p:nvPr>
            <p:ph idx="1"/>
            <p:custDataLst>
              <p:tags r:id="rId4"/>
            </p:custDataLst>
          </p:nvPr>
        </p:nvSpPr>
        <p:spPr>
          <a:xfrm>
            <a:off x="265706" y="853979"/>
            <a:ext cx="11748714" cy="925526"/>
          </a:xfrm>
        </p:spPr>
        <p:txBody>
          <a:bodyPr>
            <a:normAutofit fontScale="92500" lnSpcReduction="20000"/>
          </a:bodyPr>
          <a:lstStyle/>
          <a:p>
            <a:pPr marL="0" indent="0">
              <a:lnSpc>
                <a:spcPct val="110000"/>
              </a:lnSpc>
              <a:spcBef>
                <a:spcPct val="0"/>
              </a:spcBef>
              <a:buNone/>
            </a:pPr>
            <a:r>
              <a:rPr lang="zh-CN" altLang="en-US" sz="3200" b="1"/>
              <a:t>比较</a:t>
            </a:r>
            <a:r>
              <a:rPr lang="zh-CN" altLang="en-US" sz="3200" b="1">
                <a:solidFill>
                  <a:srgbClr val="FF0000"/>
                </a:solidFill>
              </a:rPr>
              <a:t>修改后</a:t>
            </a:r>
            <a:r>
              <a:rPr lang="zh-CN" altLang="en-US" sz="3200" b="1"/>
              <a:t>的“二德子与常四爷起冲突”事件，气场和后果有什么区别？并探讨这种区别产生的原因。</a:t>
            </a:r>
          </a:p>
        </p:txBody>
      </p:sp>
      <p:sp>
        <p:nvSpPr>
          <p:cNvPr id="10" name="文本框 9">
            <a:extLst>
              <a:ext uri="{FF2B5EF4-FFF2-40B4-BE49-F238E27FC236}">
                <a16:creationId xmlns:a16="http://schemas.microsoft.com/office/drawing/2014/main" id="{238D7774-1ADD-264C-66EE-9FBCAE19919D}"/>
              </a:ext>
            </a:extLst>
          </p:cNvPr>
          <p:cNvSpPr txBox="1"/>
          <p:nvPr>
            <p:custDataLst>
              <p:tags r:id="rId5"/>
            </p:custDataLst>
          </p:nvPr>
        </p:nvSpPr>
        <p:spPr>
          <a:xfrm>
            <a:off x="177580" y="1779505"/>
            <a:ext cx="11748714" cy="4633961"/>
          </a:xfrm>
          <a:prstGeom prst="rect">
            <a:avLst/>
          </a:prstGeom>
          <a:noFill/>
        </p:spPr>
        <p:txBody>
          <a:bodyPr wrap="square">
            <a:spAutoFit/>
          </a:bodyPr>
          <a:lstStyle/>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二德子：</a:t>
            </a:r>
            <a:r>
              <a:rPr kumimoji="0" lang="zh-CN" altLang="en-US"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rPr>
              <a:t>这位爷，听了您这话我心里有点不是滋味儿。</a:t>
            </a:r>
            <a:endParaRPr kumimoji="0" lang="en-US" altLang="zh-CN"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endParaRPr>
          </a:p>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常四爷</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sym typeface="Wingdings" panose="05000000000000000000" pitchFamily="2" charset="2"/>
              </a:rPr>
              <a:t>：</a:t>
            </a:r>
            <a:r>
              <a:rPr kumimoji="0" lang="zh-CN" altLang="en-US"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rPr>
              <a:t>这位爷，我只是发表一下我的个人意见，如有冒犯，多多见谅。</a:t>
            </a:r>
            <a:endParaRPr kumimoji="0" lang="en-US" altLang="zh-CN"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endParaRPr>
          </a:p>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松二爷：（打量了二德子一番）我说这位爷</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（同书上）</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endParaRPr>
          </a:p>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二德子：</a:t>
            </a:r>
            <a:r>
              <a:rPr kumimoji="0" lang="zh-CN" altLang="en-US"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rPr>
              <a:t>这位爷，当差不当差对这事儿倒也没什么太大影响。</a:t>
            </a:r>
            <a:endParaRPr kumimoji="0" lang="en-US" altLang="zh-CN"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endParaRPr>
          </a:p>
          <a:p>
            <a:pPr marL="0" marR="0" lvl="0" indent="0" algn="l" defTabSz="914400" rtl="0" eaLnBrk="1" fontAlgn="auto" latinLnBrk="0" hangingPunct="1">
              <a:lnSpc>
                <a:spcPts val="45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常四爷：</a:t>
            </a:r>
            <a:r>
              <a:rPr kumimoji="0" lang="zh-CN" altLang="en-US" sz="3200" b="1" i="0" u="none" strike="noStrike" kern="1200" cap="none" spc="0" normalizeH="0" baseline="0" noProof="0">
                <a:ln>
                  <a:noFill/>
                </a:ln>
                <a:solidFill>
                  <a:srgbClr val="0070C0"/>
                </a:solidFill>
                <a:effectLst/>
                <a:uLnTx/>
                <a:uFillTx/>
                <a:latin typeface="楷体" panose="02010609060101010101" pitchFamily="49" charset="-122"/>
                <a:ea typeface="楷体" panose="02010609060101010101" pitchFamily="49" charset="-122"/>
                <a:cs typeface="Arial"/>
              </a:rPr>
              <a:t>这位爷，咱们现在的问题呢，主要是对洋人太客气了，他们实在是欺负人，把圆明园都烧掉了！咱们身为中国人，最好还是同仇敌忾，共同抗击外侮，这还得仰仗尊家啊！</a:t>
            </a:r>
          </a:p>
        </p:txBody>
      </p:sp>
    </p:spTree>
    <p:extLst>
      <p:ext uri="{BB962C8B-B14F-4D97-AF65-F5344CB8AC3E}">
        <p14:creationId xmlns:p14="http://schemas.microsoft.com/office/powerpoint/2010/main" val="36322117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 name="文本框 6">
            <a:extLst>
              <a:ext uri="{FF2B5EF4-FFF2-40B4-BE49-F238E27FC236}">
                <a16:creationId xmlns:a16="http://schemas.microsoft.com/office/drawing/2014/main" id="{6458CDC6-796F-D13A-1AB4-2A2CF4D516DC}"/>
              </a:ext>
            </a:extLst>
          </p:cNvPr>
          <p:cNvSpPr txBox="1"/>
          <p:nvPr>
            <p:custDataLst>
              <p:tags r:id="rId3"/>
            </p:custDataLst>
          </p:nvPr>
        </p:nvSpPr>
        <p:spPr>
          <a:xfrm>
            <a:off x="8174607" y="448731"/>
            <a:ext cx="3879243" cy="3108543"/>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Calibri"/>
                <a:ea typeface="宋体" panose="02010600030101010101" pitchFamily="2" charset="-122"/>
                <a:cs typeface="Arial"/>
              </a:rPr>
              <a:t>这几句话就像台阶一样，一步步把双方的情绪推向更高一层的愤怒，最终到达顶点</a:t>
            </a:r>
            <a:r>
              <a:rPr kumimoji="0" lang="en-US" altLang="zh-CN" sz="2800" b="1" i="0" u="none" strike="noStrike" kern="1200" cap="none" spc="0" normalizeH="0" baseline="0" noProof="0">
                <a:ln>
                  <a:noFill/>
                </a:ln>
                <a:solidFill>
                  <a:prstClr val="black"/>
                </a:solidFill>
                <a:effectLst/>
                <a:uLnTx/>
                <a:uFillTx/>
                <a:latin typeface="Calibri"/>
                <a:ea typeface="宋体" panose="02010600030101010101" pitchFamily="2" charset="-122"/>
                <a:cs typeface="Arial"/>
              </a:rPr>
              <a:t>——</a:t>
            </a:r>
            <a:r>
              <a:rPr kumimoji="0" lang="zh-CN" altLang="en-US" sz="2800" b="1" i="0" u="none" strike="noStrike" kern="1200" cap="none" spc="0" normalizeH="0" baseline="0" noProof="0">
                <a:ln>
                  <a:noFill/>
                </a:ln>
                <a:solidFill>
                  <a:prstClr val="black"/>
                </a:solidFill>
                <a:effectLst/>
                <a:uLnTx/>
                <a:uFillTx/>
                <a:latin typeface="Calibri"/>
                <a:ea typeface="宋体" panose="02010600030101010101" pitchFamily="2" charset="-122"/>
                <a:cs typeface="Arial"/>
              </a:rPr>
              <a:t>二德子要打人了！这就是</a:t>
            </a:r>
            <a:r>
              <a:rPr kumimoji="0" lang="zh-CN" altLang="en-US" sz="2800" b="1" i="0" u="none" strike="noStrike" kern="1200" cap="none" spc="0" normalizeH="0" baseline="0" noProof="0">
                <a:ln>
                  <a:noFill/>
                </a:ln>
                <a:solidFill>
                  <a:srgbClr val="FF0000"/>
                </a:solidFill>
                <a:effectLst/>
                <a:uLnTx/>
                <a:uFillTx/>
                <a:latin typeface="Calibri"/>
                <a:ea typeface="宋体" panose="02010600030101010101" pitchFamily="2" charset="-122"/>
                <a:cs typeface="Arial"/>
              </a:rPr>
              <a:t>矛盾冲突重重累积、推向高潮的过程</a:t>
            </a:r>
            <a:r>
              <a:rPr kumimoji="0" lang="zh-CN" altLang="en-US" sz="2800" b="1" i="0" u="none" strike="noStrike" kern="1200" cap="none" spc="0" normalizeH="0" baseline="0" noProof="0">
                <a:ln>
                  <a:noFill/>
                </a:ln>
                <a:solidFill>
                  <a:prstClr val="black"/>
                </a:solidFill>
                <a:effectLst/>
                <a:uLnTx/>
                <a:uFillTx/>
                <a:latin typeface="Calibri"/>
                <a:ea typeface="宋体" panose="02010600030101010101" pitchFamily="2" charset="-122"/>
                <a:cs typeface="Arial"/>
              </a:rPr>
              <a:t>。</a:t>
            </a:r>
          </a:p>
        </p:txBody>
      </p:sp>
      <p:sp>
        <p:nvSpPr>
          <p:cNvPr id="9" name="文本框 8">
            <a:extLst>
              <a:ext uri="{FF2B5EF4-FFF2-40B4-BE49-F238E27FC236}">
                <a16:creationId xmlns:a16="http://schemas.microsoft.com/office/drawing/2014/main" id="{9600595E-A61A-64F4-8051-3950AF00011F}"/>
              </a:ext>
            </a:extLst>
          </p:cNvPr>
          <p:cNvSpPr txBox="1"/>
          <p:nvPr>
            <p:custDataLst>
              <p:tags r:id="rId4"/>
            </p:custDataLst>
          </p:nvPr>
        </p:nvSpPr>
        <p:spPr>
          <a:xfrm>
            <a:off x="240527" y="313844"/>
            <a:ext cx="8028829"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 ①你这是对谁甩闲话呢？（二德子感觉受轻侮）</a:t>
            </a:r>
          </a:p>
        </p:txBody>
      </p:sp>
      <p:sp>
        <p:nvSpPr>
          <p:cNvPr id="10" name="箭头: 右 9">
            <a:extLst>
              <a:ext uri="{FF2B5EF4-FFF2-40B4-BE49-F238E27FC236}">
                <a16:creationId xmlns:a16="http://schemas.microsoft.com/office/drawing/2014/main" id="{632F5393-E76C-5052-391F-15B14F23D927}"/>
              </a:ext>
            </a:extLst>
          </p:cNvPr>
          <p:cNvSpPr/>
          <p:nvPr>
            <p:custDataLst>
              <p:tags r:id="rId5"/>
            </p:custDataLst>
          </p:nvPr>
        </p:nvSpPr>
        <p:spPr>
          <a:xfrm rot="5400000">
            <a:off x="3616661" y="1030065"/>
            <a:ext cx="600701" cy="2445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Arial"/>
            </a:endParaRPr>
          </a:p>
        </p:txBody>
      </p:sp>
      <p:sp>
        <p:nvSpPr>
          <p:cNvPr id="18" name="文本框 17">
            <a:extLst>
              <a:ext uri="{FF2B5EF4-FFF2-40B4-BE49-F238E27FC236}">
                <a16:creationId xmlns:a16="http://schemas.microsoft.com/office/drawing/2014/main" id="{3E3CCF7F-D1B0-33DE-5EBC-3B3A54B9CFB9}"/>
              </a:ext>
            </a:extLst>
          </p:cNvPr>
          <p:cNvSpPr txBox="1"/>
          <p:nvPr>
            <p:custDataLst>
              <p:tags r:id="rId6"/>
            </p:custDataLst>
          </p:nvPr>
        </p:nvSpPr>
        <p:spPr>
          <a:xfrm>
            <a:off x="334949" y="1579031"/>
            <a:ext cx="7329116"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②花钱喝茶，难道还教谁管着吗？ （常四爷）</a:t>
            </a:r>
          </a:p>
        </p:txBody>
      </p:sp>
      <p:sp>
        <p:nvSpPr>
          <p:cNvPr id="23" name="文本框 22">
            <a:extLst>
              <a:ext uri="{FF2B5EF4-FFF2-40B4-BE49-F238E27FC236}">
                <a16:creationId xmlns:a16="http://schemas.microsoft.com/office/drawing/2014/main" id="{31CE9FE8-EA03-BFF3-AC08-92E072851CEF}"/>
              </a:ext>
            </a:extLst>
          </p:cNvPr>
          <p:cNvSpPr txBox="1"/>
          <p:nvPr>
            <p:custDataLst>
              <p:tags r:id="rId7"/>
            </p:custDataLst>
          </p:nvPr>
        </p:nvSpPr>
        <p:spPr>
          <a:xfrm>
            <a:off x="869674" y="2788559"/>
            <a:ext cx="6094674"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激怒二德子，引来胆小的松二爷劝和。</a:t>
            </a:r>
          </a:p>
        </p:txBody>
      </p:sp>
      <p:sp>
        <p:nvSpPr>
          <p:cNvPr id="24" name="箭头: 右 23">
            <a:extLst>
              <a:ext uri="{FF2B5EF4-FFF2-40B4-BE49-F238E27FC236}">
                <a16:creationId xmlns:a16="http://schemas.microsoft.com/office/drawing/2014/main" id="{30775BC4-C469-06E0-2BF3-B608956DAC94}"/>
              </a:ext>
            </a:extLst>
          </p:cNvPr>
          <p:cNvSpPr/>
          <p:nvPr>
            <p:custDataLst>
              <p:tags r:id="rId8"/>
            </p:custDataLst>
          </p:nvPr>
        </p:nvSpPr>
        <p:spPr>
          <a:xfrm rot="5400000">
            <a:off x="3616661" y="2279420"/>
            <a:ext cx="600701" cy="2445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Arial"/>
            </a:endParaRPr>
          </a:p>
        </p:txBody>
      </p:sp>
      <p:sp>
        <p:nvSpPr>
          <p:cNvPr id="28" name="文本框 27">
            <a:extLst>
              <a:ext uri="{FF2B5EF4-FFF2-40B4-BE49-F238E27FC236}">
                <a16:creationId xmlns:a16="http://schemas.microsoft.com/office/drawing/2014/main" id="{5049BC5E-E03E-B4E0-35F7-DF8B5C450A57}"/>
              </a:ext>
            </a:extLst>
          </p:cNvPr>
          <p:cNvSpPr txBox="1"/>
          <p:nvPr>
            <p:custDataLst>
              <p:tags r:id="rId9"/>
            </p:custDataLst>
          </p:nvPr>
        </p:nvSpPr>
        <p:spPr>
          <a:xfrm>
            <a:off x="334949" y="3810302"/>
            <a:ext cx="9524669"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③你管我当差不当差呢！（二德子感觉受蔑视和侮辱）</a:t>
            </a: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endParaRPr>
          </a:p>
        </p:txBody>
      </p:sp>
      <p:sp>
        <p:nvSpPr>
          <p:cNvPr id="29" name="箭头: 右 28">
            <a:extLst>
              <a:ext uri="{FF2B5EF4-FFF2-40B4-BE49-F238E27FC236}">
                <a16:creationId xmlns:a16="http://schemas.microsoft.com/office/drawing/2014/main" id="{DCDE93E7-1230-879D-C1A5-1919FA5ACAE9}"/>
              </a:ext>
            </a:extLst>
          </p:cNvPr>
          <p:cNvSpPr/>
          <p:nvPr>
            <p:custDataLst>
              <p:tags r:id="rId10"/>
            </p:custDataLst>
          </p:nvPr>
        </p:nvSpPr>
        <p:spPr>
          <a:xfrm rot="5400000">
            <a:off x="3655401" y="3451140"/>
            <a:ext cx="523222" cy="2445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Arial"/>
            </a:endParaRPr>
          </a:p>
        </p:txBody>
      </p:sp>
      <p:sp>
        <p:nvSpPr>
          <p:cNvPr id="30" name="箭头: 右 29">
            <a:extLst>
              <a:ext uri="{FF2B5EF4-FFF2-40B4-BE49-F238E27FC236}">
                <a16:creationId xmlns:a16="http://schemas.microsoft.com/office/drawing/2014/main" id="{85E98832-78DB-8717-FFE7-7D6234E36323}"/>
              </a:ext>
            </a:extLst>
          </p:cNvPr>
          <p:cNvSpPr/>
          <p:nvPr>
            <p:custDataLst>
              <p:tags r:id="rId11"/>
            </p:custDataLst>
          </p:nvPr>
        </p:nvSpPr>
        <p:spPr>
          <a:xfrm rot="5400000">
            <a:off x="3655401" y="4472882"/>
            <a:ext cx="523222" cy="2445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Arial"/>
            </a:endParaRPr>
          </a:p>
        </p:txBody>
      </p:sp>
      <p:sp>
        <p:nvSpPr>
          <p:cNvPr id="34" name="文本框 33">
            <a:extLst>
              <a:ext uri="{FF2B5EF4-FFF2-40B4-BE49-F238E27FC236}">
                <a16:creationId xmlns:a16="http://schemas.microsoft.com/office/drawing/2014/main" id="{4D3E77C5-0FB3-FAC6-4B5B-8F7FBD2B2BAA}"/>
              </a:ext>
            </a:extLst>
          </p:cNvPr>
          <p:cNvSpPr txBox="1"/>
          <p:nvPr>
            <p:custDataLst>
              <p:tags r:id="rId12"/>
            </p:custDataLst>
          </p:nvPr>
        </p:nvSpPr>
        <p:spPr>
          <a:xfrm>
            <a:off x="334949" y="4874617"/>
            <a:ext cx="10916147" cy="954107"/>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激怒常四爷→</a:t>
            </a:r>
            <a:r>
              <a:rPr kumimoji="0" lang="en-US" altLang="zh-CN"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 </a:t>
            </a: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④要抖威风，跟洋人干去，洋人厉害！英法联军烧了圆明园，尊家吃着官饷，可没见您去冲锋打仗！（常四爷）</a:t>
            </a: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endParaRPr>
          </a:p>
        </p:txBody>
      </p:sp>
      <p:sp>
        <p:nvSpPr>
          <p:cNvPr id="38" name="文本框 37">
            <a:extLst>
              <a:ext uri="{FF2B5EF4-FFF2-40B4-BE49-F238E27FC236}">
                <a16:creationId xmlns:a16="http://schemas.microsoft.com/office/drawing/2014/main" id="{2E04266E-B699-F1FB-64D5-91E50A9B0CEA}"/>
              </a:ext>
            </a:extLst>
          </p:cNvPr>
          <p:cNvSpPr txBox="1"/>
          <p:nvPr>
            <p:custDataLst>
              <p:tags r:id="rId13"/>
            </p:custDataLst>
          </p:nvPr>
        </p:nvSpPr>
        <p:spPr>
          <a:xfrm>
            <a:off x="869674" y="6334780"/>
            <a:ext cx="7869803" cy="523220"/>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rPr>
              <a:t>二德子被彻底激怒而爆发，要动手打人。</a:t>
            </a:r>
            <a:endParaRPr kumimoji="0" lang="zh-CN" altLang="en-US" sz="18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Arial"/>
            </a:endParaRPr>
          </a:p>
        </p:txBody>
      </p:sp>
      <p:sp>
        <p:nvSpPr>
          <p:cNvPr id="39" name="箭头: 右 38">
            <a:extLst>
              <a:ext uri="{FF2B5EF4-FFF2-40B4-BE49-F238E27FC236}">
                <a16:creationId xmlns:a16="http://schemas.microsoft.com/office/drawing/2014/main" id="{88D244ED-1D0E-B692-A718-45F7224040EC}"/>
              </a:ext>
            </a:extLst>
          </p:cNvPr>
          <p:cNvSpPr/>
          <p:nvPr>
            <p:custDataLst>
              <p:tags r:id="rId14"/>
            </p:custDataLst>
          </p:nvPr>
        </p:nvSpPr>
        <p:spPr>
          <a:xfrm rot="5400000">
            <a:off x="3655400" y="5962859"/>
            <a:ext cx="523222" cy="2445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Arial"/>
            </a:endParaRPr>
          </a:p>
        </p:txBody>
      </p:sp>
      <p:sp>
        <p:nvSpPr>
          <p:cNvPr id="40" name="标题 1">
            <a:extLst>
              <a:ext uri="{FF2B5EF4-FFF2-40B4-BE49-F238E27FC236}">
                <a16:creationId xmlns:a16="http://schemas.microsoft.com/office/drawing/2014/main" id="{1658B76E-A3D5-420D-2857-B9229757AD93}"/>
              </a:ext>
            </a:extLst>
          </p:cNvPr>
          <p:cNvSpPr>
            <a:spLocks noGrp="1"/>
          </p:cNvSpPr>
          <p:nvPr>
            <p:ph type="title"/>
            <p:custDataLst>
              <p:tags r:id="rId15"/>
            </p:custDataLst>
          </p:nvPr>
        </p:nvSpPr>
        <p:spPr>
          <a:xfrm>
            <a:off x="7269461" y="5760868"/>
            <a:ext cx="4784389" cy="835522"/>
          </a:xfrm>
        </p:spPr>
        <p:txBody>
          <a:bodyPr>
            <a:normAutofit/>
          </a:bodyPr>
          <a:lstStyle/>
          <a:p>
            <a:r>
              <a:rPr lang="zh-CN" altLang="en-US" sz="3600">
                <a:solidFill>
                  <a:srgbClr val="C00000"/>
                </a:solidFill>
                <a:latin typeface="微软雅黑" pitchFamily="34" charset="-122"/>
                <a:ea typeface="微软雅黑" pitchFamily="34" charset="-122"/>
                <a:hlinkClick r:id="rId16" action="ppaction://hlinksldjump"/>
              </a:rPr>
              <a:t>戏剧语言：富有动作性</a:t>
            </a:r>
            <a:endParaRPr lang="zh-CN" altLang="en-US" sz="360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0892167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childTnLst>
                    </p:cTn>
                  </p:par>
                  <p:par>
                    <p:cTn id="32" fill="hold" nodeType="clickPar">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500"/>
                                        <p:tgtEl>
                                          <p:spTgt spid="34"/>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ppt_x"/>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8" grpId="0"/>
      <p:bldP spid="23" grpId="0"/>
      <p:bldP spid="24" grpId="0" animBg="1"/>
      <p:bldP spid="28" grpId="0"/>
      <p:bldP spid="29" grpId="0" animBg="1"/>
      <p:bldP spid="30" grpId="0" animBg="1"/>
      <p:bldP spid="34" grpId="0"/>
      <p:bldP spid="38" grpId="0"/>
      <p:bldP spid="39" grpId="0" animBg="1"/>
      <p:bldP spid="4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313414" y="301515"/>
            <a:ext cx="10515600" cy="891181"/>
          </a:xfrm>
        </p:spPr>
        <p:txBody>
          <a:bodyPr/>
          <a:lstStyle/>
          <a:p>
            <a:r>
              <a:rPr lang="zh-CN" b="1">
                <a:solidFill>
                  <a:srgbClr val="FF0000"/>
                </a:solidFill>
                <a:latin typeface="楷体" panose="02010609060101010101" charset="-122"/>
                <a:ea typeface="楷体" panose="02010609060101010101" charset="-122"/>
                <a:cs typeface="楷体" panose="02010609060101010101" charset="-122"/>
                <a:sym typeface="+mn-ea"/>
                <a:hlinkClick r:id="rId4" action="ppaction://hlinksldjump"/>
              </a:rPr>
              <a:t>富有</a:t>
            </a:r>
            <a:r>
              <a:rPr lang="zh-CN" altLang="en-US" b="1">
                <a:solidFill>
                  <a:srgbClr val="FF0000"/>
                </a:solidFill>
                <a:latin typeface="楷体" panose="02010609060101010101" charset="-122"/>
                <a:ea typeface="楷体" panose="02010609060101010101" charset="-122"/>
                <a:cs typeface="楷体" panose="02010609060101010101" charset="-122"/>
                <a:sym typeface="+mn-ea"/>
                <a:hlinkClick r:id="rId4" action="ppaction://hlinksldjump"/>
              </a:rPr>
              <a:t>“</a:t>
            </a:r>
            <a:r>
              <a:rPr lang="zh-CN" b="1">
                <a:solidFill>
                  <a:srgbClr val="FF0000"/>
                </a:solidFill>
                <a:latin typeface="楷体" panose="02010609060101010101" charset="-122"/>
                <a:ea typeface="楷体" panose="02010609060101010101" charset="-122"/>
                <a:cs typeface="楷体" panose="02010609060101010101" charset="-122"/>
                <a:sym typeface="+mn-ea"/>
                <a:hlinkClick r:id="rId4" action="ppaction://hlinksldjump"/>
              </a:rPr>
              <a:t>京味</a:t>
            </a:r>
            <a:r>
              <a:rPr lang="zh-CN" altLang="en-US" b="1">
                <a:solidFill>
                  <a:srgbClr val="FF0000"/>
                </a:solidFill>
                <a:latin typeface="楷体" panose="02010609060101010101" charset="-122"/>
                <a:ea typeface="楷体" panose="02010609060101010101" charset="-122"/>
                <a:cs typeface="楷体" panose="02010609060101010101" charset="-122"/>
                <a:sym typeface="+mn-ea"/>
                <a:hlinkClick r:id="rId4" action="ppaction://hlinksldjump"/>
              </a:rPr>
              <a:t>”</a:t>
            </a:r>
            <a:r>
              <a:rPr lang="zh-CN" altLang="en-US" sz="4000" b="1">
                <a:solidFill>
                  <a:srgbClr val="0070C0"/>
                </a:solidFill>
                <a:latin typeface="楷体" panose="02010609060101010101" charset="-122"/>
                <a:ea typeface="楷体" panose="02010609060101010101" charset="-122"/>
                <a:cs typeface="楷体" panose="02010609060101010101" charset="-122"/>
                <a:sym typeface="+mn-ea"/>
              </a:rPr>
              <a:t>（动听易懂，具有地域色彩）</a:t>
            </a:r>
            <a:endParaRPr lang="zh-CN" altLang="en-US">
              <a:solidFill>
                <a:srgbClr val="0070C0"/>
              </a:solidFill>
            </a:endParaRPr>
          </a:p>
        </p:txBody>
      </p:sp>
      <p:sp>
        <p:nvSpPr>
          <p:cNvPr id="3" name="内容占位符 2"/>
          <p:cNvSpPr>
            <a:spLocks noGrp="1"/>
          </p:cNvSpPr>
          <p:nvPr>
            <p:ph idx="1"/>
            <p:custDataLst>
              <p:tags r:id="rId5"/>
            </p:custDataLst>
          </p:nvPr>
        </p:nvSpPr>
        <p:spPr>
          <a:xfrm>
            <a:off x="400878" y="1375604"/>
            <a:ext cx="11231632" cy="4750435"/>
          </a:xfrm>
          <a:ln>
            <a:noFill/>
          </a:ln>
        </p:spPr>
        <p:txBody>
          <a:bodyPr>
            <a:noAutofit/>
          </a:bodyPr>
          <a:lstStyle/>
          <a:p>
            <a:pPr marL="0" indent="0">
              <a:lnSpc>
                <a:spcPts val="4000"/>
              </a:lnSpc>
              <a:buNone/>
            </a:pP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北京文化孕育了老舍的创作。作为一位地道的北京人，老舍在裕泰茶馆里刻画了一大批老北京茶客。</a:t>
            </a:r>
          </a:p>
          <a:p>
            <a:pPr>
              <a:lnSpc>
                <a:spcPts val="4000"/>
              </a:lnSpc>
              <a:buFont typeface="Wingdings" panose="05000000000000000000" charset="0"/>
              <a:buChar char="ü"/>
            </a:pP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首先，“烂肉面”“斗蛐蛐”等</a:t>
            </a:r>
            <a:r>
              <a:rPr lang="zh-CN" altLang="en-US" noProof="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北京地域内的特有词汇的频繁出现</a:t>
            </a: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，淋漓尽致地展现了北京人的日常生活。</a:t>
            </a:r>
          </a:p>
          <a:p>
            <a:pPr>
              <a:lnSpc>
                <a:spcPts val="4000"/>
              </a:lnSpc>
              <a:buFont typeface="Wingdings" panose="05000000000000000000" charset="0"/>
              <a:buChar char="ü"/>
            </a:pP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其次，</a:t>
            </a:r>
            <a:r>
              <a:rPr lang="zh-CN" altLang="en-US" noProof="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“儿化”语言的使用</a:t>
            </a: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，如“洋玩意儿”、“一块儿”、“烟泡儿”等儿化音也带有老北京风味；</a:t>
            </a:r>
          </a:p>
          <a:p>
            <a:pPr>
              <a:lnSpc>
                <a:spcPts val="4000"/>
              </a:lnSpc>
              <a:buFont typeface="Wingdings" panose="05000000000000000000" charset="0"/>
              <a:buChar char="ü"/>
            </a:pP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最后，</a:t>
            </a:r>
            <a:r>
              <a:rPr lang="zh-CN" altLang="en-US" noProof="0">
                <a:ln>
                  <a:noFill/>
                </a:ln>
                <a:solidFill>
                  <a:srgbClr val="FF0000"/>
                </a:solidFill>
                <a:effectLst/>
                <a:uLnTx/>
                <a:uFillTx/>
                <a:latin typeface="黑体" panose="02010609060101010101" charset="-122"/>
                <a:ea typeface="黑体" panose="02010609060101010101" charset="-122"/>
                <a:cs typeface="黑体" panose="02010609060101010101" charset="-122"/>
                <a:sym typeface="+mn-ea"/>
              </a:rPr>
              <a:t>人物对话在称谓上也颇为讲究</a:t>
            </a:r>
            <a:r>
              <a:rPr lang="zh-CN" altLang="en-US"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rPr>
              <a:t>，例如“您”和“爷”的频繁使用“您喝这个！”“我说这位爷，您是营里当差的吧？”“秦二爷”、“三爷”等京味儿十足，展现了浓郁的地域风貌。</a:t>
            </a:r>
          </a:p>
          <a:p>
            <a:pPr marL="0" indent="0">
              <a:lnSpc>
                <a:spcPts val="4000"/>
              </a:lnSpc>
              <a:buNone/>
            </a:pPr>
            <a:endParaRPr lang="zh-CN" altLang="en-US" u="sng" noProof="0">
              <a:ln>
                <a:noFill/>
              </a:ln>
              <a:solidFill>
                <a:prstClr val="black"/>
              </a:solidFill>
              <a:effectLst/>
              <a:uLnTx/>
              <a:uFillTx/>
              <a:latin typeface="黑体" panose="02010609060101010101" charset="-122"/>
              <a:ea typeface="黑体" panose="02010609060101010101" charset="-122"/>
              <a:cs typeface="黑体" panose="02010609060101010101" charset="-122"/>
              <a:sym typeface="+mn-ea"/>
            </a:endParaRPr>
          </a:p>
        </p:txBody>
      </p:sp>
      <p:grpSp>
        <p:nvGrpSpPr>
          <p:cNvPr id="9" name="组合 8">
            <a:extLst>
              <a:ext uri="{FF2B5EF4-FFF2-40B4-BE49-F238E27FC236}">
                <a16:creationId xmlns:a16="http://schemas.microsoft.com/office/drawing/2014/main" id="{CC1E2E91-D946-96E2-E857-A6B946D49051}"/>
              </a:ext>
            </a:extLst>
          </p:cNvPr>
          <p:cNvGrpSpPr/>
          <p:nvPr>
            <p:custDataLst>
              <p:tags r:id="rId6"/>
            </p:custDataLst>
          </p:nvPr>
        </p:nvGrpSpPr>
        <p:grpSpPr>
          <a:xfrm>
            <a:off x="10440064" y="5485891"/>
            <a:ext cx="1730734" cy="1372109"/>
            <a:chOff x="5333773" y="1191035"/>
            <a:chExt cx="1450684" cy="1236501"/>
          </a:xfrm>
        </p:grpSpPr>
        <p:pic>
          <p:nvPicPr>
            <p:cNvPr id="10" name="图片 9">
              <a:extLst>
                <a:ext uri="{FF2B5EF4-FFF2-40B4-BE49-F238E27FC236}">
                  <a16:creationId xmlns:a16="http://schemas.microsoft.com/office/drawing/2014/main" id="{512B11D4-79A9-7ACA-3061-089A10231B7B}"/>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86249" t="70373" r="1456" b="11596"/>
            <a:stretch>
              <a:fillRect/>
            </a:stretch>
          </p:blipFill>
          <p:spPr>
            <a:xfrm>
              <a:off x="5435233" y="1191035"/>
              <a:ext cx="1349224" cy="1236501"/>
            </a:xfrm>
            <a:prstGeom prst="rect">
              <a:avLst/>
            </a:prstGeom>
          </p:spPr>
        </p:pic>
        <p:sp>
          <p:nvSpPr>
            <p:cNvPr id="11" name="文本框 10">
              <a:extLst>
                <a:ext uri="{FF2B5EF4-FFF2-40B4-BE49-F238E27FC236}">
                  <a16:creationId xmlns:a16="http://schemas.microsoft.com/office/drawing/2014/main" id="{EEBB4F12-8032-78E6-E222-6882CEC698D7}"/>
                </a:ext>
              </a:extLst>
            </p:cNvPr>
            <p:cNvSpPr txBox="1"/>
            <p:nvPr>
              <p:custDataLst>
                <p:tags r:id="rId9"/>
              </p:custDataLst>
            </p:nvPr>
          </p:nvSpPr>
          <p:spPr>
            <a:xfrm>
              <a:off x="5333773" y="1191035"/>
              <a:ext cx="6451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Arial"/>
                </a:rPr>
                <a:t>京味</a:t>
              </a:r>
            </a:p>
          </p:txBody>
        </p:sp>
      </p:grpSp>
    </p:spTree>
    <p:extLst>
      <p:ext uri="{BB962C8B-B14F-4D97-AF65-F5344CB8AC3E}">
        <p14:creationId xmlns:p14="http://schemas.microsoft.com/office/powerpoint/2010/main" val="14548990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63490" name="Text Box 2"/>
          <p:cNvSpPr txBox="1"/>
          <p:nvPr>
            <p:custDataLst>
              <p:tags r:id="rId4"/>
            </p:custDataLst>
          </p:nvPr>
        </p:nvSpPr>
        <p:spPr>
          <a:xfrm>
            <a:off x="642495" y="367389"/>
            <a:ext cx="2031325"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课堂小结</a:t>
            </a:r>
          </a:p>
        </p:txBody>
      </p:sp>
      <p:sp>
        <p:nvSpPr>
          <p:cNvPr id="2" name="Text Box 4"/>
          <p:cNvSpPr txBox="1"/>
          <p:nvPr>
            <p:custDataLst>
              <p:tags r:id="rId5"/>
            </p:custDataLst>
          </p:nvPr>
        </p:nvSpPr>
        <p:spPr>
          <a:xfrm>
            <a:off x="1022444" y="1457179"/>
            <a:ext cx="5724644"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茶馆</a:t>
            </a: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的独特的语言艺术</a:t>
            </a:r>
          </a:p>
        </p:txBody>
      </p:sp>
      <p:sp>
        <p:nvSpPr>
          <p:cNvPr id="100" name="文本框 99"/>
          <p:cNvSpPr txBox="1"/>
          <p:nvPr>
            <p:custDataLst>
              <p:tags r:id="rId6"/>
            </p:custDataLst>
          </p:nvPr>
        </p:nvSpPr>
        <p:spPr>
          <a:xfrm>
            <a:off x="928101" y="2326975"/>
            <a:ext cx="10821213" cy="3670236"/>
          </a:xfrm>
          <a:prstGeom prst="rect">
            <a:avLst/>
          </a:prstGeom>
          <a:noFill/>
          <a:ln w="9525">
            <a:noFill/>
          </a:ln>
        </p:spPr>
        <p:txBody>
          <a:bodyPr wrap="square">
            <a:spAutoFit/>
          </a:bodyPr>
          <a:lstStyle/>
          <a:p>
            <a:pPr marL="0" marR="0" lvl="0" indent="266700" algn="l" defTabSz="9144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①高度个性化（体现人物性格）</a:t>
            </a:r>
          </a:p>
          <a:p>
            <a:pPr marL="0" marR="0" lvl="0" indent="266700" algn="l" defTabSz="9144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②丰富的潜台词</a:t>
            </a:r>
          </a:p>
          <a:p>
            <a:pPr marL="0" marR="0" lvl="0" indent="266700" algn="l" defTabSz="9144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③富有动作性（推动戏剧冲突）</a:t>
            </a:r>
          </a:p>
          <a:p>
            <a:pPr marL="0" marR="0" lvl="0" indent="266700" algn="l" defTabSz="9144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④</a:t>
            </a:r>
            <a:r>
              <a:rPr kumimoji="0" lang="zh-CN"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富有韵味的</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r>
              <a:rPr kumimoji="0" lang="zh-CN"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京味</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r>
              <a:rPr kumimoji="0" lang="zh-CN"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语言</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（动听易懂，具有地域色彩）</a:t>
            </a:r>
            <a:endPar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a:p>
            <a:pPr marL="0" marR="0" lvl="0" indent="266700" algn="l" defTabSz="914400" rtl="0" eaLnBrk="1" fontAlgn="auto" latinLnBrk="0" hangingPunct="1">
              <a:lnSpc>
                <a:spcPct val="150000"/>
              </a:lnSpc>
              <a:spcBef>
                <a:spcPct val="0"/>
              </a:spcBef>
              <a:spcAft>
                <a:spcPct val="0"/>
              </a:spcAft>
              <a:buClrTx/>
              <a:buSzTx/>
              <a:buFontTx/>
              <a:buNone/>
              <a:defRPr/>
            </a:pPr>
            <a:endPar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p:txBody>
      </p:sp>
      <p:pic>
        <p:nvPicPr>
          <p:cNvPr id="105" name="图片 104"/>
          <p:cNvPicPr/>
          <p:nvPr>
            <p:custDataLst>
              <p:tags r:id="rId8"/>
            </p:custDataLst>
          </p:nvPr>
        </p:nvPicPr>
        <p:blipFill>
          <a:blip r:embed="rId7"/>
          <a:stretch>
            <a:fillRect/>
          </a:stretch>
        </p:blipFill>
        <p:spPr>
          <a:xfrm>
            <a:off x="8706758" y="1233714"/>
            <a:ext cx="3253013" cy="315394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iterate type="lt">
                                    <p:tmPct val="100000"/>
                                  </p:iterate>
                                  <p:childTnLst>
                                    <p:set>
                                      <p:cBhvr>
                                        <p:cTn id="6" dur="1" fill="hold">
                                          <p:stCondLst>
                                            <p:cond delay="0"/>
                                          </p:stCondLst>
                                        </p:cTn>
                                        <p:tgtEl>
                                          <p:spTgt spid="63490"/>
                                        </p:tgtEl>
                                        <p:attrNameLst>
                                          <p:attrName>style.visibility</p:attrName>
                                        </p:attrNameLst>
                                      </p:cBhvr>
                                      <p:to>
                                        <p:strVal val="visible"/>
                                      </p:to>
                                    </p:set>
                                    <p:animEffect transition="in" filter="strips(downRight)">
                                      <p:cBhvr>
                                        <p:cTn id="7" dur="75"/>
                                        <p:tgtEl>
                                          <p:spTgt spid="634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6" fill="hold" grpId="0" nodeType="clickEffect">
                                  <p:stCondLst>
                                    <p:cond delay="0"/>
                                  </p:stCondLst>
                                  <p:iterate type="lt">
                                    <p:tmPct val="100000"/>
                                  </p:iterate>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75"/>
                                        <p:tgtEl>
                                          <p:spTgt spid="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0">
                                            <p:txEl>
                                              <p:pRg st="0" end="0"/>
                                            </p:txEl>
                                          </p:spTgt>
                                        </p:tgtEl>
                                        <p:attrNameLst>
                                          <p:attrName>style.visibility</p:attrName>
                                        </p:attrNameLst>
                                      </p:cBhvr>
                                      <p:to>
                                        <p:strVal val="visible"/>
                                      </p:to>
                                    </p:set>
                                    <p:animEffect transition="in" filter="box(in)">
                                      <p:cBhvr>
                                        <p:cTn id="17" dur="2000"/>
                                        <p:tgtEl>
                                          <p:spTgt spid="100">
                                            <p:txEl>
                                              <p:pRg st="0" end="0"/>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100">
                                            <p:txEl>
                                              <p:pRg st="1" end="1"/>
                                            </p:txEl>
                                          </p:spTgt>
                                        </p:tgtEl>
                                        <p:attrNameLst>
                                          <p:attrName>style.visibility</p:attrName>
                                        </p:attrNameLst>
                                      </p:cBhvr>
                                      <p:to>
                                        <p:strVal val="visible"/>
                                      </p:to>
                                    </p:set>
                                    <p:animEffect transition="in" filter="box(in)">
                                      <p:cBhvr>
                                        <p:cTn id="20" dur="2000"/>
                                        <p:tgtEl>
                                          <p:spTgt spid="100">
                                            <p:txEl>
                                              <p:pRg st="1" end="1"/>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Effect transition="in" filter="box(in)">
                                      <p:cBhvr>
                                        <p:cTn id="23" dur="2000"/>
                                        <p:tgtEl>
                                          <p:spTgt spid="100">
                                            <p:txEl>
                                              <p:pRg st="2" end="2"/>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100">
                                            <p:txEl>
                                              <p:pRg st="3" end="3"/>
                                            </p:txEl>
                                          </p:spTgt>
                                        </p:tgtEl>
                                        <p:attrNameLst>
                                          <p:attrName>style.visibility</p:attrName>
                                        </p:attrNameLst>
                                      </p:cBhvr>
                                      <p:to>
                                        <p:strVal val="visible"/>
                                      </p:to>
                                    </p:set>
                                    <p:animEffect transition="in" filter="box(in)">
                                      <p:cBhvr>
                                        <p:cTn id="26" dur="2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Text Box 4"/>
          <p:cNvSpPr txBox="1"/>
          <p:nvPr>
            <p:custDataLst>
              <p:tags r:id="rId4"/>
            </p:custDataLst>
          </p:nvPr>
        </p:nvSpPr>
        <p:spPr>
          <a:xfrm>
            <a:off x="480371" y="278259"/>
            <a:ext cx="4339650"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老舍及</a:t>
            </a: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茶馆</a:t>
            </a: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评价</a:t>
            </a:r>
          </a:p>
        </p:txBody>
      </p:sp>
      <p:sp>
        <p:nvSpPr>
          <p:cNvPr id="100" name="文本框 99"/>
          <p:cNvSpPr txBox="1"/>
          <p:nvPr>
            <p:custDataLst>
              <p:tags r:id="rId5"/>
            </p:custDataLst>
          </p:nvPr>
        </p:nvSpPr>
        <p:spPr>
          <a:xfrm>
            <a:off x="276896" y="1005676"/>
            <a:ext cx="11530166" cy="5675913"/>
          </a:xfrm>
          <a:prstGeom prst="rect">
            <a:avLst/>
          </a:prstGeom>
          <a:noFill/>
          <a:ln w="9525">
            <a:noFill/>
          </a:ln>
        </p:spPr>
        <p:txBody>
          <a:bodyPr wrap="square">
            <a:spAutoFit/>
          </a:bodyPr>
          <a:lstStyle/>
          <a:p>
            <a:pPr marL="0" marR="0" lvl="0" indent="720000" algn="l" defTabSz="914400" rtl="0" eaLnBrk="1" fontAlgn="auto" latinLnBrk="0" hangingPunct="1">
              <a:lnSpc>
                <a:spcPts val="4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用这些小人物怎么活着和怎么死的，来说明哪些年代的啼笑皆非的形形色色。</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0" algn="r" defTabSz="914400" rtl="0" eaLnBrk="1" fontAlgn="auto"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老舍</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720000" algn="l" defTabSz="914400" rtl="0" eaLnBrk="1" fontAlgn="auto" latinLnBrk="0" hangingPunct="1">
              <a:lnSpc>
                <a:spcPts val="4000"/>
              </a:lnSpc>
              <a:spcBef>
                <a:spcPct val="0"/>
              </a:spcBef>
              <a:spcAft>
                <a:spcPct val="0"/>
              </a:spcAft>
              <a:buClrTx/>
              <a:buSzTx/>
              <a:buFontTx/>
              <a:buNone/>
              <a:defRPr/>
            </a:pP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720000" algn="l" defTabSz="914400" rtl="0" eaLnBrk="1" fontAlgn="auto" latinLnBrk="0" hangingPunct="1">
              <a:lnSpc>
                <a:spcPts val="4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他第一个把“乡土”中国社会现代性变革过程中小市民阶层的命运、思想与心理通过文学表现出来并获得了巨大的成功。</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0" algn="r" defTabSz="914400" rtl="0" eaLnBrk="1" fontAlgn="auto"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钱理群、温儒敏、吴福辉</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中国现代文学三十年</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p>
          <a:p>
            <a:pPr marL="0" marR="0" lvl="0" indent="720000" algn="l" defTabSz="914400" rtl="0" eaLnBrk="1" fontAlgn="auto" latinLnBrk="0" hangingPunct="1">
              <a:lnSpc>
                <a:spcPts val="4000"/>
              </a:lnSpc>
              <a:spcBef>
                <a:spcPct val="0"/>
              </a:spcBef>
              <a:spcAft>
                <a:spcPct val="0"/>
              </a:spcAft>
              <a:buClrTx/>
              <a:buSzTx/>
              <a:buFontTx/>
              <a:buNone/>
              <a:defRPr/>
            </a:pP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720000" algn="l" defTabSz="914400" rtl="0" eaLnBrk="1" fontAlgn="auto"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茶馆</a:t>
            </a: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是中国戏剧史上空前的范例，是“古今中外罕见的第一幕”。</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a:p>
            <a:pPr marL="0" marR="0" lvl="0" indent="0" algn="r" defTabSz="914400" rtl="0" eaLnBrk="1" fontAlgn="auto"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rPr>
              <a:t>曹禺</a:t>
            </a:r>
            <a:endParaRPr kumimoji="0" lang="en-US" altLang="zh-CN"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charset="-122"/>
            </a:endParaRPr>
          </a:p>
        </p:txBody>
      </p:sp>
    </p:spTree>
    <p:extLst>
      <p:ext uri="{BB962C8B-B14F-4D97-AF65-F5344CB8AC3E}">
        <p14:creationId xmlns:p14="http://schemas.microsoft.com/office/powerpoint/2010/main" val="405026738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iterate type="lt">
                                    <p:tmPct val="100000"/>
                                  </p:iterate>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75"/>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box(in)">
                                      <p:cBhvr>
                                        <p:cTn id="12" dur="2000"/>
                                        <p:tgtEl>
                                          <p:spTgt spid="100">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00">
                                            <p:txEl>
                                              <p:pRg st="1" end="1"/>
                                            </p:txEl>
                                          </p:spTgt>
                                        </p:tgtEl>
                                        <p:attrNameLst>
                                          <p:attrName>style.visibility</p:attrName>
                                        </p:attrNameLst>
                                      </p:cBhvr>
                                      <p:to>
                                        <p:strVal val="visible"/>
                                      </p:to>
                                    </p:set>
                                    <p:animEffect transition="in" filter="box(in)">
                                      <p:cBhvr>
                                        <p:cTn id="15" dur="2000"/>
                                        <p:tgtEl>
                                          <p:spTgt spid="100">
                                            <p:txEl>
                                              <p:pRg st="1" end="1"/>
                                            </p:txEl>
                                          </p:spTgt>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00">
                                            <p:txEl>
                                              <p:pRg st="3" end="3"/>
                                            </p:txEl>
                                          </p:spTgt>
                                        </p:tgtEl>
                                        <p:attrNameLst>
                                          <p:attrName>style.visibility</p:attrName>
                                        </p:attrNameLst>
                                      </p:cBhvr>
                                      <p:to>
                                        <p:strVal val="visible"/>
                                      </p:to>
                                    </p:set>
                                    <p:animEffect transition="in" filter="box(in)">
                                      <p:cBhvr>
                                        <p:cTn id="20" dur="2000"/>
                                        <p:tgtEl>
                                          <p:spTgt spid="100">
                                            <p:txEl>
                                              <p:pRg st="3" end="3"/>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100">
                                            <p:txEl>
                                              <p:pRg st="4" end="4"/>
                                            </p:txEl>
                                          </p:spTgt>
                                        </p:tgtEl>
                                        <p:attrNameLst>
                                          <p:attrName>style.visibility</p:attrName>
                                        </p:attrNameLst>
                                      </p:cBhvr>
                                      <p:to>
                                        <p:strVal val="visible"/>
                                      </p:to>
                                    </p:set>
                                    <p:animEffect transition="in" filter="box(in)">
                                      <p:cBhvr>
                                        <p:cTn id="23" dur="2000"/>
                                        <p:tgtEl>
                                          <p:spTgt spid="100">
                                            <p:txEl>
                                              <p:pRg st="4" end="4"/>
                                            </p:txEl>
                                          </p:spTgt>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00">
                                            <p:txEl>
                                              <p:pRg st="6" end="6"/>
                                            </p:txEl>
                                          </p:spTgt>
                                        </p:tgtEl>
                                        <p:attrNameLst>
                                          <p:attrName>style.visibility</p:attrName>
                                        </p:attrNameLst>
                                      </p:cBhvr>
                                      <p:to>
                                        <p:strVal val="visible"/>
                                      </p:to>
                                    </p:set>
                                    <p:animEffect transition="in" filter="box(in)">
                                      <p:cBhvr>
                                        <p:cTn id="28" dur="2000"/>
                                        <p:tgtEl>
                                          <p:spTgt spid="100">
                                            <p:txEl>
                                              <p:pRg st="6" end="6"/>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100">
                                            <p:txEl>
                                              <p:pRg st="7" end="7"/>
                                            </p:txEl>
                                          </p:spTgt>
                                        </p:tgtEl>
                                        <p:attrNameLst>
                                          <p:attrName>style.visibility</p:attrName>
                                        </p:attrNameLst>
                                      </p:cBhvr>
                                      <p:to>
                                        <p:strVal val="visible"/>
                                      </p:to>
                                    </p:set>
                                    <p:animEffect transition="in" filter="box(in)">
                                      <p:cBhvr>
                                        <p:cTn id="31" dur="2000"/>
                                        <p:tgtEl>
                                          <p:spTgt spid="10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920545" y="91714"/>
            <a:ext cx="1907704" cy="811560"/>
          </a:xfrm>
        </p:spPr>
        <p:txBody>
          <a:bodyPr>
            <a:normAutofit/>
          </a:bodyPr>
          <a:lstStyle/>
          <a:p>
            <a:r>
              <a:rPr kumimoji="0" lang="zh-CN" altLang="en-US" b="1" i="0" u="none" strike="noStrike" kern="0" cap="none" spc="0" normalizeH="0" baseline="0" noProof="0">
                <a:ln>
                  <a:noFill/>
                </a:ln>
                <a:solidFill>
                  <a:srgbClr val="C00000"/>
                </a:solidFill>
                <a:effectLst>
                  <a:outerShdw blurRad="38100" dist="38100" dir="2700000" algn="tl">
                    <a:srgbClr val="000000"/>
                  </a:outerShdw>
                </a:effectLst>
                <a:uLnTx/>
                <a:uFillTx/>
                <a:latin typeface="+mj-lt"/>
                <a:ea typeface="+mj-ea"/>
                <a:cs typeface="+mj-cs"/>
              </a:rPr>
              <a:t>总结</a:t>
            </a:r>
          </a:p>
        </p:txBody>
      </p:sp>
      <p:sp>
        <p:nvSpPr>
          <p:cNvPr id="3" name="文本占位符 2"/>
          <p:cNvSpPr>
            <a:spLocks noGrp="1"/>
          </p:cNvSpPr>
          <p:nvPr>
            <p:ph type="body" sz="half" idx="1"/>
            <p:custDataLst>
              <p:tags r:id="rId4"/>
            </p:custDataLst>
          </p:nvPr>
        </p:nvSpPr>
        <p:spPr>
          <a:xfrm>
            <a:off x="3394151" y="984054"/>
            <a:ext cx="8587392" cy="5445504"/>
          </a:xfrm>
          <a:ln w="28575" cmpd="sng">
            <a:solidFill>
              <a:schemeClr val="accent1">
                <a:shade val="50000"/>
              </a:schemeClr>
            </a:solidFill>
            <a:prstDash val="sysDot"/>
          </a:ln>
        </p:spPr>
        <p:txBody>
          <a:bodyPr>
            <a:normAutofit fontScale="85000" lnSpcReduction="20000"/>
          </a:bodyPr>
          <a:lstStyle/>
          <a:p>
            <a:pPr marL="0" indent="457200">
              <a:lnSpc>
                <a:spcPct val="150000"/>
              </a:lnSpc>
              <a:buNone/>
            </a:pPr>
            <a:r>
              <a:rPr lang="zh-CN" altLang="en-US" sz="4000" b="1">
                <a:solidFill>
                  <a:srgbClr val="C00000"/>
                </a:solidFill>
                <a:latin typeface="黑体" panose="02010609060101010101" pitchFamily="49" charset="-122"/>
                <a:ea typeface="黑体" panose="02010609060101010101" pitchFamily="49" charset="-122"/>
                <a:sym typeface="+mn-ea"/>
              </a:rPr>
              <a:t>小茶馆影射大社会</a:t>
            </a:r>
            <a:r>
              <a:rPr lang="zh-CN" altLang="en-US" sz="4000" b="1">
                <a:latin typeface="黑体" panose="02010609060101010101" pitchFamily="49" charset="-122"/>
                <a:ea typeface="黑体" panose="02010609060101010101" pitchFamily="49" charset="-122"/>
                <a:sym typeface="+mn-ea"/>
              </a:rPr>
              <a:t>。</a:t>
            </a:r>
            <a:endParaRPr lang="en-US" altLang="zh-CN" sz="4000" b="1">
              <a:latin typeface="黑体" panose="02010609060101010101" pitchFamily="49" charset="-122"/>
              <a:ea typeface="黑体" panose="02010609060101010101" pitchFamily="49" charset="-122"/>
              <a:sym typeface="+mn-ea"/>
            </a:endParaRPr>
          </a:p>
          <a:p>
            <a:pPr marL="0" indent="457200">
              <a:lnSpc>
                <a:spcPct val="150000"/>
              </a:lnSpc>
              <a:buNone/>
            </a:pPr>
            <a:r>
              <a:rPr lang="zh-CN" altLang="en-US" sz="3200" b="1">
                <a:latin typeface="黑体" panose="02010609060101010101" pitchFamily="49" charset="-122"/>
                <a:ea typeface="黑体" panose="02010609060101010101" pitchFamily="49" charset="-122"/>
                <a:sym typeface="+mn-ea"/>
              </a:rPr>
              <a:t>①这些</a:t>
            </a:r>
            <a:r>
              <a:rPr lang="zh-CN" altLang="en-US" sz="3200" b="1">
                <a:solidFill>
                  <a:srgbClr val="FF0000"/>
                </a:solidFill>
                <a:latin typeface="黑体" panose="02010609060101010101" pitchFamily="49" charset="-122"/>
                <a:ea typeface="黑体" panose="02010609060101010101" pitchFamily="49" charset="-122"/>
                <a:sym typeface="+mn-ea"/>
              </a:rPr>
              <a:t>人物的生活状况反映出了</a:t>
            </a:r>
            <a:r>
              <a:rPr lang="zh-CN" altLang="en-US" sz="3200" b="1">
                <a:latin typeface="黑体" panose="02010609060101010101" pitchFamily="49" charset="-122"/>
                <a:ea typeface="黑体" panose="02010609060101010101" pitchFamily="49" charset="-122"/>
                <a:sym typeface="+mn-ea"/>
              </a:rPr>
              <a:t>当时戊戌变法的失败、清廷对进步人士和百姓的镇压、国家经济凋敝，鸦片侵入、洋货倾销、实业救国、民族资本家兴起等</a:t>
            </a:r>
            <a:r>
              <a:rPr lang="zh-CN" altLang="en-US" sz="3200" b="1">
                <a:solidFill>
                  <a:srgbClr val="FF0000"/>
                </a:solidFill>
                <a:latin typeface="黑体" panose="02010609060101010101" pitchFamily="49" charset="-122"/>
                <a:ea typeface="黑体" panose="02010609060101010101" pitchFamily="49" charset="-122"/>
                <a:sym typeface="+mn-ea"/>
              </a:rPr>
              <a:t>社会现状</a:t>
            </a:r>
            <a:r>
              <a:rPr lang="zh-CN" altLang="en-US" sz="3200" b="1">
                <a:latin typeface="黑体" panose="02010609060101010101" pitchFamily="49" charset="-122"/>
                <a:ea typeface="黑体" panose="02010609060101010101" pitchFamily="49" charset="-122"/>
                <a:sym typeface="+mn-ea"/>
              </a:rPr>
              <a:t>；</a:t>
            </a:r>
            <a:endParaRPr lang="en-US" altLang="zh-CN" sz="3200" b="1">
              <a:latin typeface="黑体" panose="02010609060101010101" pitchFamily="49" charset="-122"/>
              <a:ea typeface="黑体" panose="02010609060101010101" pitchFamily="49" charset="-122"/>
              <a:sym typeface="+mn-ea"/>
            </a:endParaRPr>
          </a:p>
          <a:p>
            <a:pPr marL="0" indent="457200">
              <a:lnSpc>
                <a:spcPct val="150000"/>
              </a:lnSpc>
              <a:buNone/>
            </a:pPr>
            <a:r>
              <a:rPr lang="zh-CN" altLang="en-US" sz="3200" b="1">
                <a:latin typeface="黑体" panose="02010609060101010101" pitchFamily="49" charset="-122"/>
                <a:ea typeface="黑体" panose="02010609060101010101" pitchFamily="49" charset="-122"/>
                <a:cs typeface="楷体" panose="02010609060101010101" charset="-122"/>
              </a:rPr>
              <a:t>②人物与人物之间每一个小的冲突都暗示了</a:t>
            </a:r>
            <a:r>
              <a:rPr lang="zh-CN" altLang="en-US" sz="3200" b="1">
                <a:solidFill>
                  <a:srgbClr val="FF0000"/>
                </a:solidFill>
                <a:latin typeface="黑体" panose="02010609060101010101" pitchFamily="49" charset="-122"/>
                <a:ea typeface="黑体" panose="02010609060101010101" pitchFamily="49" charset="-122"/>
                <a:cs typeface="楷体" panose="02010609060101010101" charset="-122"/>
              </a:rPr>
              <a:t>人民与时代的冲突</a:t>
            </a:r>
            <a:r>
              <a:rPr lang="zh-CN" altLang="en-US" sz="3200" b="1">
                <a:latin typeface="黑体" panose="02010609060101010101" pitchFamily="49" charset="-122"/>
                <a:ea typeface="黑体" panose="02010609060101010101" pitchFamily="49" charset="-122"/>
                <a:cs typeface="楷体" panose="02010609060101010101" charset="-122"/>
              </a:rPr>
              <a:t>。</a:t>
            </a:r>
            <a:endParaRPr lang="en-US" altLang="zh-CN" sz="3200" b="1">
              <a:latin typeface="黑体" panose="02010609060101010101" pitchFamily="49" charset="-122"/>
              <a:ea typeface="黑体" panose="02010609060101010101" pitchFamily="49" charset="-122"/>
              <a:cs typeface="楷体" panose="02010609060101010101" charset="-122"/>
            </a:endParaRPr>
          </a:p>
          <a:p>
            <a:pPr marL="0" indent="457200">
              <a:lnSpc>
                <a:spcPct val="150000"/>
              </a:lnSpc>
              <a:buNone/>
            </a:pPr>
            <a:r>
              <a:rPr lang="zh-CN" altLang="en-US" sz="3200" b="1">
                <a:latin typeface="黑体" panose="02010609060101010101" pitchFamily="49" charset="-122"/>
                <a:ea typeface="黑体" panose="02010609060101010101" pitchFamily="49" charset="-122"/>
                <a:sym typeface="+mn-ea"/>
              </a:rPr>
              <a:t>③展示从</a:t>
            </a:r>
            <a:r>
              <a:rPr lang="zh-CN" altLang="en-US" sz="3200" b="1">
                <a:solidFill>
                  <a:srgbClr val="FF0000"/>
                </a:solidFill>
                <a:latin typeface="黑体" panose="02010609060101010101" pitchFamily="49" charset="-122"/>
                <a:ea typeface="黑体" panose="02010609060101010101" pitchFamily="49" charset="-122"/>
                <a:sym typeface="+mn-ea"/>
              </a:rPr>
              <a:t>清末</a:t>
            </a:r>
            <a:r>
              <a:rPr lang="zh-CN" altLang="en-US" sz="3200" b="1">
                <a:latin typeface="黑体" panose="02010609060101010101" pitchFamily="49" charset="-122"/>
                <a:ea typeface="黑体" panose="02010609060101010101" pitchFamily="49" charset="-122"/>
                <a:sym typeface="+mn-ea"/>
              </a:rPr>
              <a:t>到</a:t>
            </a:r>
            <a:r>
              <a:rPr lang="zh-CN" altLang="en-US" sz="3200" b="1">
                <a:solidFill>
                  <a:srgbClr val="FF0000"/>
                </a:solidFill>
                <a:latin typeface="黑体" panose="02010609060101010101" pitchFamily="49" charset="-122"/>
                <a:ea typeface="黑体" panose="02010609060101010101" pitchFamily="49" charset="-122"/>
                <a:sym typeface="+mn-ea"/>
              </a:rPr>
              <a:t>北洋军阀</a:t>
            </a:r>
            <a:r>
              <a:rPr lang="zh-CN" altLang="en-US" sz="3200" b="1">
                <a:latin typeface="黑体" panose="02010609060101010101" pitchFamily="49" charset="-122"/>
                <a:ea typeface="黑体" panose="02010609060101010101" pitchFamily="49" charset="-122"/>
                <a:sym typeface="+mn-ea"/>
              </a:rPr>
              <a:t>时期再到</a:t>
            </a:r>
            <a:r>
              <a:rPr lang="zh-CN" altLang="en-US" sz="3200" b="1">
                <a:solidFill>
                  <a:srgbClr val="FF0000"/>
                </a:solidFill>
                <a:latin typeface="黑体" panose="02010609060101010101" pitchFamily="49" charset="-122"/>
                <a:ea typeface="黑体" panose="02010609060101010101" pitchFamily="49" charset="-122"/>
                <a:sym typeface="+mn-ea"/>
              </a:rPr>
              <a:t>抗战胜利以后</a:t>
            </a:r>
            <a:r>
              <a:rPr lang="zh-CN" altLang="en-US" sz="3200" b="1">
                <a:latin typeface="黑体" panose="02010609060101010101" pitchFamily="49" charset="-122"/>
                <a:ea typeface="黑体" panose="02010609060101010101" pitchFamily="49" charset="-122"/>
                <a:sym typeface="+mn-ea"/>
              </a:rPr>
              <a:t>的近</a:t>
            </a:r>
            <a:r>
              <a:rPr lang="en-US" altLang="zh-CN" sz="3200" b="1">
                <a:latin typeface="黑体" panose="02010609060101010101" pitchFamily="49" charset="-122"/>
                <a:ea typeface="黑体" panose="02010609060101010101" pitchFamily="49" charset="-122"/>
                <a:sym typeface="+mn-ea"/>
              </a:rPr>
              <a:t>50</a:t>
            </a:r>
            <a:r>
              <a:rPr lang="zh-CN" altLang="en-US" sz="3200" b="1">
                <a:latin typeface="黑体" panose="02010609060101010101" pitchFamily="49" charset="-122"/>
                <a:ea typeface="黑体" panose="02010609060101010101" pitchFamily="49" charset="-122"/>
                <a:sym typeface="+mn-ea"/>
              </a:rPr>
              <a:t>年间的社会风貌，折射出黑暗腐朽的时代，形象地表现了</a:t>
            </a:r>
            <a:r>
              <a:rPr lang="zh-CN" altLang="en-US" sz="3200" b="1">
                <a:solidFill>
                  <a:srgbClr val="FF0000"/>
                </a:solidFill>
                <a:latin typeface="黑体" panose="02010609060101010101" pitchFamily="49" charset="-122"/>
                <a:ea typeface="黑体" panose="02010609060101010101" pitchFamily="49" charset="-122"/>
                <a:sym typeface="+mn-ea"/>
              </a:rPr>
              <a:t>旧中国必然灭亡的历史趋势</a:t>
            </a:r>
            <a:r>
              <a:rPr lang="zh-CN" altLang="en-US" sz="3200" b="1">
                <a:latin typeface="黑体" panose="02010609060101010101" pitchFamily="49" charset="-122"/>
                <a:ea typeface="黑体" panose="02010609060101010101" pitchFamily="49" charset="-122"/>
                <a:sym typeface="+mn-ea"/>
              </a:rPr>
              <a:t>。</a:t>
            </a:r>
            <a:endParaRPr lang="zh-CN" altLang="en-US" sz="3200" b="1">
              <a:solidFill>
                <a:srgbClr val="FF0000"/>
              </a:solidFill>
              <a:latin typeface="黑体" panose="02010609060101010101" pitchFamily="49" charset="-122"/>
              <a:ea typeface="黑体" panose="02010609060101010101" pitchFamily="49" charset="-122"/>
              <a:cs typeface="楷体" panose="02010609060101010101" charset="-122"/>
              <a:sym typeface="+mn-ea"/>
            </a:endParaRPr>
          </a:p>
        </p:txBody>
      </p:sp>
      <p:pic>
        <p:nvPicPr>
          <p:cNvPr id="107" name="图片 106"/>
          <p:cNvPicPr/>
          <p:nvPr>
            <p:custDataLst>
              <p:tags r:id="rId6"/>
            </p:custDataLst>
          </p:nvPr>
        </p:nvPicPr>
        <p:blipFill>
          <a:blip r:embed="rId5"/>
          <a:stretch>
            <a:fillRect/>
          </a:stretch>
        </p:blipFill>
        <p:spPr>
          <a:xfrm>
            <a:off x="340995" y="1494790"/>
            <a:ext cx="2800350" cy="40894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6"/>
          <a:stretch>
            <a:fillRect/>
          </a:stretch>
        </a:blipFill>
        <a:effectLst/>
      </p:bgPr>
    </p:bg>
    <p:spTree>
      <p:nvGrpSpPr>
        <p:cNvPr id="1" name=""/>
        <p:cNvGrpSpPr/>
        <p:nvPr>
          <p:custDataLst>
            <p:tags r:id="rId3"/>
          </p:custDataLst>
        </p:nvPr>
      </p:nvGrpSpPr>
      <p:grpSpPr>
        <a:xfrm>
          <a:off x="0" y="0"/>
          <a:ext cx="0" cy="0"/>
        </a:xfrm>
      </p:grpSpPr>
      <p:sp>
        <p:nvSpPr>
          <p:cNvPr id="22" name="文本框 21"/>
          <p:cNvSpPr txBox="1"/>
          <p:nvPr>
            <p:custDataLst>
              <p:tags r:id="rId4"/>
            </p:custDataLst>
          </p:nvPr>
        </p:nvSpPr>
        <p:spPr>
          <a:xfrm>
            <a:off x="351790" y="-317"/>
            <a:ext cx="2418080" cy="768350"/>
          </a:xfrm>
          <a:prstGeom prst="rect">
            <a:avLst/>
          </a:prstGeom>
          <a:noFill/>
        </p:spPr>
        <p:txBody>
          <a:bodyPr vert="horz" wrap="none" rtlCol="0">
            <a:spAutoFit/>
            <a:scene3d>
              <a:camera prst="orthographicFront"/>
              <a:lightRig rig="threePt" dir="t"/>
            </a:scene3d>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Noto Sans S Chinese Medium" panose="020b0600000000000000" charset="-122"/>
                <a:ea typeface="Noto Sans S Chinese Medium" panose="020b0600000000000000" charset="-122"/>
                <a:cs typeface="Arial"/>
              </a:rPr>
              <a:t>戏剧语言</a:t>
            </a:r>
          </a:p>
        </p:txBody>
      </p:sp>
      <p:sp>
        <p:nvSpPr>
          <p:cNvPr id="57346" name="内容占位符 124930"/>
          <p:cNvSpPr>
            <a:spLocks noGrp="1"/>
          </p:cNvSpPr>
          <p:nvPr>
            <p:ph idx="1"/>
            <p:custDataLst>
              <p:tags r:id="rId5"/>
            </p:custDataLst>
          </p:nvPr>
        </p:nvSpPr>
        <p:spPr>
          <a:xfrm>
            <a:off x="210820" y="768350"/>
            <a:ext cx="11800840" cy="5437505"/>
          </a:xfrm>
        </p:spPr>
        <p:txBody>
          <a:bodyPr anchor="t">
            <a:noAutofit/>
          </a:bodyPr>
          <a:lstStyle/>
          <a:p>
            <a:pPr indent="711200" algn="l" fontAlgn="auto">
              <a:lnSpc>
                <a:spcPct val="120000"/>
              </a:lnSpc>
              <a:buNone/>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舞台语言（舞台说明）</a:t>
            </a:r>
          </a:p>
          <a:p>
            <a:pPr indent="711200" algn="l" fontAlgn="auto">
              <a:lnSpc>
                <a:spcPct val="10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除人物语言之外的其他语言，包括</a:t>
            </a:r>
            <a:r>
              <a:rPr lang="zh-CN" altLang="en-US" sz="2800" b="1">
                <a:solidFill>
                  <a:srgbClr val="0000FF"/>
                </a:solidFill>
                <a:latin typeface="宋体" panose="02010600030101010101" pitchFamily="2" charset="-122"/>
                <a:ea typeface="宋体" panose="02010600030101010101" pitchFamily="2" charset="-122"/>
                <a:cs typeface="宋体" panose="02010600030101010101" pitchFamily="2" charset="-122"/>
              </a:rPr>
              <a:t>背景介绍</a:t>
            </a:r>
            <a:r>
              <a:rPr lang="zh-CN" altLang="en-US" sz="2800" b="1">
                <a:latin typeface="宋体" panose="02010600030101010101" pitchFamily="2" charset="-122"/>
                <a:ea typeface="宋体" panose="02010600030101010101" pitchFamily="2" charset="-122"/>
                <a:cs typeface="宋体" panose="02010600030101010101" pitchFamily="2" charset="-122"/>
              </a:rPr>
              <a:t>（时间、地点、服饰、道具），</a:t>
            </a:r>
            <a:r>
              <a:rPr lang="zh-CN" altLang="en-US" sz="2800" b="1">
                <a:solidFill>
                  <a:srgbClr val="0000FF"/>
                </a:solidFill>
                <a:latin typeface="宋体" panose="02010600030101010101" pitchFamily="2" charset="-122"/>
                <a:ea typeface="宋体" panose="02010600030101010101" pitchFamily="2" charset="-122"/>
                <a:cs typeface="宋体" panose="02010600030101010101" pitchFamily="2" charset="-122"/>
              </a:rPr>
              <a:t>人物动作、神态说明，人物上下场等。</a:t>
            </a:r>
          </a:p>
          <a:p>
            <a:pPr indent="711200" algn="l" fontAlgn="auto">
              <a:lnSpc>
                <a:spcPct val="120000"/>
              </a:lnSpc>
              <a:buNone/>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人物语言（台词）</a:t>
            </a:r>
          </a:p>
          <a:p>
            <a:pPr indent="711200" algn="l" fontAlgn="auto">
              <a:lnSpc>
                <a:spcPct val="100000"/>
              </a:lnSpc>
              <a:buNone/>
            </a:pPr>
            <a:r>
              <a:rPr sz="2800" b="1">
                <a:latin typeface="宋体" panose="02010600030101010101" pitchFamily="2" charset="-122"/>
                <a:ea typeface="宋体" panose="02010600030101010101" pitchFamily="2" charset="-122"/>
                <a:cs typeface="宋体" panose="02010600030101010101" pitchFamily="2" charset="-122"/>
              </a:rPr>
              <a:t>它是</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性格化</a:t>
            </a:r>
            <a:r>
              <a:rPr sz="2800" b="1">
                <a:latin typeface="宋体" panose="02010600030101010101" pitchFamily="2" charset="-122"/>
                <a:ea typeface="宋体" panose="02010600030101010101" pitchFamily="2" charset="-122"/>
                <a:cs typeface="宋体" panose="02010600030101010101" pitchFamily="2" charset="-122"/>
              </a:rPr>
              <a:t>的，富有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动作性</a:t>
            </a:r>
            <a:r>
              <a:rPr sz="2800" b="1">
                <a:latin typeface="宋体" panose="02010600030101010101" pitchFamily="2" charset="-122"/>
                <a:ea typeface="宋体" panose="02010600030101010101" pitchFamily="2" charset="-122"/>
                <a:cs typeface="宋体" panose="02010600030101010101" pitchFamily="2" charset="-122"/>
              </a:rPr>
              <a:t>，即人物的语言是同他的行动联系在一起的。台词的表现形式有</a:t>
            </a:r>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对话、独白、旁白</a:t>
            </a:r>
            <a:r>
              <a:rPr sz="2800" b="1">
                <a:latin typeface="宋体" panose="02010600030101010101" pitchFamily="2" charset="-122"/>
                <a:ea typeface="宋体" panose="02010600030101010101" pitchFamily="2" charset="-122"/>
                <a:cs typeface="宋体" panose="02010600030101010101" pitchFamily="2" charset="-122"/>
              </a:rPr>
              <a:t>（登场人物离开其他人物而向观众说话）、</a:t>
            </a:r>
            <a:r>
              <a:rPr sz="2800" b="1" err="1">
                <a:solidFill>
                  <a:srgbClr val="0000FF"/>
                </a:solidFill>
                <a:latin typeface="宋体" panose="02010600030101010101" pitchFamily="2" charset="-122"/>
                <a:ea typeface="宋体" panose="02010600030101010101" pitchFamily="2" charset="-122"/>
                <a:cs typeface="宋体" panose="02010600030101010101" pitchFamily="2" charset="-122"/>
              </a:rPr>
              <a:t>内白</a:t>
            </a:r>
            <a:r>
              <a:rPr sz="2800" b="1" err="1">
                <a:latin typeface="宋体" panose="02010600030101010101" pitchFamily="2" charset="-122"/>
                <a:ea typeface="宋体" panose="02010600030101010101" pitchFamily="2" charset="-122"/>
                <a:cs typeface="宋体" panose="02010600030101010101" pitchFamily="2" charset="-122"/>
              </a:rPr>
              <a:t>（在后台说话）、</a:t>
            </a:r>
            <a:r>
              <a:rPr sz="2800" b="1" err="1">
                <a:solidFill>
                  <a:srgbClr val="0000FF"/>
                </a:solidFill>
                <a:latin typeface="宋体" panose="02010600030101010101" pitchFamily="2" charset="-122"/>
                <a:ea typeface="宋体" panose="02010600030101010101" pitchFamily="2" charset="-122"/>
                <a:cs typeface="宋体" panose="02010600030101010101" pitchFamily="2" charset="-122"/>
              </a:rPr>
              <a:t>潜台词</a:t>
            </a:r>
            <a:r>
              <a:rPr sz="2800" b="1" err="1">
                <a:latin typeface="宋体" panose="02010600030101010101" pitchFamily="2" charset="-122"/>
                <a:ea typeface="宋体" panose="02010600030101010101" pitchFamily="2" charset="-122"/>
                <a:cs typeface="宋体" panose="02010600030101010101" pitchFamily="2" charset="-122"/>
              </a:rPr>
              <a:t>（登场人物没说出来的语言，而是用表情表现出来的言外之意）等等。</a:t>
            </a:r>
            <a:endParaRPr lang="en-US" sz="2800" b="1">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00000"/>
              </a:lnSpc>
              <a:buNone/>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戏剧语言的特色</a:t>
            </a:r>
          </a:p>
          <a:p>
            <a:pPr indent="711200"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动作性、个性表现力、抒情性、潜台词、动听上口（浅显易懂）</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90220" y="480695"/>
            <a:ext cx="9955530" cy="772160"/>
          </a:xfrm>
          <a:noFill/>
        </p:spPr>
        <p:txBody>
          <a:bodyPr/>
          <a:lstStyle/>
          <a:p>
            <a:r>
              <a:rPr lang="zh-CN" altLang="en-US" sz="3200" b="1">
                <a:solidFill>
                  <a:srgbClr val="C00000"/>
                </a:solidFill>
              </a:rPr>
              <a:t>任务四：</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合作探究，品艺术魅力</a:t>
            </a:r>
            <a:endParaRPr lang="zh-CN" altLang="en-US" sz="3200" b="1">
              <a:solidFill>
                <a:srgbClr val="C00000"/>
              </a:solidFill>
            </a:endParaRPr>
          </a:p>
        </p:txBody>
      </p:sp>
      <p:sp>
        <p:nvSpPr>
          <p:cNvPr id="3" name="文本占位符 2"/>
          <p:cNvSpPr>
            <a:spLocks noGrp="1"/>
          </p:cNvSpPr>
          <p:nvPr>
            <p:ph type="body" sz="half" idx="1"/>
            <p:custDataLst>
              <p:tags r:id="rId4"/>
            </p:custDataLst>
          </p:nvPr>
        </p:nvSpPr>
        <p:spPr>
          <a:xfrm>
            <a:off x="4371657" y="2463006"/>
            <a:ext cx="6873875" cy="2447607"/>
          </a:xfrm>
          <a:noFill/>
          <a:ln w="28575" cmpd="sng">
            <a:solidFill>
              <a:schemeClr val="accent1">
                <a:shade val="50000"/>
              </a:schemeClr>
            </a:solidFill>
            <a:prstDash val="sysDot"/>
          </a:ln>
        </p:spPr>
        <p:txBody>
          <a:bodyPr>
            <a:normAutofit/>
          </a:bodyPr>
          <a:lstStyle/>
          <a:p>
            <a:pPr marL="0" marR="0" lvl="0" indent="304800" algn="l" defTabSz="914400" rtl="0" fontAlgn="auto">
              <a:lnSpc>
                <a:spcPct val="140000"/>
              </a:lnSpc>
              <a:spcBef>
                <a:spcPct val="0"/>
              </a:spcBef>
              <a:spcAft>
                <a:spcPct val="0"/>
              </a:spcAft>
              <a:buClrTx/>
              <a:buSzTx/>
              <a:buFontTx/>
              <a:buNone/>
              <a:defRPr/>
            </a:pPr>
            <a:r>
              <a:rPr lang="en-US" altLang="zh-CN" sz="3200" b="1">
                <a:latin typeface="楷体" panose="02010609060101010101" charset="-122"/>
                <a:ea typeface="楷体" panose="02010609060101010101" charset="-122"/>
                <a:cs typeface="楷体" panose="02010609060101010101" charset="-122"/>
                <a:sym typeface="+mn-ea"/>
              </a:rPr>
              <a:t>   </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茶馆》第一幕，被曹禺称誉为</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古今中外罕见的第一幕</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a:t>
            </a:r>
            <a:r>
              <a:rPr lang="zh-CN" sz="3200" b="1">
                <a:latin typeface="楷体" panose="02010609060101010101" charset="-122"/>
                <a:ea typeface="楷体" panose="02010609060101010101" charset="-122"/>
                <a:cs typeface="楷体" panose="02010609060101010101" charset="-122"/>
                <a:sym typeface="+mn-ea"/>
              </a:rPr>
              <a:t>《茶馆》在戏剧结构上有何特点？</a:t>
            </a:r>
            <a:endParaRPr lang="zh-CN" altLang="en-US" sz="32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p:txBody>
      </p:sp>
      <p:pic>
        <p:nvPicPr>
          <p:cNvPr id="106" name="图片 105"/>
          <p:cNvPicPr/>
          <p:nvPr>
            <p:custDataLst>
              <p:tags r:id="rId6"/>
            </p:custDataLst>
          </p:nvPr>
        </p:nvPicPr>
        <p:blipFill>
          <a:blip r:embed="rId5"/>
          <a:srcRect r="11621" b="2655"/>
          <a:stretch>
            <a:fillRect/>
          </a:stretch>
        </p:blipFill>
        <p:spPr>
          <a:xfrm>
            <a:off x="626110" y="1894205"/>
            <a:ext cx="3255010" cy="3585210"/>
          </a:xfrm>
          <a:prstGeom prst="rect">
            <a:avLst/>
          </a:prstGeom>
          <a:noFill/>
          <a:ln w="9525">
            <a:noFill/>
          </a:ln>
        </p:spPr>
      </p:pic>
    </p:spTree>
    <p:extLst>
      <p:ext uri="{BB962C8B-B14F-4D97-AF65-F5344CB8AC3E}">
        <p14:creationId xmlns:p14="http://schemas.microsoft.com/office/powerpoint/2010/main" val="376227022"/>
      </p:ext>
    </p:extLst>
  </p:cSld>
  <p:clrMapOvr>
    <a:masterClrMapping/>
  </p:clrMapOvr>
  <p:transition>
    <p:random/>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14655" y="1180465"/>
            <a:ext cx="11099800" cy="1449705"/>
          </a:xfrm>
        </p:spPr>
        <p:txBody>
          <a:bodyPr>
            <a:normAutofit fontScale="90000"/>
          </a:bodyPr>
          <a:lstStyle/>
          <a:p>
            <a:pPr>
              <a:lnSpc>
                <a:spcPct val="150000"/>
              </a:lnSpc>
            </a:pPr>
            <a:r>
              <a:rPr lang="en-US" altLang="zh-CN" sz="3600" b="1"/>
              <a:t>   </a:t>
            </a:r>
            <a:r>
              <a:rPr lang="en-US" altLang="zh-CN" sz="3600" b="1">
                <a:solidFill>
                  <a:srgbClr val="FF0000"/>
                </a:solidFill>
                <a:latin typeface="楷体" panose="02010609060101010101" charset="-122"/>
                <a:ea typeface="楷体" panose="02010609060101010101" charset="-122"/>
                <a:cs typeface="楷体" panose="02010609060101010101" charset="-122"/>
              </a:rPr>
              <a:t> </a:t>
            </a:r>
            <a:br>
              <a:rPr lang="en-US" altLang="zh-CN" sz="3600" b="1">
                <a:solidFill>
                  <a:srgbClr val="FF0000"/>
                </a:solidFill>
                <a:latin typeface="楷体" panose="02010609060101010101" charset="-122"/>
                <a:ea typeface="楷体" panose="02010609060101010101" charset="-122"/>
                <a:cs typeface="楷体" panose="02010609060101010101" charset="-122"/>
              </a:rPr>
            </a:br>
            <a:r>
              <a:rPr lang="en-US" altLang="zh-CN" sz="3600" b="1">
                <a:solidFill>
                  <a:srgbClr val="FF0000"/>
                </a:solidFill>
                <a:latin typeface="楷体" panose="02010609060101010101" charset="-122"/>
                <a:ea typeface="楷体" panose="02010609060101010101" charset="-122"/>
                <a:cs typeface="楷体" panose="02010609060101010101" charset="-122"/>
              </a:rPr>
              <a:t>   </a:t>
            </a:r>
            <a:r>
              <a:rPr lang="zh-CN" altLang="en-US" sz="3335" b="1">
                <a:solidFill>
                  <a:schemeClr val="tx1"/>
                </a:solidFill>
                <a:latin typeface="楷体" panose="02010609060101010101" charset="-122"/>
                <a:ea typeface="楷体" panose="02010609060101010101" charset="-122"/>
                <a:cs typeface="楷体" panose="02010609060101010101" charset="-122"/>
              </a:rPr>
              <a:t>《茶馆》第一幕，被</a:t>
            </a:r>
            <a:r>
              <a:rPr lang="zh-CN" altLang="en-US" sz="3335" b="1">
                <a:solidFill>
                  <a:srgbClr val="FF0000"/>
                </a:solidFill>
                <a:latin typeface="楷体" panose="02010609060101010101" charset="-122"/>
                <a:ea typeface="楷体" panose="02010609060101010101" charset="-122"/>
                <a:cs typeface="楷体" panose="02010609060101010101" charset="-122"/>
              </a:rPr>
              <a:t>曹禺</a:t>
            </a:r>
            <a:r>
              <a:rPr lang="zh-CN" altLang="en-US" sz="3335" b="1">
                <a:solidFill>
                  <a:schemeClr val="tx1"/>
                </a:solidFill>
                <a:latin typeface="楷体" panose="02010609060101010101" charset="-122"/>
                <a:ea typeface="楷体" panose="02010609060101010101" charset="-122"/>
                <a:cs typeface="楷体" panose="02010609060101010101" charset="-122"/>
              </a:rPr>
              <a:t>称誉为</a:t>
            </a:r>
            <a:r>
              <a:rPr lang="en-US" altLang="zh-CN" sz="3335" b="1">
                <a:solidFill>
                  <a:srgbClr val="FF0000"/>
                </a:solidFill>
                <a:latin typeface="楷体" panose="02010609060101010101" charset="-122"/>
                <a:ea typeface="楷体" panose="02010609060101010101" charset="-122"/>
                <a:cs typeface="楷体" panose="02010609060101010101" charset="-122"/>
              </a:rPr>
              <a:t>“</a:t>
            </a:r>
            <a:r>
              <a:rPr lang="zh-CN" altLang="en-US" sz="3335" b="1">
                <a:solidFill>
                  <a:srgbClr val="FF0000"/>
                </a:solidFill>
                <a:latin typeface="楷体" panose="02010609060101010101" charset="-122"/>
                <a:ea typeface="楷体" panose="02010609060101010101" charset="-122"/>
                <a:cs typeface="楷体" panose="02010609060101010101" charset="-122"/>
              </a:rPr>
              <a:t>古今中外罕见的第一幕</a:t>
            </a:r>
            <a:r>
              <a:rPr lang="en-US" altLang="zh-CN" sz="3335" b="1">
                <a:solidFill>
                  <a:srgbClr val="FF0000"/>
                </a:solidFill>
                <a:latin typeface="楷体" panose="02010609060101010101" charset="-122"/>
                <a:ea typeface="楷体" panose="02010609060101010101" charset="-122"/>
                <a:cs typeface="楷体" panose="02010609060101010101" charset="-122"/>
              </a:rPr>
              <a:t>”</a:t>
            </a:r>
            <a:r>
              <a:rPr lang="zh-CN" altLang="en-US" sz="3335" b="1">
                <a:solidFill>
                  <a:schemeClr val="tx1"/>
                </a:solidFill>
                <a:latin typeface="楷体" panose="02010609060101010101" charset="-122"/>
                <a:ea typeface="楷体" panose="02010609060101010101" charset="-122"/>
                <a:cs typeface="楷体" panose="02010609060101010101" charset="-122"/>
              </a:rPr>
              <a:t>，</a:t>
            </a:r>
            <a:r>
              <a:rPr lang="zh-CN" altLang="en-US" sz="3335" b="1">
                <a:latin typeface="楷体" panose="02010609060101010101" charset="-122"/>
                <a:ea typeface="楷体" panose="02010609060101010101" charset="-122"/>
                <a:cs typeface="楷体" panose="02010609060101010101" charset="-122"/>
                <a:sym typeface="+mn-ea"/>
              </a:rPr>
              <a:t>在结构安排上有何特点?</a:t>
            </a:r>
            <a:r>
              <a:rPr lang="en-US" altLang="zh-CN" sz="3600" b="1"/>
              <a:t>                                                                        </a:t>
            </a:r>
            <a:br>
              <a:rPr lang="en-US" altLang="zh-CN" sz="3600" b="1"/>
            </a:br>
            <a:r>
              <a:rPr lang="en-US" altLang="zh-CN" sz="3600" b="1"/>
              <a:t>                                                                                        </a:t>
            </a:r>
            <a:endParaRPr lang="zh-CN" altLang="en-US" sz="3600" b="1"/>
          </a:p>
        </p:txBody>
      </p:sp>
      <p:sp>
        <p:nvSpPr>
          <p:cNvPr id="3" name="标题 1"/>
          <p:cNvSpPr>
            <a:spLocks noGrp="1"/>
          </p:cNvSpPr>
          <p:nvPr>
            <p:custDataLst>
              <p:tags r:id="rId4"/>
            </p:custDataLst>
          </p:nvPr>
        </p:nvSpPr>
        <p:spPr>
          <a:xfrm>
            <a:off x="541655" y="469265"/>
            <a:ext cx="10972800" cy="800735"/>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C00000"/>
                </a:solidFill>
                <a:effectLst/>
                <a:uLnTx/>
                <a:uFillTx/>
                <a:latin typeface="Calibri Light"/>
                <a:ea typeface="宋体" panose="02010600030101010101" pitchFamily="2" charset="-122"/>
                <a:cs typeface="Arial"/>
                <a:sym typeface="+mn-ea"/>
              </a:rPr>
              <a:t>任务四：</a:t>
            </a:r>
            <a:r>
              <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合作探究，品艺术魅力</a:t>
            </a:r>
            <a:br>
              <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rPr>
            </a:br>
            <a:endParaRPr kumimoji="0" lang="zh-CN" altLang="en-US" sz="32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06" name="文本框 105"/>
          <p:cNvSpPr txBox="1"/>
          <p:nvPr>
            <p:custDataLst>
              <p:tags r:id="rId5"/>
            </p:custDataLst>
          </p:nvPr>
        </p:nvSpPr>
        <p:spPr>
          <a:xfrm>
            <a:off x="541655" y="2806700"/>
            <a:ext cx="10449560" cy="3046095"/>
          </a:xfrm>
          <a:prstGeom prst="rect">
            <a:avLst/>
          </a:prstGeom>
          <a:noFill/>
          <a:ln w="12700" cmpd="sng">
            <a:solidFill>
              <a:schemeClr val="accent1">
                <a:shade val="50000"/>
              </a:schemeClr>
            </a:solidFill>
            <a:prstDash val="lgDashDotDot"/>
          </a:ln>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    </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戏剧结构指剧本题材的处理、组织和设置安排。一般包括对事件的处理，如分幕分场；戏剧冲突的组织设置；人物关系及人物行动发展的合理安排等。</a:t>
            </a:r>
            <a:r>
              <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茶馆</a:t>
            </a:r>
            <a:r>
              <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在戏剧结构上有何特点？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wheel(1)">
                                      <p:cBhvr>
                                        <p:cTn id="12" dur="2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6" grpId="0" animBg="1"/>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custDataLst>
              <p:tags r:id="rId6"/>
            </p:custDataLst>
          </p:nvPr>
        </p:nvSpPr>
        <p:spPr>
          <a:xfrm>
            <a:off x="218440" y="1336675"/>
            <a:ext cx="11637645" cy="4524315"/>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    </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在话剧创作中，</a:t>
            </a:r>
            <a:r>
              <a:rPr kumimoji="0" lang="en-US" altLang="zh-CN"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茶馆</a:t>
            </a:r>
            <a:r>
              <a:rPr kumimoji="0" lang="en-US" altLang="zh-CN"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的结构比较独特，被人称为</a:t>
            </a:r>
            <a:r>
              <a:rPr kumimoji="0" lang="zh-CN" altLang="en-US" sz="3600" b="1" i="0" u="none"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“图卷戏”</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，或者叫</a:t>
            </a:r>
            <a:r>
              <a:rPr kumimoji="0" lang="zh-CN" altLang="en-US" sz="3600" b="1" i="0" u="none"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卷轴式的平面结构</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。它</a:t>
            </a:r>
            <a:r>
              <a:rPr kumimoji="0" lang="zh-CN" altLang="en-US" sz="3600" b="1" i="0" u="none"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没有</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一个</a:t>
            </a:r>
            <a:r>
              <a:rPr kumimoji="0" lang="zh-CN" altLang="en-US" sz="3600" b="1" i="0" u="none"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统一的情节</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，也没有一个不可缺少的中心人物</a:t>
            </a:r>
            <a:r>
              <a:rPr kumimoji="0" lang="zh-CN" altLang="en-US" sz="36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人物虽多，但人物之间的联系都是单线的、小范围的，每个人的故事都很单一</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），只是像图画一样，将一个一个人物展览进去，把一个一个情节镶嵌进去。</a:t>
            </a:r>
            <a:r>
              <a:rPr kumimoji="0" lang="zh-CN" altLang="en-US"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剧中所有的人物，都只是大茶馆中的一个画面，把这些画面组织起来，便构成了</a:t>
            </a:r>
            <a:r>
              <a:rPr kumimoji="0" lang="en-US" altLang="zh-CN"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茶馆</a:t>
            </a:r>
            <a:r>
              <a:rPr kumimoji="0" lang="en-US" altLang="zh-CN"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6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这幅长长的画卷，随着剧情的发展逐步展开。</a:t>
            </a:r>
          </a:p>
        </p:txBody>
      </p:sp>
      <p:sp>
        <p:nvSpPr>
          <p:cNvPr id="2" name="Rectangle 2">
            <a:extLst>
              <a:ext uri="{FF2B5EF4-FFF2-40B4-BE49-F238E27FC236}">
                <a16:creationId xmlns:a16="http://schemas.microsoft.com/office/drawing/2014/main" id="{A6FCBD1C-93C5-ABCA-0930-17F2BCBB2A5F}"/>
              </a:ext>
            </a:extLst>
          </p:cNvPr>
          <p:cNvSpPr>
            <a:spLocks noGrp="1" noRot="1"/>
          </p:cNvSpPr>
          <p:nvPr>
            <p:custDataLst>
              <p:tags r:id="rId7"/>
            </p:custDataLst>
          </p:nvPr>
        </p:nvSpPr>
        <p:spPr>
          <a:xfrm>
            <a:off x="1208087" y="417777"/>
            <a:ext cx="9775825" cy="669290"/>
          </a:xfrm>
          <a:prstGeom prst="rect">
            <a:avLst/>
          </a:prstGeom>
          <a:solidFill>
            <a:srgbClr val="0070C0"/>
          </a:solidFill>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a:t>
            </a:r>
            <a:r>
              <a:rPr kumimoji="0" lang="en-US" altLang="zh-CN"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1</a:t>
            </a: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）“图卷戏”：卷轴画式的平面结构</a:t>
            </a:r>
          </a:p>
        </p:txBody>
      </p:sp>
    </p:spTree>
  </p:cSld>
  <p:clrMapOvr>
    <a:masterClrMapping/>
  </p:clrMapOvr>
  <p:transition spd="slow">
    <p:random/>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2"/>
          <p:cNvSpPr txBox="1"/>
          <p:nvPr>
            <p:custDataLst>
              <p:tags r:id="rId6"/>
            </p:custDataLst>
          </p:nvPr>
        </p:nvSpPr>
        <p:spPr>
          <a:xfrm>
            <a:off x="367030" y="1237615"/>
            <a:ext cx="11506200" cy="4760595"/>
          </a:xfrm>
          <a:prstGeom prst="rect">
            <a:avLst/>
          </a:prstGeom>
          <a:noFill/>
          <a:ln w="3175">
            <a:solidFill>
              <a:schemeClr val="tx1"/>
            </a:solidFill>
          </a:ln>
        </p:spPr>
        <p:txBody>
          <a:bodyPr wrap="square" rtlCol="0" anchor="t">
            <a:spAutoFit/>
          </a:bodyPr>
          <a:lstStyle/>
          <a:p>
            <a:pPr marL="0" marR="0" lvl="0" indent="0" algn="just" defTabSz="914400" rtl="0" eaLnBrk="1" fontAlgn="auto" latinLnBrk="0" hangingPunct="1">
              <a:lnSpc>
                <a:spcPct val="11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    </a:t>
            </a:r>
            <a:r>
              <a:rPr kumimoji="0" lang="zh-CN" altLang="en-US" sz="3600" b="1" i="0" u="sng"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作者</a:t>
            </a:r>
            <a:r>
              <a:rPr kumimoji="0" lang="en-US" altLang="zh-CN" sz="3600" b="1" i="0" u="sng"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a:t>
            </a:r>
            <a:r>
              <a:rPr kumimoji="0" lang="zh-CN" altLang="en-US" sz="3600" b="1" i="0" u="sng"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大茶馆小社会</a:t>
            </a:r>
            <a:r>
              <a:rPr kumimoji="0" lang="en-US" altLang="zh-CN" sz="3600" b="1" i="0" u="sng"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a:t>
            </a:r>
            <a:r>
              <a:rPr kumimoji="0" lang="zh-CN" altLang="en-US" sz="3600" b="1" i="0" u="sng"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的独特构思。</a:t>
            </a:r>
            <a:r>
              <a:rPr kumimoji="0" sz="3600" b="1" i="0" u="none" strike="noStrike" kern="1200" cap="none" spc="0" normalizeH="0" baseline="0" noProof="0" err="1">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rPr>
              <a:t>茶馆是个三教九流的聚会处，可容纳各色人物。这样就出现了两个在世界戏剧史上罕见的情形：</a:t>
            </a:r>
          </a:p>
          <a:p>
            <a:pPr marL="0" marR="0" lvl="0" indent="0" algn="just" defTabSz="914400" rtl="0" eaLnBrk="1" fontAlgn="auto" latinLnBrk="0" hangingPunct="1">
              <a:lnSpc>
                <a:spcPct val="110000"/>
              </a:lnSpc>
              <a:spcBef>
                <a:spcPct val="0"/>
              </a:spcBef>
              <a:spcAft>
                <a:spcPct val="0"/>
              </a:spcAft>
              <a:buClrTx/>
              <a:buSzTx/>
              <a:buFontTx/>
              <a:buNone/>
              <a:defRPr/>
            </a:pPr>
            <a:r>
              <a:rPr kumimoji="0" lang="zh-CN" altLang="en-US" sz="3600" b="1" i="0" u="sng"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一是</a:t>
            </a:r>
            <a:r>
              <a:rPr kumimoji="0" lang="zh-CN" altLang="en-US" sz="3600" b="1" i="0" u="none" strike="noStrike" kern="1200" cap="none" spc="0" normalizeH="0" baseline="0" noProof="0">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人物众多</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a:t>
            </a:r>
            <a:r>
              <a:rPr kumimoji="0" sz="3200" b="1" i="0" u="none" strike="noStrike" kern="1200" cap="none" spc="0" normalizeH="0" baseline="0" noProof="0">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rPr>
              <a:t>《茶馆》第一幕里光有台词人物就22个</a:t>
            </a:r>
            <a:r>
              <a:rPr kumimoji="0" lang="zh-CN" altLang="en-US" sz="3200" b="1" i="0" u="none" strike="noStrike" kern="1200" cap="none" spc="0" normalizeH="0" baseline="0" noProof="0">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rPr>
              <a:t>；</a:t>
            </a:r>
            <a:endParaRPr kumimoji="0" lang="zh-CN" altLang="en-US" sz="3600" b="1" i="0" u="none" strike="noStrike" kern="1200" cap="none" spc="0" normalizeH="0" baseline="0" noProof="0">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endParaRPr>
          </a:p>
          <a:p>
            <a:pPr marL="0" marR="0" lvl="0" indent="0" algn="just" defTabSz="914400" rtl="0" eaLnBrk="1" fontAlgn="auto" latinLnBrk="0" hangingPunct="1">
              <a:lnSpc>
                <a:spcPct val="110000"/>
              </a:lnSpc>
              <a:spcBef>
                <a:spcPct val="0"/>
              </a:spcBef>
              <a:spcAft>
                <a:spcPct val="0"/>
              </a:spcAft>
              <a:buClrTx/>
              <a:buSzTx/>
              <a:buFontTx/>
              <a:buNone/>
              <a:defRPr/>
            </a:pPr>
            <a:r>
              <a:rPr kumimoji="0" lang="zh-CN" altLang="en-US" sz="3600" b="1" i="0" u="sng"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二是</a:t>
            </a:r>
            <a:r>
              <a:rPr kumimoji="0" sz="3600" b="1" i="0" u="none" strike="noStrike" kern="1200" cap="none" spc="0" normalizeH="0" baseline="0" noProof="0" err="1">
                <a:ln>
                  <a:noFill/>
                </a:ln>
                <a:solidFill>
                  <a:srgbClr val="C0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人物杂陈</a:t>
            </a:r>
            <a:r>
              <a:rPr kumimoji="0" lang="zh-CN" altLang="en-US" sz="3600" b="1" i="0" u="none" strike="noStrike" kern="1200" cap="none" spc="0" normalizeH="0" baseline="0" noProof="0">
                <a:ln>
                  <a:noFill/>
                </a:ln>
                <a:solidFill>
                  <a:srgbClr val="C00000"/>
                </a:solidFill>
                <a:effectLst/>
                <a:uLnTx/>
                <a:uFillTx/>
                <a:latin typeface="黑体" panose="02010609060101010101" pitchFamily="49" charset="-122"/>
                <a:ea typeface="黑体" panose="02010609060101010101" pitchFamily="49" charset="-122"/>
                <a:cs typeface="楷体" panose="02010609060101010101" charset="-122"/>
                <a:sym typeface="+mn-ea"/>
              </a:rPr>
              <a:t>：</a:t>
            </a:r>
            <a:r>
              <a:rPr kumimoji="0" sz="3200" b="1" i="0" u="none" strike="noStrike" kern="1200" cap="none" spc="0" normalizeH="0" baseline="0" noProof="0">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rPr>
              <a:t>《茶馆》第一幕里,宫廷内的太监总管、吃洋教的小恶霸、卖耳挖勺的老人、卖亲生女儿的穷人……各种社会身份殊异的人物同处一个舞台空间之中。他们合起来,就从整体上呈现出了一幅时代生活的巨幅画图。</a:t>
            </a:r>
            <a:endParaRPr kumimoji="0" lang="zh-CN" altLang="en-US" sz="3200" b="1" i="0" u="none" strike="noStrike" kern="1200" cap="none" spc="0" normalizeH="0" baseline="0" noProof="0">
              <a:ln>
                <a:noFill/>
              </a:ln>
              <a:solidFill>
                <a:prstClr val="black">
                  <a:lumMod val="95000"/>
                  <a:lumOff val="5000"/>
                </a:prstClr>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sp>
        <p:nvSpPr>
          <p:cNvPr id="2" name="Rectangle 2">
            <a:extLst>
              <a:ext uri="{FF2B5EF4-FFF2-40B4-BE49-F238E27FC236}">
                <a16:creationId xmlns:a16="http://schemas.microsoft.com/office/drawing/2014/main" id="{DDFA9B04-D65B-684D-6172-D820ADA56A86}"/>
              </a:ext>
            </a:extLst>
          </p:cNvPr>
          <p:cNvSpPr>
            <a:spLocks noGrp="1" noRot="1"/>
          </p:cNvSpPr>
          <p:nvPr>
            <p:custDataLst>
              <p:tags r:id="rId7"/>
            </p:custDataLst>
          </p:nvPr>
        </p:nvSpPr>
        <p:spPr>
          <a:xfrm>
            <a:off x="1208087" y="190500"/>
            <a:ext cx="9775825" cy="669290"/>
          </a:xfrm>
          <a:prstGeom prst="rect">
            <a:avLst/>
          </a:prstGeom>
          <a:solidFill>
            <a:srgbClr val="0070C0"/>
          </a:solidFill>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a:t>
            </a:r>
            <a:r>
              <a:rPr kumimoji="0" lang="en-US" altLang="zh-CN"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1</a:t>
            </a: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）“图卷戏”：卷轴画式的平面结构</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2"/>
          <p:cNvSpPr txBox="1"/>
          <p:nvPr>
            <p:custDataLst>
              <p:tags r:id="rId6"/>
            </p:custDataLst>
          </p:nvPr>
        </p:nvSpPr>
        <p:spPr>
          <a:xfrm>
            <a:off x="273685" y="1068070"/>
            <a:ext cx="11644630" cy="5502910"/>
          </a:xfrm>
          <a:prstGeom prst="rect">
            <a:avLst/>
          </a:prstGeom>
          <a:noFill/>
          <a:ln w="3175">
            <a:solidFill>
              <a:schemeClr val="tx1"/>
            </a:solidFill>
          </a:ln>
        </p:spPr>
        <p:txBody>
          <a:bodyPr wrap="square" rtlCol="0" anchor="t">
            <a:spAutoFit/>
          </a:bodyPr>
          <a:lstStyle/>
          <a:p>
            <a:pPr marL="0" marR="0" lvl="0" indent="0" algn="just" defTabSz="914400" rtl="0" eaLnBrk="1" fontAlgn="auto" latinLnBrk="0" hangingPunct="1">
              <a:lnSpc>
                <a:spcPct val="110000"/>
              </a:lnSpc>
              <a:spcBef>
                <a:spcPct val="0"/>
              </a:spcBef>
              <a:spcAft>
                <a:spcPct val="0"/>
              </a:spcAft>
              <a:buClrTx/>
              <a:buSzTx/>
              <a:buFontTx/>
              <a:buNone/>
              <a:defRPr/>
            </a:pPr>
            <a:r>
              <a:rPr kumimoji="0" 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    </a:t>
            </a:r>
            <a:r>
              <a:rPr kumimoji="0" sz="3200" b="1" i="0" u="none" strike="noStrike" kern="1200" cap="none" spc="0" normalizeH="0" baseline="0" noProof="0" err="1">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与舞台空间的独特安排相应，这一幕的情节发展也十分新颖。</a:t>
            </a:r>
            <a:r>
              <a:rPr kumimoji="0" lang="en-US" sz="3200" b="1" i="0" u="none" strike="noStrike" kern="1200" cap="none" spc="0" normalizeH="0" baseline="0" noProof="0">
                <a:ln>
                  <a:noFill/>
                </a:ln>
                <a:solidFill>
                  <a:prstClr val="black"/>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a:t>
            </a:r>
            <a:r>
              <a:rPr kumimoji="0" sz="3200" b="1" i="0" u="none" strike="noStrike" kern="1200" cap="none" spc="0" normalizeH="0" baseline="0" noProof="0">
                <a:ln>
                  <a:noFill/>
                </a:ln>
                <a:solidFill>
                  <a:prstClr val="black"/>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特殊的戏剧冲突</a:t>
            </a: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。它</a:t>
            </a:r>
            <a:r>
              <a:rPr kumimoji="0"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mn-ea"/>
              </a:rPr>
              <a:t>打破了以“一人一事”</a:t>
            </a: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为情节发展主线，借鉴“立主脑，减头绪”的传统戏剧手法，将不同人物的一个个戏剧片段巧妙地连缀起来。</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一</a:t>
            </a:r>
            <a:r>
              <a:rPr kumimoji="0" sz="3200" b="1" i="0" u="none" strike="noStrike" kern="1200" cap="none" spc="0" normalizeH="0" baseline="0" noProof="0" err="1">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方面，这一幕没有一个完整的故事情节;另一方面，从戏</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一</a:t>
            </a:r>
            <a:r>
              <a:rPr kumimoji="0" sz="3200" b="1" i="0" u="none" strike="noStrike" kern="1200" cap="none" spc="0" normalizeH="0" baseline="0" noProof="0" err="1">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开场王利发与唐铁嘴之间的对白开始，戏剧性冲突就接连不断。</a:t>
            </a:r>
          </a:p>
          <a:p>
            <a:pPr marL="0" marR="0" lvl="0" indent="0" algn="just" defTabSz="914400" rtl="0" eaLnBrk="1" fontAlgn="auto" latinLnBrk="0" hangingPunct="1">
              <a:lnSpc>
                <a:spcPct val="110000"/>
              </a:lnSpc>
              <a:spcBef>
                <a:spcPct val="0"/>
              </a:spcBef>
              <a:spcAft>
                <a:spcPct val="0"/>
              </a:spcAft>
              <a:buClrTx/>
              <a:buSzTx/>
              <a:buFontTx/>
              <a:buNone/>
              <a:defRPr/>
            </a:pP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 </a:t>
            </a:r>
            <a:r>
              <a:rPr kumimoji="0" 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   </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但是</a:t>
            </a:r>
            <a:r>
              <a:rPr kumimoji="0" sz="3200" b="1" i="0" u="none" strike="noStrike" kern="1200" cap="none" spc="0" normalizeH="0" baseline="0" noProof="0">
                <a:ln>
                  <a:noFill/>
                </a:ln>
                <a:solidFill>
                  <a:prstClr val="black"/>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剧中没有尖锐的冲突</a:t>
            </a: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。人物</a:t>
            </a:r>
            <a:r>
              <a:rPr kumimoji="0" sz="3200" b="1" i="0" u="none" strike="noStrike" kern="1200" cap="none" spc="0" normalizeH="0" baseline="0" noProof="0">
                <a:ln>
                  <a:noFill/>
                </a:ln>
                <a:solidFill>
                  <a:prstClr val="black"/>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mn-ea"/>
              </a:rPr>
              <a:t>冲突是散点式</a:t>
            </a: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的,</a:t>
            </a:r>
            <a:r>
              <a:rPr kumimoji="0"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mn-ea"/>
              </a:rPr>
              <a:t>并不集中在一两个人物身上</a:t>
            </a:r>
            <a:r>
              <a:rPr kumimoji="0"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mn-ea"/>
              </a:rPr>
              <a:t>。人物与人物之间每一个小的冲突都暗示了人与时代的冲突。它们连缀在一起，又共同构成历史和社会的尖锐矛盾，让观众清晰地看到那个时代的本质。</a:t>
            </a:r>
          </a:p>
        </p:txBody>
      </p:sp>
      <p:sp>
        <p:nvSpPr>
          <p:cNvPr id="2" name="Rectangle 2">
            <a:extLst>
              <a:ext uri="{FF2B5EF4-FFF2-40B4-BE49-F238E27FC236}">
                <a16:creationId xmlns:a16="http://schemas.microsoft.com/office/drawing/2014/main" id="{DB738B7B-0021-0358-3A26-F1DA3EBF69C3}"/>
              </a:ext>
            </a:extLst>
          </p:cNvPr>
          <p:cNvSpPr>
            <a:spLocks noGrp="1" noRot="1"/>
          </p:cNvSpPr>
          <p:nvPr>
            <p:custDataLst>
              <p:tags r:id="rId7"/>
            </p:custDataLst>
          </p:nvPr>
        </p:nvSpPr>
        <p:spPr>
          <a:xfrm>
            <a:off x="520423" y="155872"/>
            <a:ext cx="9775825" cy="669290"/>
          </a:xfrm>
          <a:prstGeom prst="rect">
            <a:avLst/>
          </a:prstGeom>
          <a:solidFill>
            <a:srgbClr val="0070C0"/>
          </a:solidFill>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a:t>
            </a:r>
            <a:r>
              <a:rPr kumimoji="0" lang="en-US" altLang="zh-CN"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2</a:t>
            </a: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）特殊的戏剧冲突（散点式）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custDataLst>
              <p:tags r:id="rId6"/>
            </p:custDataLst>
          </p:nvPr>
        </p:nvSpPr>
        <p:spPr>
          <a:xfrm>
            <a:off x="163195" y="955639"/>
            <a:ext cx="11865610" cy="5507990"/>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    《</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茶馆</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没有一个贯穿始终的戏剧冲突</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茶</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中出场人物很多，但他们之间并没有正面冲突</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个别局部的冲突例外</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，人物与茶馆的兴衰也没直接关系。他们只是按照自己的人生轨迹生活着，而正直、善良的人们无法摆脱厄运，社会渣滓却横行霸道。</a:t>
            </a:r>
          </a:p>
          <a:p>
            <a:pPr marL="0" marR="0" lvl="0" indent="0" algn="just"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 </a:t>
            </a:r>
            <a:r>
              <a:rPr kumimoji="0" lang="en-US" altLang="zh-CN"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   </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作者</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把矛头直接指向那个旧时代，人物与人物之间的每一个大的或小的冲突都暗示了人物与时代之间的冲突</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。课文中，李三的抱怨，巡警的勒索，难民的央告，等等，都表现了帝国主义操纵的军阀混战给社会造成的混乱，给人民带来的深重灾难。这就是剧本所要</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展示的</a:t>
            </a:r>
            <a:r>
              <a:rPr kumimoji="0" lang="zh-CN" altLang="en-US" sz="3200" b="1" i="0" u="none" strike="noStrike" kern="1200" cap="none" spc="0" normalizeH="0" baseline="0" noProof="0">
                <a:ln>
                  <a:noFill/>
                </a:ln>
                <a:solidFill>
                  <a:srgbClr val="FF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人民</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与</a:t>
            </a:r>
            <a:r>
              <a:rPr kumimoji="0" lang="zh-CN" altLang="en-US" sz="3200" b="1" i="0" u="none" strike="noStrike" kern="1200" cap="none" spc="0" normalizeH="0" baseline="0" noProof="0">
                <a:ln>
                  <a:noFill/>
                </a:ln>
                <a:solidFill>
                  <a:srgbClr val="FF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旧时代</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之间的</a:t>
            </a:r>
            <a:r>
              <a:rPr kumimoji="0" lang="zh-CN" altLang="en-US" sz="3200" b="1" i="0" u="none" strike="noStrike" kern="1200" cap="none" spc="0" normalizeH="0" baseline="0" noProof="0">
                <a:ln>
                  <a:noFill/>
                </a:ln>
                <a:solidFill>
                  <a:srgbClr val="FF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特殊的矛盾冲突</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。这种看</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似“无事的悲剧”，实际上揭示的是</a:t>
            </a:r>
            <a:r>
              <a:rPr kumimoji="0" lang="zh-CN" altLang="en-US" sz="3200" b="1" i="0" u="none" strike="noStrike" kern="1200" cap="none" spc="0" normalizeH="0" baseline="0" noProof="0">
                <a:ln>
                  <a:noFill/>
                </a:ln>
                <a:solidFill>
                  <a:srgbClr val="FF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社会的悲剧</a:t>
            </a: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，是</a:t>
            </a:r>
            <a:r>
              <a:rPr kumimoji="0" lang="zh-CN" altLang="en-US" sz="3200" b="1" i="0" u="none" strike="noStrike" kern="1200" cap="none" spc="0" normalizeH="0" baseline="0" noProof="0">
                <a:ln>
                  <a:noFill/>
                </a:ln>
                <a:solidFill>
                  <a:srgbClr val="FF0000"/>
                </a:solidFill>
                <a:effectLst/>
                <a:highlight>
                  <a:srgbClr val="FFFF00"/>
                </a:highligh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时代的悲剧</a:t>
            </a:r>
            <a:r>
              <a:rPr kumimoji="0" lang="zh-CN" altLang="en-US" sz="32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楷体" panose="02010609060101010101" charset="-122"/>
                <a:sym typeface="Arial" panose="020b0604020202020204" pitchFamily="34" charset="0"/>
              </a:rPr>
              <a:t>，更能激起人们对旧时代的强烈憎恨。</a:t>
            </a:r>
          </a:p>
        </p:txBody>
      </p:sp>
      <p:sp>
        <p:nvSpPr>
          <p:cNvPr id="3" name="Rectangle 2">
            <a:extLst>
              <a:ext uri="{FF2B5EF4-FFF2-40B4-BE49-F238E27FC236}">
                <a16:creationId xmlns:a16="http://schemas.microsoft.com/office/drawing/2014/main" id="{5281D87D-002B-830C-D4D4-055EC237F1A2}"/>
              </a:ext>
            </a:extLst>
          </p:cNvPr>
          <p:cNvSpPr>
            <a:spLocks noGrp="1" noRot="1"/>
          </p:cNvSpPr>
          <p:nvPr>
            <p:custDataLst>
              <p:tags r:id="rId7"/>
            </p:custDataLst>
          </p:nvPr>
        </p:nvSpPr>
        <p:spPr>
          <a:xfrm>
            <a:off x="520423" y="155872"/>
            <a:ext cx="9775825" cy="669290"/>
          </a:xfrm>
          <a:prstGeom prst="rect">
            <a:avLst/>
          </a:prstGeom>
          <a:solidFill>
            <a:srgbClr val="0070C0"/>
          </a:solidFill>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a:t>
            </a:r>
            <a:r>
              <a:rPr kumimoji="0" lang="en-US" altLang="zh-CN"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2</a:t>
            </a:r>
            <a:r>
              <a:rPr kumimoji="0" lang="zh-CN" altLang="en-US" sz="40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楷体" panose="02010609060101010101" charset="-122"/>
              </a:rPr>
              <a:t>）特殊的戏剧冲突（散点式）</a:t>
            </a:r>
          </a:p>
        </p:txBody>
      </p:sp>
    </p:spTree>
  </p:cSld>
  <p:clrMapOvr>
    <a:masterClrMapping/>
  </p:clrMapOvr>
  <p:transition spd="slow">
    <p:random/>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63490" name="Text Box 2"/>
          <p:cNvSpPr txBox="1"/>
          <p:nvPr>
            <p:custDataLst>
              <p:tags r:id="rId4"/>
            </p:custDataLst>
          </p:nvPr>
        </p:nvSpPr>
        <p:spPr>
          <a:xfrm>
            <a:off x="599225" y="275054"/>
            <a:ext cx="6664004"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课堂小结</a:t>
            </a: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   《</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茶馆</a:t>
            </a:r>
            <a:r>
              <a:rPr kumimoji="0" lang="en-US" altLang="zh-CN"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a:t>
            </a:r>
            <a:r>
              <a:rPr kumimoji="0" lang="zh-CN" altLang="en-US" sz="36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Arial"/>
              </a:rPr>
              <a:t>的艺术特点</a:t>
            </a:r>
          </a:p>
        </p:txBody>
      </p:sp>
      <p:sp>
        <p:nvSpPr>
          <p:cNvPr id="63491" name="Text Box 3"/>
          <p:cNvSpPr txBox="1"/>
          <p:nvPr>
            <p:custDataLst>
              <p:tags r:id="rId5"/>
            </p:custDataLst>
          </p:nvPr>
        </p:nvSpPr>
        <p:spPr>
          <a:xfrm>
            <a:off x="1122680" y="1211263"/>
            <a:ext cx="4801314"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1. </a:t>
            </a:r>
            <a:r>
              <a:rPr kumimoji="0" lang="zh-CN" altLang="en-US"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卷轴画式的平面结构</a:t>
            </a:r>
          </a:p>
        </p:txBody>
      </p:sp>
      <p:sp>
        <p:nvSpPr>
          <p:cNvPr id="63492" name="Text Box 4"/>
          <p:cNvSpPr txBox="1"/>
          <p:nvPr>
            <p:custDataLst>
              <p:tags r:id="rId6"/>
            </p:custDataLst>
          </p:nvPr>
        </p:nvSpPr>
        <p:spPr>
          <a:xfrm>
            <a:off x="1122680" y="2029757"/>
            <a:ext cx="3877985"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2. </a:t>
            </a:r>
            <a:r>
              <a:rPr kumimoji="0" lang="zh-CN" altLang="en-US"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特殊的戏剧冲突</a:t>
            </a:r>
          </a:p>
        </p:txBody>
      </p:sp>
      <p:sp>
        <p:nvSpPr>
          <p:cNvPr id="63493" name="Text Box 5"/>
          <p:cNvSpPr txBox="1"/>
          <p:nvPr>
            <p:custDataLst>
              <p:tags r:id="rId7"/>
            </p:custDataLst>
          </p:nvPr>
        </p:nvSpPr>
        <p:spPr>
          <a:xfrm>
            <a:off x="1346835" y="2620399"/>
            <a:ext cx="5955476" cy="1284006"/>
          </a:xfrm>
          <a:prstGeom prst="rect">
            <a:avLst/>
          </a:prstGeom>
          <a:noFill/>
          <a:ln w="9525">
            <a:noFill/>
          </a:ln>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Calibri" panose="020f0502020204030204" pitchFamily="34" charset="0"/>
                <a:ea typeface="楷体" panose="02010609060101010101" charset="-122"/>
                <a:cs typeface="楷体" panose="02010609060101010101" charset="-122"/>
              </a:rPr>
              <a:t>①</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rPr>
              <a:t>用人物生活的变迁反映社会的变迁</a:t>
            </a: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Calibri" panose="020f0502020204030204" pitchFamily="34" charset="0"/>
                <a:ea typeface="楷体" panose="02010609060101010101" charset="-122"/>
                <a:cs typeface="楷体" panose="02010609060101010101" charset="-122"/>
                <a:sym typeface="+mn-ea"/>
              </a:rPr>
              <a:t>②</a:t>
            </a:r>
            <a:r>
              <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sym typeface="+mn-ea"/>
              </a:rPr>
              <a:t>小茶馆影射大时代</a:t>
            </a:r>
            <a:endParaRPr kumimoji="0" lang="zh-CN" altLang="en-US" sz="28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楷体" panose="02010609060101010101" charset="-122"/>
            </a:endParaRPr>
          </a:p>
        </p:txBody>
      </p:sp>
      <p:sp>
        <p:nvSpPr>
          <p:cNvPr id="2" name="Text Box 4"/>
          <p:cNvSpPr txBox="1"/>
          <p:nvPr>
            <p:custDataLst>
              <p:tags r:id="rId8"/>
            </p:custDataLst>
          </p:nvPr>
        </p:nvSpPr>
        <p:spPr>
          <a:xfrm>
            <a:off x="1122679" y="4051936"/>
            <a:ext cx="3877985" cy="646331"/>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3. </a:t>
            </a:r>
            <a:r>
              <a:rPr kumimoji="0" lang="zh-CN" altLang="en-US" sz="3600" b="1" i="0" u="none" strike="noStrike" kern="1200" cap="none" spc="0" normalizeH="0" baseline="0" noProof="0">
                <a:ln>
                  <a:noFill/>
                </a:ln>
                <a:solidFill>
                  <a:srgbClr val="0070C0"/>
                </a:solidFill>
                <a:effectLst/>
                <a:uLnTx/>
                <a:uFillTx/>
                <a:latin typeface="Times New Roman" panose="02020603050405020304" pitchFamily="18" charset="0"/>
                <a:ea typeface="华文新魏" panose="02010800040101010101" pitchFamily="2" charset="-122"/>
                <a:cs typeface="Arial"/>
              </a:rPr>
              <a:t>独特的语言艺术</a:t>
            </a:r>
          </a:p>
        </p:txBody>
      </p:sp>
      <p:sp>
        <p:nvSpPr>
          <p:cNvPr id="100" name="文本框 99"/>
          <p:cNvSpPr txBox="1"/>
          <p:nvPr>
            <p:custDataLst>
              <p:tags r:id="rId9"/>
            </p:custDataLst>
          </p:nvPr>
        </p:nvSpPr>
        <p:spPr>
          <a:xfrm>
            <a:off x="1122679" y="4630849"/>
            <a:ext cx="9528652" cy="2076531"/>
          </a:xfrm>
          <a:prstGeom prst="rect">
            <a:avLst/>
          </a:prstGeom>
          <a:noFill/>
          <a:ln w="9525">
            <a:noFill/>
          </a:ln>
        </p:spPr>
        <p:txBody>
          <a:bodyPr wrap="square">
            <a:spAutoFit/>
          </a:bodyPr>
          <a:lstStyle/>
          <a:p>
            <a:pPr lvl="0" indent="266700">
              <a:lnSpc>
                <a:spcPts val="4000"/>
              </a:lnSpc>
              <a:defRPr/>
            </a:pPr>
            <a:r>
              <a:rPr lang="zh-CN" altLang="en-US" sz="2800" b="1">
                <a:solidFill>
                  <a:prstClr val="black"/>
                </a:solidFill>
                <a:latin typeface="楷体" panose="02010609060101010101" charset="-122"/>
                <a:ea typeface="楷体" panose="02010609060101010101" charset="-122"/>
                <a:cs typeface="楷体" panose="02010609060101010101" charset="-122"/>
              </a:rPr>
              <a:t>①高度个性化（体现人物性格）</a:t>
            </a:r>
          </a:p>
          <a:p>
            <a:pPr lvl="0" indent="266700">
              <a:lnSpc>
                <a:spcPts val="4000"/>
              </a:lnSpc>
              <a:defRPr/>
            </a:pPr>
            <a:r>
              <a:rPr lang="zh-CN" altLang="en-US" sz="2800" b="1">
                <a:solidFill>
                  <a:prstClr val="black"/>
                </a:solidFill>
                <a:latin typeface="楷体" panose="02010609060101010101" charset="-122"/>
                <a:ea typeface="楷体" panose="02010609060101010101" charset="-122"/>
                <a:cs typeface="楷体" panose="02010609060101010101" charset="-122"/>
              </a:rPr>
              <a:t>②丰富的潜台词</a:t>
            </a:r>
          </a:p>
          <a:p>
            <a:pPr lvl="0" indent="266700">
              <a:lnSpc>
                <a:spcPts val="4000"/>
              </a:lnSpc>
              <a:defRPr/>
            </a:pPr>
            <a:r>
              <a:rPr lang="zh-CN" altLang="en-US" sz="2800" b="1">
                <a:solidFill>
                  <a:prstClr val="black"/>
                </a:solidFill>
                <a:latin typeface="楷体" panose="02010609060101010101" charset="-122"/>
                <a:ea typeface="楷体" panose="02010609060101010101" charset="-122"/>
                <a:cs typeface="楷体" panose="02010609060101010101" charset="-122"/>
              </a:rPr>
              <a:t>③富有动作性（推动戏剧冲突）</a:t>
            </a:r>
          </a:p>
          <a:p>
            <a:pPr lvl="0" indent="266700">
              <a:lnSpc>
                <a:spcPts val="4000"/>
              </a:lnSpc>
              <a:defRPr/>
            </a:pPr>
            <a:r>
              <a:rPr lang="zh-CN" altLang="en-US" sz="2800" b="1">
                <a:solidFill>
                  <a:prstClr val="black"/>
                </a:solidFill>
                <a:latin typeface="楷体" panose="02010609060101010101" charset="-122"/>
                <a:ea typeface="楷体" panose="02010609060101010101" charset="-122"/>
                <a:cs typeface="楷体" panose="02010609060101010101" charset="-122"/>
              </a:rPr>
              <a:t>④</a:t>
            </a:r>
            <a:r>
              <a:rPr lang="zh-CN" altLang="zh-CN" sz="2800" b="1">
                <a:solidFill>
                  <a:prstClr val="black"/>
                </a:solidFill>
                <a:latin typeface="楷体" panose="02010609060101010101" charset="-122"/>
                <a:ea typeface="楷体" panose="02010609060101010101" charset="-122"/>
                <a:cs typeface="楷体" panose="02010609060101010101" charset="-122"/>
              </a:rPr>
              <a:t>富有韵味的</a:t>
            </a:r>
            <a:r>
              <a:rPr lang="zh-CN" altLang="en-US" sz="2800" b="1">
                <a:solidFill>
                  <a:prstClr val="black"/>
                </a:solidFill>
                <a:latin typeface="楷体" panose="02010609060101010101" charset="-122"/>
                <a:ea typeface="楷体" panose="02010609060101010101" charset="-122"/>
                <a:cs typeface="楷体" panose="02010609060101010101" charset="-122"/>
              </a:rPr>
              <a:t>“</a:t>
            </a:r>
            <a:r>
              <a:rPr lang="zh-CN" altLang="zh-CN" sz="2800" b="1">
                <a:solidFill>
                  <a:prstClr val="black"/>
                </a:solidFill>
                <a:latin typeface="楷体" panose="02010609060101010101" charset="-122"/>
                <a:ea typeface="楷体" panose="02010609060101010101" charset="-122"/>
                <a:cs typeface="楷体" panose="02010609060101010101" charset="-122"/>
              </a:rPr>
              <a:t>京味</a:t>
            </a:r>
            <a:r>
              <a:rPr lang="zh-CN" altLang="en-US" sz="2800" b="1">
                <a:solidFill>
                  <a:prstClr val="black"/>
                </a:solidFill>
                <a:latin typeface="楷体" panose="02010609060101010101" charset="-122"/>
                <a:ea typeface="楷体" panose="02010609060101010101" charset="-122"/>
                <a:cs typeface="楷体" panose="02010609060101010101" charset="-122"/>
              </a:rPr>
              <a:t>”</a:t>
            </a:r>
            <a:r>
              <a:rPr lang="zh-CN" altLang="zh-CN" sz="2800" b="1">
                <a:solidFill>
                  <a:prstClr val="black"/>
                </a:solidFill>
                <a:latin typeface="楷体" panose="02010609060101010101" charset="-122"/>
                <a:ea typeface="楷体" panose="02010609060101010101" charset="-122"/>
                <a:cs typeface="楷体" panose="02010609060101010101" charset="-122"/>
              </a:rPr>
              <a:t>语言</a:t>
            </a:r>
            <a:r>
              <a:rPr lang="zh-CN" altLang="en-US" sz="2800" b="1">
                <a:solidFill>
                  <a:prstClr val="black"/>
                </a:solidFill>
                <a:latin typeface="楷体" panose="02010609060101010101" charset="-122"/>
                <a:ea typeface="楷体" panose="02010609060101010101" charset="-122"/>
                <a:cs typeface="楷体" panose="02010609060101010101" charset="-122"/>
              </a:rPr>
              <a:t>（动听易懂，具有地域色彩）</a:t>
            </a:r>
            <a:endParaRPr lang="en-US" altLang="zh-CN" sz="2800" b="1">
              <a:solidFill>
                <a:prstClr val="black"/>
              </a:solidFill>
              <a:latin typeface="楷体" panose="02010609060101010101" charset="-122"/>
              <a:ea typeface="楷体" panose="02010609060101010101" charset="-122"/>
              <a:cs typeface="楷体" panose="02010609060101010101" charset="-122"/>
            </a:endParaRPr>
          </a:p>
        </p:txBody>
      </p:sp>
      <p:pic>
        <p:nvPicPr>
          <p:cNvPr id="105" name="图片 104"/>
          <p:cNvPicPr/>
          <p:nvPr>
            <p:custDataLst>
              <p:tags r:id="rId11"/>
            </p:custDataLst>
          </p:nvPr>
        </p:nvPicPr>
        <p:blipFill>
          <a:blip r:embed="rId10"/>
          <a:stretch>
            <a:fillRect/>
          </a:stretch>
        </p:blipFill>
        <p:spPr>
          <a:xfrm>
            <a:off x="7854315" y="1372870"/>
            <a:ext cx="4274185" cy="466788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iterate type="lt">
                                    <p:tmPct val="100000"/>
                                  </p:iterate>
                                  <p:childTnLst>
                                    <p:set>
                                      <p:cBhvr>
                                        <p:cTn id="6" dur="1" fill="hold">
                                          <p:stCondLst>
                                            <p:cond delay="0"/>
                                          </p:stCondLst>
                                        </p:cTn>
                                        <p:tgtEl>
                                          <p:spTgt spid="63490"/>
                                        </p:tgtEl>
                                        <p:attrNameLst>
                                          <p:attrName>style.visibility</p:attrName>
                                        </p:attrNameLst>
                                      </p:cBhvr>
                                      <p:to>
                                        <p:strVal val="visible"/>
                                      </p:to>
                                    </p:set>
                                    <p:animEffect transition="in" filter="strips(downRight)">
                                      <p:cBhvr>
                                        <p:cTn id="7" dur="75"/>
                                        <p:tgtEl>
                                          <p:spTgt spid="6349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6" fill="hold" grpId="0" nodeType="clickEffect">
                                  <p:stCondLst>
                                    <p:cond delay="0"/>
                                  </p:stCondLst>
                                  <p:iterate type="lt">
                                    <p:tmPct val="100000"/>
                                  </p:iterate>
                                  <p:childTnLst>
                                    <p:set>
                                      <p:cBhvr>
                                        <p:cTn id="11" dur="1" fill="hold">
                                          <p:stCondLst>
                                            <p:cond delay="0"/>
                                          </p:stCondLst>
                                        </p:cTn>
                                        <p:tgtEl>
                                          <p:spTgt spid="63491"/>
                                        </p:tgtEl>
                                        <p:attrNameLst>
                                          <p:attrName>style.visibility</p:attrName>
                                        </p:attrNameLst>
                                      </p:cBhvr>
                                      <p:to>
                                        <p:strVal val="visible"/>
                                      </p:to>
                                    </p:set>
                                    <p:animEffect transition="in" filter="strips(downRight)">
                                      <p:cBhvr>
                                        <p:cTn id="12" dur="75"/>
                                        <p:tgtEl>
                                          <p:spTgt spid="6349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6" fill="hold" grpId="0" nodeType="clickEffect">
                                  <p:stCondLst>
                                    <p:cond delay="0"/>
                                  </p:stCondLst>
                                  <p:iterate type="lt">
                                    <p:tmPct val="100000"/>
                                  </p:iterate>
                                  <p:childTnLst>
                                    <p:set>
                                      <p:cBhvr>
                                        <p:cTn id="16" dur="1" fill="hold">
                                          <p:stCondLst>
                                            <p:cond delay="0"/>
                                          </p:stCondLst>
                                        </p:cTn>
                                        <p:tgtEl>
                                          <p:spTgt spid="63492"/>
                                        </p:tgtEl>
                                        <p:attrNameLst>
                                          <p:attrName>style.visibility</p:attrName>
                                        </p:attrNameLst>
                                      </p:cBhvr>
                                      <p:to>
                                        <p:strVal val="visible"/>
                                      </p:to>
                                    </p:set>
                                    <p:animEffect transition="in" filter="strips(downRight)">
                                      <p:cBhvr>
                                        <p:cTn id="17" dur="75"/>
                                        <p:tgtEl>
                                          <p:spTgt spid="6349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6" fill="hold" grpId="0" nodeType="clickEffect">
                                  <p:stCondLst>
                                    <p:cond delay="0"/>
                                  </p:stCondLst>
                                  <p:iterate type="lt">
                                    <p:tmPct val="100000"/>
                                  </p:iterate>
                                  <p:childTnLst>
                                    <p:set>
                                      <p:cBhvr>
                                        <p:cTn id="21" dur="1" fill="hold">
                                          <p:stCondLst>
                                            <p:cond delay="0"/>
                                          </p:stCondLst>
                                        </p:cTn>
                                        <p:tgtEl>
                                          <p:spTgt spid="63493"/>
                                        </p:tgtEl>
                                        <p:attrNameLst>
                                          <p:attrName>style.visibility</p:attrName>
                                        </p:attrNameLst>
                                      </p:cBhvr>
                                      <p:to>
                                        <p:strVal val="visible"/>
                                      </p:to>
                                    </p:set>
                                    <p:animEffect transition="in" filter="strips(downRight)">
                                      <p:cBhvr>
                                        <p:cTn id="22" dur="75"/>
                                        <p:tgtEl>
                                          <p:spTgt spid="6349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6" fill="hold" grpId="0" nodeType="clickEffect">
                                  <p:stCondLst>
                                    <p:cond delay="0"/>
                                  </p:stCondLst>
                                  <p:iterate type="lt">
                                    <p:tmPct val="100000"/>
                                  </p:iterate>
                                  <p:childTnLst>
                                    <p:set>
                                      <p:cBhvr>
                                        <p:cTn id="26" dur="1" fill="hold">
                                          <p:stCondLst>
                                            <p:cond delay="0"/>
                                          </p:stCondLst>
                                        </p:cTn>
                                        <p:tgtEl>
                                          <p:spTgt spid="2"/>
                                        </p:tgtEl>
                                        <p:attrNameLst>
                                          <p:attrName>style.visibility</p:attrName>
                                        </p:attrNameLst>
                                      </p:cBhvr>
                                      <p:to>
                                        <p:strVal val="visible"/>
                                      </p:to>
                                    </p:set>
                                    <p:animEffect transition="in" filter="strips(downRight)">
                                      <p:cBhvr>
                                        <p:cTn id="27" dur="75"/>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00">
                                            <p:txEl>
                                              <p:pRg st="0" end="0"/>
                                            </p:txEl>
                                          </p:spTgt>
                                        </p:tgtEl>
                                        <p:attrNameLst>
                                          <p:attrName>style.visibility</p:attrName>
                                        </p:attrNameLst>
                                      </p:cBhvr>
                                      <p:to>
                                        <p:strVal val="visible"/>
                                      </p:to>
                                    </p:set>
                                    <p:animEffect transition="in" filter="box(in)">
                                      <p:cBhvr>
                                        <p:cTn id="32" dur="2000"/>
                                        <p:tgtEl>
                                          <p:spTgt spid="100">
                                            <p:txEl>
                                              <p:pRg st="0" end="0"/>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00">
                                            <p:txEl>
                                              <p:pRg st="1" end="1"/>
                                            </p:txEl>
                                          </p:spTgt>
                                        </p:tgtEl>
                                        <p:attrNameLst>
                                          <p:attrName>style.visibility</p:attrName>
                                        </p:attrNameLst>
                                      </p:cBhvr>
                                      <p:to>
                                        <p:strVal val="visible"/>
                                      </p:to>
                                    </p:set>
                                    <p:animEffect transition="in" filter="box(in)">
                                      <p:cBhvr>
                                        <p:cTn id="37" dur="2000"/>
                                        <p:tgtEl>
                                          <p:spTgt spid="100">
                                            <p:txEl>
                                              <p:pRg st="1" end="1"/>
                                            </p:txEl>
                                          </p:spTgt>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0">
                                            <p:txEl>
                                              <p:pRg st="2" end="2"/>
                                            </p:txEl>
                                          </p:spTgt>
                                        </p:tgtEl>
                                        <p:attrNameLst>
                                          <p:attrName>style.visibility</p:attrName>
                                        </p:attrNameLst>
                                      </p:cBhvr>
                                      <p:to>
                                        <p:strVal val="visible"/>
                                      </p:to>
                                    </p:set>
                                    <p:animEffect transition="in" filter="box(in)">
                                      <p:cBhvr>
                                        <p:cTn id="42" dur="2000"/>
                                        <p:tgtEl>
                                          <p:spTgt spid="100">
                                            <p:txEl>
                                              <p:pRg st="2" end="2"/>
                                            </p:txEl>
                                          </p:spTgt>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00">
                                            <p:txEl>
                                              <p:pRg st="3" end="3"/>
                                            </p:txEl>
                                          </p:spTgt>
                                        </p:tgtEl>
                                        <p:attrNameLst>
                                          <p:attrName>style.visibility</p:attrName>
                                        </p:attrNameLst>
                                      </p:cBhvr>
                                      <p:to>
                                        <p:strVal val="visible"/>
                                      </p:to>
                                    </p:set>
                                    <p:animEffect transition="in" filter="box(in)">
                                      <p:cBhvr>
                                        <p:cTn id="47" dur="2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1" grpId="0"/>
      <p:bldP spid="63492" grpId="0"/>
      <p:bldP spid="63493" grpId="0"/>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38628" y="682172"/>
            <a:ext cx="1806575" cy="1371600"/>
          </a:xfrm>
        </p:spPr>
        <p:txBody>
          <a:bodyPr/>
          <a:lstStyle/>
          <a:p>
            <a:r>
              <a:rPr lang="zh-CN" altLang="en-US" b="1"/>
              <a:t>作业：</a:t>
            </a:r>
          </a:p>
        </p:txBody>
      </p:sp>
      <p:sp>
        <p:nvSpPr>
          <p:cNvPr id="3" name="文本占位符 2"/>
          <p:cNvSpPr>
            <a:spLocks noGrp="1"/>
          </p:cNvSpPr>
          <p:nvPr>
            <p:ph type="body" sz="half" idx="1"/>
            <p:custDataLst>
              <p:tags r:id="rId4"/>
            </p:custDataLst>
          </p:nvPr>
        </p:nvSpPr>
        <p:spPr>
          <a:xfrm>
            <a:off x="761233" y="2166631"/>
            <a:ext cx="8070710" cy="3022600"/>
          </a:xfrm>
          <a:ln w="28575" cmpd="sng">
            <a:noFill/>
            <a:prstDash val="sysDot"/>
          </a:ln>
        </p:spPr>
        <p:txBody>
          <a:bodyPr>
            <a:normAutofit/>
          </a:bodyPr>
          <a:lstStyle/>
          <a:p>
            <a:pPr marL="514350" indent="-514350">
              <a:lnSpc>
                <a:spcPct val="150000"/>
              </a:lnSpc>
              <a:buAutoNum type="arabicPeriod"/>
            </a:pPr>
            <a:r>
              <a:rPr lang="zh-CN" altLang="en-US" sz="3200" b="1">
                <a:latin typeface="微软雅黑" pitchFamily="34" charset="-122"/>
                <a:ea typeface="微软雅黑" pitchFamily="34" charset="-122"/>
              </a:rPr>
              <a:t>完成</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一遍过</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的</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茶馆</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拓展阅读</a:t>
            </a:r>
            <a:r>
              <a:rPr lang="en-US" altLang="zh-CN" sz="3200" b="1">
                <a:latin typeface="微软雅黑" pitchFamily="34" charset="-122"/>
                <a:ea typeface="微软雅黑" pitchFamily="34" charset="-122"/>
              </a:rPr>
              <a:t>P42</a:t>
            </a:r>
            <a:r>
              <a:rPr lang="zh-CN" altLang="en-US" sz="3200" b="1">
                <a:latin typeface="微软雅黑" pitchFamily="34" charset="-122"/>
                <a:ea typeface="微软雅黑" pitchFamily="34" charset="-122"/>
              </a:rPr>
              <a:t>。</a:t>
            </a:r>
            <a:endParaRPr lang="en-US" altLang="zh-CN" sz="3200" b="1">
              <a:latin typeface="微软雅黑" pitchFamily="34" charset="-122"/>
              <a:ea typeface="微软雅黑" pitchFamily="34" charset="-122"/>
            </a:endParaRPr>
          </a:p>
          <a:p>
            <a:pPr marL="514350" indent="-514350">
              <a:lnSpc>
                <a:spcPct val="150000"/>
              </a:lnSpc>
              <a:buAutoNum type="arabicPeriod"/>
            </a:pPr>
            <a:r>
              <a:rPr lang="zh-CN" altLang="en-US" sz="3200" b="1">
                <a:latin typeface="微软雅黑" pitchFamily="34" charset="-122"/>
                <a:ea typeface="微软雅黑" pitchFamily="34" charset="-122"/>
              </a:rPr>
              <a:t>课后阅读</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茶馆</a:t>
            </a:r>
            <a:r>
              <a:rPr lang="en-US" altLang="zh-CN" sz="3200" b="1">
                <a:latin typeface="微软雅黑" pitchFamily="34" charset="-122"/>
                <a:ea typeface="微软雅黑" pitchFamily="34" charset="-122"/>
              </a:rPr>
              <a:t>》</a:t>
            </a:r>
            <a:r>
              <a:rPr lang="zh-CN" altLang="en-US" sz="3200" b="1">
                <a:latin typeface="微软雅黑" pitchFamily="34" charset="-122"/>
                <a:ea typeface="微软雅黑" pitchFamily="34" charset="-122"/>
              </a:rPr>
              <a:t>第二、三幕。</a:t>
            </a:r>
          </a:p>
        </p:txBody>
      </p:sp>
      <p:pic>
        <p:nvPicPr>
          <p:cNvPr id="105" name="图片 104"/>
          <p:cNvPicPr/>
          <p:nvPr>
            <p:custDataLst>
              <p:tags r:id="rId6"/>
            </p:custDataLst>
          </p:nvPr>
        </p:nvPicPr>
        <p:blipFill>
          <a:blip r:embed="rId5"/>
          <a:stretch>
            <a:fillRect/>
          </a:stretch>
        </p:blipFill>
        <p:spPr>
          <a:xfrm>
            <a:off x="8940800" y="1915886"/>
            <a:ext cx="3162923" cy="3524090"/>
          </a:xfrm>
          <a:prstGeom prst="rect">
            <a:avLst/>
          </a:prstGeom>
          <a:noFill/>
          <a:ln w="9525">
            <a:noFill/>
          </a:ln>
        </p:spPr>
      </p:pic>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t="9722" r="22909" b="23611"/>
          <a:stretch>
            <a:fillRect/>
          </a:stretch>
        </p:blipFill>
        <p:spPr>
          <a:xfrm>
            <a:off x="206375" y="4403725"/>
            <a:ext cx="2595880" cy="2308225"/>
          </a:xfrm>
          <a:prstGeom prst="rect">
            <a:avLst/>
          </a:prstGeom>
        </p:spPr>
      </p:pic>
    </p:spTree>
  </p:cSld>
  <p:clrMapOvr>
    <a:masterClrMapping/>
  </p:clrMapOvr>
  <p:transition>
    <p:random/>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name="">
    <p:spTree>
      <p:nvGrpSpPr>
        <p:cNvPr id="1" name=""/>
        <p:cNvGrpSpPr/>
        <p:nvPr>
          <p:custDataLst>
            <p:tags r:id="rId2"/>
          </p:custDataLst>
        </p:nvPr>
      </p:nvGrpSpPr>
      <p:grpSpPr>
        <a:xfrm>
          <a:off x="0" y="0"/>
          <a:ext cx="0" cy="0"/>
        </a:xfrm>
      </p:grpSpPr>
      <p:sp>
        <p:nvSpPr>
          <p:cNvPr id="18434" name="内容占位符 2"/>
          <p:cNvSpPr>
            <a:spLocks noGrp="1"/>
          </p:cNvSpPr>
          <p:nvPr>
            <p:ph idx="1"/>
            <p:custDataLst>
              <p:tags r:id="rId3"/>
            </p:custDataLst>
          </p:nvPr>
        </p:nvSpPr>
        <p:spPr>
          <a:xfrm>
            <a:off x="388620" y="1306830"/>
            <a:ext cx="11483975" cy="5053330"/>
          </a:xfrm>
          <a:ln w="28575" cmpd="sng">
            <a:solidFill>
              <a:schemeClr val="accent1">
                <a:shade val="50000"/>
              </a:schemeClr>
            </a:solidFill>
            <a:prstDash val="solid"/>
          </a:ln>
        </p:spPr>
        <p:txBody>
          <a:bodyPr vert="horz" wrap="square" lIns="91440" tIns="45720" rIns="91440" bIns="45720" numCol="1" anchor="t" anchorCtr="0" compatLnSpc="1"/>
          <a:lstStyle/>
          <a:p>
            <a:pPr marL="0" marR="0" lvl="0" indent="0" algn="l" defTabSz="914400" rtl="0" eaLnBrk="1" fontAlgn="base" latinLnBrk="0" hangingPunct="1">
              <a:lnSpc>
                <a:spcPct val="150000"/>
              </a:lnSpc>
              <a:spcBef>
                <a:spcPts val="1000"/>
              </a:spcBef>
              <a:spcAft>
                <a:spcPct val="0"/>
              </a:spcAft>
              <a:buClrTx/>
              <a:buSzTx/>
              <a:buFont typeface="Arial" panose="020b0604020202020204" pitchFamily="34" charset="0"/>
              <a:buNone/>
              <a:defRPr/>
            </a:pPr>
            <a:r>
              <a:rPr kumimoji="0" lang="en-US" sz="28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   </a:t>
            </a:r>
            <a:r>
              <a:rPr kumimoji="0" 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rPr>
              <a:t> </a:t>
            </a:r>
            <a:r>
              <a:rPr kumimoji="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第一幕以1898年</a:t>
            </a:r>
            <a:r>
              <a:rPr kumimoji="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hlinkClick r:id="rId4" action="ppaction://hlinkfile"/>
              </a:rPr>
              <a:t>戊戌政变</a:t>
            </a:r>
            <a:r>
              <a:rPr kumimoji="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失败为背景</a:t>
            </a:r>
            <a:r>
              <a:rPr kumimoji="0" lang="zh-CN"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mn-cs"/>
              </a:rPr>
              <a:t>（</a:t>
            </a:r>
            <a:r>
              <a:rPr b="1" noProof="0">
                <a:ln>
                  <a:noFill/>
                </a:ln>
                <a:solidFill>
                  <a:srgbClr val="FF0000"/>
                </a:solidFill>
                <a:effectLst/>
                <a:uLnTx/>
                <a:uFillTx/>
                <a:latin typeface="楷体" panose="02010609060101010101" charset="-122"/>
                <a:ea typeface="楷体" panose="02010609060101010101" charset="-122"/>
                <a:sym typeface="+mn-ea"/>
                <a:hlinkClick r:id="rId5" action="ppaction://hlinkfile"/>
              </a:rPr>
              <a:t>清末1898年初秋</a:t>
            </a:r>
            <a:r>
              <a:rPr lang="zh-CN" b="1" noProof="0">
                <a:ln>
                  <a:noFill/>
                </a:ln>
                <a:solidFill>
                  <a:srgbClr val="FF0000"/>
                </a:solidFill>
                <a:effectLst/>
                <a:uLnTx/>
                <a:uFillTx/>
                <a:latin typeface="楷体" panose="02010609060101010101" charset="-122"/>
                <a:ea typeface="楷体" panose="02010609060101010101" charset="-122"/>
                <a:sym typeface="+mn-ea"/>
              </a:rPr>
              <a:t>）</a:t>
            </a:r>
            <a:r>
              <a:rPr kumimoji="0" b="1" i="0" u="none" strike="noStrike" kern="1200" cap="none" spc="0" normalizeH="0" baseline="0" noProof="0">
                <a:ln>
                  <a:noFill/>
                </a:ln>
                <a:effectLst/>
                <a:uLnTx/>
                <a:uFillTx/>
                <a:latin typeface="楷体" panose="02010609060101010101" charset="-122"/>
                <a:ea typeface="楷体" panose="02010609060101010101" charset="-122"/>
                <a:cs typeface="+mn-cs"/>
              </a:rPr>
              <a:t>；第二幕以袁世凯死后的军阀混战为背景；第三幕则以抗日战争胜利后</a:t>
            </a:r>
            <a:r>
              <a:rPr kumimoji="0" lang="zh-CN" b="1" i="0" u="none" strike="noStrike" kern="1200" cap="none" spc="0" normalizeH="0" baseline="0" noProof="0">
                <a:ln>
                  <a:noFill/>
                </a:ln>
                <a:effectLst/>
                <a:uLnTx/>
                <a:uFillTx/>
                <a:latin typeface="楷体" panose="02010609060101010101" charset="-122"/>
                <a:ea typeface="楷体" panose="02010609060101010101" charset="-122"/>
                <a:cs typeface="+mn-cs"/>
              </a:rPr>
              <a:t>（</a:t>
            </a:r>
            <a:r>
              <a:rPr b="1" noProof="0">
                <a:ln>
                  <a:noFill/>
                </a:ln>
                <a:effectLst/>
                <a:uLnTx/>
                <a:uFillTx/>
                <a:latin typeface="楷体" panose="02010609060101010101" charset="-122"/>
                <a:ea typeface="楷体" panose="02010609060101010101" charset="-122"/>
                <a:sym typeface="+mn-ea"/>
              </a:rPr>
              <a:t>40年代抗战结束、内战爆发前夕)</a:t>
            </a:r>
            <a:r>
              <a:rPr kumimoji="0" b="1" i="0" u="none" strike="noStrike" kern="1200" cap="none" spc="0" normalizeH="0" baseline="0" noProof="0">
                <a:ln>
                  <a:noFill/>
                </a:ln>
                <a:effectLst/>
                <a:uLnTx/>
                <a:uFillTx/>
                <a:latin typeface="楷体" panose="02010609060101010101" charset="-122"/>
                <a:ea typeface="楷体" panose="02010609060101010101" charset="-122"/>
                <a:cs typeface="+mn-cs"/>
              </a:rPr>
              <a:t>，国民党政府加紧黑暗统治为背景</a:t>
            </a:r>
            <a:r>
              <a:rPr kumimoji="0" lang="zh-CN" b="1" i="0" u="none" strike="noStrike" kern="1200" cap="none" spc="0" normalizeH="0" baseline="0" noProof="0">
                <a:ln>
                  <a:noFill/>
                </a:ln>
                <a:effectLst/>
                <a:uLnTx/>
                <a:uFillTx/>
                <a:latin typeface="楷体" panose="02010609060101010101" charset="-122"/>
                <a:ea typeface="楷体" panose="02010609060101010101" charset="-122"/>
                <a:cs typeface="+mn-cs"/>
              </a:rPr>
              <a:t>。</a:t>
            </a:r>
            <a:r>
              <a:rPr kumimoji="0" b="1" i="0" u="none" strike="noStrike" kern="1200" cap="none" spc="0" normalizeH="0" baseline="0" noProof="0">
                <a:ln>
                  <a:noFill/>
                </a:ln>
                <a:effectLst/>
                <a:uLnTx/>
                <a:uFillTx/>
                <a:latin typeface="楷体" panose="02010609060101010101" charset="-122"/>
                <a:ea typeface="楷体" panose="02010609060101010101" charset="-122"/>
                <a:cs typeface="+mn-cs"/>
              </a:rPr>
              <a:t>通过裕泰茶馆这个“窗口”，截取一系列生活横断面，以高度的艺术概括力，从侧面反映了近50年社会历史的风云变幻，展现出</a:t>
            </a:r>
            <a:r>
              <a:rPr b="1" noProof="0">
                <a:ln>
                  <a:noFill/>
                </a:ln>
                <a:effectLst/>
                <a:uLnTx/>
                <a:uFillTx/>
                <a:latin typeface="楷体" panose="02010609060101010101" charset="-122"/>
                <a:ea typeface="楷体" panose="02010609060101010101" charset="-122"/>
                <a:sym typeface="+mn-ea"/>
              </a:rPr>
              <a:t>19世纪末以后半个世纪中国</a:t>
            </a:r>
            <a:r>
              <a:rPr kumimoji="0" b="1" i="0" u="none" strike="noStrike" kern="1200" cap="none" spc="0" normalizeH="0" baseline="0" noProof="0">
                <a:ln>
                  <a:noFill/>
                </a:ln>
                <a:effectLst/>
                <a:uLnTx/>
                <a:uFillTx/>
                <a:latin typeface="楷体" panose="02010609060101010101" charset="-122"/>
                <a:ea typeface="楷体" panose="02010609060101010101" charset="-122"/>
                <a:cs typeface="+mn-cs"/>
              </a:rPr>
              <a:t>一幅幅社会历史风俗画，深刻揭露了三个时代的黑暗腐朽，从而达到了作者“葬送三个时代“的艺术目的。 </a:t>
            </a:r>
          </a:p>
        </p:txBody>
      </p:sp>
      <p:sp>
        <p:nvSpPr>
          <p:cNvPr id="2" name="文本框 1"/>
          <p:cNvSpPr txBox="1"/>
          <p:nvPr>
            <p:custDataLst>
              <p:tags r:id="rId6"/>
            </p:custDataLst>
          </p:nvPr>
        </p:nvSpPr>
        <p:spPr>
          <a:xfrm>
            <a:off x="4096385" y="519430"/>
            <a:ext cx="3855720" cy="645160"/>
          </a:xfrm>
          <a:prstGeom prst="rect">
            <a:avLst/>
          </a:prstGeom>
          <a:noFill/>
          <a:ln w="28575" cmpd="sng">
            <a:solidFill>
              <a:schemeClr val="accent1">
                <a:shade val="50000"/>
              </a:schemeClr>
            </a:solidFill>
            <a:prstDash val="solid"/>
          </a:ln>
        </p:spPr>
        <p:txBody>
          <a:bodyPr wrap="none" rtlCol="0" anchor="t">
            <a:spAutoFit/>
          </a:bodyPr>
          <a:lstStyle/>
          <a:p>
            <a:pPr algn="l"/>
            <a:r>
              <a:rPr lang="zh-CN" altLang="en-US" sz="3600" b="1" kern="0" noProof="0">
                <a:ln>
                  <a:noFill/>
                </a:ln>
                <a:solidFill>
                  <a:srgbClr val="A50021"/>
                </a:solidFill>
                <a:effectLst/>
                <a:uLnTx/>
                <a:uFillTx/>
                <a:latin typeface="楷体" panose="02010609060101010101" charset="-122"/>
                <a:ea typeface="楷体" panose="02010609060101010101" charset="-122"/>
                <a:sym typeface="+mn-ea"/>
              </a:rPr>
              <a:t>《茶馆》创作背景</a:t>
            </a:r>
          </a:p>
        </p:txBody>
      </p:sp>
      <p:pic>
        <p:nvPicPr>
          <p:cNvPr id="4" name="图片 3"/>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11369675" y="0"/>
            <a:ext cx="973455" cy="23221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4"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name="">
    <p:spTree>
      <p:nvGrpSpPr>
        <p:cNvPr id="1" name=""/>
        <p:cNvGrpSpPr/>
        <p:nvPr>
          <p:custDataLst>
            <p:tags r:id="rId2"/>
          </p:custDataLst>
        </p:nvPr>
      </p:nvGrpSpPr>
      <p:grpSpPr>
        <a:xfrm>
          <a:off x="0" y="0"/>
          <a:ext cx="0" cy="0"/>
        </a:xfrm>
      </p:grpSpPr>
      <p:grpSp>
        <p:nvGrpSpPr>
          <p:cNvPr id="10" name="组合 9"/>
          <p:cNvGrpSpPr/>
          <p:nvPr>
            <p:custDataLst>
              <p:tags r:id="rId3"/>
            </p:custDataLst>
          </p:nvPr>
        </p:nvGrpSpPr>
        <p:grpSpPr>
          <a:xfrm>
            <a:off x="283438" y="2720560"/>
            <a:ext cx="56916" cy="2614346"/>
            <a:chOff x="757242" y="1489086"/>
            <a:chExt cx="56916" cy="2614346"/>
          </a:xfrm>
        </p:grpSpPr>
        <p:cxnSp>
          <p:nvCxnSpPr>
            <p:cNvPr id="11" name="直接连接符 10"/>
            <p:cNvCxnSpPr/>
            <p:nvPr>
              <p:custDataLst>
                <p:tags r:id="rId4"/>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custDataLst>
                <p:tags r:id="rId5"/>
              </p:custDataLst>
            </p:nvPr>
          </p:nvGrpSpPr>
          <p:grpSpPr>
            <a:xfrm>
              <a:off x="757242" y="3628525"/>
              <a:ext cx="56916" cy="474907"/>
              <a:chOff x="1381783" y="1849459"/>
              <a:chExt cx="56916" cy="474907"/>
            </a:xfrm>
          </p:grpSpPr>
          <p:grpSp>
            <p:nvGrpSpPr>
              <p:cNvPr id="13" name="组合 12"/>
              <p:cNvGrpSpPr/>
              <p:nvPr>
                <p:custDataLst>
                  <p:tags r:id="rId6"/>
                </p:custDataLst>
              </p:nvPr>
            </p:nvGrpSpPr>
            <p:grpSpPr>
              <a:xfrm flipV="1">
                <a:off x="1381783" y="2267450"/>
                <a:ext cx="56916" cy="56916"/>
                <a:chOff x="1988060" y="1995066"/>
                <a:chExt cx="108922" cy="108922"/>
              </a:xfrm>
            </p:grpSpPr>
            <p:cxnSp>
              <p:nvCxnSpPr>
                <p:cNvPr id="14" name="直接连接符 13"/>
                <p:cNvCxnSpPr/>
                <p:nvPr>
                  <p:custDataLst>
                    <p:tags r:id="rId7"/>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custDataLst>
                  <p:tags r:id="rId9"/>
                </p:custDataLst>
              </p:nvPr>
            </p:nvGrpSpPr>
            <p:grpSpPr>
              <a:xfrm flipV="1">
                <a:off x="1381783" y="2060415"/>
                <a:ext cx="56916" cy="56916"/>
                <a:chOff x="1988060" y="1995066"/>
                <a:chExt cx="108922" cy="108922"/>
              </a:xfrm>
            </p:grpSpPr>
            <p:cxnSp>
              <p:nvCxnSpPr>
                <p:cNvPr id="17" name="直接连接符 16"/>
                <p:cNvCxnSpPr/>
                <p:nvPr>
                  <p:custDataLst>
                    <p:tags r:id="rId10"/>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1"/>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custDataLst>
                  <p:tags r:id="rId12"/>
                </p:custDataLst>
              </p:nvPr>
            </p:nvGrpSpPr>
            <p:grpSpPr>
              <a:xfrm flipV="1">
                <a:off x="1381783" y="1849459"/>
                <a:ext cx="56916" cy="56916"/>
                <a:chOff x="1988060" y="1995066"/>
                <a:chExt cx="108922" cy="108922"/>
              </a:xfrm>
            </p:grpSpPr>
            <p:cxnSp>
              <p:nvCxnSpPr>
                <p:cNvPr id="20" name="直接连接符 19"/>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5"/>
            </p:custDataLst>
          </p:nvPr>
        </p:nvSpPr>
        <p:spPr>
          <a:xfrm>
            <a:off x="189865" y="703580"/>
            <a:ext cx="11927205" cy="615442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微软雅黑" panose="020b0503020204020204" charset="-122"/>
              <a:ea typeface="微软雅黑" panose="020b0503020204020204" charset="-122"/>
            </a:endParaRPr>
          </a:p>
        </p:txBody>
      </p:sp>
      <p:sp>
        <p:nvSpPr>
          <p:cNvPr id="23" name="文本框 22"/>
          <p:cNvSpPr txBox="1"/>
          <p:nvPr>
            <p:custDataLst>
              <p:tags r:id="rId16"/>
            </p:custDataLst>
          </p:nvPr>
        </p:nvSpPr>
        <p:spPr>
          <a:xfrm>
            <a:off x="189865" y="0"/>
            <a:ext cx="2526665" cy="702945"/>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240">
                <a:solidFill>
                  <a:srgbClr val="FF0000"/>
                </a:solidFill>
                <a:latin typeface="微软雅黑" panose="020b0503020204020204" charset="-122"/>
                <a:ea typeface="微软雅黑" panose="020b0503020204020204" charset="-122"/>
              </a:rPr>
              <a:t>补充资料</a:t>
            </a:r>
          </a:p>
        </p:txBody>
      </p:sp>
      <p:sp>
        <p:nvSpPr>
          <p:cNvPr id="24" name="Title 6"/>
          <p:cNvSpPr txBox="1"/>
          <p:nvPr>
            <p:custDataLst>
              <p:tags r:id="rId17"/>
            </p:custDataLst>
          </p:nvPr>
        </p:nvSpPr>
        <p:spPr>
          <a:xfrm>
            <a:off x="417195" y="1437640"/>
            <a:ext cx="11699240" cy="48158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20000"/>
              </a:lnSpc>
              <a:spcBef>
                <a:spcPct val="0"/>
              </a:spcBef>
              <a:spcAft>
                <a:spcPts val="800"/>
              </a:spcAft>
              <a:buSzTx/>
              <a:buFont typeface="+mj-lt"/>
              <a:buAutoNum type="arabicPeriod"/>
            </a:pPr>
            <a:r>
              <a:rPr lang="en-US" altLang="zh-CN" sz="2800" b="1" spc="120" err="1">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rPr>
              <a:t>满清八旗</a:t>
            </a:r>
            <a:r>
              <a:rPr lang="zh-CN" altLang="en-US" sz="2800" b="1" spc="120">
                <a:solidFill>
                  <a:schemeClr val="tx1"/>
                </a:solidFill>
                <a:effectLst/>
                <a:latin typeface="微软雅黑" panose="020b0503020204020204" charset="-122"/>
                <a:ea typeface="微软雅黑" panose="020b0503020204020204" charset="-122"/>
                <a:cs typeface="微软雅黑" panose="020b0503020204020204" charset="-122"/>
              </a:rPr>
              <a:t>：</a:t>
            </a:r>
            <a:r>
              <a:rPr lang="en-US" altLang="zh-CN" sz="2800" b="1" spc="120">
                <a:solidFill>
                  <a:schemeClr val="tx1"/>
                </a:solidFill>
                <a:effectLst/>
                <a:latin typeface="微软雅黑" panose="020b0503020204020204" charset="-122"/>
                <a:ea typeface="微软雅黑" panose="020b0503020204020204" charset="-122"/>
                <a:cs typeface="微软雅黑" panose="020b0503020204020204" charset="-122"/>
              </a:rPr>
              <a:t>指的是正黄旗、镶黄旗、正白旗、镶白旗、正红旗、镶红旗、正蓝旗、镶蓝旗这八旗。其中</a:t>
            </a:r>
            <a:r>
              <a:rPr lang="en-US" altLang="zh-CN" sz="2800" b="1" spc="12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rPr>
              <a:t>正黄旗、镶黄旗、正白旗</a:t>
            </a:r>
            <a:r>
              <a:rPr lang="en-US" altLang="zh-CN" sz="2800" b="1" spc="120">
                <a:solidFill>
                  <a:schemeClr val="tx1"/>
                </a:solidFill>
                <a:effectLst/>
                <a:latin typeface="微软雅黑" panose="020b0503020204020204" charset="-122"/>
                <a:ea typeface="微软雅黑" panose="020b0503020204020204" charset="-122"/>
                <a:cs typeface="微软雅黑" panose="020b0503020204020204" charset="-122"/>
              </a:rPr>
              <a:t>属于上三旗,他们由清朝皇帝亲自统领，地位最高的是</a:t>
            </a:r>
            <a:r>
              <a:rPr lang="en-US" altLang="zh-CN" sz="2800" b="1" spc="12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rPr>
              <a:t>镶黄旗</a:t>
            </a:r>
            <a:r>
              <a:rPr lang="en-US" altLang="zh-CN" sz="2800" b="1" spc="120">
                <a:ln w="3175">
                  <a:noFill/>
                  <a:prstDash val="dash"/>
                </a:ln>
                <a:solidFill>
                  <a:schemeClr val="tx1">
                    <a:lumMod val="95000"/>
                    <a:lumOff val="5000"/>
                  </a:schemeClr>
                </a:solidFill>
                <a:effectLst/>
                <a:latin typeface="微软雅黑" panose="020b0503020204020204" charset="-122"/>
                <a:ea typeface="微软雅黑" panose="020b0503020204020204" charset="-122"/>
                <a:cs typeface="微软雅黑" panose="020b0503020204020204" charset="-122"/>
              </a:rPr>
              <a:t>，因为镶黄旗的旗主是清太祖</a:t>
            </a:r>
            <a:r>
              <a:rPr lang="en-US" altLang="zh-CN" sz="2800" b="1" spc="12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rPr>
              <a:t>努尔哈赤</a:t>
            </a:r>
            <a:r>
              <a:rPr lang="en-US" altLang="zh-CN" sz="2800" b="1" spc="12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a:t>
            </a:r>
          </a:p>
          <a:p>
            <a:pPr marL="457200" lvl="0" indent="-457200" algn="l" fontAlgn="ctr">
              <a:lnSpc>
                <a:spcPct val="120000"/>
              </a:lnSpc>
              <a:spcBef>
                <a:spcPct val="0"/>
              </a:spcBef>
              <a:spcAft>
                <a:spcPts val="800"/>
              </a:spcAft>
              <a:buSzTx/>
              <a:buFont typeface="+mj-lt"/>
              <a:buAutoNum type="arabicPeriod"/>
            </a:pPr>
            <a:r>
              <a:rPr lang="en-US" altLang="zh-CN" sz="2800" b="1" spc="12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rPr>
              <a:t>铁杆庄稼</a:t>
            </a:r>
            <a:r>
              <a:rPr lang="en-US" altLang="zh-CN" sz="2800" b="1" spc="120">
                <a:solidFill>
                  <a:schemeClr val="tx1"/>
                </a:solidFill>
                <a:effectLst/>
                <a:latin typeface="微软雅黑" panose="020b0503020204020204" charset="-122"/>
                <a:ea typeface="微软雅黑" panose="020b0503020204020204" charset="-122"/>
                <a:cs typeface="微软雅黑" panose="020b0503020204020204" charset="-122"/>
              </a:rPr>
              <a:t>：清代的八旗子弟不得工作，只许当兵、当差。旗人成丁之后，可以补本旗内的兵丁缺额，旗内的一般兵丁按待遇分为三类：马甲、步甲、养育兵。补上之后即可按月领取饷银和军粮。</a:t>
            </a:r>
            <a:r>
              <a:rPr sz="2800" b="1" spc="200">
                <a:solidFill>
                  <a:schemeClr val="tx1"/>
                </a:solidFill>
                <a:effectLst/>
                <a:latin typeface="微软雅黑" panose="020b0503020204020204" charset="-122"/>
                <a:ea typeface="微软雅黑" panose="020b0503020204020204" charset="-122"/>
                <a:cs typeface="微软雅黑" panose="020b0503020204020204" charset="-122"/>
                <a:sym typeface="+mn-ea"/>
              </a:rPr>
              <a:t>由于粮饷是固定发放，不受外部条件影响，而且是终身职业，所以也被称为“铁杆庄稼”，就好比“铁饭碗”。</a:t>
            </a:r>
            <a:r>
              <a:rPr altLang="zh-CN" sz="2800" b="1" spc="120">
                <a:solidFill>
                  <a:schemeClr val="tx1"/>
                </a:solidFill>
                <a:effectLst/>
                <a:latin typeface="微软雅黑" panose="020b0503020204020204" charset="-122"/>
                <a:ea typeface="微软雅黑" panose="020b0503020204020204" charset="-122"/>
                <a:cs typeface="微软雅黑" panose="020b0503020204020204" charset="-122"/>
                <a:sym typeface="+mn-ea"/>
              </a:rPr>
              <a:t>晚清的时候，很多没能补上“兵缺”的八旗子弟迫于生计，也开始学做手艺，打工赚钱，有的八旗子弟不肯纡尊降贵，结果坐吃山空，在穷困潦倒中郁郁而终。</a:t>
            </a:r>
          </a:p>
        </p:txBody>
      </p:sp>
    </p:spTree>
    <p:custDataLst>
      <p:tags r:id="rId18"/>
    </p:custDataLst>
    <p:extLst>
      <p:ext uri="{BB962C8B-B14F-4D97-AF65-F5344CB8AC3E}">
        <p14:creationId xmlns:p14="http://schemas.microsoft.com/office/powerpoint/2010/main" val="17953345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 calcmode="lin" valueType="num">
                                      <p:cBhvr additive="base">
                                        <p:cTn id="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1" end="1"/>
                                            </p:txEl>
                                          </p:spTgt>
                                        </p:tgtEl>
                                        <p:attrNameLst>
                                          <p:attrName>style.visibility</p:attrName>
                                        </p:attrNameLst>
                                      </p:cBhvr>
                                      <p:to>
                                        <p:strVal val="visible"/>
                                      </p:to>
                                    </p:set>
                                    <p:anim calcmode="lin" valueType="num">
                                      <p:cBhvr additive="base">
                                        <p:cTn id="13"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64516" name="Rectangle 8"/>
          <p:cNvSpPr/>
          <p:nvPr>
            <p:custDataLst>
              <p:tags r:id="rId4"/>
            </p:custDataLst>
          </p:nvPr>
        </p:nvSpPr>
        <p:spPr>
          <a:xfrm>
            <a:off x="3378200" y="705485"/>
            <a:ext cx="8533765" cy="5604510"/>
          </a:xfrm>
          <a:prstGeom prst="rect">
            <a:avLst/>
          </a:prstGeom>
          <a:noFill/>
          <a:ln w="28575" cmpd="sng">
            <a:solidFill>
              <a:schemeClr val="accent1">
                <a:shade val="50000"/>
              </a:schemeClr>
            </a:solidFill>
            <a:prstDash val="sysDot"/>
          </a:ln>
        </p:spPr>
        <p:txBody>
          <a:bodyPr wrap="square">
            <a:spAutoFit/>
          </a:bodyPr>
          <a:lstStyle/>
          <a:p>
            <a:pPr algn="just">
              <a:lnSpc>
                <a:spcPct val="110000"/>
              </a:lnSpc>
            </a:pPr>
            <a:r>
              <a:rPr lang="en-US" altLang="zh-CN" sz="2800" b="1">
                <a:solidFill>
                  <a:schemeClr val="tx1"/>
                </a:solidFill>
                <a:latin typeface="楷体" panose="02010609060101010101" charset="-122"/>
                <a:ea typeface="楷体" panose="02010609060101010101" charset="-122"/>
                <a:cs typeface="楷体" panose="02010609060101010101" charset="-122"/>
              </a:rPr>
              <a:t>   </a:t>
            </a:r>
            <a:r>
              <a:rPr lang="zh-CN" altLang="en-US" sz="2800" b="1">
                <a:solidFill>
                  <a:srgbClr val="C00000"/>
                </a:solidFill>
                <a:latin typeface="楷体" panose="02010609060101010101" charset="-122"/>
                <a:ea typeface="楷体" panose="02010609060101010101" charset="-122"/>
                <a:cs typeface="楷体" panose="02010609060101010101" charset="-122"/>
              </a:rPr>
              <a:t>老舍</a:t>
            </a:r>
            <a:r>
              <a:rPr lang="zh-CN" altLang="en-US" sz="2800" b="1">
                <a:solidFill>
                  <a:schemeClr val="tx1"/>
                </a:solidFill>
                <a:latin typeface="楷体" panose="02010609060101010101" charset="-122"/>
                <a:ea typeface="楷体" panose="02010609060101010101" charset="-122"/>
                <a:cs typeface="楷体" panose="02010609060101010101" charset="-122"/>
              </a:rPr>
              <a:t>（</a:t>
            </a:r>
            <a:r>
              <a:rPr lang="en-US" altLang="zh-CN" sz="2800" b="1">
                <a:solidFill>
                  <a:schemeClr val="tx1"/>
                </a:solidFill>
                <a:latin typeface="楷体" panose="02010609060101010101" charset="-122"/>
                <a:ea typeface="楷体" panose="02010609060101010101" charset="-122"/>
                <a:cs typeface="楷体" panose="02010609060101010101" charset="-122"/>
              </a:rPr>
              <a:t>1899</a:t>
            </a:r>
            <a:r>
              <a:rPr lang="zh-CN" altLang="en-US" sz="2800" b="1">
                <a:solidFill>
                  <a:schemeClr val="tx1"/>
                </a:solidFill>
                <a:latin typeface="楷体" panose="02010609060101010101" charset="-122"/>
                <a:ea typeface="楷体" panose="02010609060101010101" charset="-122"/>
                <a:cs typeface="楷体" panose="02010609060101010101" charset="-122"/>
              </a:rPr>
              <a:t>～</a:t>
            </a:r>
            <a:r>
              <a:rPr lang="en-US" altLang="zh-CN" sz="2800" b="1">
                <a:solidFill>
                  <a:schemeClr val="tx1"/>
                </a:solidFill>
                <a:latin typeface="楷体" panose="02010609060101010101" charset="-122"/>
                <a:ea typeface="楷体" panose="02010609060101010101" charset="-122"/>
                <a:cs typeface="楷体" panose="02010609060101010101" charset="-122"/>
              </a:rPr>
              <a:t>1966</a:t>
            </a:r>
            <a:r>
              <a:rPr lang="zh-CN" altLang="en-US" sz="2800" b="1">
                <a:solidFill>
                  <a:schemeClr val="tx1"/>
                </a:solidFill>
                <a:latin typeface="楷体" panose="02010609060101010101" charset="-122"/>
                <a:ea typeface="楷体" panose="02010609060101010101" charset="-122"/>
                <a:cs typeface="楷体" panose="02010609060101010101" charset="-122"/>
              </a:rPr>
              <a:t>）现当代作家。原名舒庆春，字</a:t>
            </a:r>
            <a:r>
              <a:rPr lang="zh-CN" altLang="en-US" sz="2800" b="1">
                <a:solidFill>
                  <a:srgbClr val="FF0000"/>
                </a:solidFill>
                <a:latin typeface="楷体" panose="02010609060101010101" charset="-122"/>
                <a:ea typeface="楷体" panose="02010609060101010101" charset="-122"/>
                <a:cs typeface="楷体" panose="02010609060101010101" charset="-122"/>
              </a:rPr>
              <a:t>舍予</a:t>
            </a:r>
            <a:r>
              <a:rPr lang="zh-CN" altLang="en-US" sz="2800" b="1">
                <a:solidFill>
                  <a:schemeClr val="tx1"/>
                </a:solidFill>
                <a:latin typeface="楷体" panose="02010609060101010101" charset="-122"/>
                <a:ea typeface="楷体" panose="02010609060101010101" charset="-122"/>
                <a:cs typeface="楷体" panose="02010609060101010101" charset="-122"/>
              </a:rPr>
              <a:t>，另有笔名絮青，鸿来、非我等。满族，北京人。出生于一个贫民家庭。曾赴英留学，后回国任教和写作。“文化大革命”初期因被迫害而投湖自尽。</a:t>
            </a:r>
          </a:p>
          <a:p>
            <a:pPr marL="0" indent="716280" algn="just" eaLnBrk="1" hangingPunct="1">
              <a:lnSpc>
                <a:spcPct val="120000"/>
              </a:lnSpc>
              <a:buClr>
                <a:schemeClr val="bg2"/>
              </a:buClr>
              <a:buSzPct val="75000"/>
              <a:buFont typeface="Wingdings" panose="05000000000000000000" pitchFamily="2" charset="2"/>
              <a:buNone/>
            </a:pPr>
            <a:r>
              <a:rPr lang="zh-CN" altLang="zh-CN" sz="2800" b="1">
                <a:effectLst/>
                <a:latin typeface="楷体" panose="02010609060101010101" charset="-122"/>
                <a:ea typeface="楷体" panose="02010609060101010101" charset="-122"/>
                <a:cs typeface="楷体" panose="02010609060101010101" charset="-122"/>
                <a:sym typeface="+mn-ea"/>
              </a:rPr>
              <a:t>他对于多种文艺体裁都进行过广泛的实践。小说作品中短篇与中篇不乏佳作，而</a:t>
            </a:r>
            <a:r>
              <a:rPr lang="zh-CN" altLang="zh-CN" sz="2800" b="1">
                <a:solidFill>
                  <a:srgbClr val="C00000"/>
                </a:solidFill>
                <a:effectLst/>
                <a:latin typeface="楷体" panose="02010609060101010101" charset="-122"/>
                <a:ea typeface="楷体" panose="02010609060101010101" charset="-122"/>
                <a:cs typeface="楷体" panose="02010609060101010101" charset="-122"/>
                <a:sym typeface="+mn-ea"/>
              </a:rPr>
              <a:t>尤以长篇小说最有影响</a:t>
            </a:r>
            <a:r>
              <a:rPr lang="zh-CN" altLang="zh-CN" sz="2800" b="1">
                <a:effectLst/>
                <a:latin typeface="楷体" panose="02010609060101010101" charset="-122"/>
                <a:ea typeface="楷体" panose="02010609060101010101" charset="-122"/>
                <a:cs typeface="楷体" panose="02010609060101010101" charset="-122"/>
                <a:sym typeface="+mn-ea"/>
              </a:rPr>
              <a:t>，与茅盾、巴金齐名，同为现代长篇小说大家。</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长篇小说代表作有</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赵子曰</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二马</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猫城记</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离婚</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骆驼祥子</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四世同堂</a:t>
            </a:r>
            <a:r>
              <a:rPr lang="en-US" altLang="zh-CN" sz="2800" b="1">
                <a:solidFill>
                  <a:srgbClr val="FF0000"/>
                </a:solidFill>
                <a:effectLst/>
                <a:latin typeface="楷体" panose="02010609060101010101" charset="-122"/>
                <a:ea typeface="楷体" panose="02010609060101010101" charset="-122"/>
                <a:cs typeface="楷体" panose="02010609060101010101" charset="-122"/>
                <a:sym typeface="+mn-ea"/>
              </a:rPr>
              <a:t>》</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等。</a:t>
            </a:r>
            <a:r>
              <a:rPr lang="zh-CN" altLang="zh-CN" sz="2800" b="1">
                <a:solidFill>
                  <a:srgbClr val="FF0000"/>
                </a:solidFill>
                <a:effectLst/>
                <a:latin typeface="楷体" panose="02010609060101010101" charset="-122"/>
                <a:ea typeface="楷体" panose="02010609060101010101" charset="-122"/>
                <a:cs typeface="楷体" panose="02010609060101010101" charset="-122"/>
                <a:sym typeface="+mn-ea"/>
              </a:rPr>
              <a:t>话剧代表作有《龙须沟》、《茶馆》。</a:t>
            </a:r>
            <a:r>
              <a:rPr lang="zh-CN" altLang="zh-CN" sz="2800" b="1">
                <a:effectLst/>
                <a:latin typeface="楷体" panose="02010609060101010101" charset="-122"/>
                <a:ea typeface="楷体" panose="02010609060101010101" charset="-122"/>
                <a:cs typeface="楷体" panose="02010609060101010101" charset="-122"/>
                <a:sym typeface="+mn-ea"/>
              </a:rPr>
              <a:t>1951年获北京市人民政府授予的“</a:t>
            </a:r>
            <a:r>
              <a:rPr lang="zh-CN" altLang="zh-CN" sz="2800" b="1">
                <a:solidFill>
                  <a:srgbClr val="C00000"/>
                </a:solidFill>
                <a:effectLst/>
                <a:latin typeface="楷体" panose="02010609060101010101" charset="-122"/>
                <a:ea typeface="楷体" panose="02010609060101010101" charset="-122"/>
                <a:cs typeface="楷体" panose="02010609060101010101" charset="-122"/>
                <a:sym typeface="+mn-ea"/>
              </a:rPr>
              <a:t>人民艺术家</a:t>
            </a:r>
            <a:r>
              <a:rPr lang="zh-CN" altLang="zh-CN" sz="2800" b="1">
                <a:effectLst/>
                <a:latin typeface="楷体" panose="02010609060101010101" charset="-122"/>
                <a:ea typeface="楷体" panose="02010609060101010101" charset="-122"/>
                <a:cs typeface="楷体" panose="02010609060101010101" charset="-122"/>
                <a:sym typeface="+mn-ea"/>
              </a:rPr>
              <a:t>”称号。</a:t>
            </a:r>
            <a:endParaRPr lang="zh-CN" altLang="zh-CN" sz="2800" b="1">
              <a:solidFill>
                <a:schemeClr val="tx1"/>
              </a:solidFill>
              <a:effectLst/>
              <a:latin typeface="楷体" panose="02010609060101010101" charset="-122"/>
              <a:ea typeface="楷体" panose="02010609060101010101" charset="-122"/>
              <a:cs typeface="楷体" panose="02010609060101010101" charset="-122"/>
              <a:sym typeface="+mn-ea"/>
            </a:endParaRPr>
          </a:p>
        </p:txBody>
      </p:sp>
      <p:pic>
        <p:nvPicPr>
          <p:cNvPr id="102" name="图片 101"/>
          <p:cNvPicPr/>
          <p:nvPr>
            <p:custDataLst>
              <p:tags r:id="rId6"/>
            </p:custDataLst>
          </p:nvPr>
        </p:nvPicPr>
        <p:blipFill>
          <a:blip r:embed="rId5"/>
          <a:srcRect r="-755" b="5426"/>
          <a:stretch>
            <a:fillRect/>
          </a:stretch>
        </p:blipFill>
        <p:spPr>
          <a:xfrm>
            <a:off x="307340" y="1388745"/>
            <a:ext cx="2788285" cy="4080510"/>
          </a:xfrm>
          <a:prstGeom prst="rect">
            <a:avLst/>
          </a:prstGeom>
          <a:noFill/>
          <a:ln w="9525">
            <a:noFill/>
          </a:ln>
        </p:spPr>
      </p:pic>
    </p:spTree>
  </p:cSld>
  <p:clrMapOvr>
    <a:masterClrMapping/>
  </p:clrMapOvr>
  <p:transition>
    <p:random/>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name="">
    <p:spTree>
      <p:nvGrpSpPr>
        <p:cNvPr id="1" name=""/>
        <p:cNvGrpSpPr/>
        <p:nvPr>
          <p:custDataLst>
            <p:tags r:id="rId2"/>
          </p:custDataLst>
        </p:nvPr>
      </p:nvGrpSpPr>
      <p:grpSpPr>
        <a:xfrm>
          <a:off x="0" y="0"/>
          <a:ext cx="0" cy="0"/>
        </a:xfrm>
      </p:grpSpPr>
      <p:pic>
        <p:nvPicPr>
          <p:cNvPr id="2" name="15a3c581f926b7e03c4cc37f6227c42d">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0" y="0"/>
            <a:ext cx="12192635" cy="68580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name="">
    <p:spTree>
      <p:nvGrpSpPr>
        <p:cNvPr id="1" name=""/>
        <p:cNvGrpSpPr/>
        <p:nvPr>
          <p:custDataLst>
            <p:tags r:id="rId2"/>
          </p:custDataLst>
        </p:nvPr>
      </p:nvGrpSpPr>
      <p:grpSpPr>
        <a:xfrm>
          <a:off x="0" y="0"/>
          <a:ext cx="0" cy="0"/>
        </a:xfrm>
      </p:grpSpPr>
      <p:pic>
        <p:nvPicPr>
          <p:cNvPr id="2" name="62cf13ce24741438babbcce49d54381d">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635" y="0"/>
            <a:ext cx="12191365" cy="68580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5" name="image 803"/>
          <p:cNvPicPr>
            <a:picLocks noChangeAspect="1"/>
          </p:cNvPicPr>
          <p:nvPr>
            <p:custDataLst>
              <p:tags r:id="rId4"/>
            </p:custDataLst>
          </p:nvPr>
        </p:nvPicPr>
        <p:blipFill>
          <a:blip r:embed="rId3"/>
          <a:stretch>
            <a:fillRect/>
          </a:stretch>
        </p:blipFill>
        <p:spPr>
          <a:xfrm>
            <a:off x="730250" y="279400"/>
            <a:ext cx="196850" cy="342900"/>
          </a:xfrm>
          <a:prstGeom prst="rect">
            <a:avLst/>
          </a:prstGeom>
        </p:spPr>
      </p:pic>
      <p:sp>
        <p:nvSpPr>
          <p:cNvPr id="4" name="TextBox 5"/>
          <p:cNvSpPr txBox="1"/>
          <p:nvPr>
            <p:custDataLst>
              <p:tags r:id="rId5"/>
            </p:custDataLst>
          </p:nvPr>
        </p:nvSpPr>
        <p:spPr>
          <a:xfrm>
            <a:off x="622935" y="1932305"/>
            <a:ext cx="11147425" cy="3553460"/>
          </a:xfrm>
          <a:prstGeom prst="rect">
            <a:avLst/>
          </a:prstGeom>
          <a:noFill/>
        </p:spPr>
        <p:txBody>
          <a:bodyPr wrap="square">
            <a:spAutoFit/>
          </a:bodyPr>
          <a:lstStyle/>
          <a:p>
            <a:pPr algn="just">
              <a:lnSpc>
                <a:spcPct val="150000"/>
              </a:lnSpc>
            </a:pPr>
            <a:r>
              <a:rPr lang="en-US" altLang="zh-CN"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   《</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茶馆</a:t>
            </a:r>
            <a:r>
              <a:rPr lang="en-US" altLang="zh-CN"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结构上</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分三幕</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，每一幕写</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一个时代</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，围绕着老北京裕泰茶馆这个舞台，通过北京各阶层的</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三教九流人物</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，出入于这家大茶馆，展示了</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从清末到北洋军阀时期再到抗战胜利以后</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的</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近</a:t>
            </a:r>
            <a:r>
              <a:rPr lang="en-US" altLang="zh-CN"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50</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年间</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，北京的社会风貌和各阶层的不同人物的</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生活变迁</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。全剧折射出黑暗腐朽的时代，形象地表现了</a:t>
            </a:r>
            <a:r>
              <a:rPr lang="zh-CN" altLang="en-US" sz="3000" b="1">
                <a:solidFill>
                  <a:srgbClr val="FF0000"/>
                </a:solidFill>
                <a:uFillTx/>
                <a:latin typeface="楷体" panose="02010609060101010101" charset="-122"/>
                <a:ea typeface="楷体" panose="02010609060101010101" charset="-122"/>
                <a:cs typeface="楷体" panose="02010609060101010101" charset="-122"/>
                <a:sym typeface="Arial" panose="020b0604020202020204" pitchFamily="34" charset="0"/>
              </a:rPr>
              <a:t>旧中国必然灭亡</a:t>
            </a:r>
            <a:r>
              <a:rPr lang="zh-CN" altLang="en-US" sz="3000" b="1">
                <a:solidFill>
                  <a:schemeClr val="tx1"/>
                </a:solidFill>
                <a:uFillTx/>
                <a:latin typeface="楷体" panose="02010609060101010101" charset="-122"/>
                <a:ea typeface="楷体" panose="02010609060101010101" charset="-122"/>
                <a:cs typeface="楷体" panose="02010609060101010101" charset="-122"/>
                <a:sym typeface="Arial" panose="020b0604020202020204" pitchFamily="34" charset="0"/>
              </a:rPr>
              <a:t>的历史趋势。</a:t>
            </a:r>
          </a:p>
        </p:txBody>
      </p:sp>
      <p:sp>
        <p:nvSpPr>
          <p:cNvPr id="8" name="Object 8016"/>
          <p:cNvSpPr txBox="1"/>
          <p:nvPr>
            <p:custDataLst>
              <p:tags r:id="rId6"/>
            </p:custDataLst>
          </p:nvPr>
        </p:nvSpPr>
        <p:spPr>
          <a:xfrm>
            <a:off x="1139825" y="1049020"/>
            <a:ext cx="2387600" cy="539750"/>
          </a:xfrm>
          <a:prstGeom prst="rect">
            <a:avLst/>
          </a:prstGeom>
        </p:spPr>
        <p:txBody>
          <a:bodyPr vert="horz" rtlCol="0" anchor="t" anchorCtr="0">
            <a:noAutofit/>
          </a:bodyPr>
          <a:lstStyle/>
          <a:p>
            <a:pPr algn="l">
              <a:lnSpc>
                <a:spcPct val="98000"/>
              </a:lnSpc>
            </a:pPr>
            <a:r>
              <a:rPr lang="zh-CN" altLang="en-US" sz="3600">
                <a:solidFill>
                  <a:srgbClr val="C00000"/>
                </a:solidFill>
                <a:latin typeface="楷体" panose="02010609060101010101" charset="-122"/>
                <a:ea typeface="楷体" panose="02010609060101010101" charset="-122"/>
              </a:rPr>
              <a:t>故事梗概：</a:t>
            </a:r>
          </a:p>
        </p:txBody>
      </p:sp>
    </p:spTree>
    <p:custDataLst>
      <p:tags r:id="rId7"/>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ject 8016"/>
          <p:cNvSpPr txBox="1"/>
          <p:nvPr>
            <p:custDataLst>
              <p:tags r:id="rId6"/>
            </p:custDataLst>
          </p:nvPr>
        </p:nvSpPr>
        <p:spPr>
          <a:xfrm>
            <a:off x="816356" y="413512"/>
            <a:ext cx="2989072" cy="539750"/>
          </a:xfrm>
          <a:prstGeom prst="rect">
            <a:avLst/>
          </a:prstGeom>
        </p:spPr>
        <p:txBody>
          <a:bodyPr vert="horz" rtlCol="0" anchor="t" anchorCtr="0">
            <a:noAutofit/>
          </a:bodyPr>
          <a:lstStyle/>
          <a:p>
            <a:pPr algn="l">
              <a:lnSpc>
                <a:spcPct val="98000"/>
              </a:lnSpc>
            </a:pPr>
            <a:r>
              <a:rPr lang="zh-CN" altLang="en-US" sz="3600" b="1">
                <a:solidFill>
                  <a:srgbClr val="171614"/>
                </a:solidFill>
                <a:latin typeface="微软雅黑" panose="020b0503020204020204" charset="-122"/>
                <a:ea typeface="微软雅黑" panose="020b0503020204020204" charset="-122"/>
              </a:rPr>
              <a:t>剧情介绍（一）</a:t>
            </a:r>
          </a:p>
        </p:txBody>
      </p:sp>
      <p:sp>
        <p:nvSpPr>
          <p:cNvPr id="6" name="TextBox 5"/>
          <p:cNvSpPr txBox="1"/>
          <p:nvPr>
            <p:custDataLst>
              <p:tags r:id="rId7"/>
            </p:custDataLst>
          </p:nvPr>
        </p:nvSpPr>
        <p:spPr>
          <a:xfrm>
            <a:off x="548640" y="1089406"/>
            <a:ext cx="10887456" cy="5139869"/>
          </a:xfrm>
          <a:prstGeom prst="rect">
            <a:avLst/>
          </a:prstGeom>
          <a:noFill/>
        </p:spPr>
        <p:txBody>
          <a:bodyPr wrap="square">
            <a:spAutoFit/>
          </a:bodyPr>
          <a:lstStyle/>
          <a:p>
            <a:pPr indent="0" algn="just" fontAlgn="auto">
              <a:lnSpc>
                <a:spcPct val="100000"/>
              </a:lnSpc>
              <a:buFont typeface="Arial" panose="020b0604020202020204" pitchFamily="34" charset="0"/>
              <a:buNone/>
            </a:pPr>
            <a:r>
              <a:rPr lang="zh-CN" altLang="en-US"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       第一幕写戊戌变法失败后的黑暗年代。</a:t>
            </a:r>
            <a:r>
              <a:rPr lang="en-US" altLang="zh-CN"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1898</a:t>
            </a:r>
            <a:r>
              <a:rPr lang="zh-CN" altLang="en-US"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年，戊戌变法失败。</a:t>
            </a:r>
            <a:r>
              <a:rPr lang="zh-CN" altLang="en-US" sz="2800" b="1" spc="120">
                <a:ln w="3175">
                  <a:noFill/>
                  <a:prstDash val="dash"/>
                </a:ln>
                <a:solidFill>
                  <a:srgbClr val="C00000"/>
                </a:solidFill>
                <a:latin typeface="微软雅黑" pitchFamily="34" charset="-122"/>
                <a:ea typeface="微软雅黑" pitchFamily="34" charset="-122"/>
                <a:cs typeface="华文楷体" panose="02010600040101010101" charset="-122"/>
                <a:sym typeface="+mn-ea"/>
              </a:rPr>
              <a:t>谭嗣同被问斩后不久，</a:t>
            </a:r>
            <a:r>
              <a:rPr lang="en-US" altLang="zh-CN" sz="2800" b="1" spc="120">
                <a:ln w="3175">
                  <a:noFill/>
                  <a:prstDash val="dash"/>
                </a:ln>
                <a:solidFill>
                  <a:srgbClr val="C00000"/>
                </a:solidFill>
                <a:latin typeface="微软雅黑" pitchFamily="34" charset="-122"/>
                <a:ea typeface="微软雅黑" pitchFamily="34" charset="-122"/>
                <a:cs typeface="华文楷体" panose="02010600040101010101" charset="-122"/>
                <a:sym typeface="+mn-ea"/>
              </a:rPr>
              <a:t> 裕泰茶馆开始营业</a:t>
            </a:r>
            <a:r>
              <a:rPr lang="zh-CN" altLang="en-US" sz="2800" b="1" spc="120">
                <a:ln w="3175">
                  <a:noFill/>
                  <a:prstDash val="dash"/>
                </a:ln>
                <a:solidFill>
                  <a:srgbClr val="C00000"/>
                </a:solidFill>
                <a:latin typeface="微软雅黑" pitchFamily="34" charset="-122"/>
                <a:ea typeface="微软雅黑" pitchFamily="34" charset="-122"/>
                <a:cs typeface="华文楷体" panose="02010600040101010101" charset="-122"/>
                <a:sym typeface="+mn-ea"/>
              </a:rPr>
              <a:t>。</a:t>
            </a:r>
            <a:endParaRPr lang="en-US" altLang="zh-CN" sz="2800" b="1" spc="120">
              <a:ln w="3175">
                <a:noFill/>
                <a:prstDash val="dash"/>
              </a:ln>
              <a:solidFill>
                <a:srgbClr val="C00000"/>
              </a:solidFill>
              <a:latin typeface="微软雅黑" pitchFamily="34" charset="-122"/>
              <a:ea typeface="微软雅黑" pitchFamily="34" charset="-122"/>
              <a:cs typeface="华文楷体" panose="02010600040101010101" charset="-122"/>
              <a:sym typeface="+mn-ea"/>
            </a:endParaRPr>
          </a:p>
          <a:p>
            <a:pPr indent="0" algn="just" fontAlgn="auto">
              <a:lnSpc>
                <a:spcPct val="100000"/>
              </a:lnSpc>
              <a:buFont typeface="Arial" panose="020b0604020202020204" pitchFamily="34" charset="0"/>
              <a:buNone/>
            </a:pPr>
            <a:r>
              <a:rPr lang="en-US" altLang="zh-CN" sz="2800" b="1" spc="120">
                <a:ln w="3175">
                  <a:noFill/>
                  <a:prstDash val="dash"/>
                </a:ln>
                <a:solidFill>
                  <a:srgbClr val="C00000"/>
                </a:solidFill>
                <a:latin typeface="微软雅黑" pitchFamily="34" charset="-122"/>
                <a:ea typeface="微软雅黑" pitchFamily="34" charset="-122"/>
                <a:cs typeface="楷体" panose="02010609060101010101" pitchFamily="49" charset="-122"/>
                <a:sym typeface="+mn-ea"/>
              </a:rPr>
              <a:t>      </a:t>
            </a:r>
          </a:p>
          <a:p>
            <a:pPr indent="0" algn="just" fontAlgn="auto">
              <a:lnSpc>
                <a:spcPct val="100000"/>
              </a:lnSpc>
              <a:buFont typeface="Arial" panose="020b0604020202020204" pitchFamily="34" charset="0"/>
              <a:buNone/>
            </a:pPr>
            <a:r>
              <a:rPr lang="en-US" altLang="zh-CN" sz="2800" b="1" spc="120">
                <a:ln w="3175">
                  <a:noFill/>
                  <a:prstDash val="dash"/>
                </a:ln>
                <a:solidFill>
                  <a:srgbClr val="C00000"/>
                </a:solidFill>
                <a:latin typeface="微软雅黑" pitchFamily="34" charset="-122"/>
                <a:ea typeface="微软雅黑" pitchFamily="34" charset="-122"/>
                <a:cs typeface="楷体" panose="02010609060101010101" pitchFamily="49" charset="-122"/>
                <a:sym typeface="+mn-ea"/>
              </a:rPr>
              <a:t>      </a:t>
            </a:r>
            <a:r>
              <a:rPr lang="zh-CN" altLang="en-US" sz="30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茶馆中到处贴着“莫谈国事”的纸条。可是常四爷偏要谈谈国事，他痛恨洋人，痛恨那些吃洋饭、讲洋话的人，也看不起在营里当差的二德子之流。他因一句“大清国要完”，被两个特务宋恩子和吴祥子抓去，送进了监狱。</a:t>
            </a:r>
            <a:endParaRPr lang="en-US" altLang="zh-CN" sz="30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endParaRPr>
          </a:p>
          <a:p>
            <a:pPr indent="0" algn="just" fontAlgn="auto">
              <a:lnSpc>
                <a:spcPct val="100000"/>
              </a:lnSpc>
              <a:buFont typeface="Arial" panose="020b0604020202020204" pitchFamily="34" charset="0"/>
              <a:buNone/>
            </a:pPr>
            <a:r>
              <a:rPr lang="en-US" altLang="zh-CN" sz="30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    </a:t>
            </a:r>
            <a:r>
              <a:rPr lang="zh-CN" altLang="en-US" sz="30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相面骗人的唐铁嘴来讨碗茶喝，说媒拉纤的刘麻子也来了，要把康六的十五岁女儿康顺子卖给七十多岁的庞太监当老婆。主张实业救国的秦仲义走进来，说什么要办工厂，搞维新。</a:t>
            </a:r>
            <a:r>
              <a:rPr lang="zh-CN" alt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人物对话揭示矛盾冲突，揭露了清末社会的黑暗与腐朽。</a:t>
            </a:r>
          </a:p>
        </p:txBody>
      </p:sp>
    </p:spTree>
  </p:cSld>
  <p:clrMapOvr>
    <a:masterClrMapping/>
  </p:clrMapOvr>
  <p:transition spd="slow">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ject 8016"/>
          <p:cNvSpPr txBox="1"/>
          <p:nvPr>
            <p:custDataLst>
              <p:tags r:id="rId6"/>
            </p:custDataLst>
          </p:nvPr>
        </p:nvSpPr>
        <p:spPr>
          <a:xfrm>
            <a:off x="1115060" y="622300"/>
            <a:ext cx="2989072" cy="539750"/>
          </a:xfrm>
          <a:prstGeom prst="rect">
            <a:avLst/>
          </a:prstGeom>
        </p:spPr>
        <p:txBody>
          <a:bodyPr vert="horz" rtlCol="0" anchor="t" anchorCtr="0">
            <a:noAutofit/>
          </a:bodyPr>
          <a:lstStyle/>
          <a:p>
            <a:pPr algn="l">
              <a:lnSpc>
                <a:spcPct val="98000"/>
              </a:lnSpc>
            </a:pPr>
            <a:r>
              <a:rPr lang="zh-CN" altLang="en-US" sz="3600" b="1">
                <a:solidFill>
                  <a:srgbClr val="171614"/>
                </a:solidFill>
                <a:latin typeface="微软雅黑" panose="020b0503020204020204" charset="-122"/>
                <a:ea typeface="微软雅黑" panose="020b0503020204020204" charset="-122"/>
              </a:rPr>
              <a:t>剧情介绍（二）</a:t>
            </a:r>
          </a:p>
        </p:txBody>
      </p:sp>
      <p:sp>
        <p:nvSpPr>
          <p:cNvPr id="6" name="TextBox 5"/>
          <p:cNvSpPr txBox="1"/>
          <p:nvPr>
            <p:custDataLst>
              <p:tags r:id="rId7"/>
            </p:custDataLst>
          </p:nvPr>
        </p:nvSpPr>
        <p:spPr>
          <a:xfrm>
            <a:off x="730250" y="1413510"/>
            <a:ext cx="10730865" cy="4524315"/>
          </a:xfrm>
          <a:prstGeom prst="rect">
            <a:avLst/>
          </a:prstGeom>
          <a:noFill/>
        </p:spPr>
        <p:txBody>
          <a:bodyPr wrap="square">
            <a:spAutoFit/>
          </a:bodyPr>
          <a:lstStyle/>
          <a:p>
            <a:pPr indent="0" algn="just" fontAlgn="auto">
              <a:lnSpc>
                <a:spcPct val="100000"/>
              </a:lnSpc>
              <a:buFont typeface="Arial" panose="020b0604020202020204" pitchFamily="34" charset="0"/>
              <a:buNone/>
            </a:pPr>
            <a:r>
              <a:rPr lang="zh-CN" altLang="en-US" sz="32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       第二幕写民国初年的军阀混战时期。这时裕泰茶馆渐趋衰落，茶馆主人王利发积极迎合潮流实行改良，却仍然难以维持下去。</a:t>
            </a:r>
            <a:endParaRPr lang="en-US" altLang="zh-CN" sz="32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endParaRPr>
          </a:p>
          <a:p>
            <a:pPr indent="0" algn="just" fontAlgn="auto">
              <a:lnSpc>
                <a:spcPct val="100000"/>
              </a:lnSpc>
              <a:buFont typeface="Arial" panose="020b0604020202020204" pitchFamily="34" charset="0"/>
              <a:buNone/>
            </a:pPr>
            <a:r>
              <a:rPr lang="en-US" altLang="zh-CN" sz="32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小茶馆展现出一幅兵荒马乱、日益衰败的社会画面：常四爷出狱；康顺子母子逃出宫；拉皮条的刘麻子被稀里糊涂砍了头；两个逃兵想合娶一个老婆；茶馆生意清淡，面积缩小，苦心经营，试图改良，“改良”后还未开张就厄运临头，特务、巡警、兵痞就接二连三来敲诈勒索，宋恩子、吴祥子摇身一变又成了军阀的走狗。</a:t>
            </a:r>
          </a:p>
        </p:txBody>
      </p:sp>
    </p:spTree>
  </p:cSld>
  <p:clrMapOvr>
    <a:masterClrMapping/>
  </p:clrMapOvr>
  <p:transition spd="slow">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8" name="图片 11"/>
          <p:cNvPicPr>
            <a:picLocks noChangeAspect="1" noChangeArrowheads="1"/>
          </p:cNvPicPr>
          <p:nvPr>
            <p:custDataLst>
              <p:tags r:id="rId5"/>
            </p:custDataLst>
          </p:nvPr>
        </p:nvPicPr>
        <p:blipFill>
          <a:blip r:embed="rId4"/>
          <a:stretch>
            <a:fillRect/>
          </a:stretch>
        </p:blipFill>
        <p:spPr bwMode="auto">
          <a:xfrm>
            <a:off x="11248147" y="214666"/>
            <a:ext cx="749493" cy="40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ject 8016"/>
          <p:cNvSpPr txBox="1"/>
          <p:nvPr>
            <p:custDataLst>
              <p:tags r:id="rId6"/>
            </p:custDataLst>
          </p:nvPr>
        </p:nvSpPr>
        <p:spPr>
          <a:xfrm>
            <a:off x="812800" y="234950"/>
            <a:ext cx="2989072" cy="539750"/>
          </a:xfrm>
          <a:prstGeom prst="rect">
            <a:avLst/>
          </a:prstGeom>
        </p:spPr>
        <p:txBody>
          <a:bodyPr vert="horz" rtlCol="0" anchor="t" anchorCtr="0">
            <a:noAutofit/>
          </a:bodyPr>
          <a:lstStyle/>
          <a:p>
            <a:pPr algn="l">
              <a:lnSpc>
                <a:spcPct val="98000"/>
              </a:lnSpc>
            </a:pPr>
            <a:r>
              <a:rPr lang="zh-CN" altLang="en-US" sz="3200" b="1">
                <a:solidFill>
                  <a:srgbClr val="171614"/>
                </a:solidFill>
                <a:latin typeface="微软雅黑" panose="020b0503020204020204" charset="-122"/>
                <a:ea typeface="微软雅黑" panose="020b0503020204020204" charset="-122"/>
              </a:rPr>
              <a:t>剧情介绍（三）</a:t>
            </a:r>
          </a:p>
        </p:txBody>
      </p:sp>
      <p:sp>
        <p:nvSpPr>
          <p:cNvPr id="6" name="TextBox 5"/>
          <p:cNvSpPr txBox="1"/>
          <p:nvPr>
            <p:custDataLst>
              <p:tags r:id="rId7"/>
            </p:custDataLst>
          </p:nvPr>
        </p:nvSpPr>
        <p:spPr>
          <a:xfrm>
            <a:off x="571500" y="774700"/>
            <a:ext cx="11260455" cy="5693866"/>
          </a:xfrm>
          <a:prstGeom prst="rect">
            <a:avLst/>
          </a:prstGeom>
          <a:noFill/>
        </p:spPr>
        <p:txBody>
          <a:bodyPr wrap="square">
            <a:spAutoFit/>
          </a:bodyPr>
          <a:lstStyle/>
          <a:p>
            <a:pPr indent="0" algn="just" fontAlgn="auto">
              <a:lnSpc>
                <a:spcPct val="100000"/>
              </a:lnSpc>
              <a:buFont typeface="Arial" panose="020b0604020202020204" pitchFamily="34" charset="0"/>
              <a:buNone/>
            </a:pPr>
            <a:r>
              <a:rPr lang="zh-CN" altLang="en-US"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      第三幕写抗日战争胜利后国民党统治</a:t>
            </a:r>
            <a:r>
              <a:rPr lang="zh-CN" altLang="en-US" sz="2800" b="1">
                <a:solidFill>
                  <a:srgbClr val="C00000"/>
                </a:solidFill>
                <a:latin typeface="微软雅黑" pitchFamily="34" charset="-122"/>
                <a:ea typeface="微软雅黑" pitchFamily="34" charset="-122"/>
                <a:cs typeface="华文楷体" panose="02010600040101010101" charset="-122"/>
              </a:rPr>
              <a:t>行将崩溃</a:t>
            </a:r>
            <a:r>
              <a:rPr lang="zh-CN" altLang="en-US"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时期。</a:t>
            </a:r>
            <a:r>
              <a:rPr lang="en-US" altLang="zh-CN" sz="2800" b="1">
                <a:solidFill>
                  <a:srgbClr val="C00000"/>
                </a:solidFill>
                <a:latin typeface="微软雅黑" pitchFamily="34" charset="-122"/>
                <a:ea typeface="微软雅黑" pitchFamily="34" charset="-122"/>
                <a:cs typeface="华文楷体" panose="02010600040101010101" charset="-122"/>
              </a:rPr>
              <a:t> 国民党特务和美国兵在北京横行</a:t>
            </a:r>
            <a:r>
              <a:rPr lang="zh-CN" altLang="en-US" sz="2800" b="1">
                <a:solidFill>
                  <a:srgbClr val="C00000"/>
                </a:solidFill>
                <a:latin typeface="微软雅黑" pitchFamily="34" charset="-122"/>
                <a:ea typeface="微软雅黑" pitchFamily="34" charset="-122"/>
                <a:cs typeface="华文楷体" panose="02010600040101010101" charset="-122"/>
              </a:rPr>
              <a:t>，</a:t>
            </a:r>
            <a:r>
              <a:rPr lang="zh-CN" altLang="en-US"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这时的裕泰茶馆更加破败。</a:t>
            </a:r>
            <a:endParaRPr lang="en-US" altLang="zh-CN"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endParaRPr>
          </a:p>
          <a:p>
            <a:pPr indent="0" algn="just" fontAlgn="auto">
              <a:lnSpc>
                <a:spcPct val="100000"/>
              </a:lnSpc>
              <a:buFont typeface="Arial" panose="020b0604020202020204" pitchFamily="34" charset="0"/>
              <a:buNone/>
            </a:pPr>
            <a:r>
              <a:rPr lang="en-US" altLang="zh-CN" sz="3000" b="1">
                <a:solidFill>
                  <a:srgbClr val="C00000"/>
                </a:solidFill>
                <a:latin typeface="微软雅黑" pitchFamily="34" charset="-122"/>
                <a:ea typeface="微软雅黑" pitchFamily="34" charset="-122"/>
                <a:cs typeface="楷体" panose="02010609060101010101" pitchFamily="49" charset="-122"/>
                <a:sym typeface="Arial" panose="020b0604020202020204" pitchFamily="34" charset="0"/>
              </a:rPr>
              <a:t>       </a:t>
            </a:r>
            <a:r>
              <a:rPr lang="zh-CN" altLang="en-US" sz="3000" b="1">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康妈妈正在商量去西山找康大力，由小刘麻子介绍来当女招待的小丁宝，也走进茶馆与老掌柜攀谈。小刘麻子向小唐铁嘴炫耀着他那一套拐骗妇女的缺德计划。国民党雇用的打手小二德子跑到茶馆来抓人，庞四奶奶则来恐吓王利发，让他交出康顺子。包办满汉全席的有名厨师被迫到监狱去蒸窝窝头，出名的评书艺人一次挣不上三个杂合面饼子钱，常四爷的生活更加艰苦，秦仲义的工厂被抢走，王利发的茶馆也将被人霸占。这时，常四爷、秦仲义相继来到茶馆，找阔别多年的老掌柜谈心。他们互诉不幸，含着眼泪为自己撒起了纸钱。这时，茶馆里的灯光渐渐暗下去了，而大街上的阳光却渐渐明亮起来。</a:t>
            </a:r>
          </a:p>
        </p:txBody>
      </p:sp>
    </p:spTree>
  </p:cSld>
  <p:clrMapOvr>
    <a:masterClrMapping/>
  </p:clrMapOvr>
  <p:transition spd="slow">
    <p:random/>
  </p:transition>
  <p:timing/>
</p:sld>
</file>

<file path=ppt/tags/tag1.xml><?xml version="1.0" encoding="utf-8"?>
<p:tagLst xmlns:p="http://schemas.openxmlformats.org/presentationml/2006/main">
  <p:tag name="AS_UNIQUEID" val="5171"/>
</p:tagLst>
</file>

<file path=ppt/tags/tag10.xml><?xml version="1.0" encoding="utf-8"?>
<p:tagLst xmlns:p="http://schemas.openxmlformats.org/presentationml/2006/main">
  <p:tag name="AS_UNIQUEID" val="2321"/>
</p:tagLst>
</file>

<file path=ppt/tags/tag100.xml><?xml version="1.0" encoding="utf-8"?>
<p:tagLst xmlns:p="http://schemas.openxmlformats.org/presentationml/2006/main">
  <p:tag name="AS_UNIQUEID" val="205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AS_UNIQUEID" val="205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AS_UNIQUEID" val="205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3.xml><?xml version="1.0" encoding="utf-8"?>
<p:tagLst xmlns:p="http://schemas.openxmlformats.org/presentationml/2006/main">
  <p:tag name="AS_UNIQUEID" val="205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xml><?xml version="1.0" encoding="utf-8"?>
<p:tagLst xmlns:p="http://schemas.openxmlformats.org/presentationml/2006/main">
  <p:tag name="AS_UNIQUEID" val="5187"/>
</p:tagLst>
</file>

<file path=ppt/tags/tag105.xml><?xml version="1.0" encoding="utf-8"?>
<p:tagLst xmlns:p="http://schemas.openxmlformats.org/presentationml/2006/main">
  <p:tag name="AS_UNIQUEID" val="5188"/>
</p:tagLst>
</file>

<file path=ppt/tags/tag106.xml><?xml version="1.0" encoding="utf-8"?>
<p:tagLst xmlns:p="http://schemas.openxmlformats.org/presentationml/2006/main">
  <p:tag name="AS_UNIQUEID" val="2393"/>
</p:tagLst>
</file>

<file path=ppt/tags/tag107.xml><?xml version="1.0" encoding="utf-8"?>
<p:tagLst xmlns:p="http://schemas.openxmlformats.org/presentationml/2006/main">
  <p:tag name="AS_UNIQUEID" val="2394"/>
</p:tagLst>
</file>

<file path=ppt/tags/tag108.xml><?xml version="1.0" encoding="utf-8"?>
<p:tagLst xmlns:p="http://schemas.openxmlformats.org/presentationml/2006/main">
  <p:tag name="AS_UNIQUEID" val="2395"/>
</p:tagLst>
</file>

<file path=ppt/tags/tag109.xml><?xml version="1.0" encoding="utf-8"?>
<p:tagLst xmlns:p="http://schemas.openxmlformats.org/presentationml/2006/main">
  <p:tag name="AS_UNIQUEID" val="2396"/>
</p:tagLst>
</file>

<file path=ppt/tags/tag11.xml><?xml version="1.0" encoding="utf-8"?>
<p:tagLst xmlns:p="http://schemas.openxmlformats.org/presentationml/2006/main">
  <p:tag name="AS_UNIQUEID" val="2322"/>
</p:tagLst>
</file>

<file path=ppt/tags/tag110.xml><?xml version="1.0" encoding="utf-8"?>
<p:tagLst xmlns:p="http://schemas.openxmlformats.org/presentationml/2006/main">
  <p:tag name="AS_UNIQUEID" val="2397"/>
</p:tagLst>
</file>

<file path=ppt/tags/tag111.xml><?xml version="1.0" encoding="utf-8"?>
<p:tagLst xmlns:p="http://schemas.openxmlformats.org/presentationml/2006/main">
  <p:tag name="AS_UNIQUEID" val="2398"/>
</p:tagLst>
</file>

<file path=ppt/tags/tag112.xml><?xml version="1.0" encoding="utf-8"?>
<p:tagLst xmlns:p="http://schemas.openxmlformats.org/presentationml/2006/main">
  <p:tag name="AS_UNIQUEID" val="2399"/>
</p:tagLst>
</file>

<file path=ppt/tags/tag113.xml><?xml version="1.0" encoding="utf-8"?>
<p:tagLst xmlns:p="http://schemas.openxmlformats.org/presentationml/2006/main">
  <p:tag name="AS_UNIQUEID" val="5189"/>
</p:tagLst>
</file>

<file path=ppt/tags/tag114.xml><?xml version="1.0" encoding="utf-8"?>
<p:tagLst xmlns:p="http://schemas.openxmlformats.org/presentationml/2006/main">
  <p:tag name="AS_UNIQUEID" val="5190"/>
</p:tagLst>
</file>

<file path=ppt/tags/tag115.xml><?xml version="1.0" encoding="utf-8"?>
<p:tagLst xmlns:p="http://schemas.openxmlformats.org/presentationml/2006/main">
  <p:tag name="AS_UNIQUEID" val="927"/>
</p:tagLst>
</file>

<file path=ppt/tags/tag116.xml><?xml version="1.0" encoding="utf-8"?>
<p:tagLst xmlns:p="http://schemas.openxmlformats.org/presentationml/2006/main">
  <p:tag name="AS_UNIQUEID" val="928"/>
</p:tagLst>
</file>

<file path=ppt/tags/tag117.xml><?xml version="1.0" encoding="utf-8"?>
<p:tagLst xmlns:p="http://schemas.openxmlformats.org/presentationml/2006/main">
  <p:tag name="AS_UNIQUEID" val="929"/>
</p:tagLst>
</file>

<file path=ppt/tags/tag118.xml><?xml version="1.0" encoding="utf-8"?>
<p:tagLst xmlns:p="http://schemas.openxmlformats.org/presentationml/2006/main">
  <p:tag name="AS_UNIQUEID" val="930"/>
</p:tagLst>
</file>

<file path=ppt/tags/tag119.xml><?xml version="1.0" encoding="utf-8"?>
<p:tagLst xmlns:p="http://schemas.openxmlformats.org/presentationml/2006/main">
  <p:tag name="AS_UNIQUEID" val="931"/>
</p:tagLst>
</file>

<file path=ppt/tags/tag12.xml><?xml version="1.0" encoding="utf-8"?>
<p:tagLst xmlns:p="http://schemas.openxmlformats.org/presentationml/2006/main">
  <p:tag name="AS_UNIQUEID" val="2323"/>
</p:tagLst>
</file>

<file path=ppt/tags/tag120.xml><?xml version="1.0" encoding="utf-8"?>
<p:tagLst xmlns:p="http://schemas.openxmlformats.org/presentationml/2006/main">
  <p:tag name="AS_UNIQUEID" val="5191"/>
</p:tagLst>
</file>

<file path=ppt/tags/tag121.xml><?xml version="1.0" encoding="utf-8"?>
<p:tagLst xmlns:p="http://schemas.openxmlformats.org/presentationml/2006/main">
  <p:tag name="AS_UNIQUEID" val="933"/>
</p:tagLst>
</file>

<file path=ppt/tags/tag122.xml><?xml version="1.0" encoding="utf-8"?>
<p:tagLst xmlns:p="http://schemas.openxmlformats.org/presentationml/2006/main">
  <p:tag name="AS_UNIQUEID" val="934"/>
</p:tagLst>
</file>

<file path=ppt/tags/tag123.xml><?xml version="1.0" encoding="utf-8"?>
<p:tagLst xmlns:p="http://schemas.openxmlformats.org/presentationml/2006/main">
  <p:tag name="AS_UNIQUEID" val="935"/>
</p:tagLst>
</file>

<file path=ppt/tags/tag124.xml><?xml version="1.0" encoding="utf-8"?>
<p:tagLst xmlns:p="http://schemas.openxmlformats.org/presentationml/2006/main">
  <p:tag name="AS_UNIQUEID" val="936"/>
</p:tagLst>
</file>

<file path=ppt/tags/tag125.xml><?xml version="1.0" encoding="utf-8"?>
<p:tagLst xmlns:p="http://schemas.openxmlformats.org/presentationml/2006/main">
  <p:tag name="AS_UNIQUEID" val="937"/>
</p:tagLst>
</file>

<file path=ppt/tags/tag126.xml><?xml version="1.0" encoding="utf-8"?>
<p:tagLst xmlns:p="http://schemas.openxmlformats.org/presentationml/2006/main">
  <p:tag name="AS_UNIQUEID" val="5192"/>
</p:tagLst>
</file>

<file path=ppt/tags/tag127.xml><?xml version="1.0" encoding="utf-8"?>
<p:tagLst xmlns:p="http://schemas.openxmlformats.org/presentationml/2006/main">
  <p:tag name="AS_UNIQUEID" val="939"/>
</p:tagLst>
</file>

<file path=ppt/tags/tag128.xml><?xml version="1.0" encoding="utf-8"?>
<p:tagLst xmlns:p="http://schemas.openxmlformats.org/presentationml/2006/main">
  <p:tag name="AS_UNIQUEID" val="940"/>
</p:tagLst>
</file>

<file path=ppt/tags/tag129.xml><?xml version="1.0" encoding="utf-8"?>
<p:tagLst xmlns:p="http://schemas.openxmlformats.org/presentationml/2006/main">
  <p:tag name="AS_UNIQUEID" val="941"/>
</p:tagLst>
</file>

<file path=ppt/tags/tag13.xml><?xml version="1.0" encoding="utf-8"?>
<p:tagLst xmlns:p="http://schemas.openxmlformats.org/presentationml/2006/main">
  <p:tag name="AS_UNIQUEID" val="5173"/>
</p:tagLst>
</file>

<file path=ppt/tags/tag130.xml><?xml version="1.0" encoding="utf-8"?>
<p:tagLst xmlns:p="http://schemas.openxmlformats.org/presentationml/2006/main">
  <p:tag name="AS_UNIQUEID" val="942"/>
</p:tagLst>
</file>

<file path=ppt/tags/tag131.xml><?xml version="1.0" encoding="utf-8"?>
<p:tagLst xmlns:p="http://schemas.openxmlformats.org/presentationml/2006/main">
  <p:tag name="AS_UNIQUEID" val="943"/>
</p:tagLst>
</file>

<file path=ppt/tags/tag132.xml><?xml version="1.0" encoding="utf-8"?>
<p:tagLst xmlns:p="http://schemas.openxmlformats.org/presentationml/2006/main">
  <p:tag name="AS_UNIQUEID" val="5193"/>
</p:tagLst>
</file>

<file path=ppt/tags/tag133.xml><?xml version="1.0" encoding="utf-8"?>
<p:tagLst xmlns:p="http://schemas.openxmlformats.org/presentationml/2006/main">
  <p:tag name="AS_UNIQUEID" val="945"/>
</p:tagLst>
</file>

<file path=ppt/tags/tag134.xml><?xml version="1.0" encoding="utf-8"?>
<p:tagLst xmlns:p="http://schemas.openxmlformats.org/presentationml/2006/main">
  <p:tag name="AS_UNIQUEID" val="946"/>
</p:tagLst>
</file>

<file path=ppt/tags/tag135.xml><?xml version="1.0" encoding="utf-8"?>
<p:tagLst xmlns:p="http://schemas.openxmlformats.org/presentationml/2006/main">
  <p:tag name="AS_UNIQUEID" val="947"/>
</p:tagLst>
</file>

<file path=ppt/tags/tag136.xml><?xml version="1.0" encoding="utf-8"?>
<p:tagLst xmlns:p="http://schemas.openxmlformats.org/presentationml/2006/main">
  <p:tag name="AS_UNIQUEID" val="948"/>
</p:tagLst>
</file>

<file path=ppt/tags/tag137.xml><?xml version="1.0" encoding="utf-8"?>
<p:tagLst xmlns:p="http://schemas.openxmlformats.org/presentationml/2006/main">
  <p:tag name="AS_UNIQUEID" val="949"/>
</p:tagLst>
</file>

<file path=ppt/tags/tag138.xml><?xml version="1.0" encoding="utf-8"?>
<p:tagLst xmlns:p="http://schemas.openxmlformats.org/presentationml/2006/main">
  <p:tag name="AS_UNIQUEID" val="950"/>
</p:tagLst>
</file>

<file path=ppt/tags/tag139.xml><?xml version="1.0" encoding="utf-8"?>
<p:tagLst xmlns:p="http://schemas.openxmlformats.org/presentationml/2006/main">
  <p:tag name="AS_UNIQUEID" val="5194"/>
</p:tagLst>
</file>

<file path=ppt/tags/tag14.xml><?xml version="1.0" encoding="utf-8"?>
<p:tagLst xmlns:p="http://schemas.openxmlformats.org/presentationml/2006/main">
  <p:tag name="AS_UNIQUEID" val="2325"/>
</p:tagLst>
</file>

<file path=ppt/tags/tag140.xml><?xml version="1.0" encoding="utf-8"?>
<p:tagLst xmlns:p="http://schemas.openxmlformats.org/presentationml/2006/main">
  <p:tag name="AS_UNIQUEID" val="952"/>
</p:tagLst>
</file>

<file path=ppt/tags/tag141.xml><?xml version="1.0" encoding="utf-8"?>
<p:tagLst xmlns:p="http://schemas.openxmlformats.org/presentationml/2006/main">
  <p:tag name="AS_UNIQUEID" val="953"/>
</p:tagLst>
</file>

<file path=ppt/tags/tag142.xml><?xml version="1.0" encoding="utf-8"?>
<p:tagLst xmlns:p="http://schemas.openxmlformats.org/presentationml/2006/main">
  <p:tag name="AS_UNIQUEID" val="954"/>
</p:tagLst>
</file>

<file path=ppt/tags/tag143.xml><?xml version="1.0" encoding="utf-8"?>
<p:tagLst xmlns:p="http://schemas.openxmlformats.org/presentationml/2006/main">
  <p:tag name="AS_UNIQUEID" val="955"/>
</p:tagLst>
</file>

<file path=ppt/tags/tag144.xml><?xml version="1.0" encoding="utf-8"?>
<p:tagLst xmlns:p="http://schemas.openxmlformats.org/presentationml/2006/main">
  <p:tag name="AS_UNIQUEID" val="956"/>
</p:tagLst>
</file>

<file path=ppt/tags/tag145.xml><?xml version="1.0" encoding="utf-8"?>
<p:tagLst xmlns:p="http://schemas.openxmlformats.org/presentationml/2006/main">
  <p:tag name="AS_UNIQUEID" val="957"/>
</p:tagLst>
</file>

<file path=ppt/tags/tag146.xml><?xml version="1.0" encoding="utf-8"?>
<p:tagLst xmlns:p="http://schemas.openxmlformats.org/presentationml/2006/main">
  <p:tag name="AS_UNIQUEID" val="958"/>
</p:tagLst>
</file>

<file path=ppt/tags/tag147.xml><?xml version="1.0" encoding="utf-8"?>
<p:tagLst xmlns:p="http://schemas.openxmlformats.org/presentationml/2006/main">
  <p:tag name="AS_UNIQUEID" val="959"/>
</p:tagLst>
</file>

<file path=ppt/tags/tag148.xml><?xml version="1.0" encoding="utf-8"?>
<p:tagLst xmlns:p="http://schemas.openxmlformats.org/presentationml/2006/main">
  <p:tag name="AS_UNIQUEID" val="5195"/>
</p:tagLst>
</file>

<file path=ppt/tags/tag149.xml><?xml version="1.0" encoding="utf-8"?>
<p:tagLst xmlns:p="http://schemas.openxmlformats.org/presentationml/2006/main">
  <p:tag name="AS_UNIQUEID" val="961"/>
</p:tagLst>
</file>

<file path=ppt/tags/tag15.xml><?xml version="1.0" encoding="utf-8"?>
<p:tagLst xmlns:p="http://schemas.openxmlformats.org/presentationml/2006/main">
  <p:tag name="AS_UNIQUEID" val="2326"/>
</p:tagLst>
</file>

<file path=ppt/tags/tag150.xml><?xml version="1.0" encoding="utf-8"?>
<p:tagLst xmlns:p="http://schemas.openxmlformats.org/presentationml/2006/main">
  <p:tag name="AS_UNIQUEID" val="962"/>
</p:tagLst>
</file>

<file path=ppt/tags/tag151.xml><?xml version="1.0" encoding="utf-8"?>
<p:tagLst xmlns:p="http://schemas.openxmlformats.org/presentationml/2006/main">
  <p:tag name="AS_UNIQUEID" val="963"/>
</p:tagLst>
</file>

<file path=ppt/tags/tag152.xml><?xml version="1.0" encoding="utf-8"?>
<p:tagLst xmlns:p="http://schemas.openxmlformats.org/presentationml/2006/main">
  <p:tag name="AS_UNIQUEID" val="964"/>
</p:tagLst>
</file>

<file path=ppt/tags/tag153.xml><?xml version="1.0" encoding="utf-8"?>
<p:tagLst xmlns:p="http://schemas.openxmlformats.org/presentationml/2006/main">
  <p:tag name="AS_UNIQUEID" val="5196"/>
</p:tagLst>
</file>

<file path=ppt/tags/tag154.xml><?xml version="1.0" encoding="utf-8"?>
<p:tagLst xmlns:p="http://schemas.openxmlformats.org/presentationml/2006/main">
  <p:tag name="AS_UNIQUEID" val="966"/>
</p:tagLst>
</file>

<file path=ppt/tags/tag155.xml><?xml version="1.0" encoding="utf-8"?>
<p:tagLst xmlns:p="http://schemas.openxmlformats.org/presentationml/2006/main">
  <p:tag name="AS_UNIQUEID" val="967"/>
</p:tagLst>
</file>

<file path=ppt/tags/tag156.xml><?xml version="1.0" encoding="utf-8"?>
<p:tagLst xmlns:p="http://schemas.openxmlformats.org/presentationml/2006/main">
  <p:tag name="AS_UNIQUEID" val="968"/>
</p:tagLst>
</file>

<file path=ppt/tags/tag157.xml><?xml version="1.0" encoding="utf-8"?>
<p:tagLst xmlns:p="http://schemas.openxmlformats.org/presentationml/2006/main">
  <p:tag name="AS_UNIQUEID" val="5197"/>
</p:tagLst>
</file>

<file path=ppt/tags/tag158.xml><?xml version="1.0" encoding="utf-8"?>
<p:tagLst xmlns:p="http://schemas.openxmlformats.org/presentationml/2006/main">
  <p:tag name="AS_UNIQUEID" val="970"/>
</p:tagLst>
</file>

<file path=ppt/tags/tag159.xml><?xml version="1.0" encoding="utf-8"?>
<p:tagLst xmlns:p="http://schemas.openxmlformats.org/presentationml/2006/main">
  <p:tag name="AS_UNIQUEID" val="971"/>
</p:tagLst>
</file>

<file path=ppt/tags/tag16.xml><?xml version="1.0" encoding="utf-8"?>
<p:tagLst xmlns:p="http://schemas.openxmlformats.org/presentationml/2006/main">
  <p:tag name="AS_UNIQUEID" val="2327"/>
</p:tagLst>
</file>

<file path=ppt/tags/tag160.xml><?xml version="1.0" encoding="utf-8"?>
<p:tagLst xmlns:p="http://schemas.openxmlformats.org/presentationml/2006/main">
  <p:tag name="AS_UNIQUEID" val="972"/>
</p:tagLst>
</file>

<file path=ppt/tags/tag161.xml><?xml version="1.0" encoding="utf-8"?>
<p:tagLst xmlns:p="http://schemas.openxmlformats.org/presentationml/2006/main">
  <p:tag name="AS_UNIQUEID" val="973"/>
</p:tagLst>
</file>

<file path=ppt/tags/tag162.xml><?xml version="1.0" encoding="utf-8"?>
<p:tagLst xmlns:p="http://schemas.openxmlformats.org/presentationml/2006/main">
  <p:tag name="AS_UNIQUEID" val="974"/>
</p:tagLst>
</file>

<file path=ppt/tags/tag163.xml><?xml version="1.0" encoding="utf-8"?>
<p:tagLst xmlns:p="http://schemas.openxmlformats.org/presentationml/2006/main">
  <p:tag name="AS_UNIQUEID" val="975"/>
</p:tagLst>
</file>

<file path=ppt/tags/tag164.xml><?xml version="1.0" encoding="utf-8"?>
<p:tagLst xmlns:p="http://schemas.openxmlformats.org/presentationml/2006/main">
  <p:tag name="AS_UNIQUEID" val="5198"/>
</p:tagLst>
</file>

<file path=ppt/tags/tag165.xml><?xml version="1.0" encoding="utf-8"?>
<p:tagLst xmlns:p="http://schemas.openxmlformats.org/presentationml/2006/main">
  <p:tag name="AS_UNIQUEID" val="977"/>
</p:tagLst>
</file>

<file path=ppt/tags/tag166.xml><?xml version="1.0" encoding="utf-8"?>
<p:tagLst xmlns:p="http://schemas.openxmlformats.org/presentationml/2006/main">
  <p:tag name="AS_UNIQUEID" val="978"/>
</p:tagLst>
</file>

<file path=ppt/tags/tag167.xml><?xml version="1.0" encoding="utf-8"?>
<p:tagLst xmlns:p="http://schemas.openxmlformats.org/presentationml/2006/main">
  <p:tag name="AS_UNIQUEID" val="979"/>
</p:tagLst>
</file>

<file path=ppt/tags/tag168.xml><?xml version="1.0" encoding="utf-8"?>
<p:tagLst xmlns:p="http://schemas.openxmlformats.org/presentationml/2006/main">
  <p:tag name="AS_UNIQUEID" val="980"/>
</p:tagLst>
</file>

<file path=ppt/tags/tag169.xml><?xml version="1.0" encoding="utf-8"?>
<p:tagLst xmlns:p="http://schemas.openxmlformats.org/presentationml/2006/main">
  <p:tag name="AS_UNIQUEID" val="981"/>
</p:tagLst>
</file>

<file path=ppt/tags/tag17.xml><?xml version="1.0" encoding="utf-8"?>
<p:tagLst xmlns:p="http://schemas.openxmlformats.org/presentationml/2006/main">
  <p:tag name="AS_UNIQUEID" val="2328"/>
</p:tagLst>
</file>

<file path=ppt/tags/tag170.xml><?xml version="1.0" encoding="utf-8"?>
<p:tagLst xmlns:p="http://schemas.openxmlformats.org/presentationml/2006/main">
  <p:tag name="AS_UNIQUEID" val="982"/>
</p:tagLst>
</file>

<file path=ppt/tags/tag171.xml><?xml version="1.0" encoding="utf-8"?>
<p:tagLst xmlns:p="http://schemas.openxmlformats.org/presentationml/2006/main">
  <p:tag name="AS_UNIQUEID" val="5199"/>
</p:tagLst>
</file>

<file path=ppt/tags/tag172.xml><?xml version="1.0" encoding="utf-8"?>
<p:tagLst xmlns:p="http://schemas.openxmlformats.org/presentationml/2006/main">
  <p:tag name="AS_UNIQUEID" val="984"/>
</p:tagLst>
</file>

<file path=ppt/tags/tag173.xml><?xml version="1.0" encoding="utf-8"?>
<p:tagLst xmlns:p="http://schemas.openxmlformats.org/presentationml/2006/main">
  <p:tag name="AS_UNIQUEID" val="985"/>
</p:tagLst>
</file>

<file path=ppt/tags/tag174.xml><?xml version="1.0" encoding="utf-8"?>
<p:tagLst xmlns:p="http://schemas.openxmlformats.org/presentationml/2006/main">
  <p:tag name="AS_UNIQUEID" val="986"/>
</p:tagLst>
</file>

<file path=ppt/tags/tag175.xml><?xml version="1.0" encoding="utf-8"?>
<p:tagLst xmlns:p="http://schemas.openxmlformats.org/presentationml/2006/main">
  <p:tag name="AS_UNIQUEID" val="987"/>
</p:tagLst>
</file>

<file path=ppt/tags/tag176.xml><?xml version="1.0" encoding="utf-8"?>
<p:tagLst xmlns:p="http://schemas.openxmlformats.org/presentationml/2006/main">
  <p:tag name="AS_UNIQUEID" val="988"/>
</p:tagLst>
</file>

<file path=ppt/tags/tag177.xml><?xml version="1.0" encoding="utf-8"?>
<p:tagLst xmlns:p="http://schemas.openxmlformats.org/presentationml/2006/main">
  <p:tag name="AS_UNIQUEID" val="5200"/>
</p:tagLst>
</file>

<file path=ppt/tags/tag178.xml><?xml version="1.0" encoding="utf-8"?>
<p:tagLst xmlns:p="http://schemas.openxmlformats.org/presentationml/2006/main">
  <p:tag name="AS_UNIQUEID" val="990"/>
</p:tagLst>
</file>

<file path=ppt/tags/tag179.xml><?xml version="1.0" encoding="utf-8"?>
<p:tagLst xmlns:p="http://schemas.openxmlformats.org/presentationml/2006/main">
  <p:tag name="AS_UNIQUEID" val="991"/>
</p:tagLst>
</file>

<file path=ppt/tags/tag18.xml><?xml version="1.0" encoding="utf-8"?>
<p:tagLst xmlns:p="http://schemas.openxmlformats.org/presentationml/2006/main">
  <p:tag name="AS_UNIQUEID" val="2329"/>
</p:tagLst>
</file>

<file path=ppt/tags/tag180.xml><?xml version="1.0" encoding="utf-8"?>
<p:tagLst xmlns:p="http://schemas.openxmlformats.org/presentationml/2006/main">
  <p:tag name="AS_UNIQUEID" val="992"/>
</p:tagLst>
</file>

<file path=ppt/tags/tag181.xml><?xml version="1.0" encoding="utf-8"?>
<p:tagLst xmlns:p="http://schemas.openxmlformats.org/presentationml/2006/main">
  <p:tag name="AS_UNIQUEID" val="993"/>
</p:tagLst>
</file>

<file path=ppt/tags/tag182.xml><?xml version="1.0" encoding="utf-8"?>
<p:tagLst xmlns:p="http://schemas.openxmlformats.org/presentationml/2006/main">
  <p:tag name="AS_UNIQUEID" val="994"/>
</p:tagLst>
</file>

<file path=ppt/tags/tag183.xml><?xml version="1.0" encoding="utf-8"?>
<p:tagLst xmlns:p="http://schemas.openxmlformats.org/presentationml/2006/main">
  <p:tag name="AS_UNIQUEID" val="5201"/>
</p:tagLst>
</file>

<file path=ppt/tags/tag184.xml><?xml version="1.0" encoding="utf-8"?>
<p:tagLst xmlns:p="http://schemas.openxmlformats.org/presentationml/2006/main">
  <p:tag name="AS_UNIQUEID" val="996"/>
</p:tagLst>
</file>

<file path=ppt/tags/tag185.xml><?xml version="1.0" encoding="utf-8"?>
<p:tagLst xmlns:p="http://schemas.openxmlformats.org/presentationml/2006/main">
  <p:tag name="AS_UNIQUEID" val="997"/>
</p:tagLst>
</file>

<file path=ppt/tags/tag186.xml><?xml version="1.0" encoding="utf-8"?>
<p:tagLst xmlns:p="http://schemas.openxmlformats.org/presentationml/2006/main">
  <p:tag name="AS_UNIQUEID" val="998"/>
</p:tagLst>
</file>

<file path=ppt/tags/tag187.xml><?xml version="1.0" encoding="utf-8"?>
<p:tagLst xmlns:p="http://schemas.openxmlformats.org/presentationml/2006/main">
  <p:tag name="AS_UNIQUEID" val="999"/>
</p:tagLst>
</file>

<file path=ppt/tags/tag188.xml><?xml version="1.0" encoding="utf-8"?>
<p:tagLst xmlns:p="http://schemas.openxmlformats.org/presentationml/2006/main">
  <p:tag name="AS_UNIQUEID" val="1000"/>
</p:tagLst>
</file>

<file path=ppt/tags/tag189.xml><?xml version="1.0" encoding="utf-8"?>
<p:tagLst xmlns:p="http://schemas.openxmlformats.org/presentationml/2006/main">
  <p:tag name="AS_UNIQUEID" val="2926"/>
</p:tagLst>
</file>

<file path=ppt/tags/tag19.xml><?xml version="1.0" encoding="utf-8"?>
<p:tagLst xmlns:p="http://schemas.openxmlformats.org/presentationml/2006/main">
  <p:tag name="AS_UNIQUEID" val="5174"/>
</p:tagLst>
</file>

<file path=ppt/tags/tag190.xml><?xml version="1.0" encoding="utf-8"?>
<p:tagLst xmlns:p="http://schemas.openxmlformats.org/presentationml/2006/main">
  <p:tag name="AS_UNIQUEID" val="5202"/>
</p:tagLst>
</file>

<file path=ppt/tags/tag191.xml><?xml version="1.0" encoding="utf-8"?>
<p:tagLst xmlns:p="http://schemas.openxmlformats.org/presentationml/2006/main">
  <p:tag name="AS_UNIQUEID" val="5203"/>
</p:tagLst>
</file>

<file path=ppt/tags/tag192.xml><?xml version="1.0" encoding="utf-8"?>
<p:tagLst xmlns:p="http://schemas.openxmlformats.org/presentationml/2006/main">
  <p:tag name="AS_UNIQUEID" val="2559"/>
</p:tagLst>
</file>

<file path=ppt/tags/tag193.xml><?xml version="1.0" encoding="utf-8"?>
<p:tagLst xmlns:p="http://schemas.openxmlformats.org/presentationml/2006/main">
  <p:tag name="AS_UNIQUEID" val="2560"/>
</p:tagLst>
</file>

<file path=ppt/tags/tag194.xml><?xml version="1.0" encoding="utf-8"?>
<p:tagLst xmlns:p="http://schemas.openxmlformats.org/presentationml/2006/main">
  <p:tag name="AS_UNIQUEID" val="2561"/>
</p:tagLst>
</file>

<file path=ppt/tags/tag195.xml><?xml version="1.0" encoding="utf-8"?>
<p:tagLst xmlns:p="http://schemas.openxmlformats.org/presentationml/2006/main">
  <p:tag name="AS_UNIQUEID" val="2562"/>
</p:tagLst>
</file>

<file path=ppt/tags/tag196.xml><?xml version="1.0" encoding="utf-8"?>
<p:tagLst xmlns:p="http://schemas.openxmlformats.org/presentationml/2006/main">
  <p:tag name="AS_UNIQUEID" val="2563"/>
</p:tagLst>
</file>

<file path=ppt/tags/tag197.xml><?xml version="1.0" encoding="utf-8"?>
<p:tagLst xmlns:p="http://schemas.openxmlformats.org/presentationml/2006/main">
  <p:tag name="AS_UNIQUEID" val="2564"/>
</p:tagLst>
</file>

<file path=ppt/tags/tag198.xml><?xml version="1.0" encoding="utf-8"?>
<p:tagLst xmlns:p="http://schemas.openxmlformats.org/presentationml/2006/main">
  <p:tag name="AS_UNIQUEID" val="5204"/>
</p:tagLst>
</file>

<file path=ppt/tags/tag199.xml><?xml version="1.0" encoding="utf-8"?>
<p:tagLst xmlns:p="http://schemas.openxmlformats.org/presentationml/2006/main">
  <p:tag name="AS_UNIQUEID" val="2566"/>
</p:tagLst>
</file>

<file path=ppt/tags/tag2.xml><?xml version="1.0" encoding="utf-8"?>
<p:tagLst xmlns:p="http://schemas.openxmlformats.org/presentationml/2006/main">
  <p:tag name="AS_UNIQUEID" val="2313"/>
</p:tagLst>
</file>

<file path=ppt/tags/tag20.xml><?xml version="1.0" encoding="utf-8"?>
<p:tagLst xmlns:p="http://schemas.openxmlformats.org/presentationml/2006/main">
  <p:tag name="AS_UNIQUEID" val="2331"/>
</p:tagLst>
</file>

<file path=ppt/tags/tag200.xml><?xml version="1.0" encoding="utf-8"?>
<p:tagLst xmlns:p="http://schemas.openxmlformats.org/presentationml/2006/main">
  <p:tag name="AS_UNIQUEID" val="2567"/>
</p:tagLst>
</file>

<file path=ppt/tags/tag201.xml><?xml version="1.0" encoding="utf-8"?>
<p:tagLst xmlns:p="http://schemas.openxmlformats.org/presentationml/2006/main">
  <p:tag name="AS_UNIQUEID" val="2568"/>
</p:tagLst>
</file>

<file path=ppt/tags/tag202.xml><?xml version="1.0" encoding="utf-8"?>
<p:tagLst xmlns:p="http://schemas.openxmlformats.org/presentationml/2006/main">
  <p:tag name="AS_UNIQUEID" val="2569"/>
</p:tagLst>
</file>

<file path=ppt/tags/tag203.xml><?xml version="1.0" encoding="utf-8"?>
<p:tagLst xmlns:p="http://schemas.openxmlformats.org/presentationml/2006/main">
  <p:tag name="AS_UNIQUEID" val="5205"/>
</p:tagLst>
</file>

<file path=ppt/tags/tag204.xml><?xml version="1.0" encoding="utf-8"?>
<p:tagLst xmlns:p="http://schemas.openxmlformats.org/presentationml/2006/main">
  <p:tag name="AS_UNIQUEID" val="2571"/>
</p:tagLst>
</file>

<file path=ppt/tags/tag205.xml><?xml version="1.0" encoding="utf-8"?>
<p:tagLst xmlns:p="http://schemas.openxmlformats.org/presentationml/2006/main">
  <p:tag name="AS_UNIQUEID" val="2572"/>
</p:tagLst>
</file>

<file path=ppt/tags/tag206.xml><?xml version="1.0" encoding="utf-8"?>
<p:tagLst xmlns:p="http://schemas.openxmlformats.org/presentationml/2006/main">
  <p:tag name="AS_UNIQUEID" val="2573"/>
</p:tagLst>
</file>

<file path=ppt/tags/tag207.xml><?xml version="1.0" encoding="utf-8"?>
<p:tagLst xmlns:p="http://schemas.openxmlformats.org/presentationml/2006/main">
  <p:tag name="AS_UNIQUEID" val="5206"/>
</p:tagLst>
</file>

<file path=ppt/tags/tag208.xml><?xml version="1.0" encoding="utf-8"?>
<p:tagLst xmlns:p="http://schemas.openxmlformats.org/presentationml/2006/main">
  <p:tag name="AS_UNIQUEID" val="2575"/>
</p:tagLst>
</file>

<file path=ppt/tags/tag209.xml><?xml version="1.0" encoding="utf-8"?>
<p:tagLst xmlns:p="http://schemas.openxmlformats.org/presentationml/2006/main">
  <p:tag name="AS_UNIQUEID" val="2576"/>
</p:tagLst>
</file>

<file path=ppt/tags/tag21.xml><?xml version="1.0" encoding="utf-8"?>
<p:tagLst xmlns:p="http://schemas.openxmlformats.org/presentationml/2006/main">
  <p:tag name="AS_UNIQUEID" val="2332"/>
</p:tagLst>
</file>

<file path=ppt/tags/tag210.xml><?xml version="1.0" encoding="utf-8"?>
<p:tagLst xmlns:p="http://schemas.openxmlformats.org/presentationml/2006/main">
  <p:tag name="AS_UNIQUEID" val="2577"/>
</p:tagLst>
</file>

<file path=ppt/tags/tag211.xml><?xml version="1.0" encoding="utf-8"?>
<p:tagLst xmlns:p="http://schemas.openxmlformats.org/presentationml/2006/main">
  <p:tag name="AS_UNIQUEID" val="5207"/>
</p:tagLst>
</file>

<file path=ppt/tags/tag212.xml><?xml version="1.0" encoding="utf-8"?>
<p:tagLst xmlns:p="http://schemas.openxmlformats.org/presentationml/2006/main">
  <p:tag name="AS_UNIQUEID" val="1026"/>
</p:tagLst>
</file>

<file path=ppt/tags/tag213.xml><?xml version="1.0" encoding="utf-8"?>
<p:tagLst xmlns:p="http://schemas.openxmlformats.org/presentationml/2006/main">
  <p:tag name="AS_UNIQUEID" val="1027"/>
</p:tagLst>
</file>

<file path=ppt/tags/tag214.xml><?xml version="1.0" encoding="utf-8"?>
<p:tagLst xmlns:p="http://schemas.openxmlformats.org/presentationml/2006/main">
  <p:tag name="AS_UNIQUEID" val="5208"/>
</p:tagLst>
</file>

<file path=ppt/tags/tag215.xml><?xml version="1.0" encoding="utf-8"?>
<p:tagLst xmlns:p="http://schemas.openxmlformats.org/presentationml/2006/main">
  <p:tag name="AS_UNIQUEID" val="1029"/>
</p:tagLst>
</file>

<file path=ppt/tags/tag216.xml><?xml version="1.0" encoding="utf-8"?>
<p:tagLst xmlns:p="http://schemas.openxmlformats.org/presentationml/2006/main">
  <p:tag name="AS_UNIQUEID" val="1030"/>
</p:tagLst>
</file>

<file path=ppt/tags/tag217.xml><?xml version="1.0" encoding="utf-8"?>
<p:tagLst xmlns:p="http://schemas.openxmlformats.org/presentationml/2006/main">
  <p:tag name="AS_UNIQUEID" val="1031"/>
</p:tagLst>
</file>

<file path=ppt/tags/tag218.xml><?xml version="1.0" encoding="utf-8"?>
<p:tagLst xmlns:p="http://schemas.openxmlformats.org/presentationml/2006/main">
  <p:tag name="AS_UNIQUEID" val="1032"/>
</p:tagLst>
</file>

<file path=ppt/tags/tag219.xml><?xml version="1.0" encoding="utf-8"?>
<p:tagLst xmlns:p="http://schemas.openxmlformats.org/presentationml/2006/main">
  <p:tag name="AS_UNIQUEID" val="1033"/>
</p:tagLst>
</file>

<file path=ppt/tags/tag22.xml><?xml version="1.0" encoding="utf-8"?>
<p:tagLst xmlns:p="http://schemas.openxmlformats.org/presentationml/2006/main">
  <p:tag name="AS_UNIQUEID" val="2333"/>
</p:tagLst>
</file>

<file path=ppt/tags/tag220.xml><?xml version="1.0" encoding="utf-8"?>
<p:tagLst xmlns:p="http://schemas.openxmlformats.org/presentationml/2006/main">
  <p:tag name="AS_UNIQUEID" val="1034"/>
</p:tagLst>
</file>

<file path=ppt/tags/tag221.xml><?xml version="1.0" encoding="utf-8"?>
<p:tagLst xmlns:p="http://schemas.openxmlformats.org/presentationml/2006/main">
  <p:tag name="AS_UNIQUEID" val="1035"/>
</p:tagLst>
</file>

<file path=ppt/tags/tag222.xml><?xml version="1.0" encoding="utf-8"?>
<p:tagLst xmlns:p="http://schemas.openxmlformats.org/presentationml/2006/main">
  <p:tag name="AS_UNIQUEID" val="1036"/>
</p:tagLst>
</file>

<file path=ppt/tags/tag223.xml><?xml version="1.0" encoding="utf-8"?>
<p:tagLst xmlns:p="http://schemas.openxmlformats.org/presentationml/2006/main">
  <p:tag name="AS_UNIQUEID" val="5209"/>
</p:tagLst>
</file>

<file path=ppt/tags/tag224.xml><?xml version="1.0" encoding="utf-8"?>
<p:tagLst xmlns:p="http://schemas.openxmlformats.org/presentationml/2006/main">
  <p:tag name="AS_UNIQUEID" val="1044"/>
</p:tagLst>
</file>

<file path=ppt/tags/tag225.xml><?xml version="1.0" encoding="utf-8"?>
<p:tagLst xmlns:p="http://schemas.openxmlformats.org/presentationml/2006/main">
  <p:tag name="AS_UNIQUEID" val="1045"/>
</p:tagLst>
</file>

<file path=ppt/tags/tag226.xml><?xml version="1.0" encoding="utf-8"?>
<p:tagLst xmlns:p="http://schemas.openxmlformats.org/presentationml/2006/main">
  <p:tag name="AS_UNIQUEID" val="5210"/>
</p:tagLst>
</file>

<file path=ppt/tags/tag227.xml><?xml version="1.0" encoding="utf-8"?>
<p:tagLst xmlns:p="http://schemas.openxmlformats.org/presentationml/2006/main">
  <p:tag name="AS_UNIQUEID" val="1047"/>
</p:tagLst>
</file>

<file path=ppt/tags/tag228.xml><?xml version="1.0" encoding="utf-8"?>
<p:tagLst xmlns:p="http://schemas.openxmlformats.org/presentationml/2006/main">
  <p:tag name="AS_UNIQUEID" val="1048"/>
</p:tagLst>
</file>

<file path=ppt/tags/tag229.xml><?xml version="1.0" encoding="utf-8"?>
<p:tagLst xmlns:p="http://schemas.openxmlformats.org/presentationml/2006/main">
  <p:tag name="AS_UNIQUEID" val="2938"/>
</p:tagLst>
</file>

<file path=ppt/tags/tag23.xml><?xml version="1.0" encoding="utf-8"?>
<p:tagLst xmlns:p="http://schemas.openxmlformats.org/presentationml/2006/main">
  <p:tag name="AS_UNIQUEID" val="2334"/>
</p:tagLst>
</file>

<file path=ppt/tags/tag230.xml><?xml version="1.0" encoding="utf-8"?>
<p:tagLst xmlns:p="http://schemas.openxmlformats.org/presentationml/2006/main">
  <p:tag name="AS_UNIQUEID" val="5211"/>
</p:tagLst>
</file>

<file path=ppt/tags/tag231.xml><?xml version="1.0" encoding="utf-8"?>
<p:tagLst xmlns:p="http://schemas.openxmlformats.org/presentationml/2006/main">
  <p:tag name="AS_UNIQUEID" val="1038"/>
</p:tagLst>
</file>

<file path=ppt/tags/tag232.xml><?xml version="1.0" encoding="utf-8"?>
<p:tagLst xmlns:p="http://schemas.openxmlformats.org/presentationml/2006/main">
  <p:tag name="AS_UNIQUEID" val="1039"/>
</p:tagLst>
</file>

<file path=ppt/tags/tag233.xml><?xml version="1.0" encoding="utf-8"?>
<p:tagLst xmlns:p="http://schemas.openxmlformats.org/presentationml/2006/main">
  <p:tag name="AS_UNIQUEID" val="5212"/>
</p:tagLst>
</file>

<file path=ppt/tags/tag234.xml><?xml version="1.0" encoding="utf-8"?>
<p:tagLst xmlns:p="http://schemas.openxmlformats.org/presentationml/2006/main">
  <p:tag name="AS_UNIQUEID" val="1041"/>
</p:tagLst>
</file>

<file path=ppt/tags/tag235.xml><?xml version="1.0" encoding="utf-8"?>
<p:tagLst xmlns:p="http://schemas.openxmlformats.org/presentationml/2006/main">
  <p:tag name="AS_UNIQUEID" val="1042"/>
</p:tagLst>
</file>

<file path=ppt/tags/tag236.xml><?xml version="1.0" encoding="utf-8"?>
<p:tagLst xmlns:p="http://schemas.openxmlformats.org/presentationml/2006/main">
  <p:tag name="AS_UNIQUEID" val="5213"/>
</p:tagLst>
</file>

<file path=ppt/tags/tag237.xml><?xml version="1.0" encoding="utf-8"?>
<p:tagLst xmlns:p="http://schemas.openxmlformats.org/presentationml/2006/main">
  <p:tag name="AS_UNIQUEID" val="2581"/>
</p:tagLst>
</file>

<file path=ppt/tags/tag238.xml><?xml version="1.0" encoding="utf-8"?>
<p:tagLst xmlns:p="http://schemas.openxmlformats.org/presentationml/2006/main">
  <p:tag name="AS_UNIQUEID" val="2582"/>
</p:tagLst>
</file>

<file path=ppt/tags/tag239.xml><?xml version="1.0" encoding="utf-8"?>
<p:tagLst xmlns:p="http://schemas.openxmlformats.org/presentationml/2006/main">
  <p:tag name="AS_UNIQUEID" val="2583"/>
</p:tagLst>
</file>

<file path=ppt/tags/tag24.xml><?xml version="1.0" encoding="utf-8"?>
<p:tagLst xmlns:p="http://schemas.openxmlformats.org/presentationml/2006/main">
  <p:tag name="AS_UNIQUEID" val="2335"/>
</p:tagLst>
</file>

<file path=ppt/tags/tag240.xml><?xml version="1.0" encoding="utf-8"?>
<p:tagLst xmlns:p="http://schemas.openxmlformats.org/presentationml/2006/main">
  <p:tag name="AS_UNIQUEID" val="5214"/>
</p:tagLst>
</file>

<file path=ppt/tags/tag241.xml><?xml version="1.0" encoding="utf-8"?>
<p:tagLst xmlns:p="http://schemas.openxmlformats.org/presentationml/2006/main">
  <p:tag name="AS_UNIQUEID" val="2585"/>
</p:tagLst>
</file>

<file path=ppt/tags/tag242.xml><?xml version="1.0" encoding="utf-8"?>
<p:tagLst xmlns:p="http://schemas.openxmlformats.org/presentationml/2006/main">
  <p:tag name="AS_UNIQUEID" val="2586"/>
</p:tagLst>
</file>

<file path=ppt/tags/tag243.xml><?xml version="1.0" encoding="utf-8"?>
<p:tagLst xmlns:p="http://schemas.openxmlformats.org/presentationml/2006/main">
  <p:tag name="AS_UNIQUEID" val="5215"/>
</p:tagLst>
</file>

<file path=ppt/tags/tag244.xml><?xml version="1.0" encoding="utf-8"?>
<p:tagLst xmlns:p="http://schemas.openxmlformats.org/presentationml/2006/main">
  <p:tag name="AS_UNIQUEID" val="2091"/>
</p:tagLst>
</file>

<file path=ppt/tags/tag245.xml><?xml version="1.0" encoding="utf-8"?>
<p:tagLst xmlns:p="http://schemas.openxmlformats.org/presentationml/2006/main">
  <p:tag name="AS_UNIQUEID" val="2093"/>
  <p:tag name="KSO_WM_UNIT_TEXT_FILL_FORE_SCHEMECOLOR_INDEX" val="13"/>
  <p:tag name="KSO_WM_UNIT_TEXT_FILL_FORE_SCHEMECOLOR_INDEX_BRIGHTNESS" val="0"/>
  <p:tag name="KSO_WM_UNIT_TEXT_FILL_TYPE" val="1"/>
</p:tagLst>
</file>

<file path=ppt/tags/tag246.xml><?xml version="1.0" encoding="utf-8"?>
<p:tagLst xmlns:p="http://schemas.openxmlformats.org/presentationml/2006/main">
  <p:tag name="AS_UNIQUEID" val="2092"/>
</p:tagLst>
</file>

<file path=ppt/tags/tag247.xml><?xml version="1.0" encoding="utf-8"?>
<p:tagLst xmlns:p="http://schemas.openxmlformats.org/presentationml/2006/main">
  <p:tag name="KSO_WM_SPECIAL_SOURCE" val="bdnull"/>
</p:tagLst>
</file>

<file path=ppt/tags/tag248.xml><?xml version="1.0" encoding="utf-8"?>
<p:tagLst xmlns:p="http://schemas.openxmlformats.org/presentationml/2006/main">
  <p:tag name="AS_UNIQUEID" val="5216"/>
</p:tagLst>
</file>

<file path=ppt/tags/tag249.xml><?xml version="1.0" encoding="utf-8"?>
<p:tagLst xmlns:p="http://schemas.openxmlformats.org/presentationml/2006/main">
  <p:tag name="AS_UNIQUEID" val="601"/>
</p:tagLst>
</file>

<file path=ppt/tags/tag25.xml><?xml version="1.0" encoding="utf-8"?>
<p:tagLst xmlns:p="http://schemas.openxmlformats.org/presentationml/2006/main">
  <p:tag name="AS_UNIQUEID" val="2336"/>
</p:tagLst>
</file>

<file path=ppt/tags/tag250.xml><?xml version="1.0" encoding="utf-8"?>
<p:tagLst xmlns:p="http://schemas.openxmlformats.org/presentationml/2006/main">
  <p:tag name="AS_UNIQUEID" val="602"/>
</p:tagLst>
</file>

<file path=ppt/tags/tag251.xml><?xml version="1.0" encoding="utf-8"?>
<p:tagLst xmlns:p="http://schemas.openxmlformats.org/presentationml/2006/main">
  <p:tag name="AS_UNIQUEID" val="603"/>
</p:tagLst>
</file>

<file path=ppt/tags/tag252.xml><?xml version="1.0" encoding="utf-8"?>
<p:tagLst xmlns:p="http://schemas.openxmlformats.org/presentationml/2006/main">
  <p:tag name="AS_UNIQUEID" val="5217"/>
</p:tagLst>
</file>

<file path=ppt/tags/tag253.xml><?xml version="1.0" encoding="utf-8"?>
<p:tagLst xmlns:p="http://schemas.openxmlformats.org/presentationml/2006/main">
  <p:tag name="AS_UNIQUEID" val="614"/>
</p:tagLst>
</file>

<file path=ppt/tags/tag254.xml><?xml version="1.0" encoding="utf-8"?>
<p:tagLst xmlns:p="http://schemas.openxmlformats.org/presentationml/2006/main">
  <p:tag name="AS_UNIQUEID" val="729"/>
</p:tagLst>
</file>

<file path=ppt/tags/tag255.xml><?xml version="1.0" encoding="utf-8"?>
<p:tagLst xmlns:p="http://schemas.openxmlformats.org/presentationml/2006/main">
  <p:tag name="AS_UNIQUEID" val="730"/>
</p:tagLst>
</file>

<file path=ppt/tags/tag256.xml><?xml version="1.0" encoding="utf-8"?>
<p:tagLst xmlns:p="http://schemas.openxmlformats.org/presentationml/2006/main">
  <p:tag name="AS_UNIQUEID" val="5218"/>
</p:tagLst>
</file>

<file path=ppt/tags/tag257.xml><?xml version="1.0" encoding="utf-8"?>
<p:tagLst xmlns:p="http://schemas.openxmlformats.org/presentationml/2006/main">
  <p:tag name="AS_UNIQUEID" val="601"/>
</p:tagLst>
</file>

<file path=ppt/tags/tag258.xml><?xml version="1.0" encoding="utf-8"?>
<p:tagLst xmlns:p="http://schemas.openxmlformats.org/presentationml/2006/main">
  <p:tag name="AS_UNIQUEID" val="602"/>
</p:tagLst>
</file>

<file path=ppt/tags/tag259.xml><?xml version="1.0" encoding="utf-8"?>
<p:tagLst xmlns:p="http://schemas.openxmlformats.org/presentationml/2006/main">
  <p:tag name="AS_UNIQUEID" val="603"/>
</p:tagLst>
</file>

<file path=ppt/tags/tag26.xml><?xml version="1.0" encoding="utf-8"?>
<p:tagLst xmlns:p="http://schemas.openxmlformats.org/presentationml/2006/main">
  <p:tag name="AS_UNIQUEID" val="5175"/>
</p:tagLst>
</file>

<file path=ppt/tags/tag260.xml><?xml version="1.0" encoding="utf-8"?>
<p:tagLst xmlns:p="http://schemas.openxmlformats.org/presentationml/2006/main">
  <p:tag name="AS_UNIQUEID" val="5219"/>
</p:tagLst>
</file>

<file path=ppt/tags/tag261.xml><?xml version="1.0" encoding="utf-8"?>
<p:tagLst xmlns:p="http://schemas.openxmlformats.org/presentationml/2006/main">
  <p:tag name="AS_UNIQUEID" val="614"/>
</p:tagLst>
</file>

<file path=ppt/tags/tag262.xml><?xml version="1.0" encoding="utf-8"?>
<p:tagLst xmlns:p="http://schemas.openxmlformats.org/presentationml/2006/main">
  <p:tag name="AS_UNIQUEID" val="734"/>
</p:tagLst>
</file>

<file path=ppt/tags/tag263.xml><?xml version="1.0" encoding="utf-8"?>
<p:tagLst xmlns:p="http://schemas.openxmlformats.org/presentationml/2006/main">
  <p:tag name="AS_UNIQUEID" val="735"/>
</p:tagLst>
</file>

<file path=ppt/tags/tag264.xml><?xml version="1.0" encoding="utf-8"?>
<p:tagLst xmlns:p="http://schemas.openxmlformats.org/presentationml/2006/main">
  <p:tag name="AS_UNIQUEID" val="5220"/>
</p:tagLst>
</file>

<file path=ppt/tags/tag265.xml><?xml version="1.0" encoding="utf-8"?>
<p:tagLst xmlns:p="http://schemas.openxmlformats.org/presentationml/2006/main">
  <p:tag name="AS_UNIQUEID" val="601"/>
</p:tagLst>
</file>

<file path=ppt/tags/tag266.xml><?xml version="1.0" encoding="utf-8"?>
<p:tagLst xmlns:p="http://schemas.openxmlformats.org/presentationml/2006/main">
  <p:tag name="AS_UNIQUEID" val="602"/>
</p:tagLst>
</file>

<file path=ppt/tags/tag267.xml><?xml version="1.0" encoding="utf-8"?>
<p:tagLst xmlns:p="http://schemas.openxmlformats.org/presentationml/2006/main">
  <p:tag name="AS_UNIQUEID" val="603"/>
</p:tagLst>
</file>

<file path=ppt/tags/tag268.xml><?xml version="1.0" encoding="utf-8"?>
<p:tagLst xmlns:p="http://schemas.openxmlformats.org/presentationml/2006/main">
  <p:tag name="AS_UNIQUEID" val="5221"/>
</p:tagLst>
</file>

<file path=ppt/tags/tag269.xml><?xml version="1.0" encoding="utf-8"?>
<p:tagLst xmlns:p="http://schemas.openxmlformats.org/presentationml/2006/main">
  <p:tag name="AS_UNIQUEID" val="614"/>
</p:tagLst>
</file>

<file path=ppt/tags/tag27.xml><?xml version="1.0" encoding="utf-8"?>
<p:tagLst xmlns:p="http://schemas.openxmlformats.org/presentationml/2006/main">
  <p:tag name="AS_UNIQUEID" val="2338"/>
</p:tagLst>
</file>

<file path=ppt/tags/tag270.xml><?xml version="1.0" encoding="utf-8"?>
<p:tagLst xmlns:p="http://schemas.openxmlformats.org/presentationml/2006/main">
  <p:tag name="AS_UNIQUEID" val="739"/>
</p:tagLst>
</file>

<file path=ppt/tags/tag271.xml><?xml version="1.0" encoding="utf-8"?>
<p:tagLst xmlns:p="http://schemas.openxmlformats.org/presentationml/2006/main">
  <p:tag name="AS_UNIQUEID" val="740"/>
</p:tagLst>
</file>

<file path=ppt/tags/tag272.xml><?xml version="1.0" encoding="utf-8"?>
<p:tagLst xmlns:p="http://schemas.openxmlformats.org/presentationml/2006/main">
  <p:tag name="AS_UNIQUEID" val="5222"/>
</p:tagLst>
</file>

<file path=ppt/tags/tag273.xml><?xml version="1.0" encoding="utf-8"?>
<p:tagLst xmlns:p="http://schemas.openxmlformats.org/presentationml/2006/main">
  <p:tag name="AS_UNIQUEID" val="2097"/>
</p:tagLst>
</file>

<file path=ppt/tags/tag274.xml><?xml version="1.0" encoding="utf-8"?>
<p:tagLst xmlns:p="http://schemas.openxmlformats.org/presentationml/2006/main">
  <p:tag name="AS_UNIQUEID" val="2098"/>
</p:tagLst>
</file>

<file path=ppt/tags/tag275.xml><?xml version="1.0" encoding="utf-8"?>
<p:tagLst xmlns:p="http://schemas.openxmlformats.org/presentationml/2006/main">
  <p:tag name="AS_UNIQUEID" val="2099"/>
</p:tagLst>
</file>

<file path=ppt/tags/tag276.xml><?xml version="1.0" encoding="utf-8"?>
<p:tagLst xmlns:p="http://schemas.openxmlformats.org/presentationml/2006/main">
  <p:tag name="KSO_WM_SPECIAL_SOURCE" val="bdnull"/>
</p:tagLst>
</file>

<file path=ppt/tags/tag277.xml><?xml version="1.0" encoding="utf-8"?>
<p:tagLst xmlns:p="http://schemas.openxmlformats.org/presentationml/2006/main">
  <p:tag name="AS_UNIQUEID" val="5223"/>
</p:tagLst>
</file>

<file path=ppt/tags/tag278.xml><?xml version="1.0" encoding="utf-8"?>
<p:tagLst xmlns:p="http://schemas.openxmlformats.org/presentationml/2006/main">
  <p:tag name="AS_UNIQUEID" val="2604"/>
</p:tagLst>
</file>

<file path=ppt/tags/tag279.xml><?xml version="1.0" encoding="utf-8"?>
<p:tagLst xmlns:p="http://schemas.openxmlformats.org/presentationml/2006/main">
  <p:tag name="AS_UNIQUEID" val="2605"/>
</p:tagLst>
</file>

<file path=ppt/tags/tag28.xml><?xml version="1.0" encoding="utf-8"?>
<p:tagLst xmlns:p="http://schemas.openxmlformats.org/presentationml/2006/main">
  <p:tag name="AS_UNIQUEID" val="2339"/>
</p:tagLst>
</file>

<file path=ppt/tags/tag280.xml><?xml version="1.0" encoding="utf-8"?>
<p:tagLst xmlns:p="http://schemas.openxmlformats.org/presentationml/2006/main">
  <p:tag name="AS_UNIQUEID" val="2606"/>
</p:tagLst>
</file>

<file path=ppt/tags/tag281.xml><?xml version="1.0" encoding="utf-8"?>
<p:tagLst xmlns:p="http://schemas.openxmlformats.org/presentationml/2006/main">
  <p:tag name="AS_UNIQUEID" val="5224"/>
</p:tagLst>
</file>

<file path=ppt/tags/tag282.xml><?xml version="1.0" encoding="utf-8"?>
<p:tagLst xmlns:p="http://schemas.openxmlformats.org/presentationml/2006/main">
  <p:tag name="AS_UNIQUEID" val="2608"/>
</p:tagLst>
</file>

<file path=ppt/tags/tag283.xml><?xml version="1.0" encoding="utf-8"?>
<p:tagLst xmlns:p="http://schemas.openxmlformats.org/presentationml/2006/main">
  <p:tag name="AS_UNIQUEID" val="2609"/>
</p:tagLst>
</file>

<file path=ppt/tags/tag284.xml><?xml version="1.0" encoding="utf-8"?>
<p:tagLst xmlns:p="http://schemas.openxmlformats.org/presentationml/2006/main">
  <p:tag name="AS_UNIQUEID" val="2610"/>
</p:tagLst>
</file>

<file path=ppt/tags/tag285.xml><?xml version="1.0" encoding="utf-8"?>
<p:tagLst xmlns:p="http://schemas.openxmlformats.org/presentationml/2006/main">
  <p:tag name="AS_UNIQUEID" val="5225"/>
</p:tagLst>
</file>

<file path=ppt/tags/tag286.xml><?xml version="1.0" encoding="utf-8"?>
<p:tagLst xmlns:p="http://schemas.openxmlformats.org/presentationml/2006/main">
  <p:tag name="AS_UNIQUEID" val="4296"/>
  <p:tag name="KSO_WM_BEAUTIFY_FLAG" val=""/>
</p:tagLst>
</file>

<file path=ppt/tags/tag287.xml><?xml version="1.0" encoding="utf-8"?>
<p:tagLst xmlns:p="http://schemas.openxmlformats.org/presentationml/2006/main">
  <p:tag name="AS_UNIQUEID" val="4297"/>
</p:tagLst>
</file>

<file path=ppt/tags/tag288.xml><?xml version="1.0" encoding="utf-8"?>
<p:tagLst xmlns:p="http://schemas.openxmlformats.org/presentationml/2006/main">
  <p:tag name="AS_UNIQUEID" val="5046"/>
</p:tagLst>
</file>

<file path=ppt/tags/tag289.xml><?xml version="1.0" encoding="utf-8"?>
<p:tagLst xmlns:p="http://schemas.openxmlformats.org/presentationml/2006/main">
  <p:tag name="AS_UNIQUEID" val="120"/>
  <p:tag name="KSO_WM_BEAUTIFY_FLAG" val="#wm#"/>
  <p:tag name="KSO_WM_TAG_VERSION" val="1.0"/>
  <p:tag name="KSO_WM_TEMPLATE_CATEGORY" val="mixed"/>
  <p:tag name="KSO_WM_TEMPLATE_INDEX" val="20202549"/>
  <p:tag name="KSO_WM_UNIT_COMPATIBLE" val="0"/>
  <p:tag name="KSO_WM_UNIT_DIAGRAM_IS_NEED_ADD_PATH_ANIM" val="0"/>
  <p:tag name="KSO_WM_UNIT_DIAGRAM_ISNUMVISUAL" val="0"/>
  <p:tag name="KSO_WM_UNIT_DIAGRAM_ISREFERUNIT" val="0"/>
  <p:tag name="KSO_WM_UNIT_HIGHLIGHT" val="0"/>
  <p:tag name="KSO_WM_UNIT_ID" val="mixed20202549_1*f*1"/>
  <p:tag name="KSO_WM_UNIT_INDEX" val="1"/>
  <p:tag name="KSO_WM_UNIT_LAYERLEVEL" val="1"/>
  <p:tag name="KSO_WM_UNIT_NOCLEAR" val="1"/>
  <p:tag name="KSO_WM_UNIT_PRESET_TEXT" val="我们能实现，图文排版，让我们能实现，图文排版，让图图片&#10;您的正文已经经简明扼要，字字珠玑。&#10;您的正文已经经简明扼要，字字珠玑。&#10;您的正文已经经简明扼要，字字珠玑。&#10;您的正文已经经简明扼要，字字珠玑。&#10;我们能实现，图文排版，让我们能实现，图文排版，让图图片"/>
  <p:tag name="KSO_WM_UNIT_SHOW_EDIT_AREA_INDICATION" val="0"/>
  <p:tag name="KSO_WM_UNIT_TEXTBOXSTYLE_GUID" val="{1107ee85-da3c-497b-9079-1b3aff42aab3}"/>
  <p:tag name="KSO_WM_UNIT_TEXTBOXSTYLE_SHAPETYPE" val="0"/>
  <p:tag name="KSO_WM_UNIT_TEXTBOXSTYLE_TEMPLATETYPE" val="9"/>
  <p:tag name="KSO_WM_UNIT_TEXTBOXSTYLE_TYPE" val="8"/>
  <p:tag name="KSO_WM_UNIT_TYPE" val="f"/>
  <p:tag name="KSO_WM_UNIT_VALUE" val="234"/>
</p:tagLst>
</file>

<file path=ppt/tags/tag29.xml><?xml version="1.0" encoding="utf-8"?>
<p:tagLst xmlns:p="http://schemas.openxmlformats.org/presentationml/2006/main">
  <p:tag name="AS_UNIQUEID" val="2340"/>
</p:tagLst>
</file>

<file path=ppt/tags/tag290.xml><?xml version="1.0" encoding="utf-8"?>
<p:tagLst xmlns:p="http://schemas.openxmlformats.org/presentationml/2006/main">
  <p:tag name="AS_UNIQUEID" val="120"/>
  <p:tag name="KSO_WM_BEAUTIFY_FLAG" val="#wm#"/>
  <p:tag name="KSO_WM_TAG_VERSION" val="1.0"/>
  <p:tag name="KSO_WM_TEMPLATE_CATEGORY" val="mixed"/>
  <p:tag name="KSO_WM_TEMPLATE_INDEX" val="20202549"/>
  <p:tag name="KSO_WM_UNIT_COMPATIBLE" val="0"/>
  <p:tag name="KSO_WM_UNIT_DIAGRAM_IS_NEED_ADD_PATH_ANIM" val="0"/>
  <p:tag name="KSO_WM_UNIT_DIAGRAM_ISNUMVISUAL" val="0"/>
  <p:tag name="KSO_WM_UNIT_DIAGRAM_ISREFERUNIT" val="0"/>
  <p:tag name="KSO_WM_UNIT_HIGHLIGHT" val="0"/>
  <p:tag name="KSO_WM_UNIT_ID" val="mixed20202549_1*f*1"/>
  <p:tag name="KSO_WM_UNIT_INDEX" val="1"/>
  <p:tag name="KSO_WM_UNIT_LAYERLEVEL" val="1"/>
  <p:tag name="KSO_WM_UNIT_NOCLEAR" val="1"/>
  <p:tag name="KSO_WM_UNIT_PRESET_TEXT" val="我们能实现，图文排版，让我们能实现，图文排版，让图图片&#10;您的正文已经经简明扼要，字字珠玑。&#10;您的正文已经经简明扼要，字字珠玑。&#10;您的正文已经经简明扼要，字字珠玑。&#10;您的正文已经经简明扼要，字字珠玑。&#10;我们能实现，图文排版，让我们能实现，图文排版，让图图片"/>
  <p:tag name="KSO_WM_UNIT_SHOW_EDIT_AREA_INDICATION" val="0"/>
  <p:tag name="KSO_WM_UNIT_TEXTBOXSTYLE_GUID" val="{1107ee85-da3c-497b-9079-1b3aff42aab3}"/>
  <p:tag name="KSO_WM_UNIT_TEXTBOXSTYLE_SHAPETYPE" val="0"/>
  <p:tag name="KSO_WM_UNIT_TEXTBOXSTYLE_TEMPLATETYPE" val="9"/>
  <p:tag name="KSO_WM_UNIT_TEXTBOXSTYLE_TYPE" val="8"/>
  <p:tag name="KSO_WM_UNIT_TYPE" val="f"/>
  <p:tag name="KSO_WM_UNIT_VALUE" val="234"/>
</p:tagLst>
</file>

<file path=ppt/tags/tag291.xml><?xml version="1.0" encoding="utf-8"?>
<p:tagLst xmlns:p="http://schemas.openxmlformats.org/presentationml/2006/main">
  <p:tag name="AS_UNIQUEID" val="5047"/>
</p:tagLst>
</file>

<file path=ppt/tags/tag292.xml><?xml version="1.0" encoding="utf-8"?>
<p:tagLst xmlns:p="http://schemas.openxmlformats.org/presentationml/2006/main">
  <p:tag name="AS_UNIQUEID" val="5226"/>
</p:tagLst>
</file>

<file path=ppt/tags/tag293.xml><?xml version="1.0" encoding="utf-8"?>
<p:tagLst xmlns:p="http://schemas.openxmlformats.org/presentationml/2006/main">
  <p:tag name="AS_UNIQUEID" val="2109"/>
</p:tagLst>
</file>

<file path=ppt/tags/tag294.xml><?xml version="1.0" encoding="utf-8"?>
<p:tagLst xmlns:p="http://schemas.openxmlformats.org/presentationml/2006/main">
  <p:tag name="AS_UNIQUEID" val="2110"/>
</p:tagLst>
</file>

<file path=ppt/tags/tag295.xml><?xml version="1.0" encoding="utf-8"?>
<p:tagLst xmlns:p="http://schemas.openxmlformats.org/presentationml/2006/main">
  <p:tag name="AS_UNIQUEID" val="5227"/>
</p:tagLst>
</file>

<file path=ppt/tags/tag296.xml><?xml version="1.0" encoding="utf-8"?>
<p:tagLst xmlns:p="http://schemas.openxmlformats.org/presentationml/2006/main">
  <p:tag name="AS_UNIQUEID" val="2112"/>
  <p:tag name="KSO_WM_UNIT_TABLE_BEAUTIFY" val="smartTable{fc2ddeef-91ab-4e3c-b56c-bbb73a0240d5}"/>
  <p:tag name="TABLE_ENDDRAG_ORIGIN_RECT" val="883*455"/>
  <p:tag name="TABLE_ENDDRAG_RECT" val="50*12*883*455"/>
</p:tagLst>
</file>

<file path=ppt/tags/tag297.xml><?xml version="1.0" encoding="utf-8"?>
<p:tagLst xmlns:p="http://schemas.openxmlformats.org/presentationml/2006/main">
  <p:tag name="AS_UNIQUEID" val="2113"/>
</p:tagLst>
</file>

<file path=ppt/tags/tag298.xml><?xml version="1.0" encoding="utf-8"?>
<p:tagLst xmlns:p="http://schemas.openxmlformats.org/presentationml/2006/main">
  <p:tag name="AS_UNIQUEID" val="2114"/>
</p:tagLst>
</file>

<file path=ppt/tags/tag299.xml><?xml version="1.0" encoding="utf-8"?>
<p:tagLst xmlns:p="http://schemas.openxmlformats.org/presentationml/2006/main">
  <p:tag name="AS_UNIQUEID" val="2115"/>
</p:tagLst>
</file>

<file path=ppt/tags/tag3.xml><?xml version="1.0" encoding="utf-8"?>
<p:tagLst xmlns:p="http://schemas.openxmlformats.org/presentationml/2006/main">
  <p:tag name="AS_UNIQUEID" val="2314"/>
</p:tagLst>
</file>

<file path=ppt/tags/tag30.xml><?xml version="1.0" encoding="utf-8"?>
<p:tagLst xmlns:p="http://schemas.openxmlformats.org/presentationml/2006/main">
  <p:tag name="AS_UNIQUEID" val="2341"/>
</p:tagLst>
</file>

<file path=ppt/tags/tag300.xml><?xml version="1.0" encoding="utf-8"?>
<p:tagLst xmlns:p="http://schemas.openxmlformats.org/presentationml/2006/main">
  <p:tag name="AS_UNIQUEID" val="2116"/>
</p:tagLst>
</file>

<file path=ppt/tags/tag301.xml><?xml version="1.0" encoding="utf-8"?>
<p:tagLst xmlns:p="http://schemas.openxmlformats.org/presentationml/2006/main">
  <p:tag name="AS_UNIQUEID" val="2117"/>
</p:tagLst>
</file>

<file path=ppt/tags/tag302.xml><?xml version="1.0" encoding="utf-8"?>
<p:tagLst xmlns:p="http://schemas.openxmlformats.org/presentationml/2006/main">
  <p:tag name="AS_UNIQUEID" val="2625"/>
</p:tagLst>
</file>

<file path=ppt/tags/tag303.xml><?xml version="1.0" encoding="utf-8"?>
<p:tagLst xmlns:p="http://schemas.openxmlformats.org/presentationml/2006/main">
  <p:tag name="KSO_WM_SPECIAL_SOURCE" val="bdnull"/>
</p:tagLst>
</file>

<file path=ppt/tags/tag304.xml><?xml version="1.0" encoding="utf-8"?>
<p:tagLst xmlns:p="http://schemas.openxmlformats.org/presentationml/2006/main">
  <p:tag name="AS_UNIQUEID" val="5228"/>
</p:tagLst>
</file>

<file path=ppt/tags/tag305.xml><?xml version="1.0" encoding="utf-8"?>
<p:tagLst xmlns:p="http://schemas.openxmlformats.org/presentationml/2006/main">
  <p:tag name="AS_UNIQUEID" val="2612"/>
</p:tagLst>
</file>

<file path=ppt/tags/tag306.xml><?xml version="1.0" encoding="utf-8"?>
<p:tagLst xmlns:p="http://schemas.openxmlformats.org/presentationml/2006/main">
  <p:tag name="AS_UNIQUEID" val="2613"/>
</p:tagLst>
</file>

<file path=ppt/tags/tag307.xml><?xml version="1.0" encoding="utf-8"?>
<p:tagLst xmlns:p="http://schemas.openxmlformats.org/presentationml/2006/main">
  <p:tag name="AS_UNIQUEID" val="5229"/>
</p:tagLst>
</file>

<file path=ppt/tags/tag308.xml><?xml version="1.0" encoding="utf-8"?>
<p:tagLst xmlns:p="http://schemas.openxmlformats.org/presentationml/2006/main">
  <p:tag name="AS_UNIQUEID" val="2615"/>
  <p:tag name="KSO_WM_UNIT_TABLE_BEAUTIFY" val="smartTable{9f49a5bc-b251-40f0-869b-55ad094f9fe5}"/>
  <p:tag name="TABLE_ENDDRAG_ORIGIN_RECT" val="661*68"/>
  <p:tag name="TABLE_ENDDRAG_RECT" val="211*403*661*68"/>
</p:tagLst>
</file>

<file path=ppt/tags/tag309.xml><?xml version="1.0" encoding="utf-8"?>
<p:tagLst xmlns:p="http://schemas.openxmlformats.org/presentationml/2006/main">
  <p:tag name="AS_UNIQUEID" val="2616"/>
</p:tagLst>
</file>

<file path=ppt/tags/tag31.xml><?xml version="1.0" encoding="utf-8"?>
<p:tagLst xmlns:p="http://schemas.openxmlformats.org/presentationml/2006/main">
  <p:tag name="AS_UNIQUEID" val="2342"/>
</p:tagLst>
</file>

<file path=ppt/tags/tag310.xml><?xml version="1.0" encoding="utf-8"?>
<p:tagLst xmlns:p="http://schemas.openxmlformats.org/presentationml/2006/main">
  <p:tag name="AS_UNIQUEID" val="2617"/>
</p:tagLst>
</file>

<file path=ppt/tags/tag311.xml><?xml version="1.0" encoding="utf-8"?>
<p:tagLst xmlns:p="http://schemas.openxmlformats.org/presentationml/2006/main">
  <p:tag name="AS_UNIQUEID" val="2618"/>
</p:tagLst>
</file>

<file path=ppt/tags/tag312.xml><?xml version="1.0" encoding="utf-8"?>
<p:tagLst xmlns:p="http://schemas.openxmlformats.org/presentationml/2006/main">
  <p:tag name="AS_UNIQUEID" val="2619"/>
</p:tagLst>
</file>

<file path=ppt/tags/tag313.xml><?xml version="1.0" encoding="utf-8"?>
<p:tagLst xmlns:p="http://schemas.openxmlformats.org/presentationml/2006/main">
  <p:tag name="AS_UNIQUEID" val="2620"/>
</p:tagLst>
</file>

<file path=ppt/tags/tag314.xml><?xml version="1.0" encoding="utf-8"?>
<p:tagLst xmlns:p="http://schemas.openxmlformats.org/presentationml/2006/main">
  <p:tag name="AS_UNIQUEID" val="2621"/>
</p:tagLst>
</file>

<file path=ppt/tags/tag315.xml><?xml version="1.0" encoding="utf-8"?>
<p:tagLst xmlns:p="http://schemas.openxmlformats.org/presentationml/2006/main">
  <p:tag name="AS_UNIQUEID" val="2622"/>
</p:tagLst>
</file>

<file path=ppt/tags/tag316.xml><?xml version="1.0" encoding="utf-8"?>
<p:tagLst xmlns:p="http://schemas.openxmlformats.org/presentationml/2006/main">
  <p:tag name="AS_UNIQUEID" val="2619"/>
</p:tagLst>
</file>

<file path=ppt/tags/tag317.xml><?xml version="1.0" encoding="utf-8"?>
<p:tagLst xmlns:p="http://schemas.openxmlformats.org/presentationml/2006/main">
  <p:tag name="AS_UNIQUEID" val="5230"/>
</p:tagLst>
</file>

<file path=ppt/tags/tag318.xml><?xml version="1.0" encoding="utf-8"?>
<p:tagLst xmlns:p="http://schemas.openxmlformats.org/presentationml/2006/main">
  <p:tag name="AS_UNIQUEID" val="2627"/>
</p:tagLst>
</file>

<file path=ppt/tags/tag319.xml><?xml version="1.0" encoding="utf-8"?>
<p:tagLst xmlns:p="http://schemas.openxmlformats.org/presentationml/2006/main">
  <p:tag name="AS_UNIQUEID" val="2628"/>
</p:tagLst>
</file>

<file path=ppt/tags/tag32.xml><?xml version="1.0" encoding="utf-8"?>
<p:tagLst xmlns:p="http://schemas.openxmlformats.org/presentationml/2006/main">
  <p:tag name="AS_UNIQUEID" val="2343"/>
</p:tagLst>
</file>

<file path=ppt/tags/tag320.xml><?xml version="1.0" encoding="utf-8"?>
<p:tagLst xmlns:p="http://schemas.openxmlformats.org/presentationml/2006/main">
  <p:tag name="AS_UNIQUEID" val="2629"/>
</p:tagLst>
</file>

<file path=ppt/tags/tag321.xml><?xml version="1.0" encoding="utf-8"?>
<p:tagLst xmlns:p="http://schemas.openxmlformats.org/presentationml/2006/main">
  <p:tag name="AS_UNIQUEID" val="5385"/>
</p:tagLst>
</file>

<file path=ppt/tags/tag322.xml><?xml version="1.0" encoding="utf-8"?>
<p:tagLst xmlns:p="http://schemas.openxmlformats.org/presentationml/2006/main">
  <p:tag name="AS_UNIQUEID" val="5231"/>
</p:tagLst>
</file>

<file path=ppt/tags/tag323.xml><?xml version="1.0" encoding="utf-8"?>
<p:tagLst xmlns:p="http://schemas.openxmlformats.org/presentationml/2006/main">
  <p:tag name="AS_UNIQUEID" val="4296"/>
  <p:tag name="KSO_WM_BEAUTIFY_FLAG" val=""/>
</p:tagLst>
</file>

<file path=ppt/tags/tag324.xml><?xml version="1.0" encoding="utf-8"?>
<p:tagLst xmlns:p="http://schemas.openxmlformats.org/presentationml/2006/main">
  <p:tag name="AS_UNIQUEID" val="4297"/>
</p:tagLst>
</file>

<file path=ppt/tags/tag325.xml><?xml version="1.0" encoding="utf-8"?>
<p:tagLst xmlns:p="http://schemas.openxmlformats.org/presentationml/2006/main">
  <p:tag name="AS_UNIQUEID" val="5054"/>
</p:tagLst>
</file>

<file path=ppt/tags/tag326.xml><?xml version="1.0" encoding="utf-8"?>
<p:tagLst xmlns:p="http://schemas.openxmlformats.org/presentationml/2006/main">
  <p:tag name="AS_UNIQUEID" val="48"/>
  <p:tag name="KSO_WM_BEAUTIFY_FLAG" val=""/>
  <p:tag name="KSO_WM_UNIT_TEXT_FILL_FORE_SCHEMECOLOR_INDEX" val="10"/>
  <p:tag name="KSO_WM_UNIT_TEXT_FILL_FORE_SCHEMECOLOR_INDEX_BRIGHTNESS" val="-0.25"/>
  <p:tag name="KSO_WM_UNIT_TEXT_FILL_TYPE" val="1"/>
</p:tagLst>
</file>

<file path=ppt/tags/tag327.xml><?xml version="1.0" encoding="utf-8"?>
<p:tagLst xmlns:p="http://schemas.openxmlformats.org/presentationml/2006/main">
  <p:tag name="AS_UNIQUEID" val="49"/>
  <p:tag name="KSO_WM_BEAUTIFY_FLAG" val=""/>
  <p:tag name="KSO_WM_UNIT_TEXT_FILL_FORE_SCHEMECOLOR_INDEX" val="10"/>
  <p:tag name="KSO_WM_UNIT_TEXT_FILL_FORE_SCHEMECOLOR_INDEX_BRIGHTNESS" val="-0.25"/>
  <p:tag name="KSO_WM_UNIT_TEXT_FILL_TYPE" val="1"/>
</p:tagLst>
</file>

<file path=ppt/tags/tag328.xml><?xml version="1.0" encoding="utf-8"?>
<p:tagLst xmlns:p="http://schemas.openxmlformats.org/presentationml/2006/main">
  <p:tag name="AS_UNIQUEID" val="50"/>
  <p:tag name="KSO_WM_BEAUTIFY_FLAG" val=""/>
  <p:tag name="KSO_WM_UNIT_TEXT_FILL_FORE_SCHEMECOLOR_INDEX" val="10"/>
  <p:tag name="KSO_WM_UNIT_TEXT_FILL_FORE_SCHEMECOLOR_INDEX_BRIGHTNESS" val="-0.25"/>
  <p:tag name="KSO_WM_UNIT_TEXT_FILL_TYPE" val="1"/>
</p:tagLst>
</file>

<file path=ppt/tags/tag329.xml><?xml version="1.0" encoding="utf-8"?>
<p:tagLst xmlns:p="http://schemas.openxmlformats.org/presentationml/2006/main">
  <p:tag name="AS_UNIQUEID" val="51"/>
  <p:tag name="KSO_WM_BEAUTIFY_FLAG" val=""/>
  <p:tag name="KSO_WM_UNIT_TEXT_FILL_FORE_SCHEMECOLOR_INDEX" val="10"/>
  <p:tag name="KSO_WM_UNIT_TEXT_FILL_FORE_SCHEMECOLOR_INDEX_BRIGHTNESS" val="-0.25"/>
  <p:tag name="KSO_WM_UNIT_TEXT_FILL_TYPE" val="1"/>
</p:tagLst>
</file>

<file path=ppt/tags/tag33.xml><?xml version="1.0" encoding="utf-8"?>
<p:tagLst xmlns:p="http://schemas.openxmlformats.org/presentationml/2006/main">
  <p:tag name="AS_UNIQUEID" val="2344"/>
</p:tagLst>
</file>

<file path=ppt/tags/tag330.xml><?xml version="1.0" encoding="utf-8"?>
<p:tagLst xmlns:p="http://schemas.openxmlformats.org/presentationml/2006/main">
  <p:tag name="AS_UNIQUEID" val="52"/>
  <p:tag name="KSO_WM_BEAUTIFY_FLAG" val=""/>
  <p:tag name="KSO_WM_UNIT_TEXT_FILL_FORE_SCHEMECOLOR_INDEX" val="10"/>
  <p:tag name="KSO_WM_UNIT_TEXT_FILL_FORE_SCHEMECOLOR_INDEX_BRIGHTNESS" val="-0.25"/>
  <p:tag name="KSO_WM_UNIT_TEXT_FILL_TYPE" val="1"/>
</p:tagLst>
</file>

<file path=ppt/tags/tag331.xml><?xml version="1.0" encoding="utf-8"?>
<p:tagLst xmlns:p="http://schemas.openxmlformats.org/presentationml/2006/main">
  <p:tag name="AS_UNIQUEID" val="53"/>
  <p:tag name="KSO_WM_BEAUTIFY_FLAG" val=""/>
  <p:tag name="KSO_WM_UNIT_TEXT_FILL_FORE_SCHEMECOLOR_INDEX" val="10"/>
  <p:tag name="KSO_WM_UNIT_TEXT_FILL_FORE_SCHEMECOLOR_INDEX_BRIGHTNESS" val="-0.25"/>
  <p:tag name="KSO_WM_UNIT_TEXT_FILL_TYPE" val="1"/>
</p:tagLst>
</file>

<file path=ppt/tags/tag332.xml><?xml version="1.0" encoding="utf-8"?>
<p:tagLst xmlns:p="http://schemas.openxmlformats.org/presentationml/2006/main">
  <p:tag name="AS_UNIQUEID" val="54"/>
  <p:tag name="KSO_WM_BEAUTIFY_FLAG" val=""/>
  <p:tag name="KSO_WM_UNIT_TEXT_FILL_FORE_SCHEMECOLOR_INDEX" val="10"/>
  <p:tag name="KSO_WM_UNIT_TEXT_FILL_FORE_SCHEMECOLOR_INDEX_BRIGHTNESS" val="-0.25"/>
  <p:tag name="KSO_WM_UNIT_TEXT_FILL_TYPE" val="1"/>
</p:tagLst>
</file>

<file path=ppt/tags/tag333.xml><?xml version="1.0" encoding="utf-8"?>
<p:tagLst xmlns:p="http://schemas.openxmlformats.org/presentationml/2006/main">
  <p:tag name="AS_UNIQUEID" val="55"/>
  <p:tag name="KSO_WM_BEAUTIFY_FLAG" val=""/>
  <p:tag name="KSO_WM_UNIT_TEXT_FILL_FORE_SCHEMECOLOR_INDEX" val="10"/>
  <p:tag name="KSO_WM_UNIT_TEXT_FILL_FORE_SCHEMECOLOR_INDEX_BRIGHTNESS" val="-0.25"/>
  <p:tag name="KSO_WM_UNIT_TEXT_FILL_TYPE" val="1"/>
</p:tagLst>
</file>

<file path=ppt/tags/tag334.xml><?xml version="1.0" encoding="utf-8"?>
<p:tagLst xmlns:p="http://schemas.openxmlformats.org/presentationml/2006/main">
  <p:tag name="AS_UNIQUEID" val="56"/>
  <p:tag name="KSO_WM_BEAUTIFY_FLAG" val=""/>
  <p:tag name="KSO_WM_UNIT_TEXT_FILL_FORE_SCHEMECOLOR_INDEX" val="10"/>
  <p:tag name="KSO_WM_UNIT_TEXT_FILL_FORE_SCHEMECOLOR_INDEX_BRIGHTNESS" val="-0.25"/>
  <p:tag name="KSO_WM_UNIT_TEXT_FILL_TYPE" val="1"/>
</p:tagLst>
</file>

<file path=ppt/tags/tag335.xml><?xml version="1.0" encoding="utf-8"?>
<p:tagLst xmlns:p="http://schemas.openxmlformats.org/presentationml/2006/main">
  <p:tag name="AS_UNIQUEID" val="57"/>
  <p:tag name="KSO_WM_BEAUTIFY_FLAG" val=""/>
  <p:tag name="KSO_WM_UNIT_TEXT_FILL_FORE_SCHEMECOLOR_INDEX" val="10"/>
  <p:tag name="KSO_WM_UNIT_TEXT_FILL_FORE_SCHEMECOLOR_INDEX_BRIGHTNESS" val="-0.25"/>
  <p:tag name="KSO_WM_UNIT_TEXT_FILL_TYPE" val="1"/>
</p:tagLst>
</file>

<file path=ppt/tags/tag336.xml><?xml version="1.0" encoding="utf-8"?>
<p:tagLst xmlns:p="http://schemas.openxmlformats.org/presentationml/2006/main">
  <p:tag name="AS_UNIQUEID" val="68"/>
  <p:tag name="KSO_WM_BEAUTIFY_FLAG" val=""/>
  <p:tag name="KSO_WM_UNIT_TEXT_FILL_FORE_SCHEMECOLOR_INDEX" val="10"/>
  <p:tag name="KSO_WM_UNIT_TEXT_FILL_FORE_SCHEMECOLOR_INDEX_BRIGHTNESS" val="-0.25"/>
  <p:tag name="KSO_WM_UNIT_TEXT_FILL_TYPE" val="1"/>
</p:tagLst>
</file>

<file path=ppt/tags/tag337.xml><?xml version="1.0" encoding="utf-8"?>
<p:tagLst xmlns:p="http://schemas.openxmlformats.org/presentationml/2006/main">
  <p:tag name="AS_UNIQUEID" val="58"/>
  <p:tag name="KSO_WM_BEAUTIFY_FLAG" val=""/>
</p:tagLst>
</file>

<file path=ppt/tags/tag338.xml><?xml version="1.0" encoding="utf-8"?>
<p:tagLst xmlns:p="http://schemas.openxmlformats.org/presentationml/2006/main">
  <p:tag name="AS_UNIQUEID" val="59"/>
  <p:tag name="KSO_WM_BEAUTIFY_FLAG" val=""/>
</p:tagLst>
</file>

<file path=ppt/tags/tag339.xml><?xml version="1.0" encoding="utf-8"?>
<p:tagLst xmlns:p="http://schemas.openxmlformats.org/presentationml/2006/main">
  <p:tag name="AS_UNIQUEID" val="60"/>
  <p:tag name="KSO_WM_BEAUTIFY_FLAG" val=""/>
</p:tagLst>
</file>

<file path=ppt/tags/tag34.xml><?xml version="1.0" encoding="utf-8"?>
<p:tagLst xmlns:p="http://schemas.openxmlformats.org/presentationml/2006/main">
  <p:tag name="AS_UNIQUEID" val="2345"/>
</p:tagLst>
</file>

<file path=ppt/tags/tag340.xml><?xml version="1.0" encoding="utf-8"?>
<p:tagLst xmlns:p="http://schemas.openxmlformats.org/presentationml/2006/main">
  <p:tag name="AS_UNIQUEID" val="61"/>
  <p:tag name="KSO_WM_BEAUTIFY_FLAG" val=""/>
</p:tagLst>
</file>

<file path=ppt/tags/tag341.xml><?xml version="1.0" encoding="utf-8"?>
<p:tagLst xmlns:p="http://schemas.openxmlformats.org/presentationml/2006/main">
  <p:tag name="AS_UNIQUEID" val="63"/>
  <p:tag name="KSO_WM_BEAUTIFY_FLAG" val=""/>
</p:tagLst>
</file>

<file path=ppt/tags/tag342.xml><?xml version="1.0" encoding="utf-8"?>
<p:tagLst xmlns:p="http://schemas.openxmlformats.org/presentationml/2006/main">
  <p:tag name="AS_UNIQUEID" val="64"/>
  <p:tag name="KSO_WM_BEAUTIFY_FLAG" val=""/>
</p:tagLst>
</file>

<file path=ppt/tags/tag343.xml><?xml version="1.0" encoding="utf-8"?>
<p:tagLst xmlns:p="http://schemas.openxmlformats.org/presentationml/2006/main">
  <p:tag name="AS_UNIQUEID" val="65"/>
  <p:tag name="KSO_WM_BEAUTIFY_FLAG" val=""/>
</p:tagLst>
</file>

<file path=ppt/tags/tag344.xml><?xml version="1.0" encoding="utf-8"?>
<p:tagLst xmlns:p="http://schemas.openxmlformats.org/presentationml/2006/main">
  <p:tag name="AS_UNIQUEID" val="66"/>
  <p:tag name="KSO_WM_BEAUTIFY_FLAG" val=""/>
</p:tagLst>
</file>

<file path=ppt/tags/tag345.xml><?xml version="1.0" encoding="utf-8"?>
<p:tagLst xmlns:p="http://schemas.openxmlformats.org/presentationml/2006/main">
  <p:tag name="AS_UNIQUEID" val="67"/>
  <p:tag name="KSO_WM_BEAUTIFY_FLAG" val=""/>
</p:tagLst>
</file>

<file path=ppt/tags/tag346.xml><?xml version="1.0" encoding="utf-8"?>
<p:tagLst xmlns:p="http://schemas.openxmlformats.org/presentationml/2006/main">
  <p:tag name="AS_UNIQUEID" val="69"/>
  <p:tag name="KSO_WM_BEAUTIFY_FLAG" val=""/>
</p:tagLst>
</file>

<file path=ppt/tags/tag347.xml><?xml version="1.0" encoding="utf-8"?>
<p:tagLst xmlns:p="http://schemas.openxmlformats.org/presentationml/2006/main">
  <p:tag name="AS_UNIQUEID" val="62"/>
  <p:tag name="KSO_WM_BEAUTIFY_FLAG" val=""/>
</p:tagLst>
</file>

<file path=ppt/tags/tag348.xml><?xml version="1.0" encoding="utf-8"?>
<p:tagLst xmlns:p="http://schemas.openxmlformats.org/presentationml/2006/main">
  <p:tag name="AS_UNIQUEID" val="5232"/>
</p:tagLst>
</file>

<file path=ppt/tags/tag349.xml><?xml version="1.0" encoding="utf-8"?>
<p:tagLst xmlns:p="http://schemas.openxmlformats.org/presentationml/2006/main">
  <p:tag name="AS_UNIQUEID" val="4296"/>
  <p:tag name="KSO_WM_BEAUTIFY_FLAG" val=""/>
</p:tagLst>
</file>

<file path=ppt/tags/tag35.xml><?xml version="1.0" encoding="utf-8"?>
<p:tagLst xmlns:p="http://schemas.openxmlformats.org/presentationml/2006/main">
  <p:tag name="AS_UNIQUEID" val="5176"/>
</p:tagLst>
</file>

<file path=ppt/tags/tag350.xml><?xml version="1.0" encoding="utf-8"?>
<p:tagLst xmlns:p="http://schemas.openxmlformats.org/presentationml/2006/main">
  <p:tag name="AS_UNIQUEID" val="4297"/>
</p:tagLst>
</file>

<file path=ppt/tags/tag351.xml><?xml version="1.0" encoding="utf-8"?>
<p:tagLst xmlns:p="http://schemas.openxmlformats.org/presentationml/2006/main">
  <p:tag name="AS_UNIQUEID" val="5057"/>
</p:tagLst>
</file>

<file path=ppt/tags/tag352.xml><?xml version="1.0" encoding="utf-8"?>
<p:tagLst xmlns:p="http://schemas.openxmlformats.org/presentationml/2006/main">
  <p:tag name="AS_UNIQUEID" val="5058"/>
</p:tagLst>
</file>

<file path=ppt/tags/tag353.xml><?xml version="1.0" encoding="utf-8"?>
<p:tagLst xmlns:p="http://schemas.openxmlformats.org/presentationml/2006/main">
  <p:tag name="AS_UNIQUEID" val="2127"/>
  <p:tag name="KSO_WM_BEAUTIFY_FLAG" val=""/>
</p:tagLst>
</file>

<file path=ppt/tags/tag354.xml><?xml version="1.0" encoding="utf-8"?>
<p:tagLst xmlns:p="http://schemas.openxmlformats.org/presentationml/2006/main">
  <p:tag name="AS_UNIQUEID" val="2128"/>
  <p:tag name="KSO_WM_BEAUTIFY_FLAG" val=""/>
</p:tagLst>
</file>

<file path=ppt/tags/tag355.xml><?xml version="1.0" encoding="utf-8"?>
<p:tagLst xmlns:p="http://schemas.openxmlformats.org/presentationml/2006/main">
  <p:tag name="AS_UNIQUEID" val="2129"/>
  <p:tag name="KSO_WM_BEAUTIFY_FLAG" val=""/>
</p:tagLst>
</file>

<file path=ppt/tags/tag356.xml><?xml version="1.0" encoding="utf-8"?>
<p:tagLst xmlns:p="http://schemas.openxmlformats.org/presentationml/2006/main">
  <p:tag name="AS_UNIQUEID" val="2130"/>
  <p:tag name="KSO_WM_BEAUTIFY_FLAG" val=""/>
</p:tagLst>
</file>

<file path=ppt/tags/tag357.xml><?xml version="1.0" encoding="utf-8"?>
<p:tagLst xmlns:p="http://schemas.openxmlformats.org/presentationml/2006/main">
  <p:tag name="AS_UNIQUEID" val="2131"/>
  <p:tag name="KSO_WM_BEAUTIFY_FLAG" val=""/>
</p:tagLst>
</file>

<file path=ppt/tags/tag358.xml><?xml version="1.0" encoding="utf-8"?>
<p:tagLst xmlns:p="http://schemas.openxmlformats.org/presentationml/2006/main">
  <p:tag name="AS_UNIQUEID" val="2132"/>
  <p:tag name="KSO_WM_BEAUTIFY_FLAG" val=""/>
</p:tagLst>
</file>

<file path=ppt/tags/tag359.xml><?xml version="1.0" encoding="utf-8"?>
<p:tagLst xmlns:p="http://schemas.openxmlformats.org/presentationml/2006/main">
  <p:tag name="AS_UNIQUEID" val="2133"/>
  <p:tag name="KSO_WM_BEAUTIFY_FLAG" val=""/>
</p:tagLst>
</file>

<file path=ppt/tags/tag36.xml><?xml version="1.0" encoding="utf-8"?>
<p:tagLst xmlns:p="http://schemas.openxmlformats.org/presentationml/2006/main">
  <p:tag name="AS_UNIQUEID" val="2347"/>
</p:tagLst>
</file>

<file path=ppt/tags/tag360.xml><?xml version="1.0" encoding="utf-8"?>
<p:tagLst xmlns:p="http://schemas.openxmlformats.org/presentationml/2006/main">
  <p:tag name="AS_UNIQUEID" val="2134"/>
  <p:tag name="KSO_WM_BEAUTIFY_FLAG" val=""/>
</p:tagLst>
</file>

<file path=ppt/tags/tag361.xml><?xml version="1.0" encoding="utf-8"?>
<p:tagLst xmlns:p="http://schemas.openxmlformats.org/presentationml/2006/main">
  <p:tag name="AS_UNIQUEID" val="5233"/>
</p:tagLst>
</file>

<file path=ppt/tags/tag362.xml><?xml version="1.0" encoding="utf-8"?>
<p:tagLst xmlns:p="http://schemas.openxmlformats.org/presentationml/2006/main">
  <p:tag name="AS_UNIQUEID" val="5234"/>
</p:tagLst>
</file>

<file path=ppt/tags/tag363.xml><?xml version="1.0" encoding="utf-8"?>
<p:tagLst xmlns:p="http://schemas.openxmlformats.org/presentationml/2006/main">
  <p:tag name="AS_UNIQUEID" val="5235"/>
</p:tagLst>
</file>

<file path=ppt/tags/tag364.xml><?xml version="1.0" encoding="utf-8"?>
<p:tagLst xmlns:p="http://schemas.openxmlformats.org/presentationml/2006/main">
  <p:tag name="AS_UNIQUEID" val="5057"/>
</p:tagLst>
</file>

<file path=ppt/tags/tag365.xml><?xml version="1.0" encoding="utf-8"?>
<p:tagLst xmlns:p="http://schemas.openxmlformats.org/presentationml/2006/main">
  <p:tag name="AS_UNIQUEID" val="5236"/>
</p:tagLst>
</file>

<file path=ppt/tags/tag366.xml><?xml version="1.0" encoding="utf-8"?>
<p:tagLst xmlns:p="http://schemas.openxmlformats.org/presentationml/2006/main">
  <p:tag name="AS_UNIQUEID" val="5237"/>
</p:tagLst>
</file>

<file path=ppt/tags/tag367.xml><?xml version="1.0" encoding="utf-8"?>
<p:tagLst xmlns:p="http://schemas.openxmlformats.org/presentationml/2006/main">
  <p:tag name="AS_UNIQUEID" val="5057"/>
</p:tagLst>
</file>

<file path=ppt/tags/tag368.xml><?xml version="1.0" encoding="utf-8"?>
<p:tagLst xmlns:p="http://schemas.openxmlformats.org/presentationml/2006/main">
  <p:tag name="AS_UNIQUEID" val="5238"/>
</p:tagLst>
</file>

<file path=ppt/tags/tag369.xml><?xml version="1.0" encoding="utf-8"?>
<p:tagLst xmlns:p="http://schemas.openxmlformats.org/presentationml/2006/main">
  <p:tag name="AS_UNIQUEID" val="5239"/>
</p:tagLst>
</file>

<file path=ppt/tags/tag37.xml><?xml version="1.0" encoding="utf-8"?>
<p:tagLst xmlns:p="http://schemas.openxmlformats.org/presentationml/2006/main">
  <p:tag name="AS_UNIQUEID" val="2348"/>
</p:tagLst>
</file>

<file path=ppt/tags/tag370.xml><?xml version="1.0" encoding="utf-8"?>
<p:tagLst xmlns:p="http://schemas.openxmlformats.org/presentationml/2006/main">
  <p:tag name="AS_UNIQUEID" val="5057"/>
</p:tagLst>
</file>

<file path=ppt/tags/tag371.xml><?xml version="1.0" encoding="utf-8"?>
<p:tagLst xmlns:p="http://schemas.openxmlformats.org/presentationml/2006/main">
  <p:tag name="AS_UNIQUEID" val="5240"/>
</p:tagLst>
</file>

<file path=ppt/tags/tag372.xml><?xml version="1.0" encoding="utf-8"?>
<p:tagLst xmlns:p="http://schemas.openxmlformats.org/presentationml/2006/main">
  <p:tag name="AS_UNIQUEID" val="5241"/>
</p:tagLst>
</file>

<file path=ppt/tags/tag373.xml><?xml version="1.0" encoding="utf-8"?>
<p:tagLst xmlns:p="http://schemas.openxmlformats.org/presentationml/2006/main">
  <p:tag name="AS_UNIQUEID" val="5242"/>
</p:tagLst>
</file>

<file path=ppt/tags/tag374.xml><?xml version="1.0" encoding="utf-8"?>
<p:tagLst xmlns:p="http://schemas.openxmlformats.org/presentationml/2006/main">
  <p:tag name="AS_UNIQUEID" val="5243"/>
</p:tagLst>
</file>

<file path=ppt/tags/tag375.xml><?xml version="1.0" encoding="utf-8"?>
<p:tagLst xmlns:p="http://schemas.openxmlformats.org/presentationml/2006/main">
  <p:tag name="AS_UNIQUEID" val="5244"/>
</p:tagLst>
</file>

<file path=ppt/tags/tag376.xml><?xml version="1.0" encoding="utf-8"?>
<p:tagLst xmlns:p="http://schemas.openxmlformats.org/presentationml/2006/main">
  <p:tag name="AS_UNIQUEID" val="2701"/>
</p:tagLst>
</file>

<file path=ppt/tags/tag377.xml><?xml version="1.0" encoding="utf-8"?>
<p:tagLst xmlns:p="http://schemas.openxmlformats.org/presentationml/2006/main">
  <p:tag name="AS_UNIQUEID" val="2703"/>
</p:tagLst>
</file>

<file path=ppt/tags/tag378.xml><?xml version="1.0" encoding="utf-8"?>
<p:tagLst xmlns:p="http://schemas.openxmlformats.org/presentationml/2006/main">
  <p:tag name="AS_UNIQUEID" val="2702"/>
</p:tagLst>
</file>

<file path=ppt/tags/tag379.xml><?xml version="1.0" encoding="utf-8"?>
<p:tagLst xmlns:p="http://schemas.openxmlformats.org/presentationml/2006/main">
  <p:tag name="AS_UNIQUEID" val="5245"/>
</p:tagLst>
</file>

<file path=ppt/tags/tag38.xml><?xml version="1.0" encoding="utf-8"?>
<p:tagLst xmlns:p="http://schemas.openxmlformats.org/presentationml/2006/main">
  <p:tag name="AS_UNIQUEID" val="2349"/>
</p:tagLst>
</file>

<file path=ppt/tags/tag380.xml><?xml version="1.0" encoding="utf-8"?>
<p:tagLst xmlns:p="http://schemas.openxmlformats.org/presentationml/2006/main">
  <p:tag name="AS_UNIQUEID" val="5246"/>
</p:tagLst>
</file>

<file path=ppt/tags/tag381.xml><?xml version="1.0" encoding="utf-8"?>
<p:tagLst xmlns:p="http://schemas.openxmlformats.org/presentationml/2006/main">
  <p:tag name="AS_UNIQUEID" val="5247"/>
</p:tagLst>
</file>

<file path=ppt/tags/tag382.xml><?xml version="1.0" encoding="utf-8"?>
<p:tagLst xmlns:p="http://schemas.openxmlformats.org/presentationml/2006/main">
  <p:tag name="AS_UNIQUEID" val="5248"/>
</p:tagLst>
</file>

<file path=ppt/tags/tag383.xml><?xml version="1.0" encoding="utf-8"?>
<p:tagLst xmlns:p="http://schemas.openxmlformats.org/presentationml/2006/main">
  <p:tag name="AS_UNIQUEID" val="5249"/>
</p:tagLst>
</file>

<file path=ppt/tags/tag384.xml><?xml version="1.0" encoding="utf-8"?>
<p:tagLst xmlns:p="http://schemas.openxmlformats.org/presentationml/2006/main">
  <p:tag name="AS_UNIQUEID" val="5250"/>
</p:tagLst>
</file>

<file path=ppt/tags/tag385.xml><?xml version="1.0" encoding="utf-8"?>
<p:tagLst xmlns:p="http://schemas.openxmlformats.org/presentationml/2006/main">
  <p:tag name="AS_UNIQUEID" val="5251"/>
</p:tagLst>
</file>

<file path=ppt/tags/tag386.xml><?xml version="1.0" encoding="utf-8"?>
<p:tagLst xmlns:p="http://schemas.openxmlformats.org/presentationml/2006/main">
  <p:tag name="AS_UNIQUEID" val="5252"/>
</p:tagLst>
</file>

<file path=ppt/tags/tag387.xml><?xml version="1.0" encoding="utf-8"?>
<p:tagLst xmlns:p="http://schemas.openxmlformats.org/presentationml/2006/main">
  <p:tag name="AS_UNIQUEID" val="5253"/>
</p:tagLst>
</file>

<file path=ppt/tags/tag388.xml><?xml version="1.0" encoding="utf-8"?>
<p:tagLst xmlns:p="http://schemas.openxmlformats.org/presentationml/2006/main">
  <p:tag name="AS_UNIQUEID" val="5254"/>
</p:tagLst>
</file>

<file path=ppt/tags/tag389.xml><?xml version="1.0" encoding="utf-8"?>
<p:tagLst xmlns:p="http://schemas.openxmlformats.org/presentationml/2006/main">
  <p:tag name="AS_UNIQUEID" val="5255"/>
</p:tagLst>
</file>

<file path=ppt/tags/tag39.xml><?xml version="1.0" encoding="utf-8"?>
<p:tagLst xmlns:p="http://schemas.openxmlformats.org/presentationml/2006/main">
  <p:tag name="AS_UNIQUEID" val="2350"/>
</p:tagLst>
</file>

<file path=ppt/tags/tag390.xml><?xml version="1.0" encoding="utf-8"?>
<p:tagLst xmlns:p="http://schemas.openxmlformats.org/presentationml/2006/main">
  <p:tag name="AS_UNIQUEID" val="5256"/>
</p:tagLst>
</file>

<file path=ppt/tags/tag391.xml><?xml version="1.0" encoding="utf-8"?>
<p:tagLst xmlns:p="http://schemas.openxmlformats.org/presentationml/2006/main">
  <p:tag name="AS_UNIQUEID" val="5257"/>
</p:tagLst>
</file>

<file path=ppt/tags/tag392.xml><?xml version="1.0" encoding="utf-8"?>
<p:tagLst xmlns:p="http://schemas.openxmlformats.org/presentationml/2006/main">
  <p:tag name="AS_UNIQUEID" val="5258"/>
</p:tagLst>
</file>

<file path=ppt/tags/tag393.xml><?xml version="1.0" encoding="utf-8"?>
<p:tagLst xmlns:p="http://schemas.openxmlformats.org/presentationml/2006/main">
  <p:tag name="AS_UNIQUEID" val="5259"/>
</p:tagLst>
</file>

<file path=ppt/tags/tag394.xml><?xml version="1.0" encoding="utf-8"?>
<p:tagLst xmlns:p="http://schemas.openxmlformats.org/presentationml/2006/main">
  <p:tag name="AS_UNIQUEID" val="5260"/>
</p:tagLst>
</file>

<file path=ppt/tags/tag395.xml><?xml version="1.0" encoding="utf-8"?>
<p:tagLst xmlns:p="http://schemas.openxmlformats.org/presentationml/2006/main">
  <p:tag name="AS_UNIQUEID" val="5261"/>
</p:tagLst>
</file>

<file path=ppt/tags/tag396.xml><?xml version="1.0" encoding="utf-8"?>
<p:tagLst xmlns:p="http://schemas.openxmlformats.org/presentationml/2006/main">
  <p:tag name="AS_UNIQUEID" val="5262"/>
</p:tagLst>
</file>

<file path=ppt/tags/tag397.xml><?xml version="1.0" encoding="utf-8"?>
<p:tagLst xmlns:p="http://schemas.openxmlformats.org/presentationml/2006/main">
  <p:tag name="AS_UNIQUEID" val="5263"/>
</p:tagLst>
</file>

<file path=ppt/tags/tag398.xml><?xml version="1.0" encoding="utf-8"?>
<p:tagLst xmlns:p="http://schemas.openxmlformats.org/presentationml/2006/main">
  <p:tag name="AS_UNIQUEID" val="5264"/>
</p:tagLst>
</file>

<file path=ppt/tags/tag399.xml><?xml version="1.0" encoding="utf-8"?>
<p:tagLst xmlns:p="http://schemas.openxmlformats.org/presentationml/2006/main">
  <p:tag name="AS_UNIQUEID" val="5265"/>
</p:tagLst>
</file>

<file path=ppt/tags/tag4.xml><?xml version="1.0" encoding="utf-8"?>
<p:tagLst xmlns:p="http://schemas.openxmlformats.org/presentationml/2006/main">
  <p:tag name="AS_UNIQUEID" val="2315"/>
</p:tagLst>
</file>

<file path=ppt/tags/tag40.xml><?xml version="1.0" encoding="utf-8"?>
<p:tagLst xmlns:p="http://schemas.openxmlformats.org/presentationml/2006/main">
  <p:tag name="AS_UNIQUEID" val="5177"/>
</p:tagLst>
</file>

<file path=ppt/tags/tag400.xml><?xml version="1.0" encoding="utf-8"?>
<p:tagLst xmlns:p="http://schemas.openxmlformats.org/presentationml/2006/main">
  <p:tag name="AS_UNIQUEID" val="5266"/>
</p:tagLst>
</file>

<file path=ppt/tags/tag401.xml><?xml version="1.0" encoding="utf-8"?>
<p:tagLst xmlns:p="http://schemas.openxmlformats.org/presentationml/2006/main">
  <p:tag name="AS_UNIQUEID" val="5267"/>
</p:tagLst>
</file>

<file path=ppt/tags/tag402.xml><?xml version="1.0" encoding="utf-8"?>
<p:tagLst xmlns:p="http://schemas.openxmlformats.org/presentationml/2006/main">
  <p:tag name="AS_UNIQUEID" val="5268"/>
</p:tagLst>
</file>

<file path=ppt/tags/tag403.xml><?xml version="1.0" encoding="utf-8"?>
<p:tagLst xmlns:p="http://schemas.openxmlformats.org/presentationml/2006/main">
  <p:tag name="AS_UNIQUEID" val="5269"/>
</p:tagLst>
</file>

<file path=ppt/tags/tag404.xml><?xml version="1.0" encoding="utf-8"?>
<p:tagLst xmlns:p="http://schemas.openxmlformats.org/presentationml/2006/main">
  <p:tag name="AS_UNIQUEID" val="5270"/>
</p:tagLst>
</file>

<file path=ppt/tags/tag405.xml><?xml version="1.0" encoding="utf-8"?>
<p:tagLst xmlns:p="http://schemas.openxmlformats.org/presentationml/2006/main">
  <p:tag name="AS_UNIQUEID" val="5271"/>
</p:tagLst>
</file>

<file path=ppt/tags/tag406.xml><?xml version="1.0" encoding="utf-8"?>
<p:tagLst xmlns:p="http://schemas.openxmlformats.org/presentationml/2006/main">
  <p:tag name="AS_UNIQUEID" val="5272"/>
</p:tagLst>
</file>

<file path=ppt/tags/tag407.xml><?xml version="1.0" encoding="utf-8"?>
<p:tagLst xmlns:p="http://schemas.openxmlformats.org/presentationml/2006/main">
  <p:tag name="AS_UNIQUEID" val="5273"/>
</p:tagLst>
</file>

<file path=ppt/tags/tag408.xml><?xml version="1.0" encoding="utf-8"?>
<p:tagLst xmlns:p="http://schemas.openxmlformats.org/presentationml/2006/main">
  <p:tag name="AS_UNIQUEID" val="5274"/>
</p:tagLst>
</file>

<file path=ppt/tags/tag409.xml><?xml version="1.0" encoding="utf-8"?>
<p:tagLst xmlns:p="http://schemas.openxmlformats.org/presentationml/2006/main">
  <p:tag name="AS_UNIQUEID" val="5275"/>
</p:tagLst>
</file>

<file path=ppt/tags/tag41.xml><?xml version="1.0" encoding="utf-8"?>
<p:tagLst xmlns:p="http://schemas.openxmlformats.org/presentationml/2006/main">
  <p:tag name="AS_UNIQUEID" val="2352"/>
</p:tagLst>
</file>

<file path=ppt/tags/tag410.xml><?xml version="1.0" encoding="utf-8"?>
<p:tagLst xmlns:p="http://schemas.openxmlformats.org/presentationml/2006/main">
  <p:tag name="AS_UNIQUEID" val="5276"/>
</p:tagLst>
</file>

<file path=ppt/tags/tag411.xml><?xml version="1.0" encoding="utf-8"?>
<p:tagLst xmlns:p="http://schemas.openxmlformats.org/presentationml/2006/main">
  <p:tag name="AS_UNIQUEID" val="5277"/>
</p:tagLst>
</file>

<file path=ppt/tags/tag412.xml><?xml version="1.0" encoding="utf-8"?>
<p:tagLst xmlns:p="http://schemas.openxmlformats.org/presentationml/2006/main">
  <p:tag name="AS_UNIQUEID" val="5278"/>
</p:tagLst>
</file>

<file path=ppt/tags/tag413.xml><?xml version="1.0" encoding="utf-8"?>
<p:tagLst xmlns:p="http://schemas.openxmlformats.org/presentationml/2006/main">
  <p:tag name="AS_UNIQUEID" val="5279"/>
</p:tagLst>
</file>

<file path=ppt/tags/tag414.xml><?xml version="1.0" encoding="utf-8"?>
<p:tagLst xmlns:p="http://schemas.openxmlformats.org/presentationml/2006/main">
  <p:tag name="AS_UNIQUEID" val="1042"/>
</p:tagLst>
</file>

<file path=ppt/tags/tag415.xml><?xml version="1.0" encoding="utf-8"?>
<p:tagLst xmlns:p="http://schemas.openxmlformats.org/presentationml/2006/main">
  <p:tag name="AS_UNIQUEID" val="5280"/>
</p:tagLst>
</file>

<file path=ppt/tags/tag416.xml><?xml version="1.0" encoding="utf-8"?>
<p:tagLst xmlns:p="http://schemas.openxmlformats.org/presentationml/2006/main">
  <p:tag name="AS_UNIQUEID" val="5281"/>
</p:tagLst>
</file>

<file path=ppt/tags/tag417.xml><?xml version="1.0" encoding="utf-8"?>
<p:tagLst xmlns:p="http://schemas.openxmlformats.org/presentationml/2006/main">
  <p:tag name="AS_UNIQUEID" val="120"/>
  <p:tag name="KSO_WM_BEAUTIFY_FLAG" val="#wm#"/>
  <p:tag name="KSO_WM_TAG_VERSION" val="1.0"/>
  <p:tag name="KSO_WM_TEMPLATE_CATEGORY" val="mixed"/>
  <p:tag name="KSO_WM_TEMPLATE_INDEX" val="20202549"/>
  <p:tag name="KSO_WM_UNIT_COMPATIBLE" val="0"/>
  <p:tag name="KSO_WM_UNIT_DIAGRAM_IS_NEED_ADD_PATH_ANIM" val="0"/>
  <p:tag name="KSO_WM_UNIT_DIAGRAM_ISNUMVISUAL" val="0"/>
  <p:tag name="KSO_WM_UNIT_DIAGRAM_ISREFERUNIT" val="0"/>
  <p:tag name="KSO_WM_UNIT_HIGHLIGHT" val="0"/>
  <p:tag name="KSO_WM_UNIT_ID" val="mixed20202549_1*f*1"/>
  <p:tag name="KSO_WM_UNIT_INDEX" val="1"/>
  <p:tag name="KSO_WM_UNIT_LAYERLEVEL" val="1"/>
  <p:tag name="KSO_WM_UNIT_NOCLEAR" val="1"/>
  <p:tag name="KSO_WM_UNIT_PRESET_TEXT" val="我们能实现，图文排版，让我们能实现，图文排版，让图图片&#10;您的正文已经经简明扼要，字字珠玑。&#10;您的正文已经经简明扼要，字字珠玑。&#10;您的正文已经经简明扼要，字字珠玑。&#10;您的正文已经经简明扼要，字字珠玑。&#10;我们能实现，图文排版，让我们能实现，图文排版，让图图片"/>
  <p:tag name="KSO_WM_UNIT_SHOW_EDIT_AREA_INDICATION" val="0"/>
  <p:tag name="KSO_WM_UNIT_TEXTBOXSTYLE_GUID" val="{1107ee85-da3c-497b-9079-1b3aff42aab3}"/>
  <p:tag name="KSO_WM_UNIT_TEXTBOXSTYLE_SHAPETYPE" val="0"/>
  <p:tag name="KSO_WM_UNIT_TEXTBOXSTYLE_TEMPLATETYPE" val="9"/>
  <p:tag name="KSO_WM_UNIT_TEXTBOXSTYLE_TYPE" val="8"/>
  <p:tag name="KSO_WM_UNIT_TYPE" val="f"/>
  <p:tag name="KSO_WM_UNIT_VALUE" val="234"/>
</p:tagLst>
</file>

<file path=ppt/tags/tag418.xml><?xml version="1.0" encoding="utf-8"?>
<p:tagLst xmlns:p="http://schemas.openxmlformats.org/presentationml/2006/main">
  <p:tag name="AS_UNIQUEID" val="5282"/>
</p:tagLst>
</file>

<file path=ppt/tags/tag419.xml><?xml version="1.0" encoding="utf-8"?>
<p:tagLst xmlns:p="http://schemas.openxmlformats.org/presentationml/2006/main">
  <p:tag name="AS_UNIQUEID" val="5283"/>
</p:tagLst>
</file>

<file path=ppt/tags/tag42.xml><?xml version="1.0" encoding="utf-8"?>
<p:tagLst xmlns:p="http://schemas.openxmlformats.org/presentationml/2006/main">
  <p:tag name="AS_UNIQUEID" val="2353"/>
</p:tagLst>
</file>

<file path=ppt/tags/tag420.xml><?xml version="1.0" encoding="utf-8"?>
<p:tagLst xmlns:p="http://schemas.openxmlformats.org/presentationml/2006/main">
  <p:tag name="AS_UNIQUEID" val="5284"/>
</p:tagLst>
</file>

<file path=ppt/tags/tag421.xml><?xml version="1.0" encoding="utf-8"?>
<p:tagLst xmlns:p="http://schemas.openxmlformats.org/presentationml/2006/main">
  <p:tag name="AS_UNIQUEID" val="5285"/>
</p:tagLst>
</file>

<file path=ppt/tags/tag422.xml><?xml version="1.0" encoding="utf-8"?>
<p:tagLst xmlns:p="http://schemas.openxmlformats.org/presentationml/2006/main">
  <p:tag name="AS_UNIQUEID" val="5286"/>
</p:tagLst>
</file>

<file path=ppt/tags/tag423.xml><?xml version="1.0" encoding="utf-8"?>
<p:tagLst xmlns:p="http://schemas.openxmlformats.org/presentationml/2006/main">
  <p:tag name="AS_UNIQUEID" val="5287"/>
</p:tagLst>
</file>

<file path=ppt/tags/tag424.xml><?xml version="1.0" encoding="utf-8"?>
<p:tagLst xmlns:p="http://schemas.openxmlformats.org/presentationml/2006/main">
  <p:tag name="AS_UNIQUEID" val="5288"/>
</p:tagLst>
</file>

<file path=ppt/tags/tag425.xml><?xml version="1.0" encoding="utf-8"?>
<p:tagLst xmlns:p="http://schemas.openxmlformats.org/presentationml/2006/main">
  <p:tag name="AS_UNIQUEID" val="5289"/>
</p:tagLst>
</file>

<file path=ppt/tags/tag426.xml><?xml version="1.0" encoding="utf-8"?>
<p:tagLst xmlns:p="http://schemas.openxmlformats.org/presentationml/2006/main">
  <p:tag name="AS_UNIQUEID" val="5290"/>
</p:tagLst>
</file>

<file path=ppt/tags/tag427.xml><?xml version="1.0" encoding="utf-8"?>
<p:tagLst xmlns:p="http://schemas.openxmlformats.org/presentationml/2006/main">
  <p:tag name="AS_UNIQUEID" val="5291"/>
</p:tagLst>
</file>

<file path=ppt/tags/tag428.xml><?xml version="1.0" encoding="utf-8"?>
<p:tagLst xmlns:p="http://schemas.openxmlformats.org/presentationml/2006/main">
  <p:tag name="AS_UNIQUEID" val="2674"/>
</p:tagLst>
</file>

<file path=ppt/tags/tag429.xml><?xml version="1.0" encoding="utf-8"?>
<p:tagLst xmlns:p="http://schemas.openxmlformats.org/presentationml/2006/main">
  <p:tag name="AS_UNIQUEID" val="5292"/>
</p:tagLst>
</file>

<file path=ppt/tags/tag43.xml><?xml version="1.0" encoding="utf-8"?>
<p:tagLst xmlns:p="http://schemas.openxmlformats.org/presentationml/2006/main">
  <p:tag name="AS_UNIQUEID" val="2354"/>
</p:tagLst>
</file>

<file path=ppt/tags/tag430.xml><?xml version="1.0" encoding="utf-8"?>
<p:tagLst xmlns:p="http://schemas.openxmlformats.org/presentationml/2006/main">
  <p:tag name="AS_UNIQUEID" val="5293"/>
</p:tagLst>
</file>

<file path=ppt/tags/tag431.xml><?xml version="1.0" encoding="utf-8"?>
<p:tagLst xmlns:p="http://schemas.openxmlformats.org/presentationml/2006/main">
  <p:tag name="AS_UNIQUEID" val="5294"/>
</p:tagLst>
</file>

<file path=ppt/tags/tag432.xml><?xml version="1.0" encoding="utf-8"?>
<p:tagLst xmlns:p="http://schemas.openxmlformats.org/presentationml/2006/main">
  <p:tag name="AS_UNIQUEID" val="5295"/>
</p:tagLst>
</file>

<file path=ppt/tags/tag433.xml><?xml version="1.0" encoding="utf-8"?>
<p:tagLst xmlns:p="http://schemas.openxmlformats.org/presentationml/2006/main">
  <p:tag name="AS_UNIQUEID" val="5296"/>
</p:tagLst>
</file>

<file path=ppt/tags/tag434.xml><?xml version="1.0" encoding="utf-8"?>
<p:tagLst xmlns:p="http://schemas.openxmlformats.org/presentationml/2006/main">
  <p:tag name="AS_UNIQUEID" val="5297"/>
</p:tagLst>
</file>

<file path=ppt/tags/tag435.xml><?xml version="1.0" encoding="utf-8"?>
<p:tagLst xmlns:p="http://schemas.openxmlformats.org/presentationml/2006/main">
  <p:tag name="AS_UNIQUEID" val="5298"/>
</p:tagLst>
</file>

<file path=ppt/tags/tag436.xml><?xml version="1.0" encoding="utf-8"?>
<p:tagLst xmlns:p="http://schemas.openxmlformats.org/presentationml/2006/main">
  <p:tag name="AS_UNIQUEID" val="5299"/>
</p:tagLst>
</file>

<file path=ppt/tags/tag437.xml><?xml version="1.0" encoding="utf-8"?>
<p:tagLst xmlns:p="http://schemas.openxmlformats.org/presentationml/2006/main">
  <p:tag name="AS_UNIQUEID" val="5300"/>
</p:tagLst>
</file>

<file path=ppt/tags/tag438.xml><?xml version="1.0" encoding="utf-8"?>
<p:tagLst xmlns:p="http://schemas.openxmlformats.org/presentationml/2006/main">
  <p:tag name="AS_UNIQUEID" val="5301"/>
</p:tagLst>
</file>

<file path=ppt/tags/tag439.xml><?xml version="1.0" encoding="utf-8"?>
<p:tagLst xmlns:p="http://schemas.openxmlformats.org/presentationml/2006/main">
  <p:tag name="AS_UNIQUEID" val="5302"/>
</p:tagLst>
</file>

<file path=ppt/tags/tag44.xml><?xml version="1.0" encoding="utf-8"?>
<p:tagLst xmlns:p="http://schemas.openxmlformats.org/presentationml/2006/main">
  <p:tag name="AS_UNIQUEID" val="5178"/>
</p:tagLst>
</file>

<file path=ppt/tags/tag440.xml><?xml version="1.0" encoding="utf-8"?>
<p:tagLst xmlns:p="http://schemas.openxmlformats.org/presentationml/2006/main">
  <p:tag name="AS_UNIQUEID" val="2682"/>
</p:tagLst>
</file>

<file path=ppt/tags/tag441.xml><?xml version="1.0" encoding="utf-8"?>
<p:tagLst xmlns:p="http://schemas.openxmlformats.org/presentationml/2006/main">
  <p:tag name="AS_UNIQUEID" val="5303"/>
</p:tagLst>
</file>

<file path=ppt/tags/tag442.xml><?xml version="1.0" encoding="utf-8"?>
<p:tagLst xmlns:p="http://schemas.openxmlformats.org/presentationml/2006/main">
  <p:tag name="AS_UNIQUEID" val="5304"/>
</p:tagLst>
</file>

<file path=ppt/tags/tag443.xml><?xml version="1.0" encoding="utf-8"?>
<p:tagLst xmlns:p="http://schemas.openxmlformats.org/presentationml/2006/main">
  <p:tag name="AS_UNIQUEID" val="5305"/>
</p:tagLst>
</file>

<file path=ppt/tags/tag444.xml><?xml version="1.0" encoding="utf-8"?>
<p:tagLst xmlns:p="http://schemas.openxmlformats.org/presentationml/2006/main">
  <p:tag name="AS_UNIQUEID" val="5306"/>
</p:tagLst>
</file>

<file path=ppt/tags/tag445.xml><?xml version="1.0" encoding="utf-8"?>
<p:tagLst xmlns:p="http://schemas.openxmlformats.org/presentationml/2006/main">
  <p:tag name="AS_UNIQUEID" val="5307"/>
</p:tagLst>
</file>

<file path=ppt/tags/tag446.xml><?xml version="1.0" encoding="utf-8"?>
<p:tagLst xmlns:p="http://schemas.openxmlformats.org/presentationml/2006/main">
  <p:tag name="AS_UNIQUEID" val="5308"/>
</p:tagLst>
</file>

<file path=ppt/tags/tag447.xml><?xml version="1.0" encoding="utf-8"?>
<p:tagLst xmlns:p="http://schemas.openxmlformats.org/presentationml/2006/main">
  <p:tag name="AS_UNIQUEID" val="5309"/>
</p:tagLst>
</file>

<file path=ppt/tags/tag448.xml><?xml version="1.0" encoding="utf-8"?>
<p:tagLst xmlns:p="http://schemas.openxmlformats.org/presentationml/2006/main">
  <p:tag name="AS_UNIQUEID" val="5310"/>
</p:tagLst>
</file>

<file path=ppt/tags/tag449.xml><?xml version="1.0" encoding="utf-8"?>
<p:tagLst xmlns:p="http://schemas.openxmlformats.org/presentationml/2006/main">
  <p:tag name="AS_UNIQUEID" val="5311"/>
</p:tagLst>
</file>

<file path=ppt/tags/tag45.xml><?xml version="1.0" encoding="utf-8"?>
<p:tagLst xmlns:p="http://schemas.openxmlformats.org/presentationml/2006/main">
  <p:tag name="AS_UNIQUEID" val="2356"/>
</p:tagLst>
</file>

<file path=ppt/tags/tag450.xml><?xml version="1.0" encoding="utf-8"?>
<p:tagLst xmlns:p="http://schemas.openxmlformats.org/presentationml/2006/main">
  <p:tag name="AS_UNIQUEID" val="5312"/>
</p:tagLst>
</file>

<file path=ppt/tags/tag451.xml><?xml version="1.0" encoding="utf-8"?>
<p:tagLst xmlns:p="http://schemas.openxmlformats.org/presentationml/2006/main">
  <p:tag name="AS_UNIQUEID" val="2687"/>
</p:tagLst>
</file>

<file path=ppt/tags/tag452.xml><?xml version="1.0" encoding="utf-8"?>
<p:tagLst xmlns:p="http://schemas.openxmlformats.org/presentationml/2006/main">
  <p:tag name="AS_UNIQUEID" val="5313"/>
</p:tagLst>
</file>

<file path=ppt/tags/tag453.xml><?xml version="1.0" encoding="utf-8"?>
<p:tagLst xmlns:p="http://schemas.openxmlformats.org/presentationml/2006/main">
  <p:tag name="AS_UNIQUEID" val="5314"/>
</p:tagLst>
</file>

<file path=ppt/tags/tag454.xml><?xml version="1.0" encoding="utf-8"?>
<p:tagLst xmlns:p="http://schemas.openxmlformats.org/presentationml/2006/main">
  <p:tag name="AS_UNIQUEID" val="5315"/>
</p:tagLst>
</file>

<file path=ppt/tags/tag455.xml><?xml version="1.0" encoding="utf-8"?>
<p:tagLst xmlns:p="http://schemas.openxmlformats.org/presentationml/2006/main">
  <p:tag name="AS_UNIQUEID" val="5316"/>
</p:tagLst>
</file>

<file path=ppt/tags/tag456.xml><?xml version="1.0" encoding="utf-8"?>
<p:tagLst xmlns:p="http://schemas.openxmlformats.org/presentationml/2006/main">
  <p:tag name="AS_UNIQUEID" val="5317"/>
</p:tagLst>
</file>

<file path=ppt/tags/tag457.xml><?xml version="1.0" encoding="utf-8"?>
<p:tagLst xmlns:p="http://schemas.openxmlformats.org/presentationml/2006/main">
  <p:tag name="AS_UNIQUEID" val="5318"/>
</p:tagLst>
</file>

<file path=ppt/tags/tag458.xml><?xml version="1.0" encoding="utf-8"?>
<p:tagLst xmlns:p="http://schemas.openxmlformats.org/presentationml/2006/main">
  <p:tag name="AS_UNIQUEID" val="5319"/>
</p:tagLst>
</file>

<file path=ppt/tags/tag459.xml><?xml version="1.0" encoding="utf-8"?>
<p:tagLst xmlns:p="http://schemas.openxmlformats.org/presentationml/2006/main">
  <p:tag name="AS_UNIQUEID" val="5320"/>
</p:tagLst>
</file>

<file path=ppt/tags/tag46.xml><?xml version="1.0" encoding="utf-8"?>
<p:tagLst xmlns:p="http://schemas.openxmlformats.org/presentationml/2006/main">
  <p:tag name="AS_UNIQUEID" val="2357"/>
</p:tagLst>
</file>

<file path=ppt/tags/tag460.xml><?xml version="1.0" encoding="utf-8"?>
<p:tagLst xmlns:p="http://schemas.openxmlformats.org/presentationml/2006/main">
  <p:tag name="AS_UNIQUEID" val="2692"/>
</p:tagLst>
</file>

<file path=ppt/tags/tag461.xml><?xml version="1.0" encoding="utf-8"?>
<p:tagLst xmlns:p="http://schemas.openxmlformats.org/presentationml/2006/main">
  <p:tag name="AS_UNIQUEID" val="5321"/>
</p:tagLst>
</file>

<file path=ppt/tags/tag462.xml><?xml version="1.0" encoding="utf-8"?>
<p:tagLst xmlns:p="http://schemas.openxmlformats.org/presentationml/2006/main">
  <p:tag name="AS_UNIQUEID" val="5322"/>
</p:tagLst>
</file>

<file path=ppt/tags/tag463.xml><?xml version="1.0" encoding="utf-8"?>
<p:tagLst xmlns:p="http://schemas.openxmlformats.org/presentationml/2006/main">
  <p:tag name="AS_UNIQUEID" val="5323"/>
</p:tagLst>
</file>

<file path=ppt/tags/tag464.xml><?xml version="1.0" encoding="utf-8"?>
<p:tagLst xmlns:p="http://schemas.openxmlformats.org/presentationml/2006/main">
  <p:tag name="AS_UNIQUEID" val="5324"/>
</p:tagLst>
</file>

<file path=ppt/tags/tag465.xml><?xml version="1.0" encoding="utf-8"?>
<p:tagLst xmlns:p="http://schemas.openxmlformats.org/presentationml/2006/main">
  <p:tag name="AS_UNIQUEID" val="5325"/>
</p:tagLst>
</file>

<file path=ppt/tags/tag466.xml><?xml version="1.0" encoding="utf-8"?>
<p:tagLst xmlns:p="http://schemas.openxmlformats.org/presentationml/2006/main">
  <p:tag name="AS_UNIQUEID" val="5326"/>
</p:tagLst>
</file>

<file path=ppt/tags/tag467.xml><?xml version="1.0" encoding="utf-8"?>
<p:tagLst xmlns:p="http://schemas.openxmlformats.org/presentationml/2006/main">
  <p:tag name="AS_UNIQUEID" val="5327"/>
</p:tagLst>
</file>

<file path=ppt/tags/tag468.xml><?xml version="1.0" encoding="utf-8"?>
<p:tagLst xmlns:p="http://schemas.openxmlformats.org/presentationml/2006/main">
  <p:tag name="AS_UNIQUEID" val="2698"/>
  <p:tag name="KSO_WM_UNIT_TABLE_BEAUTIFY" val="smartTable{a8210e39-d6ff-4b95-a1a7-fd426e392024}"/>
  <p:tag name="TABLE_ENDDRAG_ORIGIN_RECT" val="898*463"/>
  <p:tag name="TABLE_ENDDRAG_RECT" val="30*62*898*463"/>
</p:tagLst>
</file>

<file path=ppt/tags/tag469.xml><?xml version="1.0" encoding="utf-8"?>
<p:tagLst xmlns:p="http://schemas.openxmlformats.org/presentationml/2006/main">
  <p:tag name="AS_UNIQUEID" val="5328"/>
</p:tagLst>
</file>

<file path=ppt/tags/tag47.xml><?xml version="1.0" encoding="utf-8"?>
<p:tagLst xmlns:p="http://schemas.openxmlformats.org/presentationml/2006/main">
  <p:tag name="AS_UNIQUEID" val="2358"/>
</p:tagLst>
</file>

<file path=ppt/tags/tag470.xml><?xml version="1.0" encoding="utf-8"?>
<p:tagLst xmlns:p="http://schemas.openxmlformats.org/presentationml/2006/main">
  <p:tag name="AS_UNIQUEID" val="5329"/>
</p:tagLst>
</file>

<file path=ppt/tags/tag471.xml><?xml version="1.0" encoding="utf-8"?>
<p:tagLst xmlns:p="http://schemas.openxmlformats.org/presentationml/2006/main">
  <p:tag name="AS_UNIQUEID" val="5330"/>
</p:tagLst>
</file>

<file path=ppt/tags/tag472.xml><?xml version="1.0" encoding="utf-8"?>
<p:tagLst xmlns:p="http://schemas.openxmlformats.org/presentationml/2006/main">
  <p:tag name="AS_UNIQUEID" val="201"/>
</p:tagLst>
</file>

<file path=ppt/tags/tag473.xml><?xml version="1.0" encoding="utf-8"?>
<p:tagLst xmlns:p="http://schemas.openxmlformats.org/presentationml/2006/main">
  <p:tag name="AS_UNIQUEID" val="195"/>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74.xml><?xml version="1.0" encoding="utf-8"?>
<p:tagLst xmlns:p="http://schemas.openxmlformats.org/presentationml/2006/main">
  <p:tag name="AS_UNIQUEID" val="5331"/>
</p:tagLst>
</file>

<file path=ppt/tags/tag475.xml><?xml version="1.0" encoding="utf-8"?>
<p:tagLst xmlns:p="http://schemas.openxmlformats.org/presentationml/2006/main">
  <p:tag name="AS_UNIQUEID" val="4296"/>
  <p:tag name="KSO_WM_BEAUTIFY_FLAG" val=""/>
</p:tagLst>
</file>

<file path=ppt/tags/tag476.xml><?xml version="1.0" encoding="utf-8"?>
<p:tagLst xmlns:p="http://schemas.openxmlformats.org/presentationml/2006/main">
  <p:tag name="AS_UNIQUEID" val="4297"/>
</p:tagLst>
</file>

<file path=ppt/tags/tag477.xml><?xml version="1.0" encoding="utf-8"?>
<p:tagLst xmlns:p="http://schemas.openxmlformats.org/presentationml/2006/main">
  <p:tag name="AS_UNIQUEID" val="5170"/>
</p:tagLst>
</file>

<file path=ppt/tags/tag478.xml><?xml version="1.0" encoding="utf-8"?>
<p:tagLst xmlns:p="http://schemas.openxmlformats.org/presentationml/2006/main">
  <p:tag name="AS_UNIQUEID" val="193"/>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79.xml><?xml version="1.0" encoding="utf-8"?>
<p:tagLst xmlns:p="http://schemas.openxmlformats.org/presentationml/2006/main">
  <p:tag name="AS_UNIQUEID" val="194"/>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8.xml><?xml version="1.0" encoding="utf-8"?>
<p:tagLst xmlns:p="http://schemas.openxmlformats.org/presentationml/2006/main">
  <p:tag name="AS_UNIQUEID" val="2359"/>
</p:tagLst>
</file>

<file path=ppt/tags/tag480.xml><?xml version="1.0" encoding="utf-8"?>
<p:tagLst xmlns:p="http://schemas.openxmlformats.org/presentationml/2006/main">
  <p:tag name="AS_UNIQUEID" val="192"/>
  <p:tag name="KSO_WM_BEAUTIFY_FLAG" val=""/>
  <p:tag name="KSO_WM_UNIT_TEXT_FILL_FORE_SCHEMECOLOR_INDEX" val="13"/>
  <p:tag name="KSO_WM_UNIT_TEXT_FILL_FORE_SCHEMECOLOR_INDEX_BRIGHTNESS" val="0"/>
  <p:tag name="KSO_WM_UNIT_TEXT_FILL_TYPE" val="1"/>
</p:tagLst>
</file>

<file path=ppt/tags/tag481.xml><?xml version="1.0" encoding="utf-8"?>
<p:tagLst xmlns:p="http://schemas.openxmlformats.org/presentationml/2006/main">
  <p:tag name="AS_UNIQUEID" val="195"/>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82.xml><?xml version="1.0" encoding="utf-8"?>
<p:tagLst xmlns:p="http://schemas.openxmlformats.org/presentationml/2006/main">
  <p:tag name="AS_UNIQUEID" val="5332"/>
</p:tagLst>
</file>

<file path=ppt/tags/tag483.xml><?xml version="1.0" encoding="utf-8"?>
<p:tagLst xmlns:p="http://schemas.openxmlformats.org/presentationml/2006/main">
  <p:tag name="AS_UNIQUEID" val="5333"/>
</p:tagLst>
</file>

<file path=ppt/tags/tag484.xml><?xml version="1.0" encoding="utf-8"?>
<p:tagLst xmlns:p="http://schemas.openxmlformats.org/presentationml/2006/main">
  <p:tag name="AS_UNIQUEID" val="4296"/>
  <p:tag name="KSO_WM_BEAUTIFY_FLAG" val=""/>
</p:tagLst>
</file>

<file path=ppt/tags/tag485.xml><?xml version="1.0" encoding="utf-8"?>
<p:tagLst xmlns:p="http://schemas.openxmlformats.org/presentationml/2006/main">
  <p:tag name="AS_UNIQUEID" val="4297"/>
</p:tagLst>
</file>

<file path=ppt/tags/tag486.xml><?xml version="1.0" encoding="utf-8"?>
<p:tagLst xmlns:p="http://schemas.openxmlformats.org/presentationml/2006/main">
  <p:tag name="AS_UNIQUEID" val="192"/>
  <p:tag name="KSO_WM_BEAUTIFY_FLAG" val=""/>
  <p:tag name="KSO_WM_UNIT_TEXT_FILL_FORE_SCHEMECOLOR_INDEX" val="13"/>
  <p:tag name="KSO_WM_UNIT_TEXT_FILL_FORE_SCHEMECOLOR_INDEX_BRIGHTNESS" val="0"/>
  <p:tag name="KSO_WM_UNIT_TEXT_FILL_TYPE" val="1"/>
</p:tagLst>
</file>

<file path=ppt/tags/tag487.xml><?xml version="1.0" encoding="utf-8"?>
<p:tagLst xmlns:p="http://schemas.openxmlformats.org/presentationml/2006/main">
  <p:tag name="AS_UNIQUEID" val="196"/>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88.xml><?xml version="1.0" encoding="utf-8"?>
<p:tagLst xmlns:p="http://schemas.openxmlformats.org/presentationml/2006/main">
  <p:tag name="AS_UNIQUEID" val="197"/>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89.xml><?xml version="1.0" encoding="utf-8"?>
<p:tagLst xmlns:p="http://schemas.openxmlformats.org/presentationml/2006/main">
  <p:tag name="AS_UNIQUEID" val="198"/>
  <p:tag name="KSO_WM_BEAUTIFY_FLAG" val=""/>
  <p:tag name="KSO_WM_UNIT_FILL_FORE_SCHEMECOLOR_INDEX" val="15"/>
  <p:tag name="KSO_WM_UNIT_FILL_FORE_SCHEMECOLOR_INDEX_BRIGHTNESS" val="0"/>
  <p:tag name="KSO_WM_UNIT_FILL_TYPE" val="1"/>
  <p:tag name="KSO_WM_UNIT_LINE_FILL_TYPE" val="2"/>
  <p:tag name="KSO_WM_UNIT_LINE_FORE_SCHEMECOLOR_INDEX" val="8"/>
  <p:tag name="KSO_WM_UNIT_LINE_FORE_SCHEMECOLOR_INDEX_BRIGHTNESS" val="0.8"/>
</p:tagLst>
</file>

<file path=ppt/tags/tag49.xml><?xml version="1.0" encoding="utf-8"?>
<p:tagLst xmlns:p="http://schemas.openxmlformats.org/presentationml/2006/main">
  <p:tag name="AS_UNIQUEID" val="2360"/>
</p:tagLst>
</file>

<file path=ppt/tags/tag490.xml><?xml version="1.0" encoding="utf-8"?>
<p:tagLst xmlns:p="http://schemas.openxmlformats.org/presentationml/2006/main">
  <p:tag name="AS_UNIQUEID" val="5170"/>
</p:tagLst>
</file>

<file path=ppt/tags/tag491.xml><?xml version="1.0" encoding="utf-8"?>
<p:tagLst xmlns:p="http://schemas.openxmlformats.org/presentationml/2006/main">
  <p:tag name="AS_UNIQUEID" val="5334"/>
</p:tagLst>
</file>

<file path=ppt/tags/tag492.xml><?xml version="1.0" encoding="utf-8"?>
<p:tagLst xmlns:p="http://schemas.openxmlformats.org/presentationml/2006/main">
  <p:tag name="AS_UNIQUEID" val="5335"/>
</p:tagLst>
</file>

<file path=ppt/tags/tag493.xml><?xml version="1.0" encoding="utf-8"?>
<p:tagLst xmlns:p="http://schemas.openxmlformats.org/presentationml/2006/main">
  <p:tag name="AS_UNIQUEID" val="5336"/>
</p:tagLst>
</file>

<file path=ppt/tags/tag494.xml><?xml version="1.0" encoding="utf-8"?>
<p:tagLst xmlns:p="http://schemas.openxmlformats.org/presentationml/2006/main">
  <p:tag name="AS_UNIQUEID" val="5337"/>
</p:tagLst>
</file>

<file path=ppt/tags/tag495.xml><?xml version="1.0" encoding="utf-8"?>
<p:tagLst xmlns:p="http://schemas.openxmlformats.org/presentationml/2006/main">
  <p:tag name="AS_UNIQUEID" val="5338"/>
</p:tagLst>
</file>

<file path=ppt/tags/tag496.xml><?xml version="1.0" encoding="utf-8"?>
<p:tagLst xmlns:p="http://schemas.openxmlformats.org/presentationml/2006/main">
  <p:tag name="AS_UNIQUEID" val="5339"/>
</p:tagLst>
</file>

<file path=ppt/tags/tag497.xml><?xml version="1.0" encoding="utf-8"?>
<p:tagLst xmlns:p="http://schemas.openxmlformats.org/presentationml/2006/main">
  <p:tag name="AS_UNIQUEID" val="5340"/>
</p:tagLst>
</file>

<file path=ppt/tags/tag498.xml><?xml version="1.0" encoding="utf-8"?>
<p:tagLst xmlns:p="http://schemas.openxmlformats.org/presentationml/2006/main">
  <p:tag name="AS_UNIQUEID" val="5341"/>
</p:tagLst>
</file>

<file path=ppt/tags/tag499.xml><?xml version="1.0" encoding="utf-8"?>
<p:tagLst xmlns:p="http://schemas.openxmlformats.org/presentationml/2006/main">
  <p:tag name="AS_UNIQUEID" val="5342"/>
</p:tagLst>
</file>

<file path=ppt/tags/tag5.xml><?xml version="1.0" encoding="utf-8"?>
<p:tagLst xmlns:p="http://schemas.openxmlformats.org/presentationml/2006/main">
  <p:tag name="AS_UNIQUEID" val="2316"/>
</p:tagLst>
</file>

<file path=ppt/tags/tag50.xml><?xml version="1.0" encoding="utf-8"?>
<p:tagLst xmlns:p="http://schemas.openxmlformats.org/presentationml/2006/main">
  <p:tag name="AS_UNIQUEID" val="2361"/>
</p:tagLst>
</file>

<file path=ppt/tags/tag500.xml><?xml version="1.0" encoding="utf-8"?>
<p:tagLst xmlns:p="http://schemas.openxmlformats.org/presentationml/2006/main">
  <p:tag name="AS_UNIQUEID" val="5343"/>
</p:tagLst>
</file>

<file path=ppt/tags/tag501.xml><?xml version="1.0" encoding="utf-8"?>
<p:tagLst xmlns:p="http://schemas.openxmlformats.org/presentationml/2006/main">
  <p:tag name="AS_UNIQUEID" val="5344"/>
</p:tagLst>
</file>

<file path=ppt/tags/tag502.xml><?xml version="1.0" encoding="utf-8"?>
<p:tagLst xmlns:p="http://schemas.openxmlformats.org/presentationml/2006/main">
  <p:tag name="AS_UNIQUEID" val="5345"/>
</p:tagLst>
</file>

<file path=ppt/tags/tag503.xml><?xml version="1.0" encoding="utf-8"?>
<p:tagLst xmlns:p="http://schemas.openxmlformats.org/presentationml/2006/main">
  <p:tag name="AS_UNIQUEID" val="5346"/>
</p:tagLst>
</file>

<file path=ppt/tags/tag504.xml><?xml version="1.0" encoding="utf-8"?>
<p:tagLst xmlns:p="http://schemas.openxmlformats.org/presentationml/2006/main">
  <p:tag name="AS_UNIQUEID" val="5347"/>
</p:tagLst>
</file>

<file path=ppt/tags/tag505.xml><?xml version="1.0" encoding="utf-8"?>
<p:tagLst xmlns:p="http://schemas.openxmlformats.org/presentationml/2006/main">
  <p:tag name="AS_UNIQUEID" val="5348"/>
</p:tagLst>
</file>

<file path=ppt/tags/tag506.xml><?xml version="1.0" encoding="utf-8"?>
<p:tagLst xmlns:p="http://schemas.openxmlformats.org/presentationml/2006/main">
  <p:tag name="AS_UNIQUEID" val="5349"/>
</p:tagLst>
</file>

<file path=ppt/tags/tag507.xml><?xml version="1.0" encoding="utf-8"?>
<p:tagLst xmlns:p="http://schemas.openxmlformats.org/presentationml/2006/main">
  <p:tag name="AS_UNIQUEID" val="5350"/>
</p:tagLst>
</file>

<file path=ppt/tags/tag508.xml><?xml version="1.0" encoding="utf-8"?>
<p:tagLst xmlns:p="http://schemas.openxmlformats.org/presentationml/2006/main">
  <p:tag name="AS_UNIQUEID" val="5351"/>
</p:tagLst>
</file>

<file path=ppt/tags/tag509.xml><?xml version="1.0" encoding="utf-8"?>
<p:tagLst xmlns:p="http://schemas.openxmlformats.org/presentationml/2006/main">
  <p:tag name="AS_UNIQUEID" val="5352"/>
</p:tagLst>
</file>

<file path=ppt/tags/tag51.xml><?xml version="1.0" encoding="utf-8"?>
<p:tagLst xmlns:p="http://schemas.openxmlformats.org/presentationml/2006/main">
  <p:tag name="AS_UNIQUEID" val="5179"/>
</p:tagLst>
</file>

<file path=ppt/tags/tag510.xml><?xml version="1.0" encoding="utf-8"?>
<p:tagLst xmlns:p="http://schemas.openxmlformats.org/presentationml/2006/main">
  <p:tag name="AS_UNIQUEID" val="5353"/>
</p:tagLst>
</file>

<file path=ppt/tags/tag511.xml><?xml version="1.0" encoding="utf-8"?>
<p:tagLst xmlns:p="http://schemas.openxmlformats.org/presentationml/2006/main">
  <p:tag name="AS_UNIQUEID" val="2816"/>
</p:tagLst>
</file>

<file path=ppt/tags/tag512.xml><?xml version="1.0" encoding="utf-8"?>
<p:tagLst xmlns:p="http://schemas.openxmlformats.org/presentationml/2006/main">
  <p:tag name="AS_UNIQUEID" val="2817"/>
</p:tagLst>
</file>

<file path=ppt/tags/tag513.xml><?xml version="1.0" encoding="utf-8"?>
<p:tagLst xmlns:p="http://schemas.openxmlformats.org/presentationml/2006/main">
  <p:tag name="AS_UNIQUEID" val="5354"/>
</p:tagLst>
</file>

<file path=ppt/tags/tag514.xml><?xml version="1.0" encoding="utf-8"?>
<p:tagLst xmlns:p="http://schemas.openxmlformats.org/presentationml/2006/main">
  <p:tag name="AS_UNIQUEID" val="5355"/>
</p:tagLst>
</file>

<file path=ppt/tags/tag515.xml><?xml version="1.0" encoding="utf-8"?>
<p:tagLst xmlns:p="http://schemas.openxmlformats.org/presentationml/2006/main">
  <p:tag name="AS_UNIQUEID" val="5356"/>
</p:tagLst>
</file>

<file path=ppt/tags/tag516.xml><?xml version="1.0" encoding="utf-8"?>
<p:tagLst xmlns:p="http://schemas.openxmlformats.org/presentationml/2006/main">
  <p:tag name="AS_UNIQUEID" val="5357"/>
</p:tagLst>
</file>

<file path=ppt/tags/tag517.xml><?xml version="1.0" encoding="utf-8"?>
<p:tagLst xmlns:p="http://schemas.openxmlformats.org/presentationml/2006/main">
  <p:tag name="AS_UNIQUEID" val="2718"/>
</p:tagLst>
</file>

<file path=ppt/tags/tag518.xml><?xml version="1.0" encoding="utf-8"?>
<p:tagLst xmlns:p="http://schemas.openxmlformats.org/presentationml/2006/main">
  <p:tag name="AS_UNIQUEID" val="2719"/>
</p:tagLst>
</file>

<file path=ppt/tags/tag519.xml><?xml version="1.0" encoding="utf-8"?>
<p:tagLst xmlns:p="http://schemas.openxmlformats.org/presentationml/2006/main">
  <p:tag name="AS_UNIQUEID" val="2720"/>
</p:tagLst>
</file>

<file path=ppt/tags/tag52.xml><?xml version="1.0" encoding="utf-8"?>
<p:tagLst xmlns:p="http://schemas.openxmlformats.org/presentationml/2006/main">
  <p:tag name="AS_UNIQUEID" val="2363"/>
</p:tagLst>
</file>

<file path=ppt/tags/tag520.xml><?xml version="1.0" encoding="utf-8"?>
<p:tagLst xmlns:p="http://schemas.openxmlformats.org/presentationml/2006/main">
  <p:tag name="AS_UNIQUEID" val="5358"/>
</p:tagLst>
</file>

<file path=ppt/tags/tag521.xml><?xml version="1.0" encoding="utf-8"?>
<p:tagLst xmlns:p="http://schemas.openxmlformats.org/presentationml/2006/main">
  <p:tag name="AS_UNIQUEID" val="2722"/>
</p:tagLst>
</file>

<file path=ppt/tags/tag522.xml><?xml version="1.0" encoding="utf-8"?>
<p:tagLst xmlns:p="http://schemas.openxmlformats.org/presentationml/2006/main">
  <p:tag name="AS_UNIQUEID" val="2726"/>
</p:tagLst>
</file>

<file path=ppt/tags/tag523.xml><?xml version="1.0" encoding="utf-8"?>
<p:tagLst xmlns:p="http://schemas.openxmlformats.org/presentationml/2006/main">
  <p:tag name="AS_UNIQUEID" val="2727"/>
</p:tagLst>
</file>

<file path=ppt/tags/tag524.xml><?xml version="1.0" encoding="utf-8"?>
<p:tagLst xmlns:p="http://schemas.openxmlformats.org/presentationml/2006/main">
  <p:tag name="AS_UNIQUEID" val="2728"/>
</p:tagLst>
</file>

<file path=ppt/tags/tag525.xml><?xml version="1.0" encoding="utf-8"?>
<p:tagLst xmlns:p="http://schemas.openxmlformats.org/presentationml/2006/main">
  <p:tag name="AS_UNIQUEID" val="5359"/>
</p:tagLst>
</file>

<file path=ppt/tags/tag526.xml><?xml version="1.0" encoding="utf-8"?>
<p:tagLst xmlns:p="http://schemas.openxmlformats.org/presentationml/2006/main">
  <p:tag name="AS_UNIQUEID" val="2718"/>
</p:tagLst>
</file>

<file path=ppt/tags/tag527.xml><?xml version="1.0" encoding="utf-8"?>
<p:tagLst xmlns:p="http://schemas.openxmlformats.org/presentationml/2006/main">
  <p:tag name="AS_UNIQUEID" val="2719"/>
</p:tagLst>
</file>

<file path=ppt/tags/tag528.xml><?xml version="1.0" encoding="utf-8"?>
<p:tagLst xmlns:p="http://schemas.openxmlformats.org/presentationml/2006/main">
  <p:tag name="AS_UNIQUEID" val="2720"/>
</p:tagLst>
</file>

<file path=ppt/tags/tag529.xml><?xml version="1.0" encoding="utf-8"?>
<p:tagLst xmlns:p="http://schemas.openxmlformats.org/presentationml/2006/main">
  <p:tag name="AS_UNIQUEID" val="5360"/>
</p:tagLst>
</file>

<file path=ppt/tags/tag53.xml><?xml version="1.0" encoding="utf-8"?>
<p:tagLst xmlns:p="http://schemas.openxmlformats.org/presentationml/2006/main">
  <p:tag name="AS_UNIQUEID" val="2364"/>
</p:tagLst>
</file>

<file path=ppt/tags/tag530.xml><?xml version="1.0" encoding="utf-8"?>
<p:tagLst xmlns:p="http://schemas.openxmlformats.org/presentationml/2006/main">
  <p:tag name="AS_UNIQUEID" val="2726"/>
</p:tagLst>
</file>

<file path=ppt/tags/tag531.xml><?xml version="1.0" encoding="utf-8"?>
<p:tagLst xmlns:p="http://schemas.openxmlformats.org/presentationml/2006/main">
  <p:tag name="AS_UNIQUEID" val="2727"/>
</p:tagLst>
</file>

<file path=ppt/tags/tag532.xml><?xml version="1.0" encoding="utf-8"?>
<p:tagLst xmlns:p="http://schemas.openxmlformats.org/presentationml/2006/main">
  <p:tag name="AS_UNIQUEID" val="5361"/>
</p:tagLst>
</file>

<file path=ppt/tags/tag533.xml><?xml version="1.0" encoding="utf-8"?>
<p:tagLst xmlns:p="http://schemas.openxmlformats.org/presentationml/2006/main">
  <p:tag name="AS_UNIQUEID" val="5362"/>
</p:tagLst>
</file>

<file path=ppt/tags/tag534.xml><?xml version="1.0" encoding="utf-8"?>
<p:tagLst xmlns:p="http://schemas.openxmlformats.org/presentationml/2006/main">
  <p:tag name="AS_UNIQUEID" val="5363"/>
</p:tagLst>
</file>

<file path=ppt/tags/tag535.xml><?xml version="1.0" encoding="utf-8"?>
<p:tagLst xmlns:p="http://schemas.openxmlformats.org/presentationml/2006/main">
  <p:tag name="AS_UNIQUEID" val="5364"/>
</p:tagLst>
</file>

<file path=ppt/tags/tag536.xml><?xml version="1.0" encoding="utf-8"?>
<p:tagLst xmlns:p="http://schemas.openxmlformats.org/presentationml/2006/main">
  <p:tag name="AS_UNIQUEID" val="5365"/>
</p:tagLst>
</file>

<file path=ppt/tags/tag537.xml><?xml version="1.0" encoding="utf-8"?>
<p:tagLst xmlns:p="http://schemas.openxmlformats.org/presentationml/2006/main">
  <p:tag name="AS_UNIQUEID" val="2701"/>
</p:tagLst>
</file>

<file path=ppt/tags/tag538.xml><?xml version="1.0" encoding="utf-8"?>
<p:tagLst xmlns:p="http://schemas.openxmlformats.org/presentationml/2006/main">
  <p:tag name="AS_UNIQUEID" val="2702"/>
</p:tagLst>
</file>

<file path=ppt/tags/tag539.xml><?xml version="1.0" encoding="utf-8"?>
<p:tagLst xmlns:p="http://schemas.openxmlformats.org/presentationml/2006/main">
  <p:tag name="AS_UNIQUEID" val="2703"/>
</p:tagLst>
</file>

<file path=ppt/tags/tag54.xml><?xml version="1.0" encoding="utf-8"?>
<p:tagLst xmlns:p="http://schemas.openxmlformats.org/presentationml/2006/main">
  <p:tag name="AS_UNIQUEID" val="2365"/>
</p:tagLst>
</file>

<file path=ppt/tags/tag540.xml><?xml version="1.0" encoding="utf-8"?>
<p:tagLst xmlns:p="http://schemas.openxmlformats.org/presentationml/2006/main">
  <p:tag name="AS_UNIQUEID" val="5366"/>
</p:tagLst>
</file>

<file path=ppt/tags/tag541.xml><?xml version="1.0" encoding="utf-8"?>
<p:tagLst xmlns:p="http://schemas.openxmlformats.org/presentationml/2006/main">
  <p:tag name="AS_UNIQUEID" val="2709"/>
</p:tagLst>
</file>

<file path=ppt/tags/tag542.xml><?xml version="1.0" encoding="utf-8"?>
<p:tagLst xmlns:p="http://schemas.openxmlformats.org/presentationml/2006/main">
  <p:tag name="AS_UNIQUEID" val="2710"/>
</p:tagLst>
</file>

<file path=ppt/tags/tag543.xml><?xml version="1.0" encoding="utf-8"?>
<p:tagLst xmlns:p="http://schemas.openxmlformats.org/presentationml/2006/main">
  <p:tag name="AS_UNIQUEID" val="210"/>
</p:tagLst>
</file>

<file path=ppt/tags/tag544.xml><?xml version="1.0" encoding="utf-8"?>
<p:tagLst xmlns:p="http://schemas.openxmlformats.org/presentationml/2006/main">
  <p:tag name="AS_UNIQUEID" val="5367"/>
</p:tagLst>
</file>

<file path=ppt/tags/tag545.xml><?xml version="1.0" encoding="utf-8"?>
<p:tagLst xmlns:p="http://schemas.openxmlformats.org/presentationml/2006/main">
  <p:tag name="AS_UNIQUEID" val="601"/>
</p:tagLst>
</file>

<file path=ppt/tags/tag546.xml><?xml version="1.0" encoding="utf-8"?>
<p:tagLst xmlns:p="http://schemas.openxmlformats.org/presentationml/2006/main">
  <p:tag name="AS_UNIQUEID" val="602"/>
</p:tagLst>
</file>

<file path=ppt/tags/tag547.xml><?xml version="1.0" encoding="utf-8"?>
<p:tagLst xmlns:p="http://schemas.openxmlformats.org/presentationml/2006/main">
  <p:tag name="AS_UNIQUEID" val="603"/>
</p:tagLst>
</file>

<file path=ppt/tags/tag548.xml><?xml version="1.0" encoding="utf-8"?>
<p:tagLst xmlns:p="http://schemas.openxmlformats.org/presentationml/2006/main">
  <p:tag name="AS_UNIQUEID" val="5368"/>
</p:tagLst>
</file>

<file path=ppt/tags/tag549.xml><?xml version="1.0" encoding="utf-8"?>
<p:tagLst xmlns:p="http://schemas.openxmlformats.org/presentationml/2006/main">
  <p:tag name="AS_UNIQUEID" val="614"/>
</p:tagLst>
</file>

<file path=ppt/tags/tag55.xml><?xml version="1.0" encoding="utf-8"?>
<p:tagLst xmlns:p="http://schemas.openxmlformats.org/presentationml/2006/main">
  <p:tag name="AS_UNIQUEID" val="2366"/>
</p:tagLst>
</file>

<file path=ppt/tags/tag550.xml><?xml version="1.0" encoding="utf-8"?>
<p:tagLst xmlns:p="http://schemas.openxmlformats.org/presentationml/2006/main">
  <p:tag name="AS_UNIQUEID" val="2277"/>
</p:tagLst>
</file>

<file path=ppt/tags/tag551.xml><?xml version="1.0" encoding="utf-8"?>
<p:tagLst xmlns:p="http://schemas.openxmlformats.org/presentationml/2006/main">
  <p:tag name="AS_UNIQUEID" val="216"/>
</p:tagLst>
</file>

<file path=ppt/tags/tag552.xml><?xml version="1.0" encoding="utf-8"?>
<p:tagLst xmlns:p="http://schemas.openxmlformats.org/presentationml/2006/main">
  <p:tag name="AS_UNIQUEID" val="5369"/>
</p:tagLst>
</file>

<file path=ppt/tags/tag553.xml><?xml version="1.0" encoding="utf-8"?>
<p:tagLst xmlns:p="http://schemas.openxmlformats.org/presentationml/2006/main">
  <p:tag name="AS_UNIQUEID" val="601"/>
</p:tagLst>
</file>

<file path=ppt/tags/tag554.xml><?xml version="1.0" encoding="utf-8"?>
<p:tagLst xmlns:p="http://schemas.openxmlformats.org/presentationml/2006/main">
  <p:tag name="AS_UNIQUEID" val="602"/>
</p:tagLst>
</file>

<file path=ppt/tags/tag555.xml><?xml version="1.0" encoding="utf-8"?>
<p:tagLst xmlns:p="http://schemas.openxmlformats.org/presentationml/2006/main">
  <p:tag name="AS_UNIQUEID" val="603"/>
</p:tagLst>
</file>

<file path=ppt/tags/tag556.xml><?xml version="1.0" encoding="utf-8"?>
<p:tagLst xmlns:p="http://schemas.openxmlformats.org/presentationml/2006/main">
  <p:tag name="AS_UNIQUEID" val="5370"/>
</p:tagLst>
</file>

<file path=ppt/tags/tag557.xml><?xml version="1.0" encoding="utf-8"?>
<p:tagLst xmlns:p="http://schemas.openxmlformats.org/presentationml/2006/main">
  <p:tag name="AS_UNIQUEID" val="614"/>
</p:tagLst>
</file>

<file path=ppt/tags/tag558.xml><?xml version="1.0" encoding="utf-8"?>
<p:tagLst xmlns:p="http://schemas.openxmlformats.org/presentationml/2006/main">
  <p:tag name="AS_UNIQUEID" val="2272"/>
</p:tagLst>
</file>

<file path=ppt/tags/tag559.xml><?xml version="1.0" encoding="utf-8"?>
<p:tagLst xmlns:p="http://schemas.openxmlformats.org/presentationml/2006/main">
  <p:tag name="AS_UNIQUEID" val="216"/>
</p:tagLst>
</file>

<file path=ppt/tags/tag56.xml><?xml version="1.0" encoding="utf-8"?>
<p:tagLst xmlns:p="http://schemas.openxmlformats.org/presentationml/2006/main">
  <p:tag name="AS_UNIQUEID" val="2367"/>
</p:tagLst>
</file>

<file path=ppt/tags/tag560.xml><?xml version="1.0" encoding="utf-8"?>
<p:tagLst xmlns:p="http://schemas.openxmlformats.org/presentationml/2006/main">
  <p:tag name="AS_UNIQUEID" val="5371"/>
</p:tagLst>
</file>

<file path=ppt/tags/tag561.xml><?xml version="1.0" encoding="utf-8"?>
<p:tagLst xmlns:p="http://schemas.openxmlformats.org/presentationml/2006/main">
  <p:tag name="AS_UNIQUEID" val="601"/>
</p:tagLst>
</file>

<file path=ppt/tags/tag562.xml><?xml version="1.0" encoding="utf-8"?>
<p:tagLst xmlns:p="http://schemas.openxmlformats.org/presentationml/2006/main">
  <p:tag name="AS_UNIQUEID" val="602"/>
</p:tagLst>
</file>

<file path=ppt/tags/tag563.xml><?xml version="1.0" encoding="utf-8"?>
<p:tagLst xmlns:p="http://schemas.openxmlformats.org/presentationml/2006/main">
  <p:tag name="AS_UNIQUEID" val="603"/>
</p:tagLst>
</file>

<file path=ppt/tags/tag564.xml><?xml version="1.0" encoding="utf-8"?>
<p:tagLst xmlns:p="http://schemas.openxmlformats.org/presentationml/2006/main">
  <p:tag name="AS_UNIQUEID" val="5372"/>
</p:tagLst>
</file>

<file path=ppt/tags/tag565.xml><?xml version="1.0" encoding="utf-8"?>
<p:tagLst xmlns:p="http://schemas.openxmlformats.org/presentationml/2006/main">
  <p:tag name="AS_UNIQUEID" val="614"/>
</p:tagLst>
</file>

<file path=ppt/tags/tag566.xml><?xml version="1.0" encoding="utf-8"?>
<p:tagLst xmlns:p="http://schemas.openxmlformats.org/presentationml/2006/main">
  <p:tag name="AS_UNIQUEID" val="2283"/>
</p:tagLst>
</file>

<file path=ppt/tags/tag567.xml><?xml version="1.0" encoding="utf-8"?>
<p:tagLst xmlns:p="http://schemas.openxmlformats.org/presentationml/2006/main">
  <p:tag name="AS_UNIQUEID" val="216"/>
</p:tagLst>
</file>

<file path=ppt/tags/tag568.xml><?xml version="1.0" encoding="utf-8"?>
<p:tagLst xmlns:p="http://schemas.openxmlformats.org/presentationml/2006/main">
  <p:tag name="AS_UNIQUEID" val="5373"/>
</p:tagLst>
</file>

<file path=ppt/tags/tag569.xml><?xml version="1.0" encoding="utf-8"?>
<p:tagLst xmlns:p="http://schemas.openxmlformats.org/presentationml/2006/main">
  <p:tag name="AS_UNIQUEID" val="601"/>
</p:tagLst>
</file>

<file path=ppt/tags/tag57.xml><?xml version="1.0" encoding="utf-8"?>
<p:tagLst xmlns:p="http://schemas.openxmlformats.org/presentationml/2006/main">
  <p:tag name="AS_UNIQUEID" val="2368"/>
</p:tagLst>
</file>

<file path=ppt/tags/tag570.xml><?xml version="1.0" encoding="utf-8"?>
<p:tagLst xmlns:p="http://schemas.openxmlformats.org/presentationml/2006/main">
  <p:tag name="AS_UNIQUEID" val="602"/>
</p:tagLst>
</file>

<file path=ppt/tags/tag571.xml><?xml version="1.0" encoding="utf-8"?>
<p:tagLst xmlns:p="http://schemas.openxmlformats.org/presentationml/2006/main">
  <p:tag name="AS_UNIQUEID" val="603"/>
</p:tagLst>
</file>

<file path=ppt/tags/tag572.xml><?xml version="1.0" encoding="utf-8"?>
<p:tagLst xmlns:p="http://schemas.openxmlformats.org/presentationml/2006/main">
  <p:tag name="AS_UNIQUEID" val="5374"/>
</p:tagLst>
</file>

<file path=ppt/tags/tag573.xml><?xml version="1.0" encoding="utf-8"?>
<p:tagLst xmlns:p="http://schemas.openxmlformats.org/presentationml/2006/main">
  <p:tag name="AS_UNIQUEID" val="614"/>
</p:tagLst>
</file>

<file path=ppt/tags/tag574.xml><?xml version="1.0" encoding="utf-8"?>
<p:tagLst xmlns:p="http://schemas.openxmlformats.org/presentationml/2006/main">
  <p:tag name="AS_UNIQUEID" val="2289"/>
</p:tagLst>
</file>

<file path=ppt/tags/tag575.xml><?xml version="1.0" encoding="utf-8"?>
<p:tagLst xmlns:p="http://schemas.openxmlformats.org/presentationml/2006/main">
  <p:tag name="AS_UNIQUEID" val="216"/>
</p:tagLst>
</file>

<file path=ppt/tags/tag576.xml><?xml version="1.0" encoding="utf-8"?>
<p:tagLst xmlns:p="http://schemas.openxmlformats.org/presentationml/2006/main">
  <p:tag name="AS_UNIQUEID" val="5375"/>
</p:tagLst>
</file>

<file path=ppt/tags/tag577.xml><?xml version="1.0" encoding="utf-8"?>
<p:tagLst xmlns:p="http://schemas.openxmlformats.org/presentationml/2006/main">
  <p:tag name="AS_UNIQUEID" val="2718"/>
</p:tagLst>
</file>

<file path=ppt/tags/tag578.xml><?xml version="1.0" encoding="utf-8"?>
<p:tagLst xmlns:p="http://schemas.openxmlformats.org/presentationml/2006/main">
  <p:tag name="AS_UNIQUEID" val="2719"/>
</p:tagLst>
</file>

<file path=ppt/tags/tag579.xml><?xml version="1.0" encoding="utf-8"?>
<p:tagLst xmlns:p="http://schemas.openxmlformats.org/presentationml/2006/main">
  <p:tag name="AS_UNIQUEID" val="2720"/>
</p:tagLst>
</file>

<file path=ppt/tags/tag58.xml><?xml version="1.0" encoding="utf-8"?>
<p:tagLst xmlns:p="http://schemas.openxmlformats.org/presentationml/2006/main">
  <p:tag name="AS_UNIQUEID" val="5180"/>
</p:tagLst>
</file>

<file path=ppt/tags/tag580.xml><?xml version="1.0" encoding="utf-8"?>
<p:tagLst xmlns:p="http://schemas.openxmlformats.org/presentationml/2006/main">
  <p:tag name="AS_UNIQUEID" val="5376"/>
</p:tagLst>
</file>

<file path=ppt/tags/tag581.xml><?xml version="1.0" encoding="utf-8"?>
<p:tagLst xmlns:p="http://schemas.openxmlformats.org/presentationml/2006/main">
  <p:tag name="AS_UNIQUEID" val="2722"/>
</p:tagLst>
</file>

<file path=ppt/tags/tag582.xml><?xml version="1.0" encoding="utf-8"?>
<p:tagLst xmlns:p="http://schemas.openxmlformats.org/presentationml/2006/main">
  <p:tag name="AS_UNIQUEID" val="2723"/>
</p:tagLst>
</file>

<file path=ppt/tags/tag583.xml><?xml version="1.0" encoding="utf-8"?>
<p:tagLst xmlns:p="http://schemas.openxmlformats.org/presentationml/2006/main">
  <p:tag name="AS_UNIQUEID" val="2724"/>
</p:tagLst>
</file>

<file path=ppt/tags/tag584.xml><?xml version="1.0" encoding="utf-8"?>
<p:tagLst xmlns:p="http://schemas.openxmlformats.org/presentationml/2006/main">
  <p:tag name="AS_UNIQUEID" val="2725"/>
</p:tagLst>
</file>

<file path=ppt/tags/tag585.xml><?xml version="1.0" encoding="utf-8"?>
<p:tagLst xmlns:p="http://schemas.openxmlformats.org/presentationml/2006/main">
  <p:tag name="AS_UNIQUEID" val="2726"/>
</p:tagLst>
</file>

<file path=ppt/tags/tag586.xml><?xml version="1.0" encoding="utf-8"?>
<p:tagLst xmlns:p="http://schemas.openxmlformats.org/presentationml/2006/main">
  <p:tag name="AS_UNIQUEID" val="2727"/>
</p:tagLst>
</file>

<file path=ppt/tags/tag587.xml><?xml version="1.0" encoding="utf-8"?>
<p:tagLst xmlns:p="http://schemas.openxmlformats.org/presentationml/2006/main">
  <p:tag name="AS_UNIQUEID" val="2728"/>
</p:tagLst>
</file>

<file path=ppt/tags/tag588.xml><?xml version="1.0" encoding="utf-8"?>
<p:tagLst xmlns:p="http://schemas.openxmlformats.org/presentationml/2006/main">
  <p:tag name="AS_UNIQUEID" val="5377"/>
</p:tagLst>
</file>

<file path=ppt/tags/tag589.xml><?xml version="1.0" encoding="utf-8"?>
<p:tagLst xmlns:p="http://schemas.openxmlformats.org/presentationml/2006/main">
  <p:tag name="AS_UNIQUEID" val="2730"/>
</p:tagLst>
</file>

<file path=ppt/tags/tag59.xml><?xml version="1.0" encoding="utf-8"?>
<p:tagLst xmlns:p="http://schemas.openxmlformats.org/presentationml/2006/main">
  <p:tag name="AS_UNIQUEID" val="2370"/>
</p:tagLst>
</file>

<file path=ppt/tags/tag590.xml><?xml version="1.0" encoding="utf-8"?>
<p:tagLst xmlns:p="http://schemas.openxmlformats.org/presentationml/2006/main">
  <p:tag name="AS_UNIQUEID" val="2731"/>
</p:tagLst>
</file>

<file path=ppt/tags/tag591.xml><?xml version="1.0" encoding="utf-8"?>
<p:tagLst xmlns:p="http://schemas.openxmlformats.org/presentationml/2006/main">
  <p:tag name="AS_UNIQUEID" val="2732"/>
  <p:tag name="KSO_WM_UNIT_PLACING_PICTURE_USER_VIEWPORT" val="{&quot;height&quot;:5367,&quot;width&quot;:7803}"/>
</p:tagLst>
</file>

<file path=ppt/tags/tag592.xml><?xml version="1.0" encoding="utf-8"?>
<p:tagLst xmlns:p="http://schemas.openxmlformats.org/presentationml/2006/main">
  <p:tag name="AS_UNIQUEID" val="2733"/>
</p:tagLst>
</file>

<file path=ppt/tags/tag593.xml><?xml version="1.0" encoding="utf-8"?>
<p:tagLst xmlns:p="http://schemas.openxmlformats.org/presentationml/2006/main">
  <p:tag name="AS_UNIQUEID" val="5378"/>
</p:tagLst>
</file>

<file path=ppt/tags/tag594.xml><?xml version="1.0" encoding="utf-8"?>
<p:tagLst xmlns:p="http://schemas.openxmlformats.org/presentationml/2006/main">
  <p:tag name="AS_UNIQUEID" val="5379"/>
</p:tagLst>
</file>

<file path=ppt/tags/tag595.xml><?xml version="1.0" encoding="utf-8"?>
<p:tagLst xmlns:p="http://schemas.openxmlformats.org/presentationml/2006/main">
  <p:tag name="AS_UNIQUEID" val="5380"/>
</p:tagLst>
</file>

<file path=ppt/tags/tag596.xml><?xml version="1.0" encoding="utf-8"?>
<p:tagLst xmlns:p="http://schemas.openxmlformats.org/presentationml/2006/main">
  <p:tag name="AS_UNIQUEID" val="5381"/>
</p:tagLst>
</file>

<file path=ppt/tags/tag597.xml><?xml version="1.0" encoding="utf-8"?>
<p:tagLst xmlns:p="http://schemas.openxmlformats.org/presentationml/2006/main">
  <p:tag name="AS_UNIQUEID" val="5382"/>
</p:tagLst>
</file>

<file path=ppt/tags/tag598.xml><?xml version="1.0" encoding="utf-8"?>
<p:tagLst xmlns:p="http://schemas.openxmlformats.org/presentationml/2006/main">
  <p:tag name="AS_UNIQUEID" val="112"/>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2"/>
  <p:tag name="KSO_WM_UNIT_TYPE" val="i"/>
</p:tagLst>
</file>

<file path=ppt/tags/tag599.xml><?xml version="1.0" encoding="utf-8"?>
<p:tagLst xmlns:p="http://schemas.openxmlformats.org/presentationml/2006/main">
  <p:tag name="AS_UNIQUEID" val="113"/>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xml><?xml version="1.0" encoding="utf-8"?>
<p:tagLst xmlns:p="http://schemas.openxmlformats.org/presentationml/2006/main">
  <p:tag name="AS_UNIQUEID" val="2317"/>
</p:tagLst>
</file>

<file path=ppt/tags/tag60.xml><?xml version="1.0" encoding="utf-8"?>
<p:tagLst xmlns:p="http://schemas.openxmlformats.org/presentationml/2006/main">
  <p:tag name="AS_UNIQUEID" val="2371"/>
</p:tagLst>
</file>

<file path=ppt/tags/tag600.xml><?xml version="1.0" encoding="utf-8"?>
<p:tagLst xmlns:p="http://schemas.openxmlformats.org/presentationml/2006/main">
  <p:tag name="AS_UNIQUEID" val="114"/>
</p:tagLst>
</file>

<file path=ppt/tags/tag601.xml><?xml version="1.0" encoding="utf-8"?>
<p:tagLst xmlns:p="http://schemas.openxmlformats.org/presentationml/2006/main">
  <p:tag name="AS_UNIQUEID" val="115"/>
</p:tagLst>
</file>

<file path=ppt/tags/tag602.xml><?xml version="1.0" encoding="utf-8"?>
<p:tagLst xmlns:p="http://schemas.openxmlformats.org/presentationml/2006/main">
  <p:tag name="AS_UNIQUEID" val="116"/>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03.xml><?xml version="1.0" encoding="utf-8"?>
<p:tagLst xmlns:p="http://schemas.openxmlformats.org/presentationml/2006/main">
  <p:tag name="AS_UNIQUEID" val="117"/>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04.xml><?xml version="1.0" encoding="utf-8"?>
<p:tagLst xmlns:p="http://schemas.openxmlformats.org/presentationml/2006/main">
  <p:tag name="AS_UNIQUEID" val="118"/>
</p:tagLst>
</file>

<file path=ppt/tags/tag605.xml><?xml version="1.0" encoding="utf-8"?>
<p:tagLst xmlns:p="http://schemas.openxmlformats.org/presentationml/2006/main">
  <p:tag name="AS_UNIQUEID" val="119"/>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06.xml><?xml version="1.0" encoding="utf-8"?>
<p:tagLst xmlns:p="http://schemas.openxmlformats.org/presentationml/2006/main">
  <p:tag name="AS_UNIQUEID" val="120"/>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07.xml><?xml version="1.0" encoding="utf-8"?>
<p:tagLst xmlns:p="http://schemas.openxmlformats.org/presentationml/2006/main">
  <p:tag name="AS_UNIQUEID" val="121"/>
</p:tagLst>
</file>

<file path=ppt/tags/tag608.xml><?xml version="1.0" encoding="utf-8"?>
<p:tagLst xmlns:p="http://schemas.openxmlformats.org/presentationml/2006/main">
  <p:tag name="AS_UNIQUEID" val="122"/>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09.xml><?xml version="1.0" encoding="utf-8"?>
<p:tagLst xmlns:p="http://schemas.openxmlformats.org/presentationml/2006/main">
  <p:tag name="AS_UNIQUEID" val="123"/>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61.xml><?xml version="1.0" encoding="utf-8"?>
<p:tagLst xmlns:p="http://schemas.openxmlformats.org/presentationml/2006/main">
  <p:tag name="AS_UNIQUEID" val="2372"/>
</p:tagLst>
</file>

<file path=ppt/tags/tag610.xml><?xml version="1.0" encoding="utf-8"?>
<p:tagLst xmlns:p="http://schemas.openxmlformats.org/presentationml/2006/main">
  <p:tag name="AS_UNIQUEID" val="124"/>
  <p:tag name="KSO_WM_BEAUTIFY_FLAG" val="#wm#"/>
  <p:tag name="KSO_WM_CHIP_GROUPID" val="5ef1707e5bb2a422ac9a2b53"/>
  <p:tag name="KSO_WM_CHIP_XID" val="5ef1707e5bb2a422ac9a2b54"/>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BLOCK" val="0"/>
  <p:tag name="KSO_WM_UNIT_COMPATIBLE" val="0"/>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611.xml><?xml version="1.0" encoding="utf-8"?>
<p:tagLst xmlns:p="http://schemas.openxmlformats.org/presentationml/2006/main">
  <p:tag name="AS_UNIQUEID" val="125"/>
  <p:tag name="KSO_WM_ASSEMBLE_CHIP_INDEX" val="d88223b83d2048799750df44bb191cc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BLOCK" val="0"/>
  <p:tag name="KSO_WM_UNIT_COMPATIBLE" val="0"/>
  <p:tag name="KSO_WM_UNIT_DEC_AREA_ID" val="b4263947f9f84e0894b149f4760c72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612.xml><?xml version="1.0" encoding="utf-8"?>
<p:tagLst xmlns:p="http://schemas.openxmlformats.org/presentationml/2006/main">
  <p:tag name="AS_UNIQUEID" val="126"/>
  <p:tag name="KSO_WM_ASSEMBLE_CHIP_INDEX" val="c577a3270a51498d911295e59d240259"/>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7d4054ed1e2fb7f9cb"/>
  <p:tag name="KSO_WM_TEMPLATE_ASSEMBLE_XID" val="60656e7d4054ed1e2fb7f9cb"/>
  <p:tag name="KSO_WM_TEMPLATE_CATEGORY" val="diagram"/>
  <p:tag name="KSO_WM_TEMPLATE_INDEX" val="20208717"/>
  <p:tag name="KSO_WM_UNIT_BLOCK" val="0"/>
  <p:tag name="KSO_WM_UNIT_COMPATIBLE" val="0"/>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17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342"/>
</p:tagLst>
</file>

<file path=ppt/tags/tag61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399999999999999},&quot;minSize&quot;:{&quot;size1&quot;:20},&quot;normalSize&quot;:{&quot;size1&quot;:20.000185185185181},&quot;subLayout&quot;:[{&quot;id&quot;:&quot;2021-04-01T15:01:46&quot;,&quot;margin&quot;:{&quot;bottom&quot;:0.026000002399086952,&quot;left&quot;:1.6929999589920044,&quot;right&quot;:8.0430002212524414,&quot;top&quot;:1.6929999589920044},&quot;type&quot;:0},{&quot;id&quot;:&quot;2021-04-01T15:01:47&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SPECIAL_SOURCE" val="bdnull"/>
  <p:tag name="KSO_WM_TAG_VERSION" val="1.0"/>
  <p:tag name="KSO_WM_TEMPLATE_ASSEMBLE_GROUPID" val="60656e7d4054ed1e2fb7f9cb"/>
  <p:tag name="KSO_WM_TEMPLATE_ASSEMBLE_XID" val="60656e7d4054ed1e2fb7f9cb"/>
  <p:tag name="KSO_WM_TEMPLATE_CATEGORY" val="diagram"/>
  <p:tag name="KSO_WM_TEMPLATE_COLOR_TYPE" val="1"/>
  <p:tag name="KSO_WM_TEMPLATE_INDEX" val="20208717"/>
  <p:tag name="KSO_WM_TEMPLATE_MASTER_TYPE" val="0"/>
  <p:tag name="KSO_WM_TEMPLATE_SUBCATEGORY" val="21"/>
</p:tagLst>
</file>

<file path=ppt/tags/tag614.xml><?xml version="1.0" encoding="utf-8"?>
<p:tagLst xmlns:p="http://schemas.openxmlformats.org/presentationml/2006/main">
  <p:tag name="AS_UNIQUEID" val="5383"/>
</p:tagLst>
</file>

<file path=ppt/tags/tag615.xml><?xml version="1.0" encoding="utf-8"?>
<p:tagLst xmlns:p="http://schemas.openxmlformats.org/presentationml/2006/main">
  <p:tag name="AS_UNIQUEID" val="50"/>
  <p:tag name="KSO_WM_MEDIACOVER_FLAG" val="1"/>
  <p:tag name="KSO_WM_UNIT_MEDIACOVER_BTN_POS" val="c"/>
  <p:tag name="KSO_WM_UNIT_MEDIACOVER_BTN_STATE" val="1"/>
  <p:tag name="KSO_WM_UNIT_MEDIACOVER_BTN_STYLE" val="ee0bc779c1f3d7f3e90c96344320e69a"/>
  <p:tag name="KSO_WM_UNIT_MEDIACOVER_BTNRECT" val="9293*5093*613*613"/>
  <p:tag name="KSO_WM_UNIT_MEDIACOVER_RGB" val="000000"/>
  <p:tag name="KSO_WM_UNIT_MEDIACOVER_STYLEID" val="1"/>
  <p:tag name="KSO_WM_UNIT_MEDIACOVER_TEXTSTATE" val="0"/>
  <p:tag name="KSO_WM_UNIT_MEDIACOVER_TRANSPARENCY" val="0.5"/>
</p:tagLst>
</file>

<file path=ppt/tags/tag616.xml><?xml version="1.0" encoding="utf-8"?>
<p:tagLst xmlns:p="http://schemas.openxmlformats.org/presentationml/2006/main">
  <p:tag name="AS_UNIQUEID" val="5384"/>
</p:tagLst>
</file>

<file path=ppt/tags/tag617.xml><?xml version="1.0" encoding="utf-8"?>
<p:tagLst xmlns:p="http://schemas.openxmlformats.org/presentationml/2006/main">
  <p:tag name="AS_UNIQUEID" val="52"/>
  <p:tag name="KSO_WM_MEDIACOVER_FLAG" val="1"/>
  <p:tag name="KSO_WM_UNIT_MEDIACOVER_BTN_POS" val="c"/>
  <p:tag name="KSO_WM_UNIT_MEDIACOVER_BTN_STATE" val="1"/>
  <p:tag name="KSO_WM_UNIT_MEDIACOVER_BTN_STYLE" val="ee0bc779c1f3d7f3e90c96344320e69a"/>
  <p:tag name="KSO_WM_UNIT_MEDIACOVER_BTNRECT" val="9292*5093*613*613"/>
  <p:tag name="KSO_WM_UNIT_MEDIACOVER_RGB" val="000000"/>
  <p:tag name="KSO_WM_UNIT_MEDIACOVER_STYLEID" val="1"/>
  <p:tag name="KSO_WM_UNIT_MEDIACOVER_TEXTSTATE" val="0"/>
  <p:tag name="KSO_WM_UNIT_MEDIACOVER_TRANSPARENCY" val="0.5"/>
</p:tagLst>
</file>

<file path=ppt/tags/tag618.xml><?xml version="1.0" encoding="utf-8"?>
<p:tagLst xmlns:p="http://schemas.openxmlformats.org/presentationml/2006/main">
  <p:tag name="AS_OS" val="Unix 3.10 unknown"/>
  <p:tag name="AS_RELEASE_DATE" val="2023.03.31"/>
  <p:tag name="AS_TITLE" val="Aspose.Slides for Java"/>
  <p:tag name="AS_VERSION" val="23.3"/>
</p:tagLst>
</file>

<file path=ppt/tags/tag62.xml><?xml version="1.0" encoding="utf-8"?>
<p:tagLst xmlns:p="http://schemas.openxmlformats.org/presentationml/2006/main">
  <p:tag name="AS_UNIQUEID" val="2373"/>
</p:tagLst>
</file>

<file path=ppt/tags/tag63.xml><?xml version="1.0" encoding="utf-8"?>
<p:tagLst xmlns:p="http://schemas.openxmlformats.org/presentationml/2006/main">
  <p:tag name="AS_UNIQUEID" val="2374"/>
</p:tagLst>
</file>

<file path=ppt/tags/tag64.xml><?xml version="1.0" encoding="utf-8"?>
<p:tagLst xmlns:p="http://schemas.openxmlformats.org/presentationml/2006/main">
  <p:tag name="AS_UNIQUEID" val="5181"/>
</p:tagLst>
</file>

<file path=ppt/tags/tag65.xml><?xml version="1.0" encoding="utf-8"?>
<p:tagLst xmlns:p="http://schemas.openxmlformats.org/presentationml/2006/main">
  <p:tag name="AS_UNIQUEID" val="2376"/>
</p:tagLst>
</file>

<file path=ppt/tags/tag66.xml><?xml version="1.0" encoding="utf-8"?>
<p:tagLst xmlns:p="http://schemas.openxmlformats.org/presentationml/2006/main">
  <p:tag name="AS_UNIQUEID" val="2377"/>
</p:tagLst>
</file>

<file path=ppt/tags/tag67.xml><?xml version="1.0" encoding="utf-8"?>
<p:tagLst xmlns:p="http://schemas.openxmlformats.org/presentationml/2006/main">
  <p:tag name="AS_UNIQUEID" val="2378"/>
</p:tagLst>
</file>

<file path=ppt/tags/tag68.xml><?xml version="1.0" encoding="utf-8"?>
<p:tagLst xmlns:p="http://schemas.openxmlformats.org/presentationml/2006/main">
  <p:tag name="AS_UNIQUEID" val="2379"/>
</p:tagLst>
</file>

<file path=ppt/tags/tag69.xml><?xml version="1.0" encoding="utf-8"?>
<p:tagLst xmlns:p="http://schemas.openxmlformats.org/presentationml/2006/main">
  <p:tag name="AS_UNIQUEID" val="2380"/>
</p:tagLst>
</file>

<file path=ppt/tags/tag7.xml><?xml version="1.0" encoding="utf-8"?>
<p:tagLst xmlns:p="http://schemas.openxmlformats.org/presentationml/2006/main">
  <p:tag name="AS_UNIQUEID" val="5172"/>
</p:tagLst>
</file>

<file path=ppt/tags/tag70.xml><?xml version="1.0" encoding="utf-8"?>
<p:tagLst xmlns:p="http://schemas.openxmlformats.org/presentationml/2006/main">
  <p:tag name="AS_UNIQUEID" val="5182"/>
</p:tagLst>
</file>

<file path=ppt/tags/tag71.xml><?xml version="1.0" encoding="utf-8"?>
<p:tagLst xmlns:p="http://schemas.openxmlformats.org/presentationml/2006/main">
  <p:tag name="AS_UNIQUEID" val="5183"/>
</p:tagLst>
</file>

<file path=ppt/tags/tag72.xml><?xml version="1.0" encoding="utf-8"?>
<p:tagLst xmlns:p="http://schemas.openxmlformats.org/presentationml/2006/main">
  <p:tag name="AS_UNIQUEID" val="2383"/>
</p:tagLst>
</file>

<file path=ppt/tags/tag73.xml><?xml version="1.0" encoding="utf-8"?>
<p:tagLst xmlns:p="http://schemas.openxmlformats.org/presentationml/2006/main">
  <p:tag name="AS_UNIQUEID" val="2384"/>
</p:tagLst>
</file>

<file path=ppt/tags/tag74.xml><?xml version="1.0" encoding="utf-8"?>
<p:tagLst xmlns:p="http://schemas.openxmlformats.org/presentationml/2006/main">
  <p:tag name="AS_UNIQUEID" val="2385"/>
</p:tagLst>
</file>

<file path=ppt/tags/tag75.xml><?xml version="1.0" encoding="utf-8"?>
<p:tagLst xmlns:p="http://schemas.openxmlformats.org/presentationml/2006/main">
  <p:tag name="AS_UNIQUEID" val="2386"/>
</p:tagLst>
</file>

<file path=ppt/tags/tag76.xml><?xml version="1.0" encoding="utf-8"?>
<p:tagLst xmlns:p="http://schemas.openxmlformats.org/presentationml/2006/main">
  <p:tag name="AS_UNIQUEID" val="2387"/>
</p:tagLst>
</file>

<file path=ppt/tags/tag77.xml><?xml version="1.0" encoding="utf-8"?>
<p:tagLst xmlns:p="http://schemas.openxmlformats.org/presentationml/2006/main">
  <p:tag name="AS_UNIQUEID" val="2388"/>
</p:tagLst>
</file>

<file path=ppt/tags/tag78.xml><?xml version="1.0" encoding="utf-8"?>
<p:tagLst xmlns:p="http://schemas.openxmlformats.org/presentationml/2006/main">
  <p:tag name="AS_UNIQUEID" val="5184"/>
</p:tagLst>
</file>

<file path=ppt/tags/tag79.xml><?xml version="1.0" encoding="utf-8"?>
<p:tagLst xmlns:p="http://schemas.openxmlformats.org/presentationml/2006/main">
  <p:tag name="AS_UNIQUEID" val="199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8.xml><?xml version="1.0" encoding="utf-8"?>
<p:tagLst xmlns:p="http://schemas.openxmlformats.org/presentationml/2006/main">
  <p:tag name="AS_UNIQUEID" val="2319"/>
</p:tagLst>
</file>

<file path=ppt/tags/tag80.xml><?xml version="1.0" encoding="utf-8"?>
<p:tagLst xmlns:p="http://schemas.openxmlformats.org/presentationml/2006/main">
  <p:tag name="AS_UNIQUEID" val="199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81.xml><?xml version="1.0" encoding="utf-8"?>
<p:tagLst xmlns:p="http://schemas.openxmlformats.org/presentationml/2006/main">
  <p:tag name="AS_UNIQUEID" val="199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AS_UNIQUEID" val="199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AS_UNIQUEID" val="19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p="http://schemas.openxmlformats.org/presentationml/2006/main">
  <p:tag name="AS_UNIQUEID" val="19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xml><?xml version="1.0" encoding="utf-8"?>
<p:tagLst xmlns:p="http://schemas.openxmlformats.org/presentationml/2006/main">
  <p:tag name="AS_UNIQUEID" val="5185"/>
</p:tagLst>
</file>

<file path=ppt/tags/tag86.xml><?xml version="1.0" encoding="utf-8"?>
<p:tagLst xmlns:p="http://schemas.openxmlformats.org/presentationml/2006/main">
  <p:tag name="AS_UNIQUEID" val="2006"/>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7.xml><?xml version="1.0" encoding="utf-8"?>
<p:tagLst xmlns:p="http://schemas.openxmlformats.org/presentationml/2006/main">
  <p:tag name="AS_UNIQUEID" val="200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88.xml><?xml version="1.0" encoding="utf-8"?>
<p:tagLst xmlns:p="http://schemas.openxmlformats.org/presentationml/2006/main">
  <p:tag name="AS_UNIQUEID" val="200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89.xml><?xml version="1.0" encoding="utf-8"?>
<p:tagLst xmlns:p="http://schemas.openxmlformats.org/presentationml/2006/main">
  <p:tag name="AS_UNIQUEID" val="200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AS_UNIQUEID" val="2320"/>
</p:tagLst>
</file>

<file path=ppt/tags/tag90.xml><?xml version="1.0" encoding="utf-8"?>
<p:tagLst xmlns:p="http://schemas.openxmlformats.org/presentationml/2006/main">
  <p:tag name="AS_UNIQUEID" val="201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AS_UNIQUEID" val="201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AS_UNIQUEID" val="201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AS_UNIQUEID" val="201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AS_UNIQUEID" val="201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AS_UNIQUEID" val="5186"/>
</p:tagLst>
</file>

<file path=ppt/tags/tag96.xml><?xml version="1.0" encoding="utf-8"?>
<p:tagLst xmlns:p="http://schemas.openxmlformats.org/presentationml/2006/main">
  <p:tag name="AS_UNIQUEID" val="2047"/>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7.xml><?xml version="1.0" encoding="utf-8"?>
<p:tagLst xmlns:p="http://schemas.openxmlformats.org/presentationml/2006/main">
  <p:tag name="AS_UNIQUEID" val="204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98.xml><?xml version="1.0" encoding="utf-8"?>
<p:tagLst xmlns:p="http://schemas.openxmlformats.org/presentationml/2006/main">
  <p:tag name="AS_UNIQUEID" val="204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99.xml><?xml version="1.0" encoding="utf-8"?>
<p:tagLst xmlns:p="http://schemas.openxmlformats.org/presentationml/2006/main">
  <p:tag name="AS_UNIQUEID" val="205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289</Paragraphs>
  <Slides>51</Slides>
  <Notes>19</Notes>
  <TotalTime>0</TotalTime>
  <HiddenSlides>4</HiddenSlides>
  <MMClips>3</MMClips>
  <ScaleCrop>0</ScaleCrop>
  <HeadingPairs>
    <vt:vector baseType="variant" size="6">
      <vt:variant>
        <vt:lpstr>Fonts used</vt:lpstr>
      </vt:variant>
      <vt:variant>
        <vt:i4>27</vt:i4>
      </vt:variant>
      <vt:variant>
        <vt:lpstr>Theme</vt:lpstr>
      </vt:variant>
      <vt:variant>
        <vt:i4>1</vt:i4>
      </vt:variant>
      <vt:variant>
        <vt:lpstr>Slide Titles</vt:lpstr>
      </vt:variant>
      <vt:variant>
        <vt:i4>51</vt:i4>
      </vt:variant>
    </vt:vector>
  </HeadingPairs>
  <TitlesOfParts>
    <vt:vector baseType="lpstr" size="79">
      <vt:lpstr>Arial</vt:lpstr>
      <vt:lpstr>Calibri Light</vt:lpstr>
      <vt:lpstr>宋体</vt:lpstr>
      <vt:lpstr>Calibri</vt:lpstr>
      <vt:lpstr>Arial Black</vt:lpstr>
      <vt:lpstr>微软雅黑</vt:lpstr>
      <vt:lpstr>潮字社混元简繁</vt:lpstr>
      <vt:lpstr>汉仪铸字卡酷体简</vt:lpstr>
      <vt:lpstr>Noto Sans S Chinese Medium</vt:lpstr>
      <vt:lpstr>华文行楷</vt:lpstr>
      <vt:lpstr>Gill Sans MT</vt:lpstr>
      <vt:lpstr>华文中宋</vt:lpstr>
      <vt:lpstr>楷体</vt:lpstr>
      <vt:lpstr>Wingdings</vt:lpstr>
      <vt:lpstr>华文楷体</vt:lpstr>
      <vt:lpstr>方正正黑简体</vt:lpstr>
      <vt:lpstr>字魂58号-创中黑</vt:lpstr>
      <vt:lpstr>黑体</vt:lpstr>
      <vt:lpstr>华文新魏</vt:lpstr>
      <vt:lpstr>楷体_GB2312</vt:lpstr>
      <vt:lpstr>仿宋</vt:lpstr>
      <vt:lpstr>隶书</vt:lpstr>
      <vt:lpstr>华文仿宋</vt:lpstr>
      <vt:lpstr>system-ui</vt:lpstr>
      <vt:lpstr>Times New Roman</vt:lpstr>
      <vt:lpstr>等线</vt:lpstr>
      <vt:lpstr>Segoe 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《茶馆》第一幕人物众多,试按照社会阶层给这些人物归类。</vt:lpstr>
      <vt:lpstr>概括本幕主要情节和主要人物并完成表格。</vt:lpstr>
      <vt:lpstr>任务二：分析戏剧冲突  理解主题</vt:lpstr>
      <vt:lpstr>PowerPoint Presentation</vt:lpstr>
      <vt:lpstr>PowerPoint Presentation</vt:lpstr>
      <vt:lpstr>PowerPoint Presentation</vt:lpstr>
      <vt:lpstr>PowerPoint Presentation</vt:lpstr>
      <vt:lpstr>PowerPoint Presentation</vt:lpstr>
      <vt:lpstr>总结：</vt:lpstr>
      <vt:lpstr>任务三：合作探究，品语言魅力</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戏剧语言：丰富的潜台词</vt:lpstr>
      <vt:lpstr>戏剧语言：丰富的潜台词</vt:lpstr>
      <vt:lpstr>戏剧语言：丰富的潜台词</vt:lpstr>
      <vt:lpstr>戏剧语言：富有动作性——推动戏剧冲突</vt:lpstr>
      <vt:lpstr>戏剧语言：富有动作性</vt:lpstr>
      <vt:lpstr>富有“京味”（动听易懂，具有地域色彩）</vt:lpstr>
      <vt:lpstr>PowerPoint Presentation</vt:lpstr>
      <vt:lpstr>PowerPoint Presentation</vt:lpstr>
      <vt:lpstr>总结</vt:lpstr>
      <vt:lpstr>任务四：合作探究，品艺术魅力</vt:lpstr>
      <vt:lpstr>       《茶馆》第一幕，被曹禺称誉为“古今中外罕见的第一幕”，在结构安排上有何特点?                                                                                                                                                                </vt:lpstr>
      <vt:lpstr>PowerPoint Presentation</vt:lpstr>
      <vt:lpstr>PowerPoint Presentation</vt:lpstr>
      <vt:lpstr>PowerPoint Presentation</vt:lpstr>
      <vt:lpstr>PowerPoint Presentation</vt:lpstr>
      <vt:lpstr>PowerPoint Presentation</vt:lpstr>
      <vt:lpstr>作业：</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2023-07-09T08:51:30.488</cp:lastPrinted>
  <dcterms:created xsi:type="dcterms:W3CDTF">2023-07-09T08:51:30Z</dcterms:created>
  <dcterms:modified xsi:type="dcterms:W3CDTF">2023-07-09T00:51:30Z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