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1227" r:id="rId3"/>
    <p:sldId id="1228" r:id="rId4"/>
    <p:sldId id="1229" r:id="rId5"/>
    <p:sldId id="1230" r:id="rId6"/>
    <p:sldId id="1231" r:id="rId7"/>
    <p:sldId id="1232" r:id="rId8"/>
    <p:sldId id="1233" r:id="rId9"/>
    <p:sldId id="1234" r:id="rId10"/>
    <p:sldId id="1235" r:id="rId11"/>
    <p:sldId id="1236" r:id="rId12"/>
    <p:sldId id="1237" r:id="rId13"/>
    <p:sldId id="1238" r:id="rId14"/>
    <p:sldId id="1239" r:id="rId15"/>
    <p:sldId id="1240" r:id="rId16"/>
    <p:sldId id="1241" r:id="rId17"/>
    <p:sldId id="1242" r:id="rId18"/>
    <p:sldId id="1243" r:id="rId19"/>
    <p:sldId id="1244" r:id="rId20"/>
    <p:sldId id="1245" r:id="rId21"/>
    <p:sldId id="1246" r:id="rId22"/>
    <p:sldId id="1247" r:id="rId23"/>
    <p:sldId id="1248" r:id="rId24"/>
    <p:sldId id="1249" r:id="rId25"/>
    <p:sldId id="1250" r:id="rId26"/>
    <p:sldId id="1251" r:id="rId27"/>
    <p:sldId id="1252" r:id="rId28"/>
    <p:sldId id="1253" r:id="rId29"/>
    <p:sldId id="1254" r:id="rId30"/>
    <p:sldId id="1255" r:id="rId31"/>
    <p:sldId id="1256" r:id="rId32"/>
    <p:sldId id="1257" r:id="rId33"/>
    <p:sldId id="1258" r:id="rId34"/>
    <p:sldId id="1259" r:id="rId35"/>
    <p:sldId id="1260" r:id="rId36"/>
    <p:sldId id="1261" r:id="rId37"/>
    <p:sldId id="1262" r:id="rId38"/>
    <p:sldId id="1263" r:id="rId39"/>
    <p:sldId id="1264" r:id="rId40"/>
    <p:sldId id="1265" r:id="rId41"/>
    <p:sldId id="1266" r:id="rId42"/>
    <p:sldId id="1267" r:id="rId43"/>
    <p:sldId id="1268" r:id="rId44"/>
    <p:sldId id="1269" r:id="rId45"/>
    <p:sldId id="1270" r:id="rId46"/>
    <p:sldId id="1271" r:id="rId47"/>
    <p:sldId id="1272" r:id="rId48"/>
    <p:sldId id="1273" r:id="rId49"/>
    <p:sldId id="1274" r:id="rId50"/>
    <p:sldId id="1275" r:id="rId51"/>
    <p:sldId id="1276" r:id="rId52"/>
    <p:sldId id="1277" r:id="rId53"/>
    <p:sldId id="1278" r:id="rId54"/>
    <p:sldId id="1279" r:id="rId55"/>
    <p:sldId id="1280" r:id="rId56"/>
    <p:sldId id="1281" r:id="rId57"/>
    <p:sldId id="1282" r:id="rId58"/>
    <p:sldId id="1283" r:id="rId59"/>
    <p:sldId id="1284" r:id="rId60"/>
    <p:sldId id="1285" r:id="rId61"/>
    <p:sldId id="1286" r:id="rId62"/>
    <p:sldId id="1287" r:id="rId63"/>
    <p:sldId id="1288" r:id="rId64"/>
    <p:sldId id="1289" r:id="rId65"/>
    <p:sldId id="1290" r:id="rId66"/>
    <p:sldId id="1291" r:id="rId67"/>
    <p:sldId id="1292" r:id="rId68"/>
    <p:sldId id="1293" r:id="rId69"/>
    <p:sldId id="1294" r:id="rId70"/>
    <p:sldId id="1295" r:id="rId71"/>
    <p:sldId id="1296" r:id="rId72"/>
    <p:sldId id="1297" r:id="rId73"/>
    <p:sldId id="1298" r:id="rId74"/>
    <p:sldId id="1299" r:id="rId75"/>
    <p:sldId id="1300" r:id="rId76"/>
    <p:sldId id="1301" r:id="rId77"/>
    <p:sldId id="1302" r:id="rId78"/>
    <p:sldId id="1303" r:id="rId79"/>
    <p:sldId id="1304" r:id="rId80"/>
    <p:sldId id="1305" r:id="rId81"/>
    <p:sldId id="1306" r:id="rId82"/>
    <p:sldId id="1307" r:id="rId83"/>
    <p:sldId id="1308" r:id="rId84"/>
    <p:sldId id="1309" r:id="rId85"/>
    <p:sldId id="1310" r:id="rId86"/>
    <p:sldId id="1311" r:id="rId87"/>
    <p:sldId id="1312" r:id="rId88"/>
    <p:sldId id="1313" r:id="rId89"/>
    <p:sldId id="1314" r:id="rId90"/>
    <p:sldId id="1315" r:id="rId91"/>
    <p:sldId id="1316" r:id="rId92"/>
    <p:sldId id="1317" r:id="rId93"/>
    <p:sldId id="1318" r:id="rId94"/>
    <p:sldId id="1319" r:id="rId95"/>
    <p:sldId id="1320" r:id="rId96"/>
  </p:sldIdLst>
  <p:sldSz cx="9144000" cy="6858000" type="screen4x3"/>
  <p:notesSz cx="6858000" cy="9144000"/>
  <p:custDataLst>
    <p:tags r:id="rId9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389"/>
    <a:srgbClr val="E75E22"/>
    <a:srgbClr val="FFEDAB"/>
    <a:srgbClr val="E20000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550" autoAdjust="0"/>
  </p:normalViewPr>
  <p:slideViewPr>
    <p:cSldViewPr>
      <p:cViewPr varScale="1">
        <p:scale>
          <a:sx n="93" d="100"/>
          <a:sy n="93" d="100"/>
        </p:scale>
        <p:origin x="1314" y="90"/>
      </p:cViewPr>
      <p:guideLst>
        <p:guide orient="horz" pos="845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00" Type="http://schemas.openxmlformats.org/officeDocument/2006/relationships/theme" Target="theme/theme1.xml" /><Relationship Id="rId101" Type="http://schemas.openxmlformats.org/officeDocument/2006/relationships/tableStyles" Target="tableStyles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slide" Target="slides/slide57.xml" /><Relationship Id="rId6" Type="http://schemas.openxmlformats.org/officeDocument/2006/relationships/slide" Target="slides/slide4.xml" /><Relationship Id="rId60" Type="http://schemas.openxmlformats.org/officeDocument/2006/relationships/slide" Target="slides/slide58.xml" /><Relationship Id="rId61" Type="http://schemas.openxmlformats.org/officeDocument/2006/relationships/slide" Target="slides/slide59.xml" /><Relationship Id="rId62" Type="http://schemas.openxmlformats.org/officeDocument/2006/relationships/slide" Target="slides/slide60.xml" /><Relationship Id="rId63" Type="http://schemas.openxmlformats.org/officeDocument/2006/relationships/slide" Target="slides/slide61.xml" /><Relationship Id="rId64" Type="http://schemas.openxmlformats.org/officeDocument/2006/relationships/slide" Target="slides/slide62.xml" /><Relationship Id="rId65" Type="http://schemas.openxmlformats.org/officeDocument/2006/relationships/slide" Target="slides/slide63.xml" /><Relationship Id="rId66" Type="http://schemas.openxmlformats.org/officeDocument/2006/relationships/slide" Target="slides/slide64.xml" /><Relationship Id="rId67" Type="http://schemas.openxmlformats.org/officeDocument/2006/relationships/slide" Target="slides/slide65.xml" /><Relationship Id="rId68" Type="http://schemas.openxmlformats.org/officeDocument/2006/relationships/slide" Target="slides/slide66.xml" /><Relationship Id="rId69" Type="http://schemas.openxmlformats.org/officeDocument/2006/relationships/slide" Target="slides/slide67.xml" /><Relationship Id="rId7" Type="http://schemas.openxmlformats.org/officeDocument/2006/relationships/slide" Target="slides/slide5.xml" /><Relationship Id="rId70" Type="http://schemas.openxmlformats.org/officeDocument/2006/relationships/slide" Target="slides/slide68.xml" /><Relationship Id="rId71" Type="http://schemas.openxmlformats.org/officeDocument/2006/relationships/slide" Target="slides/slide69.xml" /><Relationship Id="rId72" Type="http://schemas.openxmlformats.org/officeDocument/2006/relationships/slide" Target="slides/slide70.xml" /><Relationship Id="rId73" Type="http://schemas.openxmlformats.org/officeDocument/2006/relationships/slide" Target="slides/slide71.xml" /><Relationship Id="rId74" Type="http://schemas.openxmlformats.org/officeDocument/2006/relationships/slide" Target="slides/slide72.xml" /><Relationship Id="rId75" Type="http://schemas.openxmlformats.org/officeDocument/2006/relationships/slide" Target="slides/slide73.xml" /><Relationship Id="rId76" Type="http://schemas.openxmlformats.org/officeDocument/2006/relationships/slide" Target="slides/slide74.xml" /><Relationship Id="rId77" Type="http://schemas.openxmlformats.org/officeDocument/2006/relationships/slide" Target="slides/slide75.xml" /><Relationship Id="rId78" Type="http://schemas.openxmlformats.org/officeDocument/2006/relationships/slide" Target="slides/slide76.xml" /><Relationship Id="rId79" Type="http://schemas.openxmlformats.org/officeDocument/2006/relationships/slide" Target="slides/slide77.xml" /><Relationship Id="rId8" Type="http://schemas.openxmlformats.org/officeDocument/2006/relationships/slide" Target="slides/slide6.xml" /><Relationship Id="rId80" Type="http://schemas.openxmlformats.org/officeDocument/2006/relationships/slide" Target="slides/slide78.xml" /><Relationship Id="rId81" Type="http://schemas.openxmlformats.org/officeDocument/2006/relationships/slide" Target="slides/slide79.xml" /><Relationship Id="rId82" Type="http://schemas.openxmlformats.org/officeDocument/2006/relationships/slide" Target="slides/slide80.xml" /><Relationship Id="rId83" Type="http://schemas.openxmlformats.org/officeDocument/2006/relationships/slide" Target="slides/slide81.xml" /><Relationship Id="rId84" Type="http://schemas.openxmlformats.org/officeDocument/2006/relationships/slide" Target="slides/slide82.xml" /><Relationship Id="rId85" Type="http://schemas.openxmlformats.org/officeDocument/2006/relationships/slide" Target="slides/slide83.xml" /><Relationship Id="rId86" Type="http://schemas.openxmlformats.org/officeDocument/2006/relationships/slide" Target="slides/slide84.xml" /><Relationship Id="rId87" Type="http://schemas.openxmlformats.org/officeDocument/2006/relationships/slide" Target="slides/slide85.xml" /><Relationship Id="rId88" Type="http://schemas.openxmlformats.org/officeDocument/2006/relationships/slide" Target="slides/slide86.xml" /><Relationship Id="rId89" Type="http://schemas.openxmlformats.org/officeDocument/2006/relationships/slide" Target="slides/slide87.xml" /><Relationship Id="rId9" Type="http://schemas.openxmlformats.org/officeDocument/2006/relationships/slide" Target="slides/slide7.xml" /><Relationship Id="rId90" Type="http://schemas.openxmlformats.org/officeDocument/2006/relationships/slide" Target="slides/slide88.xml" /><Relationship Id="rId91" Type="http://schemas.openxmlformats.org/officeDocument/2006/relationships/slide" Target="slides/slide89.xml" /><Relationship Id="rId92" Type="http://schemas.openxmlformats.org/officeDocument/2006/relationships/slide" Target="slides/slide90.xml" /><Relationship Id="rId93" Type="http://schemas.openxmlformats.org/officeDocument/2006/relationships/slide" Target="slides/slide91.xml" /><Relationship Id="rId94" Type="http://schemas.openxmlformats.org/officeDocument/2006/relationships/slide" Target="slides/slide92.xml" /><Relationship Id="rId95" Type="http://schemas.openxmlformats.org/officeDocument/2006/relationships/slide" Target="slides/slide93.xml" /><Relationship Id="rId96" Type="http://schemas.openxmlformats.org/officeDocument/2006/relationships/slide" Target="slides/slide94.xml" /><Relationship Id="rId97" Type="http://schemas.openxmlformats.org/officeDocument/2006/relationships/tags" Target="tags/tag63.xml" /><Relationship Id="rId98" Type="http://schemas.openxmlformats.org/officeDocument/2006/relationships/presProps" Target="presProps.xml" /><Relationship Id="rId99" Type="http://schemas.openxmlformats.org/officeDocument/2006/relationships/viewProps" Target="viewProps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emf" /></Relationships>
</file>

<file path=ppt/drawings/_rels/vmlDrawing10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emf" /></Relationships>
</file>

<file path=ppt/drawings/_rels/vmlDrawing1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emf" /></Relationships>
</file>

<file path=ppt/drawings/_rels/vmlDrawing1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emf" /></Relationships>
</file>

<file path=ppt/drawings/_rels/vmlDrawing1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5.emf" /></Relationships>
</file>

<file path=ppt/drawings/_rels/vmlDrawing1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6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e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e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emf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emf" /></Relationships>
</file>

<file path=ppt/drawings/_rels/vmlDrawing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emf" /></Relationships>
</file>

<file path=ppt/drawings/_rels/vmlDrawing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emf" /></Relationships>
</file>

<file path=ppt/drawings/_rels/vmlDrawing8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emf" /></Relationships>
</file>

<file path=ppt/drawings/_rels/vmlDrawing9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4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4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4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4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4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4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_rels/notesSlide4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7.xml" /><Relationship Id="rId2" Type="http://schemas.openxmlformats.org/officeDocument/2006/relationships/notesMaster" Target="../notesMasters/notesMaster1.xml" /></Relationships>
</file>

<file path=ppt/notesSlides/_rels/notesSlide4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8.xml" /><Relationship Id="rId2" Type="http://schemas.openxmlformats.org/officeDocument/2006/relationships/notesMaster" Target="../notesMasters/notesMaster1.xml" /></Relationships>
</file>

<file path=ppt/notesSlides/_rels/notesSlide4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9.xml" /><Relationship Id="rId2" Type="http://schemas.openxmlformats.org/officeDocument/2006/relationships/notesMaster" Target="../notesMasters/notesMaster1.xml" /></Relationships>
</file>

<file path=ppt/notesSlides/_rels/notesSlide4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5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1.xml" /><Relationship Id="rId2" Type="http://schemas.openxmlformats.org/officeDocument/2006/relationships/notesMaster" Target="../notesMasters/notesMaster1.xml" /></Relationships>
</file>

<file path=ppt/notesSlides/_rels/notesSlide5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2.xml" /><Relationship Id="rId2" Type="http://schemas.openxmlformats.org/officeDocument/2006/relationships/notesMaster" Target="../notesMasters/notesMaster1.xml" /></Relationships>
</file>

<file path=ppt/notesSlides/_rels/notesSlide5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3.xml" /><Relationship Id="rId2" Type="http://schemas.openxmlformats.org/officeDocument/2006/relationships/notesMaster" Target="../notesMasters/notesMaster1.xml" /></Relationships>
</file>

<file path=ppt/notesSlides/_rels/notesSlide5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4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49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52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53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54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0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_rels/slideLayout9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0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8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8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9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9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9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9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5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5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5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5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5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5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5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5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6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6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6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6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6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6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6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6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2pPr>
            <a:lvl3pPr eaLnBrk="1" fontAlgn="auto" latinLnBrk="0" hangingPunct="1">
              <a:buFont typeface="Arial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6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6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7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7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7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7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7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7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7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7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7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7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8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8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8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8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8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8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8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8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00" Type="http://schemas.openxmlformats.org/officeDocument/2006/relationships/slideLayout" Target="../slideLayouts/slideLayout100.xml" /><Relationship Id="rId101" Type="http://schemas.openxmlformats.org/officeDocument/2006/relationships/slideLayout" Target="../slideLayouts/slideLayout101.xml" /><Relationship Id="rId102" Type="http://schemas.openxmlformats.org/officeDocument/2006/relationships/slideLayout" Target="../slideLayouts/slideLayout102.xml" /><Relationship Id="rId103" Type="http://schemas.openxmlformats.org/officeDocument/2006/relationships/slideLayout" Target="../slideLayouts/slideLayout103.xml" /><Relationship Id="rId104" Type="http://schemas.openxmlformats.org/officeDocument/2006/relationships/slideLayout" Target="../slideLayouts/slideLayout104.xml" /><Relationship Id="rId105" Type="http://schemas.openxmlformats.org/officeDocument/2006/relationships/slideLayout" Target="../slideLayouts/slideLayout105.xml" /><Relationship Id="rId106" Type="http://schemas.openxmlformats.org/officeDocument/2006/relationships/tags" Target="../tags/tag57.xml" /><Relationship Id="rId107" Type="http://schemas.openxmlformats.org/officeDocument/2006/relationships/tags" Target="../tags/tag58.xml" /><Relationship Id="rId108" Type="http://schemas.openxmlformats.org/officeDocument/2006/relationships/tags" Target="../tags/tag59.xml" /><Relationship Id="rId109" Type="http://schemas.openxmlformats.org/officeDocument/2006/relationships/tags" Target="../tags/tag60.xml" /><Relationship Id="rId11" Type="http://schemas.openxmlformats.org/officeDocument/2006/relationships/slideLayout" Target="../slideLayouts/slideLayout11.xml" /><Relationship Id="rId110" Type="http://schemas.openxmlformats.org/officeDocument/2006/relationships/tags" Target="../tags/tag61.xml" /><Relationship Id="rId111" Type="http://schemas.openxmlformats.org/officeDocument/2006/relationships/tags" Target="../tags/tag62.xml" /><Relationship Id="rId112" Type="http://schemas.openxmlformats.org/officeDocument/2006/relationships/theme" Target="../theme/theme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slideLayout" Target="../slideLayouts/slideLayout34.xml" /><Relationship Id="rId35" Type="http://schemas.openxmlformats.org/officeDocument/2006/relationships/slideLayout" Target="../slideLayouts/slideLayout35.xml" /><Relationship Id="rId36" Type="http://schemas.openxmlformats.org/officeDocument/2006/relationships/slideLayout" Target="../slideLayouts/slideLayout36.xml" /><Relationship Id="rId37" Type="http://schemas.openxmlformats.org/officeDocument/2006/relationships/slideLayout" Target="../slideLayouts/slideLayout37.xml" /><Relationship Id="rId38" Type="http://schemas.openxmlformats.org/officeDocument/2006/relationships/slideLayout" Target="../slideLayouts/slideLayout38.xml" /><Relationship Id="rId39" Type="http://schemas.openxmlformats.org/officeDocument/2006/relationships/slideLayout" Target="../slideLayouts/slideLayout39.xml" /><Relationship Id="rId4" Type="http://schemas.openxmlformats.org/officeDocument/2006/relationships/slideLayout" Target="../slideLayouts/slideLayout4.xml" /><Relationship Id="rId40" Type="http://schemas.openxmlformats.org/officeDocument/2006/relationships/slideLayout" Target="../slideLayouts/slideLayout40.xml" /><Relationship Id="rId41" Type="http://schemas.openxmlformats.org/officeDocument/2006/relationships/slideLayout" Target="../slideLayouts/slideLayout41.xml" /><Relationship Id="rId42" Type="http://schemas.openxmlformats.org/officeDocument/2006/relationships/slideLayout" Target="../slideLayouts/slideLayout42.xml" /><Relationship Id="rId43" Type="http://schemas.openxmlformats.org/officeDocument/2006/relationships/slideLayout" Target="../slideLayouts/slideLayout43.xml" /><Relationship Id="rId44" Type="http://schemas.openxmlformats.org/officeDocument/2006/relationships/slideLayout" Target="../slideLayouts/slideLayout44.xml" /><Relationship Id="rId45" Type="http://schemas.openxmlformats.org/officeDocument/2006/relationships/slideLayout" Target="../slideLayouts/slideLayout45.xml" /><Relationship Id="rId46" Type="http://schemas.openxmlformats.org/officeDocument/2006/relationships/slideLayout" Target="../slideLayouts/slideLayout46.xml" /><Relationship Id="rId47" Type="http://schemas.openxmlformats.org/officeDocument/2006/relationships/slideLayout" Target="../slideLayouts/slideLayout47.xml" /><Relationship Id="rId48" Type="http://schemas.openxmlformats.org/officeDocument/2006/relationships/slideLayout" Target="../slideLayouts/slideLayout48.xml" /><Relationship Id="rId49" Type="http://schemas.openxmlformats.org/officeDocument/2006/relationships/slideLayout" Target="../slideLayouts/slideLayout49.xml" /><Relationship Id="rId5" Type="http://schemas.openxmlformats.org/officeDocument/2006/relationships/slideLayout" Target="../slideLayouts/slideLayout5.xml" /><Relationship Id="rId50" Type="http://schemas.openxmlformats.org/officeDocument/2006/relationships/slideLayout" Target="../slideLayouts/slideLayout50.xml" /><Relationship Id="rId51" Type="http://schemas.openxmlformats.org/officeDocument/2006/relationships/slideLayout" Target="../slideLayouts/slideLayout51.xml" /><Relationship Id="rId52" Type="http://schemas.openxmlformats.org/officeDocument/2006/relationships/slideLayout" Target="../slideLayouts/slideLayout52.xml" /><Relationship Id="rId53" Type="http://schemas.openxmlformats.org/officeDocument/2006/relationships/slideLayout" Target="../slideLayouts/slideLayout53.xml" /><Relationship Id="rId54" Type="http://schemas.openxmlformats.org/officeDocument/2006/relationships/slideLayout" Target="../slideLayouts/slideLayout54.xml" /><Relationship Id="rId55" Type="http://schemas.openxmlformats.org/officeDocument/2006/relationships/slideLayout" Target="../slideLayouts/slideLayout55.xml" /><Relationship Id="rId56" Type="http://schemas.openxmlformats.org/officeDocument/2006/relationships/slideLayout" Target="../slideLayouts/slideLayout56.xml" /><Relationship Id="rId57" Type="http://schemas.openxmlformats.org/officeDocument/2006/relationships/slideLayout" Target="../slideLayouts/slideLayout57.xml" /><Relationship Id="rId58" Type="http://schemas.openxmlformats.org/officeDocument/2006/relationships/slideLayout" Target="../slideLayouts/slideLayout58.xml" /><Relationship Id="rId59" Type="http://schemas.openxmlformats.org/officeDocument/2006/relationships/slideLayout" Target="../slideLayouts/slideLayout59.xml" /><Relationship Id="rId6" Type="http://schemas.openxmlformats.org/officeDocument/2006/relationships/slideLayout" Target="../slideLayouts/slideLayout6.xml" /><Relationship Id="rId60" Type="http://schemas.openxmlformats.org/officeDocument/2006/relationships/slideLayout" Target="../slideLayouts/slideLayout60.xml" /><Relationship Id="rId61" Type="http://schemas.openxmlformats.org/officeDocument/2006/relationships/slideLayout" Target="../slideLayouts/slideLayout61.xml" /><Relationship Id="rId62" Type="http://schemas.openxmlformats.org/officeDocument/2006/relationships/slideLayout" Target="../slideLayouts/slideLayout62.xml" /><Relationship Id="rId63" Type="http://schemas.openxmlformats.org/officeDocument/2006/relationships/slideLayout" Target="../slideLayouts/slideLayout63.xml" /><Relationship Id="rId64" Type="http://schemas.openxmlformats.org/officeDocument/2006/relationships/slideLayout" Target="../slideLayouts/slideLayout64.xml" /><Relationship Id="rId65" Type="http://schemas.openxmlformats.org/officeDocument/2006/relationships/slideLayout" Target="../slideLayouts/slideLayout65.xml" /><Relationship Id="rId66" Type="http://schemas.openxmlformats.org/officeDocument/2006/relationships/slideLayout" Target="../slideLayouts/slideLayout66.xml" /><Relationship Id="rId67" Type="http://schemas.openxmlformats.org/officeDocument/2006/relationships/slideLayout" Target="../slideLayouts/slideLayout67.xml" /><Relationship Id="rId68" Type="http://schemas.openxmlformats.org/officeDocument/2006/relationships/slideLayout" Target="../slideLayouts/slideLayout68.xml" /><Relationship Id="rId69" Type="http://schemas.openxmlformats.org/officeDocument/2006/relationships/slideLayout" Target="../slideLayouts/slideLayout69.xml" /><Relationship Id="rId7" Type="http://schemas.openxmlformats.org/officeDocument/2006/relationships/slideLayout" Target="../slideLayouts/slideLayout7.xml" /><Relationship Id="rId70" Type="http://schemas.openxmlformats.org/officeDocument/2006/relationships/slideLayout" Target="../slideLayouts/slideLayout70.xml" /><Relationship Id="rId71" Type="http://schemas.openxmlformats.org/officeDocument/2006/relationships/slideLayout" Target="../slideLayouts/slideLayout71.xml" /><Relationship Id="rId72" Type="http://schemas.openxmlformats.org/officeDocument/2006/relationships/slideLayout" Target="../slideLayouts/slideLayout72.xml" /><Relationship Id="rId73" Type="http://schemas.openxmlformats.org/officeDocument/2006/relationships/slideLayout" Target="../slideLayouts/slideLayout73.xml" /><Relationship Id="rId74" Type="http://schemas.openxmlformats.org/officeDocument/2006/relationships/slideLayout" Target="../slideLayouts/slideLayout74.xml" /><Relationship Id="rId75" Type="http://schemas.openxmlformats.org/officeDocument/2006/relationships/slideLayout" Target="../slideLayouts/slideLayout75.xml" /><Relationship Id="rId76" Type="http://schemas.openxmlformats.org/officeDocument/2006/relationships/slideLayout" Target="../slideLayouts/slideLayout76.xml" /><Relationship Id="rId77" Type="http://schemas.openxmlformats.org/officeDocument/2006/relationships/slideLayout" Target="../slideLayouts/slideLayout77.xml" /><Relationship Id="rId78" Type="http://schemas.openxmlformats.org/officeDocument/2006/relationships/slideLayout" Target="../slideLayouts/slideLayout78.xml" /><Relationship Id="rId79" Type="http://schemas.openxmlformats.org/officeDocument/2006/relationships/slideLayout" Target="../slideLayouts/slideLayout79.xml" /><Relationship Id="rId8" Type="http://schemas.openxmlformats.org/officeDocument/2006/relationships/slideLayout" Target="../slideLayouts/slideLayout8.xml" /><Relationship Id="rId80" Type="http://schemas.openxmlformats.org/officeDocument/2006/relationships/slideLayout" Target="../slideLayouts/slideLayout80.xml" /><Relationship Id="rId81" Type="http://schemas.openxmlformats.org/officeDocument/2006/relationships/slideLayout" Target="../slideLayouts/slideLayout81.xml" /><Relationship Id="rId82" Type="http://schemas.openxmlformats.org/officeDocument/2006/relationships/slideLayout" Target="../slideLayouts/slideLayout82.xml" /><Relationship Id="rId83" Type="http://schemas.openxmlformats.org/officeDocument/2006/relationships/slideLayout" Target="../slideLayouts/slideLayout83.xml" /><Relationship Id="rId84" Type="http://schemas.openxmlformats.org/officeDocument/2006/relationships/slideLayout" Target="../slideLayouts/slideLayout84.xml" /><Relationship Id="rId85" Type="http://schemas.openxmlformats.org/officeDocument/2006/relationships/slideLayout" Target="../slideLayouts/slideLayout85.xml" /><Relationship Id="rId86" Type="http://schemas.openxmlformats.org/officeDocument/2006/relationships/slideLayout" Target="../slideLayouts/slideLayout86.xml" /><Relationship Id="rId87" Type="http://schemas.openxmlformats.org/officeDocument/2006/relationships/slideLayout" Target="../slideLayouts/slideLayout87.xml" /><Relationship Id="rId88" Type="http://schemas.openxmlformats.org/officeDocument/2006/relationships/slideLayout" Target="../slideLayouts/slideLayout88.xml" /><Relationship Id="rId89" Type="http://schemas.openxmlformats.org/officeDocument/2006/relationships/slideLayout" Target="../slideLayouts/slideLayout89.xml" /><Relationship Id="rId9" Type="http://schemas.openxmlformats.org/officeDocument/2006/relationships/slideLayout" Target="../slideLayouts/slideLayout9.xml" /><Relationship Id="rId90" Type="http://schemas.openxmlformats.org/officeDocument/2006/relationships/slideLayout" Target="../slideLayouts/slideLayout90.xml" /><Relationship Id="rId91" Type="http://schemas.openxmlformats.org/officeDocument/2006/relationships/slideLayout" Target="../slideLayouts/slideLayout91.xml" /><Relationship Id="rId92" Type="http://schemas.openxmlformats.org/officeDocument/2006/relationships/slideLayout" Target="../slideLayouts/slideLayout92.xml" /><Relationship Id="rId93" Type="http://schemas.openxmlformats.org/officeDocument/2006/relationships/slideLayout" Target="../slideLayouts/slideLayout93.xml" /><Relationship Id="rId94" Type="http://schemas.openxmlformats.org/officeDocument/2006/relationships/slideLayout" Target="../slideLayouts/slideLayout94.xml" /><Relationship Id="rId95" Type="http://schemas.openxmlformats.org/officeDocument/2006/relationships/slideLayout" Target="../slideLayouts/slideLayout95.xml" /><Relationship Id="rId96" Type="http://schemas.openxmlformats.org/officeDocument/2006/relationships/slideLayout" Target="../slideLayouts/slideLayout96.xml" /><Relationship Id="rId97" Type="http://schemas.openxmlformats.org/officeDocument/2006/relationships/slideLayout" Target="../slideLayouts/slideLayout97.xml" /><Relationship Id="rId98" Type="http://schemas.openxmlformats.org/officeDocument/2006/relationships/slideLayout" Target="../slideLayouts/slideLayout98.xml" /><Relationship Id="rId99" Type="http://schemas.openxmlformats.org/officeDocument/2006/relationships/slideLayout" Target="../slideLayouts/slideLayout9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06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07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08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09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10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1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  <p:sldLayoutId id="2147483728" r:id="rId80"/>
    <p:sldLayoutId id="2147483729" r:id="rId81"/>
    <p:sldLayoutId id="2147483730" r:id="rId82"/>
    <p:sldLayoutId id="2147483731" r:id="rId83"/>
    <p:sldLayoutId id="2147483732" r:id="rId84"/>
    <p:sldLayoutId id="2147483733" r:id="rId85"/>
    <p:sldLayoutId id="2147483734" r:id="rId86"/>
    <p:sldLayoutId id="2147483735" r:id="rId87"/>
    <p:sldLayoutId id="2147483736" r:id="rId88"/>
    <p:sldLayoutId id="2147483737" r:id="rId89"/>
    <p:sldLayoutId id="2147483738" r:id="rId90"/>
    <p:sldLayoutId id="2147483739" r:id="rId91"/>
    <p:sldLayoutId id="2147483740" r:id="rId92"/>
    <p:sldLayoutId id="2147483741" r:id="rId93"/>
    <p:sldLayoutId id="2147483742" r:id="rId94"/>
    <p:sldLayoutId id="2147483743" r:id="rId95"/>
    <p:sldLayoutId id="2147483744" r:id="rId96"/>
    <p:sldLayoutId id="2147483745" r:id="rId97"/>
    <p:sldLayoutId id="2147483746" r:id="rId98"/>
    <p:sldLayoutId id="2147483747" r:id="rId99"/>
    <p:sldLayoutId id="2147483748" r:id="rId100"/>
    <p:sldLayoutId id="2147483749" r:id="rId101"/>
    <p:sldLayoutId id="2147483750" r:id="rId102"/>
    <p:sldLayoutId id="2147483751" r:id="rId103"/>
    <p:sldLayoutId id="2147483752" r:id="rId104"/>
    <p:sldLayoutId id="2147483753" r:id="rId105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notesSlide" Target="../notesSlides/notesSlide1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notesSlide" Target="../notesSlides/notesSlide1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notesSlide" Target="../notesSlides/notesSlide1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notesSlide" Target="../notesSlides/notesSlide1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notesSlide" Target="../notesSlides/notesSlide16.xml" /><Relationship Id="rId3" Type="http://schemas.openxmlformats.org/officeDocument/2006/relationships/slide" Target="slide1.xml" TargetMode="In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17.xml" /><Relationship Id="rId3" Type="http://schemas.openxmlformats.org/officeDocument/2006/relationships/slide" Target="slide1.xml" TargetMode="Interna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notesSlide" Target="../notesSlides/notesSlide18.xml" /><Relationship Id="rId3" Type="http://schemas.openxmlformats.org/officeDocument/2006/relationships/slide" Target="slide1.xml" TargetMode="Interna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notesSlide" Target="../notesSlides/notesSlide19.xml" /><Relationship Id="rId3" Type="http://schemas.openxmlformats.org/officeDocument/2006/relationships/slide" Target="slide1.xml" TargetMode="Interna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notesSlide" Target="../notesSlides/notesSlide20.xml" /><Relationship Id="rId3" Type="http://schemas.openxmlformats.org/officeDocument/2006/relationships/slide" Target="slide1.xml" TargetMode="Internal" /><Relationship Id="rId4" Type="http://schemas.openxmlformats.org/officeDocument/2006/relationships/package" Target="../embeddings/Document1.docx" TargetMode="Internal" /><Relationship Id="rId5" Type="http://schemas.openxmlformats.org/officeDocument/2006/relationships/image" Target="../media/image2.emf" /><Relationship Id="rId6" Type="http://schemas.openxmlformats.org/officeDocument/2006/relationships/vmlDrawing" Target="../drawings/vmlDrawing1.v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notesSlide" Target="../notesSlides/notesSlide21.xml" /><Relationship Id="rId3" Type="http://schemas.openxmlformats.org/officeDocument/2006/relationships/slide" Target="slide1.xml" TargetMode="Interna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2" Type="http://schemas.openxmlformats.org/officeDocument/2006/relationships/notesSlide" Target="../notesSlides/notesSlide22.xml" /><Relationship Id="rId3" Type="http://schemas.openxmlformats.org/officeDocument/2006/relationships/slide" Target="slide1.xml" TargetMode="Interna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23.xml" /><Relationship Id="rId3" Type="http://schemas.openxmlformats.org/officeDocument/2006/relationships/slide" Target="slide1.xml" TargetMode="Interna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notesSlide" Target="../notesSlides/notesSlide24.xml" /><Relationship Id="rId3" Type="http://schemas.openxmlformats.org/officeDocument/2006/relationships/slide" Target="slide1.xml" TargetMode="Interna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notesSlide" Target="../notesSlides/notesSlide25.xml" /><Relationship Id="rId3" Type="http://schemas.openxmlformats.org/officeDocument/2006/relationships/slide" Target="slide1.xml" TargetMode="Interna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2" Type="http://schemas.openxmlformats.org/officeDocument/2006/relationships/notesSlide" Target="../notesSlides/notesSlide26.xml" /><Relationship Id="rId3" Type="http://schemas.openxmlformats.org/officeDocument/2006/relationships/slide" Target="slide1.xml" TargetMode="Internal" /><Relationship Id="rId4" Type="http://schemas.openxmlformats.org/officeDocument/2006/relationships/package" Target="../embeddings/Document2.docx" TargetMode="Internal" /><Relationship Id="rId5" Type="http://schemas.openxmlformats.org/officeDocument/2006/relationships/image" Target="../media/image3.emf" /><Relationship Id="rId6" Type="http://schemas.openxmlformats.org/officeDocument/2006/relationships/vmlDrawing" Target="../drawings/vmlDrawing2.v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notesSlide" Target="../notesSlides/notesSlide27.xml" /><Relationship Id="rId3" Type="http://schemas.openxmlformats.org/officeDocument/2006/relationships/slide" Target="slide1.xml" TargetMode="Internal" /><Relationship Id="rId4" Type="http://schemas.openxmlformats.org/officeDocument/2006/relationships/package" Target="../embeddings/Document3.docx" TargetMode="Internal" /><Relationship Id="rId5" Type="http://schemas.openxmlformats.org/officeDocument/2006/relationships/image" Target="../media/image4.emf" /><Relationship Id="rId6" Type="http://schemas.openxmlformats.org/officeDocument/2006/relationships/vmlDrawing" Target="../drawings/vmlDrawing3.v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notesSlide" Target="../notesSlides/notesSlide28.xml" /><Relationship Id="rId3" Type="http://schemas.openxmlformats.org/officeDocument/2006/relationships/slide" Target="slide1.xml" TargetMode="Internal" /><Relationship Id="rId4" Type="http://schemas.openxmlformats.org/officeDocument/2006/relationships/package" Target="../embeddings/Document4.docx" TargetMode="Internal" /><Relationship Id="rId5" Type="http://schemas.openxmlformats.org/officeDocument/2006/relationships/image" Target="../media/image5.emf" /><Relationship Id="rId6" Type="http://schemas.openxmlformats.org/officeDocument/2006/relationships/vmlDrawing" Target="../drawings/vmlDrawing4.v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notesSlide" Target="../notesSlides/notesSlide29.xml" /><Relationship Id="rId3" Type="http://schemas.openxmlformats.org/officeDocument/2006/relationships/slide" Target="slide1.xml" TargetMode="Internal" /><Relationship Id="rId4" Type="http://schemas.openxmlformats.org/officeDocument/2006/relationships/package" Target="../embeddings/Document5.docx" TargetMode="Internal" /><Relationship Id="rId5" Type="http://schemas.openxmlformats.org/officeDocument/2006/relationships/image" Target="../media/image6.emf" /><Relationship Id="rId6" Type="http://schemas.openxmlformats.org/officeDocument/2006/relationships/vmlDrawing" Target="../drawings/vmlDrawing5.v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notesSlide" Target="../notesSlides/notesSlide30.xml" /><Relationship Id="rId3" Type="http://schemas.openxmlformats.org/officeDocument/2006/relationships/slide" Target="slide1.xml" TargetMode="Interna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31.xml" /><Relationship Id="rId3" Type="http://schemas.openxmlformats.org/officeDocument/2006/relationships/slide" Target="slide1.xml" TargetMode="Interna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notesSlide" Target="../notesSlides/notesSlide32.xml" /><Relationship Id="rId3" Type="http://schemas.openxmlformats.org/officeDocument/2006/relationships/slide" Target="slide1.xml" TargetMode="Internal" /><Relationship Id="rId4" Type="http://schemas.openxmlformats.org/officeDocument/2006/relationships/package" Target="../embeddings/Document6.docx" TargetMode="Internal" /><Relationship Id="rId5" Type="http://schemas.openxmlformats.org/officeDocument/2006/relationships/image" Target="../media/image7.emf" /><Relationship Id="rId6" Type="http://schemas.openxmlformats.org/officeDocument/2006/relationships/vmlDrawing" Target="../drawings/vmlDrawing6.v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Relationship Id="rId2" Type="http://schemas.openxmlformats.org/officeDocument/2006/relationships/notesSlide" Target="../notesSlides/notesSlide33.xml" /><Relationship Id="rId3" Type="http://schemas.openxmlformats.org/officeDocument/2006/relationships/slide" Target="slide1.xml" TargetMode="Interna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2" Type="http://schemas.openxmlformats.org/officeDocument/2006/relationships/notesSlide" Target="../notesSlides/notesSlide34.xml" /><Relationship Id="rId3" Type="http://schemas.openxmlformats.org/officeDocument/2006/relationships/slide" Target="slide1.xml" TargetMode="Interna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7.xml" /><Relationship Id="rId2" Type="http://schemas.openxmlformats.org/officeDocument/2006/relationships/notesSlide" Target="../notesSlides/notesSlide35.xml" /><Relationship Id="rId3" Type="http://schemas.openxmlformats.org/officeDocument/2006/relationships/slide" Target="slide1.xml" TargetMode="Interna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8.xml" /><Relationship Id="rId2" Type="http://schemas.openxmlformats.org/officeDocument/2006/relationships/notesSlide" Target="../notesSlides/notesSlide36.xml" /><Relationship Id="rId3" Type="http://schemas.openxmlformats.org/officeDocument/2006/relationships/slide" Target="slide1.xml" TargetMode="Interna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.xml" /><Relationship Id="rId2" Type="http://schemas.openxmlformats.org/officeDocument/2006/relationships/notesSlide" Target="../notesSlides/notesSlide37.xml" /><Relationship Id="rId3" Type="http://schemas.openxmlformats.org/officeDocument/2006/relationships/slide" Target="slide1.xml" TargetMode="Internal" /><Relationship Id="rId4" Type="http://schemas.openxmlformats.org/officeDocument/2006/relationships/package" Target="../embeddings/Document7.docx" TargetMode="Internal" /><Relationship Id="rId5" Type="http://schemas.openxmlformats.org/officeDocument/2006/relationships/image" Target="../media/image8.emf" /><Relationship Id="rId6" Type="http://schemas.openxmlformats.org/officeDocument/2006/relationships/vmlDrawing" Target="../drawings/vmlDrawing7.v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.xml" /><Relationship Id="rId2" Type="http://schemas.openxmlformats.org/officeDocument/2006/relationships/notesSlide" Target="../notesSlides/notesSlide38.xml" /><Relationship Id="rId3" Type="http://schemas.openxmlformats.org/officeDocument/2006/relationships/slide" Target="slide1.xml" TargetMode="Internal" /><Relationship Id="rId4" Type="http://schemas.openxmlformats.org/officeDocument/2006/relationships/package" Target="../embeddings/Document8.docx" TargetMode="Internal" /><Relationship Id="rId5" Type="http://schemas.openxmlformats.org/officeDocument/2006/relationships/image" Target="../media/image9.emf" /><Relationship Id="rId6" Type="http://schemas.openxmlformats.org/officeDocument/2006/relationships/vmlDrawing" Target="../drawings/vmlDrawing8.v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3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1.xml" /><Relationship Id="rId2" Type="http://schemas.openxmlformats.org/officeDocument/2006/relationships/notesSlide" Target="../notesSlides/notesSlide39.xml" /><Relationship Id="rId3" Type="http://schemas.openxmlformats.org/officeDocument/2006/relationships/slide" Target="slide1.xml" TargetMode="Internal" /><Relationship Id="rId4" Type="http://schemas.openxmlformats.org/officeDocument/2006/relationships/image" Target="../media/image10.jpe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Relationship Id="rId2" Type="http://schemas.openxmlformats.org/officeDocument/2006/relationships/notesSlide" Target="../notesSlides/notesSlide40.xml" /><Relationship Id="rId3" Type="http://schemas.openxmlformats.org/officeDocument/2006/relationships/slide" Target="slide1.xml" TargetMode="Interna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3.xml" /><Relationship Id="rId2" Type="http://schemas.openxmlformats.org/officeDocument/2006/relationships/notesSlide" Target="../notesSlides/notesSlide41.xml" /><Relationship Id="rId3" Type="http://schemas.openxmlformats.org/officeDocument/2006/relationships/slide" Target="slide1.xml" TargetMode="Interna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4.xml" /><Relationship Id="rId2" Type="http://schemas.openxmlformats.org/officeDocument/2006/relationships/notesSlide" Target="../notesSlides/notesSlide42.xml" /><Relationship Id="rId3" Type="http://schemas.openxmlformats.org/officeDocument/2006/relationships/slide" Target="slide1.xml" TargetMode="Interna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2" Type="http://schemas.openxmlformats.org/officeDocument/2006/relationships/notesSlide" Target="../notesSlides/notesSlide43.xml" /><Relationship Id="rId3" Type="http://schemas.openxmlformats.org/officeDocument/2006/relationships/slide" Target="slide1.xml" TargetMode="Interna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Relationship Id="rId2" Type="http://schemas.openxmlformats.org/officeDocument/2006/relationships/notesSlide" Target="../notesSlides/notesSlide44.xml" /><Relationship Id="rId3" Type="http://schemas.openxmlformats.org/officeDocument/2006/relationships/slide" Target="slide1.xml" TargetMode="Interna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7.xml" /><Relationship Id="rId2" Type="http://schemas.openxmlformats.org/officeDocument/2006/relationships/notesSlide" Target="../notesSlides/notesSlide45.xml" /><Relationship Id="rId3" Type="http://schemas.openxmlformats.org/officeDocument/2006/relationships/slide" Target="slide1.xml" TargetMode="Interna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notesSlide" Target="../notesSlides/notesSlide46.xml" /><Relationship Id="rId3" Type="http://schemas.openxmlformats.org/officeDocument/2006/relationships/slide" Target="slide1.xml" TargetMode="Interna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notesSlide" Target="../notesSlides/notesSlide47.xml" /><Relationship Id="rId3" Type="http://schemas.openxmlformats.org/officeDocument/2006/relationships/slide" Target="slide1.xml" TargetMode="Interna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notesSlide" Target="../notesSlides/notesSlide48.xml" /><Relationship Id="rId3" Type="http://schemas.openxmlformats.org/officeDocument/2006/relationships/slide" Target="slide1.xml" TargetMode="In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notesSlide" Target="../notesSlides/notesSlide4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1.xml" /><Relationship Id="rId2" Type="http://schemas.openxmlformats.org/officeDocument/2006/relationships/notesSlide" Target="../notesSlides/notesSlide49.xml" /><Relationship Id="rId3" Type="http://schemas.openxmlformats.org/officeDocument/2006/relationships/slide" Target="slide1.xml" TargetMode="Interna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2.xml" /><Relationship Id="rId2" Type="http://schemas.openxmlformats.org/officeDocument/2006/relationships/notesSlide" Target="../notesSlides/notesSlide50.xml" /><Relationship Id="rId3" Type="http://schemas.openxmlformats.org/officeDocument/2006/relationships/slide" Target="slide1.xml" TargetMode="Interna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Relationship Id="rId2" Type="http://schemas.openxmlformats.org/officeDocument/2006/relationships/notesSlide" Target="../notesSlides/notesSlide51.xml" /><Relationship Id="rId3" Type="http://schemas.openxmlformats.org/officeDocument/2006/relationships/slide" Target="slide1.xml" TargetMode="Interna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4.xml" /><Relationship Id="rId2" Type="http://schemas.openxmlformats.org/officeDocument/2006/relationships/notesSlide" Target="../notesSlides/notesSlide52.xml" /><Relationship Id="rId3" Type="http://schemas.openxmlformats.org/officeDocument/2006/relationships/slide" Target="slide1.xml" TargetMode="Interna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5.xml" /><Relationship Id="rId2" Type="http://schemas.openxmlformats.org/officeDocument/2006/relationships/notesSlide" Target="../notesSlides/notesSlide53.xml" /><Relationship Id="rId3" Type="http://schemas.openxmlformats.org/officeDocument/2006/relationships/slide" Target="slide1.xml" TargetMode="Interna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6.xml" /><Relationship Id="rId2" Type="http://schemas.openxmlformats.org/officeDocument/2006/relationships/slide" Target="slide1.xml" TargetMode="Interna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7.xml" /><Relationship Id="rId2" Type="http://schemas.openxmlformats.org/officeDocument/2006/relationships/slide" Target="slide1.xml" TargetMode="Interna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8.xml" /><Relationship Id="rId2" Type="http://schemas.openxmlformats.org/officeDocument/2006/relationships/slide" Target="slide1.xml" TargetMode="Interna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9.xml" /><Relationship Id="rId2" Type="http://schemas.openxmlformats.org/officeDocument/2006/relationships/slide" Target="slide1.xml" TargetMode="Internal" /><Relationship Id="rId3" Type="http://schemas.openxmlformats.org/officeDocument/2006/relationships/package" Target="../embeddings/Document9.docx" TargetMode="Internal" /><Relationship Id="rId4" Type="http://schemas.openxmlformats.org/officeDocument/2006/relationships/image" Target="../media/image11.emf" /><Relationship Id="rId5" Type="http://schemas.openxmlformats.org/officeDocument/2006/relationships/vmlDrawing" Target="../drawings/vmlDrawing9.v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0.xml" /><Relationship Id="rId2" Type="http://schemas.openxmlformats.org/officeDocument/2006/relationships/slide" Target="slide1.xml" TargetMode="In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notesSlide" Target="../notesSlides/notesSlide5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1.xml" /><Relationship Id="rId2" Type="http://schemas.openxmlformats.org/officeDocument/2006/relationships/slide" Target="slide1.xml" TargetMode="Interna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2.xml" /><Relationship Id="rId2" Type="http://schemas.openxmlformats.org/officeDocument/2006/relationships/slide" Target="slide1.xml" TargetMode="Interna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3.xml" /><Relationship Id="rId2" Type="http://schemas.openxmlformats.org/officeDocument/2006/relationships/slide" Target="slide1.xml" TargetMode="Interna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4.xml" /><Relationship Id="rId2" Type="http://schemas.openxmlformats.org/officeDocument/2006/relationships/slide" Target="slide1.xml" TargetMode="Internal" /><Relationship Id="rId3" Type="http://schemas.openxmlformats.org/officeDocument/2006/relationships/package" Target="../embeddings/Document10.docx" TargetMode="Internal" /><Relationship Id="rId4" Type="http://schemas.openxmlformats.org/officeDocument/2006/relationships/image" Target="../media/image12.emf" /><Relationship Id="rId5" Type="http://schemas.openxmlformats.org/officeDocument/2006/relationships/vmlDrawing" Target="../drawings/vmlDrawing10.v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5.xml" /><Relationship Id="rId2" Type="http://schemas.openxmlformats.org/officeDocument/2006/relationships/slide" Target="slide1.xml" TargetMode="Interna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6.xml" /><Relationship Id="rId2" Type="http://schemas.openxmlformats.org/officeDocument/2006/relationships/slide" Target="slide1.xml" TargetMode="Interna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7.xml" /><Relationship Id="rId2" Type="http://schemas.openxmlformats.org/officeDocument/2006/relationships/slide" Target="slide1.xml" TargetMode="Internal" /><Relationship Id="rId3" Type="http://schemas.openxmlformats.org/officeDocument/2006/relationships/package" Target="../embeddings/Document11.docx" TargetMode="Internal" /><Relationship Id="rId4" Type="http://schemas.openxmlformats.org/officeDocument/2006/relationships/image" Target="../media/image13.emf" /><Relationship Id="rId5" Type="http://schemas.openxmlformats.org/officeDocument/2006/relationships/vmlDrawing" Target="../drawings/vmlDrawing11.v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8.xml" /><Relationship Id="rId2" Type="http://schemas.openxmlformats.org/officeDocument/2006/relationships/slide" Target="slide1.xml" TargetMode="Interna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9.xml" /><Relationship Id="rId2" Type="http://schemas.openxmlformats.org/officeDocument/2006/relationships/slide" Target="slide1.xml" TargetMode="Interna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0.xml" /><Relationship Id="rId2" Type="http://schemas.openxmlformats.org/officeDocument/2006/relationships/slide" Target="slide1.xml" TargetMode="In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6.xml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2" Type="http://schemas.openxmlformats.org/officeDocument/2006/relationships/slide" Target="slide1.xml" TargetMode="Interna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2.xml" /><Relationship Id="rId2" Type="http://schemas.openxmlformats.org/officeDocument/2006/relationships/slide" Target="slide1.xml" TargetMode="Internal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3.xml" /><Relationship Id="rId2" Type="http://schemas.openxmlformats.org/officeDocument/2006/relationships/slide" Target="slide1.xml" TargetMode="Internal" /><Relationship Id="rId3" Type="http://schemas.openxmlformats.org/officeDocument/2006/relationships/package" Target="../embeddings/Document12.docx" TargetMode="Internal" /><Relationship Id="rId4" Type="http://schemas.openxmlformats.org/officeDocument/2006/relationships/image" Target="../media/image14.emf" /><Relationship Id="rId5" Type="http://schemas.openxmlformats.org/officeDocument/2006/relationships/vmlDrawing" Target="../drawings/vmlDrawing12.vml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4.xml" /><Relationship Id="rId2" Type="http://schemas.openxmlformats.org/officeDocument/2006/relationships/slide" Target="slide1.xml" TargetMode="Internal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5.xml" /><Relationship Id="rId2" Type="http://schemas.openxmlformats.org/officeDocument/2006/relationships/slide" Target="slide1.xml" TargetMode="Internal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6.xml" /><Relationship Id="rId2" Type="http://schemas.openxmlformats.org/officeDocument/2006/relationships/slide" Target="slide1.xml" TargetMode="Internal" /><Relationship Id="rId3" Type="http://schemas.openxmlformats.org/officeDocument/2006/relationships/package" Target="../embeddings/Document13.docx" TargetMode="Internal" /><Relationship Id="rId4" Type="http://schemas.openxmlformats.org/officeDocument/2006/relationships/image" Target="../media/image15.emf" /><Relationship Id="rId5" Type="http://schemas.openxmlformats.org/officeDocument/2006/relationships/vmlDrawing" Target="../drawings/vmlDrawing13.vml" /></Relationships>
</file>

<file path=ppt/slides/_rels/slide7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7.xml" /><Relationship Id="rId2" Type="http://schemas.openxmlformats.org/officeDocument/2006/relationships/slide" Target="slide1.xml" TargetMode="Internal" /></Relationships>
</file>

<file path=ppt/slides/_rels/slide7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8.xml" /><Relationship Id="rId2" Type="http://schemas.openxmlformats.org/officeDocument/2006/relationships/slide" Target="slide1.xml" TargetMode="Internal" /></Relationships>
</file>

<file path=ppt/slides/_rels/slide7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9.xml" /><Relationship Id="rId2" Type="http://schemas.openxmlformats.org/officeDocument/2006/relationships/slide" Target="slide1.xml" TargetMode="Internal" /></Relationships>
</file>

<file path=ppt/slides/_rels/slide7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0.xml" /><Relationship Id="rId2" Type="http://schemas.openxmlformats.org/officeDocument/2006/relationships/slide" Target="slide1.xml" TargetMode="In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7.xml" /></Relationships>
</file>

<file path=ppt/slides/_rels/slide8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1.xml" /><Relationship Id="rId2" Type="http://schemas.openxmlformats.org/officeDocument/2006/relationships/slide" Target="slide1.xml" TargetMode="Internal" /><Relationship Id="rId3" Type="http://schemas.openxmlformats.org/officeDocument/2006/relationships/package" Target="../embeddings/Document14.docx" TargetMode="Internal" /><Relationship Id="rId4" Type="http://schemas.openxmlformats.org/officeDocument/2006/relationships/image" Target="../media/image16.emf" /><Relationship Id="rId5" Type="http://schemas.openxmlformats.org/officeDocument/2006/relationships/vmlDrawing" Target="../drawings/vmlDrawing14.vml" /></Relationships>
</file>

<file path=ppt/slides/_rels/slide8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2.xml" /><Relationship Id="rId2" Type="http://schemas.openxmlformats.org/officeDocument/2006/relationships/slide" Target="slide1.xml" TargetMode="Internal" /></Relationships>
</file>

<file path=ppt/slides/_rels/slide8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3.xml" /><Relationship Id="rId2" Type="http://schemas.openxmlformats.org/officeDocument/2006/relationships/slide" Target="slide1.xml" TargetMode="Internal" /></Relationships>
</file>

<file path=ppt/slides/_rels/slide8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4.xml" /><Relationship Id="rId2" Type="http://schemas.openxmlformats.org/officeDocument/2006/relationships/slide" Target="slide1.xml" TargetMode="Internal" /></Relationships>
</file>

<file path=ppt/slides/_rels/slide8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5.xml" /><Relationship Id="rId2" Type="http://schemas.openxmlformats.org/officeDocument/2006/relationships/slide" Target="slide1.xml" TargetMode="Internal" /></Relationships>
</file>

<file path=ppt/slides/_rels/slide8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6.xml" /><Relationship Id="rId2" Type="http://schemas.openxmlformats.org/officeDocument/2006/relationships/slide" Target="slide1.xml" TargetMode="Internal" /></Relationships>
</file>

<file path=ppt/slides/_rels/slide8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7.xml" /><Relationship Id="rId2" Type="http://schemas.openxmlformats.org/officeDocument/2006/relationships/slide" Target="slide1.xml" TargetMode="Internal" /></Relationships>
</file>

<file path=ppt/slides/_rels/slide8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8.xml" /><Relationship Id="rId2" Type="http://schemas.openxmlformats.org/officeDocument/2006/relationships/slide" Target="slide1.xml" TargetMode="Internal" /></Relationships>
</file>

<file path=ppt/slides/_rels/slide8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9.xml" /><Relationship Id="rId2" Type="http://schemas.openxmlformats.org/officeDocument/2006/relationships/slide" Target="slide1.xml" TargetMode="Internal" /></Relationships>
</file>

<file path=ppt/slides/_rels/slide8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0.xml" /><Relationship Id="rId2" Type="http://schemas.openxmlformats.org/officeDocument/2006/relationships/slide" Target="slide1.xml" TargetMode="In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notesSlide" Target="../notesSlides/notesSlide8.xml" /></Relationships>
</file>

<file path=ppt/slides/_rels/slide9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1.xml" /><Relationship Id="rId2" Type="http://schemas.openxmlformats.org/officeDocument/2006/relationships/slide" Target="slide1.xml" TargetMode="Internal" /></Relationships>
</file>

<file path=ppt/slides/_rels/slide9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2.xml" /><Relationship Id="rId2" Type="http://schemas.openxmlformats.org/officeDocument/2006/relationships/slide" Target="slide1.xml" TargetMode="Internal" /></Relationships>
</file>

<file path=ppt/slides/_rels/slide9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3.xml" /><Relationship Id="rId2" Type="http://schemas.openxmlformats.org/officeDocument/2006/relationships/slide" Target="slide1.xml" TargetMode="Internal" /></Relationships>
</file>

<file path=ppt/slides/_rels/slide9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4.xml" /><Relationship Id="rId2" Type="http://schemas.openxmlformats.org/officeDocument/2006/relationships/slide" Target="slide1.xml" TargetMode="Internal" /></Relationships>
</file>

<file path=ppt/slides/_rels/slide9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5.xml" /><Relationship Id="rId2" Type="http://schemas.openxmlformats.org/officeDocument/2006/relationships/slide" Target="slide1.xml" TargetMode="Internal" /><Relationship Id="rId3" Type="http://schemas.openxmlformats.org/officeDocument/2006/relationships/image" Target="../media/image17.pn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483768" y="2996952"/>
            <a:ext cx="6379528" cy="864096"/>
          </a:xfrm>
        </p:spPr>
        <p:txBody>
          <a:bodyPr/>
          <a:lstStyle/>
          <a:p>
            <a:r>
              <a:rPr lang="zh-CN" altLang="zh-CN" sz="3200"/>
              <a:t>专题三　现代诗歌阅读</a:t>
            </a:r>
          </a:p>
        </p:txBody>
      </p:sp>
    </p:spTree>
  </p:cSld>
  <p:clrMapOvr>
    <a:masterClrMapping/>
  </p:clrMapOvr>
  <p:transition spd="slow">
    <p:pull dir="u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10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57734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如今我来日光下收获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我想告诉给姊妹们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我是原野上的主人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风吹过镰刀下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也吹过我的头巾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在麦浪里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我看不见自己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蓝的天空有白云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是一队队飞腾的马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你听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风与云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在我的镰刀之下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奔骤而来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一九三七年四月卅日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　　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20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在苏格兰高原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endParaRPr lang="zh-CN" altLang="en-US" sz="2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ull/>
      </p:transition>
    </mc:Choice>
    <mc:Fallback>
      <p:transition spd="slow">
        <p:pull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11</a:t>
            </a:fld>
            <a:r>
              <a:rPr lang="en-US" altLang="zh-CN" smtClean="0"/>
              <a:t>-</a:t>
            </a:r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1700808"/>
            <a:ext cx="4621194" cy="27317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060848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看背景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这首诗歌的结尾标注了写作的时间和地点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透露了诗歌写作的时代和当时作者所居之地。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抓诗眼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在这首诗中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能直接表现诗人情感的诗眼是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空而常满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。诗人身处外域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眼望原野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触景生情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浮想联翩。在异域的原野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诗人内心空虚惆怅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神往故乡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顿觉充实而甜蜜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故而有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为什么我的心也是空而常满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的思考</a:t>
            </a:r>
            <a:r>
              <a:rPr lang="zh-CN" altLang="zh-CN" sz="2200" smtClean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ull/>
      </p:transition>
    </mc:Choice>
    <mc:Fallback>
      <p:transition spd="slow">
        <p:pull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12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析意象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这首诗歌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意象鲜明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既有记忆中家的景象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也有眼前的景象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还有想象联想之景。特别是那金黄色的麦穗、勤劳的女伴、朗照的阳光、闪亮的镰刀、鲜艳的头巾、蔚蓝的天空、飘浮的白云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这一系列明丽清新的意象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很好地营造了收获的场景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塑造了刈禾女的形象。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明虚实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诗篇起首两句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点明了刈禾女的家乡在远离大城市的乡村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接着便是对家乡甜美的回忆。开头两句为实写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回忆内容为虚写。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是创作背景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是往日生活和心中向往。</a:t>
            </a:r>
            <a:endParaRPr lang="zh-CN" altLang="en-US" sz="2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ull/>
      </p:transition>
    </mc:Choice>
    <mc:Fallback>
      <p:transition spd="slow">
        <p:pull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13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000000"/>
                </a:solidFill>
                <a:latin typeface="NEU-BZ-S92"/>
                <a:ea typeface="方正韵动中黑简体"/>
                <a:cs typeface="Times New Roman" panose="02020603050405020304" pitchFamily="18" charset="0"/>
              </a:rPr>
              <a:t>典题试做</a:t>
            </a:r>
            <a:endParaRPr lang="zh-CN" altLang="zh-CN" sz="2200" b="1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下列对本诗相关内容的理解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)(3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大城外是山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山外是我的家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既点出抒情主人公的出身背景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也含有城市与乡野的对比。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我想告诉给姊妹们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我是原野上的主人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写刈禾女收获时的心理活动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表达她对拥有原野感到欣喜。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风吹过镰刀下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也吹过我的头巾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写刈禾女劳作时的欢快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也写人与自然之间关系的和谐。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在麦浪里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我看不见自己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是从宏阔的视野观看原野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着意写刈禾女在面对原野时的渺小感。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72200" y="1484784"/>
            <a:ext cx="384810" cy="429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  <a:latin typeface="Times New Roman" pitchFamily="18" charset="0"/>
              </a:rPr>
              <a:t>D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508518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此题考查对诗歌内容的理解。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着意写刈禾女在面对原野时的渺小感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错误。此处重在表达在故乡的原野上收获的景象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而不是表现自己的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渺小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14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下列对本诗艺术特色的分析鉴赏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)(3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诗歌前四行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大城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转向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水瓶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节奏也变得舒缓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这种变化带有情感倾向。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金黄的穗子在风里摇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在雨里生长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是静与动、空间与时间的结合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这是该诗常用的表现手法。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我的眼在唱着原野之歌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运用通感的修辞手法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以抒情的笔触表达了刈禾女愉悦的心情。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你听　风与云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在我的镰刀之下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奔骤而来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通过使用祈使语气和加快节奏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增强了抒情效果。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48264" y="1412515"/>
            <a:ext cx="384810" cy="429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  <a:latin typeface="Times New Roman" pitchFamily="18" charset="0"/>
              </a:rPr>
              <a:t>D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5030479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此题考查鉴赏文学作品的语言和表达技巧。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是静与动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错误。抓住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都是从动的角度来写的。故选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15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4972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为什么我的心也是空而常满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空而常满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如何理解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?(4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016533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水瓶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空而常满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的内心也空而常满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空而常满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内心空阔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却十分充盈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感到满足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具有思辨性和哲理性。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此题考查理解诗歌的语言。需要分别理解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的内涵。结合诗歌的开头处的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长案上的水瓶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车水的深深的井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金黄的穗子在风里摇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在雨里生长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如今我来日光下收获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等分析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主要指主人公远离故乡的空虚感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抒发自己积蕴已久的对生机勃发的自然宇宙之热烈渴望。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16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诗歌从刈禾女的角度抒情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这样写有什么好处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请结合诗歌简要分析。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(6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8742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可直陈内心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并将眼前所见与个人记忆结合起来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让刈禾女的形象更为丰满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通过刈禾女情绪的起伏变化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形成内在韵律感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充分调动个人感官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多角度呈现人与原野的关系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的角度抒情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既指刈禾女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部分地方也可以指诗人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增加了诗歌的层次感。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此题考查鉴赏诗歌的表达技巧。《刈禾女之歌》中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为主要的叙述人称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给读者身临其境的感觉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读起来更有兴趣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缩短了读者与作者间的距离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使读者进入主角人物角色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给读者带来现场感。结合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我的家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我记起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我的眼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我来日光下收获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我看不见自己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等分析可知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写的都是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眼中事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心中事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可充分展现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的内心世界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更具真实感。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17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51720" y="1916832"/>
            <a:ext cx="4653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学案一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理解现代诗歌的内容与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情感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521133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诗歌鉴赏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首先是理解。对诗歌的理解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既包括诗歌写了什么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也包括为什么要这样写。前者牵涉到诗歌的内容和诗句含义的层面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后者牵涉到诗人的情感和写作的意图层面。从目前诗歌考查的题型看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既可以用选择题的形式考查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也可以用简答题的形式考查。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18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题点一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理解现代诗歌的内容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必备知识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归纳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我们常说的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现代诗歌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其实是一个比较笼统的说法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其实它包含两个阶段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:20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世纪上半叶以前的诗歌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一般称为中国现代诗歌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;20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世纪下半叶以后的诗歌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称为中国当代诗歌。不同的阶段呈现出不同的内容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世纪末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世纪初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梁启超﹑谭嗣同﹑夏曾佑等人倡导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诗界革命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黄遵宪又首倡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新派诗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都为随后的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五四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新诗运动起了前导的作用。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五四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时期青年男女渴望挣脱封建礼教的束缚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崇尚科学与民主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思考苦难中的祖国和个人命运。这些作品显示出争取自由、民主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反对封建主义、高扬爱国主义的勇气和激情。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19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4712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1930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年中国左翼作家联盟成立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无产阶级革命文学得到发展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诗歌强调大众化和为社会进步负起解放斗争的使命。出现大量具有鲜明革命色彩的诗人和诗作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这些诗人或作品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大都以极大的热情讴歌无产者的形象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反映时代的苦难。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年代之后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诗歌与群众的联系空前密切。诗歌的主题基本转向国难的描绘与救国的呼吁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诗歌的旋律由柔婉变为雄健。倾心于激昂的战斗代替了对于纯美的追求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诗人们多以愤怒而乐观的调子歌赞这场全民族的生死存亡的抗争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形成了鲜明的抗战诗歌。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1942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年延安文艺座谈会以后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为老百姓喜闻乐见的中国作风和中国气派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成为衡量诗歌的重要标准。新诗发展中的民族形式的讨论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对欧化倾向的批判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更肯定了民歌和古曲诗歌对于新诗发展的价值。内容上强调诗歌与革命斗争的关系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形式上强调诗歌与群众欣赏习惯﹑鉴赏水平的关系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大体是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年代新诗的主要面貌。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一、现代诗歌的鉴赏要点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与旧体诗相对而言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现代诗歌即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五四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新文化运动以来产生的新体诗歌。它采用现代白话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不受传统格律的限制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生动活泼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押韵与否听凭自由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形式大体整齐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适于表现现代复杂的社会生活和思想感情。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现代诗歌的内容和形式都十分庞杂。现代诗歌的分类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从诗体分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分为自由诗和现代格律诗等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从内容分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自由诗又分为抒情诗、叙事诗、哲理诗、朦胧诗、散文诗、科学诗、讽刺诗、打油诗、民歌、歌词等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从篇幅分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有长篇、中篇、短篇、小诗、微型诗等。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现代新诗鉴赏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与古代诗歌鉴赏考查的知识与能力是一样的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鉴赏的方法也是相通的。下面略作提示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ull/>
      </p:transition>
    </mc:Choice>
    <mc:Fallback>
      <p:transition spd="slow">
        <p:pull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20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年代后半叶是灾难深重的岁月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也是黑暗将要退却、黎明为期不远的岁月。无论是解放区的诗人为明朗的白昼而高歌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还是国民党统治区的诗人为凄冷的长夜而低吟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新诗的主调都是对祖国黎明的呼唤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像一只在暴风雨中搏击奋飞的英雄之鸟。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1949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月中华人民共和国成立后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诗人们歌颂胜利的国家和人民。在对历史性场景的描绘中宣泄了与新时代序曲相呼应的喜悦。随着时代生活和思想感情的转移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新诗的颂歌题材勃兴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成为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年代中国诗歌的主流。在革命和建设的热潮中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大批诗人从各条战线传来了描摹现实生活﹑格调激昂爽朗的歌声。新诗和时代﹑现实保持紧密联系的传统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在这时期得到发展。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21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4882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关键能力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提升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审题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抓住题型标志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看清设问角度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8000" y="2420888"/>
          <a:ext cx="8128000" cy="2768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4" progId="Word.Document.12">
                  <p:embed/>
                </p:oleObj>
              </mc:Choice>
              <mc:Fallback>
                <p:oleObj name="文档" r:id="rId4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2420888"/>
                        <a:ext cx="8128000" cy="27683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rd"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22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7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答题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明确方法步骤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找准思路依据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由象索意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把握诗歌内容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第一步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通读诗歌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筛选意象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现代诗歌的阅读方法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同古代诗歌一样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只是影响阅读的不是文言字词的含义和用法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而是现代诗歌选用的看似毫不相关的意象。因此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阅读的第一步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是圈画出这些意象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看看哪些是可以理解的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哪些需要通过想象、联想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甚至借助背景材料才能理解。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第二步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组合意象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体会意境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把这些看似散乱的意象组合联想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可以大致把握诗歌描绘的场景、刻画的形象和表达的情感。这需要联想和想象的能力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也需要阅读的体验和生活的积淀。这种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一叶落而知天下秋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的遥想是古代诗人所常有的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也是鉴赏现代诗歌必备的。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23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第三步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由象索意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把握内容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现代诗歌同古代诗歌一样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都是借助意象塑造形象、表达情感。因此诗人选用什么样的意象也就决定了诗歌所要表现的内容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表达的情感。如果选用的是山川边塞景物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这首诗可能写的是军旅戍边生活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如果写的是田园草禾犁牛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可能表现的是隐居农耕生活。亮丽新颖的意象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往往传递欢乐的情绪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黯淡寒凉的意象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往往传递悲伤的情绪。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24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7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满分解构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阅读下面的诗歌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完成后面的问题。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金黄的稻束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郑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金黄的稻束站在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割过的秋天的田里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我想起无数个疲倦的母亲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黄昏的路上我看见那皱了的美丽的脸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收获日的满月在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高耸的树巅上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暮色里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远山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围着我们的心边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25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没有一个雕像能比这更静默。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肩荷着那伟大的疲倦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在这伸向远远的一片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秋天的田里低首沉思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静默。静默。历史也不过是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脚下一条流去的小河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而你们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站在那儿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将成为人类的一个思想。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26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下列对本诗相关内容的理解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)(3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金黄的稻束站在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割过的秋天的田里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中涉及的时间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从全诗看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除了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秋天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还隐指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暮色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降临之前。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黄昏的路上我看见那皱了的美丽的脸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美丽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并列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富有讴歌母亲的劳动和感叹时光流逝之意。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你们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在这伸向远远的一片……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你们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指诗歌的主要形象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金黄的稻束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历史也不过是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脚下一条流去的小河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这实际上就是稻束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低首沉思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的内容。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27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21259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【思考角度】</a:t>
            </a:r>
            <a:r>
              <a:rPr lang="en-US" altLang="zh-CN" sz="2200" smtClean="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11175" y="1947863"/>
          <a:ext cx="8088313" cy="455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文档" r:id="rId4" progId="Word.Document.12">
                  <p:embed/>
                </p:oleObj>
              </mc:Choice>
              <mc:Fallback>
                <p:oleObj name="文档" r:id="rId4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1175" y="1947863"/>
                        <a:ext cx="8088313" cy="4551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915816" y="3356992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开头两</a:t>
            </a:r>
            <a:r>
              <a:rPr lang="zh-CN" altLang="zh-CN" sz="220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句</a:t>
            </a:r>
            <a:r>
              <a:rPr lang="en-US" altLang="zh-CN" sz="220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116280" y="5010023"/>
            <a:ext cx="44437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是赞美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同时又有对时光流逝的感慨</a:t>
            </a:r>
            <a:endParaRPr lang="zh-CN" altLang="en-US" sz="220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28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1175" y="1698625"/>
          <a:ext cx="8088313" cy="420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文档" r:id="rId4" progId="Word.Document.12">
                  <p:embed/>
                </p:oleObj>
              </mc:Choice>
              <mc:Fallback>
                <p:oleObj name="文档" r:id="rId4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1175" y="1698625"/>
                        <a:ext cx="8088313" cy="420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2915816" y="3140968"/>
            <a:ext cx="3256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“一片”“秋天的田里”</a:t>
            </a:r>
            <a:endParaRPr lang="zh-CN" altLang="en-US" sz="22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463037" y="4551675"/>
            <a:ext cx="7416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旁白</a:t>
            </a:r>
            <a:endParaRPr lang="zh-CN" altLang="en-US" sz="220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5443792"/>
            <a:ext cx="217297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【答案整合】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D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1"/>
      <p:bldP spid="2" grpId="2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29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1716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如何理解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静默。静默。历史也不过是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脚下一条流去的小河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而你们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站在那儿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将成为人类的一个思想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”?(4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【思考角度】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8000" y="2708920"/>
          <a:ext cx="8128000" cy="38171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文档" r:id="rId4" progId="Word.Document.12">
                  <p:embed/>
                </p:oleObj>
              </mc:Choice>
              <mc:Fallback>
                <p:oleObj name="文档" r:id="rId4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2708920"/>
                        <a:ext cx="8128000" cy="38171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rd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诗歌的语言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语言是一切文学作品的基本材料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诗歌尤其讲究语言的运用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其艺术形象的塑造、意境的营造以及情感的传达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都要借助语言。由于体裁的特点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诗歌的语言要求能用最简洁的词句来传达尽可能丰富的内容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这就形成诗歌语言凝练、含蓄、跳跃性强的特点。相对来说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新诗采用白话文写作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较少用典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从字面上较旧体诗容易把握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但要能正确评价一首诗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还是要反复诵读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仔细揣摩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抓住饱含作者深情的词语来仔细品味其深层含义。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ull/>
      </p:transition>
    </mc:Choice>
    <mc:Fallback>
      <p:transition spd="slow">
        <p:pull/>
      </p:transition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30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700808"/>
          <a:ext cx="8128000" cy="2718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文档" r:id="rId4" progId="Word.Document.12">
                  <p:embed/>
                </p:oleObj>
              </mc:Choice>
              <mc:Fallback>
                <p:oleObj name="文档" r:id="rId4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700808"/>
                        <a:ext cx="8128000" cy="2718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1986433" y="2356799"/>
            <a:ext cx="15798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金黄的稻束</a:t>
            </a:r>
            <a:endParaRPr lang="zh-CN" altLang="en-US" sz="2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986433" y="2716839"/>
            <a:ext cx="15798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静默的母亲</a:t>
            </a:r>
            <a:endParaRPr lang="zh-CN" altLang="en-US" sz="22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06643" y="3057027"/>
            <a:ext cx="1859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对母亲的赞美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4096600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【答案整合】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把流逝的历史比成流淌的小河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把站在田里的稻束比拟成人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进而提升至对人及其精神的赞美与思考。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的语气表明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稻束的精神超越了历史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这种坚韧的精神是人类历史进程中的思想结晶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是对母亲的赞颂。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1"/>
      <p:bldP spid="9" grpId="2"/>
      <p:bldP spid="3" grpId="3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31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9726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题点二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把握现代诗歌的情感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必备知识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归纳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与古代诗歌相比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现代诗人更注重个人情感的抒发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选取的抒情对象更加多样化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使得现代诗歌的情感类型更不明显。因此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把握现代诗歌的情感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除透读深挖诗歌的内容外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还需要注意三个方面的知识。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背景知识。诗歌是一定时代生活的反映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理解诗歌的情感不能忽略诗人的时代特征。背景可能是诗人情感的触媒。艾青正是因为一次被捕、一场大雪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想到了身世凄凉的大堰河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从而引起了对她的怀念、追忆和歌颂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写下了《大堰河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我的保姆》。辛笛也许正是在爱尔兰高原上的一次深情凝望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写下了《刈禾女之歌》。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32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手法技巧。与古代诗人相比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现代诗人更喜欢运用比喻、象征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一些诗歌的思想情感就是通过比喻、象征意义来体现的。因而对诗歌感情的理解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避实就虚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。如闻一多的《红烛》、郭沫若的《炉中煤》、戴望舒的《雨巷》、郑敏的《金黄的稻束》等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都采用了比喻、象征的手法。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风格流派。理解诗歌的感情还要顾及诗歌的体裁、风格、流派等因素。现实主义诗歌和浪漫主义诗歌在感情表达上截然不同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而同为现代诗歌的著名流派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创造社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新月派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现代派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诗歌的情感基调也明显不同。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33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2914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关键能力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提升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审题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抓住题型标志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看清设问角度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8000" y="2708920"/>
          <a:ext cx="8128000" cy="2410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文档" r:id="rId4" progId="Word.Document.12">
                  <p:embed/>
                </p:oleObj>
              </mc:Choice>
              <mc:Fallback>
                <p:oleObj name="文档" r:id="rId4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2708920"/>
                        <a:ext cx="8128000" cy="24108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rd"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34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7906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答题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明确方法步骤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找准思路依据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缘景明情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体会诗歌的情感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明确诗歌的抒情方式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诗歌的抒情方式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总体上可以分成两类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一是直接抒情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这类诗歌的情感易于把握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可从抒情句中筛选整合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一是间接抒情。间接抒情的方式虽然很多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但在现代诗歌中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写景抒情是最主要的间接抒情手法。因此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鉴赏现代诗歌的情感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首先要看清诗歌的抒情方式</a:t>
            </a:r>
            <a:r>
              <a:rPr lang="zh-CN" altLang="zh-CN" sz="220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35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分析诗歌描绘的情景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在写景抒情的诗歌中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景物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包含意象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是诗人抒情的媒介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景物的特点与诗人所要表达的情感密切相关。王国维在论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有我之境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时说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有我之境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以我观物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故物皆著我之色彩。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把握诗歌的情感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可据此理论逆推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抓住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色彩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推知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情感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依据意境体会诗歌情感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诗歌的情感可以通过诗歌描绘的景物来把握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但诗歌中的景物不是单一的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而是复杂多样的。因此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还要将这些景物组成意境或画面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通过整体的意境或画面把握情感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才准确完整。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/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36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满分解构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例题阅读下面的诗歌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完成后面的问题。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最后的飞翔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宫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一只受伤被缚的鹰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终于挣脱绳索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奋力飞上天空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然而绳索撕去了它的一条腿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鲜血淋漓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心肝如迸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为了最后的</a:t>
            </a:r>
            <a:r>
              <a:rPr lang="zh-CN" altLang="zh-CN" sz="220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/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37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它聚集起周身的力量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忍受着难以忍受的剧痛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盘旋着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盘旋着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一圈……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向大地倾洒着无尽的柔情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山河将收留它的毛羽和血肉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蓝天将拥抱它不死的魂灵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请结合诗句分析诗歌主要表达了哪些感情。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(6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/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38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92024"/>
            <a:ext cx="21259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【思考角度】</a:t>
            </a:r>
            <a:r>
              <a:rPr lang="en-US" altLang="zh-CN" sz="2200" smtClean="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11175" y="2351088"/>
          <a:ext cx="8110538" cy="309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文档" r:id="rId4" progId="Word.Document.12">
                  <p:embed/>
                </p:oleObj>
              </mc:Choice>
              <mc:Fallback>
                <p:oleObj name="文档" r:id="rId4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1175" y="2351088"/>
                        <a:ext cx="8110538" cy="309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707904" y="2698646"/>
            <a:ext cx="2697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对自由的压制、</a:t>
            </a:r>
            <a:r>
              <a:rPr lang="zh-CN" altLang="zh-CN" sz="220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束缚</a:t>
            </a:r>
            <a:r>
              <a:rPr lang="en-US" altLang="zh-CN" sz="220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195736" y="3046204"/>
            <a:ext cx="7416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强权</a:t>
            </a:r>
            <a:endParaRPr lang="zh-CN" altLang="en-US" sz="220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419872" y="4131661"/>
            <a:ext cx="24879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敢于反抗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不怕牺牲</a:t>
            </a:r>
            <a:endParaRPr lang="zh-CN" altLang="en-US" sz="220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39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484784"/>
          <a:ext cx="8128000" cy="2718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文档" r:id="rId4" progId="Word.Document.12">
                  <p:embed/>
                </p:oleObj>
              </mc:Choice>
              <mc:Fallback>
                <p:oleObj name="文档" r:id="rId4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484784"/>
                        <a:ext cx="8128000" cy="2718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483768" y="1780735"/>
            <a:ext cx="15798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蓝天和大地</a:t>
            </a:r>
            <a:endParaRPr lang="zh-CN" altLang="en-US" sz="22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067025" y="2532073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有着深厚</a:t>
            </a:r>
            <a:endParaRPr lang="zh-CN" altLang="en-US" sz="22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38332" y="2823670"/>
            <a:ext cx="21386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高度赞美和崇敬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796959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【答案整合】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文中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绳索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象征的是对自由的压制、束缚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挣脱绳索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奋力飞上天空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表达出了诗人对鹰追求自由、敢于反抗强权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束缚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的赞美之情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以及对禁锢生命势力的不满。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向大地倾洒着无尽的柔情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表达出了鹰对山河、蓝天的深情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山河将收留它的毛羽和血肉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蓝天将拥抱它不死的魂灵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则表达出了山河、蓝天对鹰深厚的爱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情谊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诗歌的形象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诗歌是通过艺术形象的塑造来反映生活、抒发感情的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鉴赏诗歌必须准确地把握诗歌中的艺术形象。有些诗歌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通篇描绘具体鲜明的形象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借形象来抒发感情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有些诗歌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虽没有描绘具体形象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但能唤起读者想象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在想象中形成形象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也有些诗歌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既描绘了具体形象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也抒发了自己的思想感情。尽管诗歌刻画形象的方式有所不同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但鉴赏诗歌都必须把握诗歌的形象。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诗歌塑造形象的手法很多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可以对形象直接描写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也可以间接描写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可以是白描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也可以是浓墨重彩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可以铺垫、衬托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也可借助想象、联想塑造形象。只有真正理解了诗歌的形象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才能深入领会诗歌所抒发的感情。如《雨巷》中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丁香一样的姑娘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的形象比较含蓄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《大堰河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我的保姆》中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母亲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的形象则比较显豁。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ull/>
      </p:transition>
    </mc:Choice>
    <mc:Fallback>
      <p:transition spd="slow">
        <p:pull/>
      </p:transition>
    </mc:Fallback>
  </mc:AlternateContent>
  <p:timing/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40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pic>
        <p:nvPicPr>
          <p:cNvPr id="5" name="图片 4" descr="id:2147489642;FounderCES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43808" y="1556792"/>
            <a:ext cx="3215804" cy="30110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857897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一、阅读下面的诗歌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1~4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杜运燮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我是静默。几片草叶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小小的天空飘几朵浮云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便是我完整和谐的世界。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是你们在饥渴的时候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离开了温暖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前来淘汲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才瞥见你们满面的烦忧。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/>
</p:sld>
</file>

<file path=ppt/slides/slide4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206448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但我只好被屏弃于温暖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满足于荒凉的寂寞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有孤独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才能保持永远澄澈的丰满。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你们只汲取我的表面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剩下冷寂的心灵深处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让四方飘落的花叶腐烂。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你们也只能扰乱我的表面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我的生命来自黑暗的地层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那里我才与无边的宇宙相联。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41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</p:spTree>
  </p:cSld>
  <p:clrMapOvr>
    <a:masterClrMapping/>
  </p:clrMapOvr>
  <p:transition spd="slow">
    <p:pull dir="rd"/>
  </p:transition>
  <p:timing/>
</p:sld>
</file>

<file path=ppt/slides/slide4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42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你们可用垃圾来使我被遗弃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但我将默默地承受一切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洗涤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我将永远还是我自己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简单而虔诚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绝不逃避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也不兴奋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微雨来的时候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也苦笑几声。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1944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/>
</p:sld>
</file>

<file path=ppt/slides/slide4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43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6613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下列对本诗相关内容的理解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第一节写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的沉静品质。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几片草叶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几朵浮云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倒映于水中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便构成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静默又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和谐的世界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第二节写人们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前来淘汲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井水时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瞥见你们满面的烦忧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人们的烦忧也让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内心荡起涟漪。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第三节写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只有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满足于荒凉的寂寞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才能保持永远澄澈的丰满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的性格特征由此显现出来。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诗歌的第二节至第六节是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你们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的对话。最后一节与第一节则是对井的总体勾画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显示其品质。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72200" y="1403663"/>
            <a:ext cx="368935" cy="429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  <a:latin typeface="Times New Roman" pitchFamily="18" charset="0"/>
              </a:rPr>
              <a:t>B 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5066475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项无中生有。从整首诗乃至诗歌的结尾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静默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清澈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简单而虔诚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绝不逃避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也不兴奋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的内心并没有荡起涟漪。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44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7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下列对本诗艺术特色的分析鉴赏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这首诗以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喻人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第一节中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我是静默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为全诗奠定了基调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突出了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的品质。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这首诗虽然短小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细节描写十分到位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微雨来的时候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也苦笑几声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十分传神。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诗歌运用对比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静默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你们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烦忧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之间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形成鲜明的对比。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人们常说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心如枯井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可见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总是孤寂、凄凉的象征。这首诗正是这种心境的反映。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48264" y="1412776"/>
            <a:ext cx="384810" cy="429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  <a:latin typeface="Times New Roman" pitchFamily="18" charset="0"/>
              </a:rPr>
              <a:t>D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5035561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人们认为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是孤寂、凄凉的象征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但这首诗摆脱了常人的理解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写得澄澈丰满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富于自信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安于淡泊宁静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是一个独特的创造。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45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4824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从第二节起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在作为抒情主人公的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之外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忽然引入了一个对话者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你们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你们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指什么人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写这些人有什么作用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0830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你们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指来井边取水的人们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他们因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饥渴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前来淘汲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。作者以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瞥见你们满面的烦忧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写出了取水人的愁苦、凄哀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静默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你们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烦忧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形成了鲜明的对照。作者巧妙地利用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你们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的对话情景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从侧面展现了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的遭际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被屏弃于温暖之外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满足于荒凉的寂寞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孤独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淘汲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扰乱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花叶腐烂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心灵深处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因垃圾淤塞而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被遗弃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46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88840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如何理解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我的生命来自黑暗的地层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那里我才与无边的宇宙相联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的内涵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854846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这两行诗点明了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的生命内涵的源泉。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黑暗的地层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既指明了保持高洁的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所面对的险峻处境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又隐含着其生命内涵的强大支撑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生存在社会底层的民众。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无边的宇宙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带有某种传统文化中的天人合一的观念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它实际展示的是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所向往的开阔的胸襟、高远的抱负。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47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7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二、阅读下面的诗歌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5~8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月亮里的声音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给月琴手沙玛乌兹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梁上泉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你的胸怀竟如此宽广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抱住了一个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圆圆的月亮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你的长裙拖着红霞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从凉山飞到北京的舞台上</a:t>
            </a:r>
            <a:r>
              <a:rPr lang="zh-CN" altLang="zh-CN" sz="220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听着月亮里的声音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几疑是天上的嫦娥下降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你用琴弦跟听众谈心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又分明是个彝族姑娘。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/>
</p:sld>
</file>

<file path=ppt/slides/slide4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48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471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月亮里只有个广寒宫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月琴里却有你整个家乡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通过你会说话的手指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把我引到你放羊的远方。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一曲倾诉着奴隶的苦难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像山顶郁结着不化的银霜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森严的寨堡里有娃子在呼号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一滴热泪燃起一星火光。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/>
</p:sld>
</file>

<file path=ppt/slides/slide4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49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8508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一曲庆贺奴隶的解放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两弦间就是一条欢腾的金沙江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雪白的荞子花开在两岸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牧人的舞影跃入水中央。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最后一曲献给山区的未来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弹得星星落在孩子的书桌上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惊喜地望着那美丽的现实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一半像神话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一半像幻想……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8508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诗歌的情感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诗歌是抒情言志的文体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鉴赏时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须深切体会诗歌的感情内涵。可以通过诗歌的形象、意境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把握它暗示和启迪读者的东西来体会作者的情感。一些诗歌的思想情感是通过形象的比喻、象征意义来体现的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理解这类诗歌的思想感情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首先要准确把握形象的内涵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进而展开联想和想象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加深对感情的理解。对现代诗歌形象的理解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一定要避免形象把握上的实指性。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诗歌是一定时代生活的反映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理解诗歌的感情不能忽略时代的特征。同一题材的作品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由于诗人的理想志趣、生活经历、所处时代不同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会表现出不同的思想感情</a:t>
            </a:r>
            <a:r>
              <a:rPr lang="zh-CN" altLang="zh-CN" sz="220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ull/>
      </p:transition>
    </mc:Choice>
    <mc:Fallback>
      <p:transition spd="slow">
        <p:pull/>
      </p:transition>
    </mc:Fallback>
  </mc:AlternateContent>
  <p:timing/>
</p:sld>
</file>

<file path=ppt/slides/slide5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50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掌声的急雨把我催回剧场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幕布的黑云把你深深掩藏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归来的路上琴音还很明朗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正像这深夜里满街的月光。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1957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—6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/>
</p:sld>
</file>

<file path=ppt/slides/slide5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51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下列对这首诗的理解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你的长裙拖着红霞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从凉山飞到北京的舞台上。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既写月琴手沙玛乌兹的衣着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也交代其演出的地方。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听着月亮里的声音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几疑是天上的嫦娥下降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是作者听月琴时产生的联想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也是对美妙的月琴声的赞美。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森严的寨堡里有娃子在呼号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一滴热泪燃起一星火光。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写出了月琴手沙玛乌兹凄凉的身世和家庭的贫寒。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归来的路上琴音还很明朗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正像这深夜里满街的月光。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诗人听完月琴归来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琴音还像月光萦绕在身边。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80112" y="1491690"/>
            <a:ext cx="368935" cy="429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  <a:latin typeface="Times New Roman" pitchFamily="18" charset="0"/>
              </a:rPr>
              <a:t>C 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5171938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项理解不正确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这是对月琴手深情演出产生的联想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交代月琴演奏的内容。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52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以下对这首诗的赏析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不恰当的一项是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听着月亮里的声音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几疑是天上的嫦娥下降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是描写演奏的声音亦真亦幻。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第四节是描写月琴手用琴声回忆解放前的苦难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像山顶郁结着不化的银霜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是比喻手法。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两弦间就是一条欢腾的金沙江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弹得星星落在孩子的书桌上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使用了想象、夸张的修辞手法。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这首诗通过一位月琴手的演奏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反映了民族解放的主题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歌颂了党的民族政策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歌颂了新社会的新生活。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80112" y="1484523"/>
            <a:ext cx="384810" cy="429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  <a:latin typeface="Times New Roman" pitchFamily="18" charset="0"/>
              </a:rPr>
              <a:t>A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5122638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是描写演奏的声音亦真亦幻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听着月亮里的声音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几疑是天上的嫦娥下降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是强调沙玛乌兹演奏的月琴声之美妙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是想象。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53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阅读诗歌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完成下面的两个小题。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这首诗第一节中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圆圆的月亮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指什么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月琴里却有你整个家乡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的意思是什么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829063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指月琴。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用月琴的演奏来反映家乡翻天覆地的变化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展现新生活的美好前景。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圆圆的月亮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抱住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的宾语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而该句的主语是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结合诗歌副标题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给月琴手沙玛乌兹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这里指的是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月琴里却有你整个家乡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意为用月琴来反映家乡的一切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再结合下面的具体描写可知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沙玛乌兹的月琴演奏反映了家乡解放前的苦难、解放时的欢乐和未来的美好景象。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54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4784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诗人在描写美妙的月琴声的时候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运用了通感的修辞手法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请举出两例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并简要赏析。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50790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山顶郁结着不化的银霜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琴声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是听觉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不化的银霜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是视觉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这是用视觉来写听觉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郁结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不化的银霜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来凸显乐曲之沉郁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展现解放前人们生活的沉重。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一条欢腾的金沙江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琴声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是听觉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金沙江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是视觉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这是用视觉来写听觉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欢腾的金沙江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凸显乐曲之欢快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展现解放后人们的欢欣。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通感修辞格又叫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移觉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就是在描述客观事物时用形象的语言使感觉转移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将人的听觉、视觉、嗅觉、味觉、触觉等不同感觉互相沟通、交错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彼此挪移转换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使意象更为活泼、新奇的一种修辞格。如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山顶郁结的银霜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欢腾的金沙江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满街的月光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诗人用视觉来描绘听觉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把无形的琴声写得生动感人。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55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425641" y="1811197"/>
            <a:ext cx="6098687" cy="497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学案二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鉴赏现代诗歌的形象、语言和表达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技巧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从鉴赏层面看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对现代诗歌的考查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无外乎诗歌的形象、语言、表达技巧。这一点与古代诗歌是相通的。只是在鉴赏中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要注意现代诗人的形象类型与古代不同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塑造形象的手法虽然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但也有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现代诗歌更重视比喻、象征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而较少使用典故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现代诗歌用白话语言表达现代人情感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虽然也有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炼字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炼句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的追求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但不同于文言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似乎更重视语言的跳跃性和技巧性。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trips dir="ld"/>
  </p:transition>
  <p:timing/>
</p:sld>
</file>

<file path=ppt/slides/slide5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56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65863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题点一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鉴赏现代诗歌的形象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必备知识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归纳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现代诗歌形式自由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意涵丰富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意象经营重于修辞运用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与古诗相比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虽都为感于物而作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都是心灵的映现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但其完全突破了古诗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温柔敦厚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哀而不怨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的特点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更加强调自由开放、直率陈述与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可感与不可感之间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的沟通。现代诗歌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在形象的塑造上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有三个地方明显地不同于古代诗歌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现代诗歌的形象更含蓄。古代诗歌中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无论是诗人形象还是诗中刻画的人物形象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无论是咏物诗中的事物形象还是写景抒情诗的意象、意境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都相对具体可感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而现代诗歌中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由于诗人们更加注重诗歌的含蓄性和表现技巧的创新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使一些诗歌的形象比较难于把握。如《刈禾女之歌》中的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刈禾女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不少考生就定位不准。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trips dir="ld"/>
  </p:transition>
  <p:timing/>
</p:sld>
</file>

<file path=ppt/slides/slide5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57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11735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现代诗歌的形象更多样。在现代诗歌中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诗人的形象更加趋向于展现自我心态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诗中描写的形象更加碎片化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运用的意象多是现代事物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固定的意象含义被打破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描绘的意境也更切合现代生活。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现代诗歌的形象更具有现代生活气息。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文章合为时而著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歌诗合为事而作。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在反映社会生活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表现现代人情感的现代诗歌中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无论是人物形象还是事物形象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乃至选用古代意境的诗歌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都带有鲜明的时代特色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具有现代人的生活气息。如舒婷的《致橡树》、郑愁予的《错误》。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trips dir="ld"/>
  </p:transition>
  <p:timing/>
</p:sld>
</file>

<file path=ppt/slides/slide5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58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14922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关键能力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提升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审题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抓住题型标志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看清设问角度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8000" y="2780928"/>
          <a:ext cx="8128000" cy="2410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文档" r:id="rId3" progId="Word.Document.12">
                  <p:embed/>
                </p:oleObj>
              </mc:Choice>
              <mc:Fallback>
                <p:oleObj name="文档" r:id="rId3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780928"/>
                        <a:ext cx="8128000" cy="24108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strips dir="ld"/>
  </p:transition>
  <p:timing/>
</p:sld>
</file>

<file path=ppt/slides/slide5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59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8603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答题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明确方法步骤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找准思路依据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鉴赏现代诗歌的形象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捕捉意象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揣摩形象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是作者表达的中心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寄托的思想、情感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是具象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具体可感的事物。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意象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指作者头脑中所形成的客观形象和主观情趣的有机融合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也指表现在作品里包含着主观思想情趣的具体形象。如《我爱这土地》中的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土地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河流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黎明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等都是寄予作者丰富的思想感情的具体可感的意象。通过这些意象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可以揣摩出诗人形象或诗歌刻画的形象。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trips dir="ld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诗歌的表达技巧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在诗歌鉴赏中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要能掌握诗歌常用的表现手法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如拟人、比喻、借代、夸张、对比、象征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以动写静、小中见大、虚实结合、衬托、托物言志等。诗歌欣赏是一种艺术的认知活动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也是一种特殊的情感体验活动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反复诵读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仔细体会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是把握现代诗歌技巧的关键。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ull/>
      </p:transition>
    </mc:Choice>
    <mc:Fallback>
      <p:transition spd="slow">
        <p:pull/>
      </p:transition>
    </mc:Fallback>
  </mc:AlternateContent>
  <p:timing/>
</p:sld>
</file>

<file path=ppt/slides/slide6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60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05471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借助情感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感知意象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诗歌是抒情的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除了少数直接抒情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大多数都要为情感抒发找个可代表、可象征、可寄托的具体的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。如果我们在整体阅读后对诗歌的情感有所把握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会更容易解开诗歌采用的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调动想象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领略意境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意境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是文艺作品中所描绘的自然或生活的图景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与作者的思想感情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相融合而形成的一种艺术境界。如慷慨悲壮、雄浑苍劲、恬淡自然、悲壮苍凉、孤独冷寂、清新优美等等。对诗歌中这类形象的把握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要抓住意象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用想象去串联、补充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形成完美的意境。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trips dir="ld"/>
  </p:transition>
  <p:timing/>
</p:sld>
</file>

<file path=ppt/slides/slide6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61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40767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满分解构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例题阅读下面的诗歌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完成后面的问题。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我爱这土地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艾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假如我是一只鸟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我也应该用嘶哑的喉咙歌唱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这被暴风雨所打击着的土地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这永远汹涌着我们的悲愤的河流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这无止息地吹刮着的激怒的风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和那来自林间的无比温柔的黎明……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然后我死了</a:t>
            </a:r>
            <a:r>
              <a:rPr lang="en-US" altLang="zh-CN" sz="220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trips dir="ld"/>
  </p:transition>
  <p:timing/>
</p:sld>
</file>

<file path=ppt/slides/slide6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62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连羽毛也腐烂在土地里面。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为什么我的眼里常含泪水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因为我对这土地爱得深沉……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1938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在这首诗中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诗人借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塑造了自己怎样的形象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请结合具体内容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简要赏析。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(4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trips dir="ld"/>
  </p:transition>
  <p:timing/>
</p:sld>
</file>

<file path=ppt/slides/slide6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63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12776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【思考角度】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题目提示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诗人借‘鸟’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塑造了自己怎样的形象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可知是对诗人形象的赏析。由于题目指明了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借‘鸟’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故可以围绕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这一意象分析诗人形象。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8000" y="3052417"/>
          <a:ext cx="8128000" cy="2803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文档" r:id="rId3" progId="Word.Document.12">
                  <p:embed/>
                </p:oleObj>
              </mc:Choice>
              <mc:Fallback>
                <p:oleObj name="文档" r:id="rId3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3052417"/>
                        <a:ext cx="8128000" cy="28036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5356673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【答案整合】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诗人以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自喻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塑造了一个热爱生养自己的土地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为祖国遭遇的不幸悲愤、呼号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愿意为祖国献出自己的生命的诗人形象。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64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50576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题点二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鉴赏现代诗歌的语言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必备知识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归纳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现代诗歌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是在继承发扬民歌和中国古典诗歌的优秀传统的基础上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借鉴吸收西方诗歌的表现形式、表现手法而逐渐发展形成的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具有形式自由、韵律灵活、自然清新的特点。现代诗歌采用了自己独特的语言表达方式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它高度凝练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大幅跳跃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富有暗示性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表达趋于口语化、散文化。具体体现在如下三点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语序倒置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诗人为了强化某种情感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或由于押韵、节奏和换行的需要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往往要调整语序。如杜运燮《秋》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连鸽哨也发出成熟的音调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过去了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那阵雨喧闹的夏季。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这里的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过去了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那阵雨喧闹的夏季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就是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那阵雨喧闹的夏季过去了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的倒置。这样写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突出了夏季过去的时间意识。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/>
  </p:transition>
  <p:timing/>
</p:sld>
</file>

<file path=ppt/slides/slide6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65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成分跳脱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日常表达中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句子的成分不能随意地省略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必备的成分必须交代清楚。而在诗歌中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为了使表达更凝练、更简约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使诗句更硬朗、更坚实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往往省略一些成分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让读者去体味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去填补诗句的空白。如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舒婷的《神女峰》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美丽的梦留下美丽的忧伤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人间天上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代代相传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但是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真能变成石头吗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。这里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诗人将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神女峰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这一陈述对象省略。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词性转变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诗歌中为表情达意的需要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而临时改变词性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是很常见的现象。如余光中的《碧潭》写道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如果碧潭再玻璃些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就可以照我忧伤的侧影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如果舴艋再舴艋些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我的忧伤就灭顶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。句中的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玻璃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舴艋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本为名词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在这里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诗人用作动词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用语新奇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意蕴丰厚。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/>
  </p:transition>
  <p:timing/>
</p:sld>
</file>

<file path=ppt/slides/slide6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66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98861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关键能力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提升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审题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抓住题型标志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看清设问角度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08000" y="2924944"/>
          <a:ext cx="8128000" cy="2410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文档" r:id="rId3" progId="Word.Document.12">
                  <p:embed/>
                </p:oleObj>
              </mc:Choice>
              <mc:Fallback>
                <p:oleObj name="文档" r:id="rId3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924944"/>
                        <a:ext cx="8128000" cy="24108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blinds/>
  </p:transition>
  <p:timing/>
</p:sld>
</file>

<file path=ppt/slides/slide6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67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84774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答题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明确方法步骤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找准思路依据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三个角度鉴赏现代诗歌的语言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反复诵读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仔细品味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诵读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是对语言的最直接的感知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是品味语言的最好手段。反复吟诵品味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能体会出诗歌鲜明的节奏、和谐的音调、动听的旋律。如以闻一多、徐志摩为代表的一大批现代诗人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很重视诗歌的音乐美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他们的诗歌行数、字数整整齐齐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停顿、押韵自然流畅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遣词造句绘声绘色</a:t>
            </a:r>
            <a:r>
              <a:rPr lang="zh-CN" altLang="zh-CN" sz="220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/>
  </p:transition>
  <p:timing/>
</p:sld>
</file>

<file path=ppt/slides/slide6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68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7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抓关键词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推敲语言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诗歌是精练的语言艺术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一句话乃至一个字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里面都蕴藏着深厚的旨趣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所以诗家刻意锤炼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以求其精深。鉴赏时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可通过对诗歌的炼字、炼句、炼意进行推敲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品味诗歌语言的隽美、含蓄、跳跃、隐喻等特点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发掘其丰富的意蕴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把握其优美的艺术效果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赏析语言隽永含蓄之美。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注意个性化的语言表达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现代诗歌在语言方面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不同的诗人体现出不同的个性色彩。如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昌耀的语言雄浑、高亢、阳刚、大气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带有一泻千里的宏大气派与原始的血性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郑敏的语言让人联想到古希腊艺术中的那种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静穆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语言带有一种雕塑的质感和光辉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透明而饱满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洛夫以魔术般的语言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突破那些习惯性的陈陈相因的语词组合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给人以意想不到的美学效果。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/>
  </p:transition>
  <p:timing/>
</p:sld>
</file>

<file path=ppt/slides/slide6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69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55320"/>
            <a:ext cx="8128000" cy="51695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满分解构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5600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例题阅读下面的诗歌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完成后面的问题。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之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李广田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我是生自土中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来自田间的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这大地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我的母亲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我对她有着作为人子的深情。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我爱着这地面上的沙壤</a:t>
            </a:r>
            <a:r>
              <a:rPr lang="en-US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湿软软的</a:t>
            </a:r>
            <a:r>
              <a:rPr lang="en-US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我的襁褓</a:t>
            </a:r>
            <a:r>
              <a:rPr lang="en-US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更爱着绿绒绒的田禾</a:t>
            </a:r>
            <a:r>
              <a:rPr lang="en-US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野草</a:t>
            </a:r>
            <a:r>
              <a:rPr lang="en-US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保姆的怀抱。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我愿安息在这土地上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在这人类的田野里生长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生长又死亡。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二、现代诗歌的阅读技巧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看背景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了解背景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是鉴赏的第一步。现代诗人的理想追求不同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所处的环境和写作时的具体背景不同。鉴赏现代诗歌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必须了解诗歌的时代特征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甚至必须了解作者的身世、思想状况及写作动机等信息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要联系时代特征去考查作品的内容。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抓诗眼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诗眼是诗中最富表现力、最能开拓诗歌意境的关键词句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是能使诗歌生辉的聚光点。诗眼的锤炼和设置在诗歌创作中具有重要地位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古今诗评家无不从这点出发赏析诗歌。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ull/>
      </p:transition>
    </mc:Choice>
    <mc:Fallback>
      <p:transition spd="slow">
        <p:pull/>
      </p:transition>
    </mc:Fallback>
  </mc:AlternateContent>
  <p:timing/>
</p:sld>
</file>

<file path=ppt/slides/slide7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70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4784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我在地上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昂了首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望着天上。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望着白的云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彩色的虹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也望着碧蓝的晴空。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但我的脚却永踏着土地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我永嗅着人间的土的气息。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我无心于住在天国里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因为住在天国时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便失去了天国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且失掉了我的母亲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这土地。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1933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年春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/>
  </p:transition>
  <p:timing/>
</p:sld>
</file>

<file path=ppt/slides/slide7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71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91986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我爱着这地面上的沙壤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湿软软的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我的襁褓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更爱着绿绒绒的田禾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野草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保姆的怀抱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这句话在表达上具有怎样的特点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请简要赏析。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(6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/>
  </p:transition>
  <p:timing/>
</p:sld>
</file>

<file path=ppt/slides/slide7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72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21259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【思考角度】</a:t>
            </a:r>
            <a:r>
              <a:rPr lang="en-US" altLang="zh-CN" sz="2200" smtClean="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08000" y="1798970"/>
          <a:ext cx="8128000" cy="3857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文档" r:id="rId3" progId="Word.Document.12">
                  <p:embed/>
                </p:oleObj>
              </mc:Choice>
              <mc:Fallback>
                <p:oleObj name="文档" r:id="rId3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798970"/>
                        <a:ext cx="8128000" cy="3857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1620644" y="2501631"/>
            <a:ext cx="8128000" cy="4972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把抽象情感以比喻手法呈现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</a:rPr>
              <a:t>,</a:t>
            </a: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细腻传神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</a:rPr>
              <a:t>,</a:t>
            </a: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真实可感　</a:t>
            </a:r>
            <a:endParaRPr lang="zh-CN" altLang="en-US" sz="22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496204" y="4343155"/>
            <a:ext cx="81280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0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避免直接抒情的浅露</a:t>
            </a:r>
            <a:r>
              <a:rPr lang="en-US" altLang="zh-CN" sz="20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造成适度含蓄迷离的效果</a:t>
            </a:r>
            <a:r>
              <a:rPr lang="en-US" altLang="zh-CN" sz="20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更富有诗意</a:t>
            </a:r>
            <a:endParaRPr lang="zh-CN" altLang="zh-CN" sz="20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5104613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【答案整合】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运用了比喻的修辞手法。用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襁褓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比喻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沙壤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保姆的怀抱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比喻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田禾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野草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显示了自己与大地之间的母子情深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运用颠倒词序、语句跳脱的手法。这种表达方式避免了直接抒情的浅露与纯用意象抒情的迷离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隐显适度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明朗而有质感。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  <p:bldP spid="8" grpId="2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73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8603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题点三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鉴赏现代诗歌的表达技巧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必备知识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归纳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现代诗歌的表达技巧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与古代诗歌的技巧相似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只是古今诗人在运用技巧方面侧重点有所不同。表达技巧主要包括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表达方式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主要包括记叙、说明、议论、抒情、描写。其中与记叙有关的有顺序和人称等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描写方式有正面描写、侧面描写、白描、细节描写等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抒情方式主要有直接抒情和间接抒情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而间接抒情包括借景抒情、寓情于景、情景交融、情景相生、情因景生、以景衬情、融情入景等。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dir="in"/>
  </p:transition>
  <p:timing/>
</p:sld>
</file>

<file path=ppt/slides/slide7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74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表现手法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象征、想象、联想、类比、对比、烘托、渲染、反衬、映衬、比兴、动静结合、虚实结合、视听结合、用典、以小见大等。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修辞手法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比喻、双关、借代、反复、排比、反问、设问、拟人、夸张、对偶、顶真、互文等。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结构技巧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承上启下、设置悬念、照应、铺垫、衔接、伏笔、首尾照应、开门见山、层层深入、欲扬先抑、先总后分、先景后情、卒章显志等。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材料安排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主次、详略、繁简。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dir="in"/>
  </p:transition>
  <p:timing/>
</p:sld>
</file>

<file path=ppt/slides/slide7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75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43971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关键能力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提升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审题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抓住题型标志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看清设问角度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08000" y="2708920"/>
          <a:ext cx="8128000" cy="2768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文档" r:id="rId3" progId="Word.Document.12">
                  <p:embed/>
                </p:oleObj>
              </mc:Choice>
              <mc:Fallback>
                <p:oleObj name="文档" r:id="rId3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708920"/>
                        <a:ext cx="8128000" cy="27683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split dir="in"/>
  </p:transition>
  <p:timing/>
</p:sld>
</file>

<file path=ppt/slides/slide7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76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8478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答题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明确方法步骤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找准思路依据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鉴赏现代诗歌表达技巧的一般步骤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第一步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紧扣内容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辨明手法。可先从修辞入手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再看表达方式、表现手法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最后看其结构或选材上的特点。有时候表达技巧不止一种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要尽量找准找全。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第二步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结合运用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分析。辨明了诗歌中所用的技巧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就要注意结合具体的语言环境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分析这些手法在诗中是如何运用的。从手法角度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体会诗歌的意境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领悟作者的感情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有针对性地作答。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第三步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明确作用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指出效果。在表达效果的分析上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要特别注意描写和抒情两类表达方式的作用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然后将其与诗歌内容、情感相互结合进行分析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并指出运用某种方式所达到的表达效果。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dir="in"/>
  </p:transition>
  <p:timing/>
</p:sld>
</file>

<file path=ppt/slides/slide7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77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40767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满分解构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例题阅读下面的诗歌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完成后面的问题。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我是一条小河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冯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我是一条小河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我无心由你的身边绕过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你无心把你彩霞般的影儿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投入了我软软的柔波。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我流过一座森林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柔波便荡荡地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把那些碧绿的叶影儿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裁剪成你的裙裳。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dir="in"/>
  </p:transition>
  <p:timing/>
</p:sld>
</file>

<file path=ppt/slides/slide7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78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我流过一座花丛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柔波便粼粼地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把那些凄艳的花影儿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编织成你的花冠。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无奈呀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我终于流入了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流入那无情的大海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海上的风又厉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浪又狂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吹折了花冠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击碎了裙裳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dir="in"/>
  </p:transition>
  <p:timing/>
</p:sld>
</file>

<file path=ppt/slides/slide7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79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13599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我也随了海潮漂漾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漂漾到无边的地方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你那彩霞般的影儿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也和幻散了的彩霞一样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诗的第二节、第三节采用了什么表现手法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试作简要分析。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(6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dir="in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57734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析意象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意象是诗人的主观意念和外界客观物象撞击的产物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是诗人为了表现自己的内心世界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把客观的物象经过选择、提炼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重新组合而产生的一种含有特定意义的语言艺术形象。诗歌中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诗人不仅要用意象进行思考和感受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还要用意象进行表达。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明虚实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社会生活无限广阔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诗人不可能把它们全部写到诗作中去。因此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诗人往往用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表现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或用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表现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。虚实相生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相互映衬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是诗歌创作的一条艺术规律。诗中的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就是思想感情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诗中的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就是景物形象。诗歌如果只写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会显得抽象空洞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没有诗味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如果只写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则会显得死寂而缺乏生气。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诗人抒情的方式一般有两种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一为直抒胸臆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即在作品中直接显现个人的心绪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另一种是诗人以渲染景物和烘托气氛的方法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如借助比兴、化用典故等手段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委婉地表情达意。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ull/>
      </p:transition>
    </mc:Choice>
    <mc:Fallback>
      <p:transition spd="slow">
        <p:pull/>
      </p:transition>
    </mc:Fallback>
  </mc:AlternateContent>
  <p:timing/>
</p:sld>
</file>

<file path=ppt/slides/slide8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80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26413"/>
            <a:ext cx="21259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【思考角度】</a:t>
            </a:r>
            <a:r>
              <a:rPr lang="en-US" altLang="zh-CN" sz="2200" smtClean="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1175" y="1741994"/>
          <a:ext cx="8088313" cy="352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文档" r:id="rId3" progId="Word.Document.12">
                  <p:embed/>
                </p:oleObj>
              </mc:Choice>
              <mc:Fallback>
                <p:oleObj name="文档" r:id="rId3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1175" y="1741994"/>
                        <a:ext cx="8088313" cy="3527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1187624" y="2229184"/>
            <a:ext cx="8128000" cy="4972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小河流经森林和花丛时对“她”的柔情　</a:t>
            </a:r>
            <a:endParaRPr lang="zh-CN" altLang="en-US" sz="22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402229" y="3900936"/>
            <a:ext cx="3330011" cy="497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以小明大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以动作表深情</a:t>
            </a:r>
            <a:endParaRPr lang="zh-CN" altLang="en-US" sz="220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4678785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【答案整合】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诗人用两节对称的诗正面写出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的柔情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不管是流过森林还是花丛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总忘不掉那个倩影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随时捡拾途中的奇珍异宝来献给这私心钟爱的姑娘。这两节诗以小明大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以动作表深情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表达了作者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心中甜蜜的情意以及对姑娘的奉献之心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从而把前面悄悄萌发的爱情推进到一个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寤寐求之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的更深层次上去。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1"/>
      <p:bldP spid="11" grpId="2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81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340767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一、阅读下面的诗歌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1~4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雪落在中国的土地上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艾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雪落在中国的土地上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寒冷在封锁着中国呀……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沿着雪夜的河流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一盏小油灯在徐缓地移行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那破烂的乌篷船里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映着灯光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垂着头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坐着的是谁呀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蓬发垢面的少妇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dir="in"/>
  </p:transition>
  <p:timing/>
</p:sld>
</file>

<file path=ppt/slides/slide8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82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那幸福与温暖的巢穴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——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已被暴戾的敌人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烧毁了吗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也像这样的夜间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失去了男人的保护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在死亡的恐怖里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你已经受尽敌人刺刀的戏弄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dir="in"/>
  </p:transition>
  <p:timing/>
</p:sld>
</file>

<file path=ppt/slides/slide8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83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56080"/>
            <a:ext cx="8128000" cy="38150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就在如此寒冷的今夜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无数的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我们的年老的母亲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都蜷伏在不是自己的家里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就像异邦人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不知明天的车轮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要滚上怎样的路程……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中国的路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是如此的崎岖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是如此的泥泞呀。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5273332"/>
            <a:ext cx="8128000" cy="11068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雪落在中国的土地上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寒冷在封锁着中国呀……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1937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日夜间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dir="in"/>
  </p:transition>
  <p:timing/>
</p:sld>
</file>

<file path=ppt/slides/slide8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84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84784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下列对本诗相关内容的理解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雪落在中国的土地上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可以理解为实指的纷纷大雪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也可以是虚指的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国家的灾难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人民的痛苦。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雪落在中国的土地上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寒冷在封锁着中国呀……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这两句诗是诗人发自内心深处的一种真诚的感受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强烈的呐喊。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这首诗通过描写在大雪中逃难的少妇、母亲等形象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表现了中华民族的苦痛和灾难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表达了诗人深厚的爱国热情。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蓬发垢面的少妇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年老的母亲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构成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寒冷在封锁着中国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的具体形象和生活画面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与雪的肆虐形成鲜明对比。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72200" y="1556531"/>
            <a:ext cx="384810" cy="429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  <a:latin typeface="Times New Roman" pitchFamily="18" charset="0"/>
              </a:rPr>
              <a:t>D</a:t>
            </a:r>
            <a:endParaRPr lang="zh-CN" altLang="en-US" sz="2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5156871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与雪的肆虐形成鲜明对比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无中生有。诗中没有对比的意思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雪是背景。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85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56792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下面对本诗艺术特色的赏析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雪落在中国的土地上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寒冷在封锁着中国呀……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开头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诗中重复迭现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构成了这首诗的主旋律。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诗人勾勒了悲惨的饥馑流亡图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控诉了人民所遭受的苦难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诗歌所描绘的情景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既有现实性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又有典型性。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这首诗的语言具有散文美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平实自然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没有雕琢和虚饰的痕迹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从节选部分看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诗歌采用了以乐景抒哀情的手法。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雪落在中国的土地上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寒冷在封锁着中国呀……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土地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不是单纯的客观景物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而是贯注了作者情感的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72200" y="1628539"/>
            <a:ext cx="368935" cy="429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  <a:latin typeface="Times New Roman" pitchFamily="18" charset="0"/>
              </a:rPr>
              <a:t>C</a:t>
            </a:r>
            <a:endParaRPr lang="zh-CN" altLang="en-US" sz="2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5228879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诗歌采用了以乐景抒哀情的手法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以哀景写哀情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86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12776"/>
            <a:ext cx="8128000" cy="4972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找出文中的环境描写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并简要分析环境描写对表现主题的作用</a:t>
            </a:r>
            <a:r>
              <a:rPr lang="zh-CN" altLang="zh-CN" sz="220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880705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沿着雪夜的河流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一盏小油灯在徐缓地移行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那破烂的乌篷船里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……——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蓬发垢面的少妇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这破船和油灯正是苦难中古老中国的象征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这蓬发垢面的少妇因为战争失去了丈夫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前面的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雪夜的河流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为后面创设了凄凉又阴沉的氛围。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3559241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这首诗艺术上最大的特点是反复咏叹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雪落在中国的土地上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寒冷在封锁着中国呀……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这样写有什么作用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4432064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这两句是诗歌感情的线索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悲凉压抑的感受贯穿全诗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同时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这种反复咏叹更加深了悲惋凝重的气氛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读来令人心酸落泪。另外这两句也是全诗结构的骨架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多种形象的刻画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都是沿着这两句话展开。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87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40767"/>
            <a:ext cx="8128000" cy="52349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二、阅读下面的诗歌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5~8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边界望乡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洛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夫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说着说着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我们就到了落马洲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雾正升起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我们在茫然中勒马四顾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手掌开始生汗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望远镜中扩大数十倍的乡愁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乱如风中的散发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当距离调整到令人心跳的程度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一座远山迎面飞来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把我撞成了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严重的内伤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dir="in"/>
  </p:transition>
  <p:timing/>
</p:sld>
</file>

<file path=ppt/slides/slide8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88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11735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病了病了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病得像山坡上那丛凋残的杜鹃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只剩下唯一的一朵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蹲在那块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禁止越界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的告示牌后面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咯血。而这时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一只白鹭从水田中惊起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飞越深圳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又猛然折了回来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dir="in"/>
  </p:transition>
  <p:timing/>
</p:sld>
</file>

<file path=ppt/slides/slide8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89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而这时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鹧鸪以火发音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那冒烟的啼声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一句句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穿透异地三月的春寒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我被烧得双目尽赤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血脉偾张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你却竖起外衣的领子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回头问我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dir="in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130556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读诗</a:t>
            </a:r>
            <a:r>
              <a:rPr lang="zh-CN" altLang="zh-CN" sz="2200" b="1" smtClean="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示范</a:t>
            </a:r>
            <a:r>
              <a:rPr lang="en-US" altLang="zh-CN" sz="2200" b="1" smtClean="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74886"/>
            <a:ext cx="8128000" cy="4972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(2020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届山东省模考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阅读下面的诗歌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1~4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题</a:t>
            </a:r>
            <a:r>
              <a:rPr lang="zh-CN" altLang="zh-CN" sz="2200" smtClean="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245557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刈禾女之歌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辛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大城外是山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山外是我的家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我记起家中长案上的水瓶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我记起门下车水的深深的井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我的眼在唱着原野之歌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为什么我的心也是空而常满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金黄的穗子在风里摇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在雨里</a:t>
            </a:r>
            <a:r>
              <a:rPr lang="zh-CN" altLang="zh-CN" sz="220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ull/>
      </p:transition>
    </mc:Choice>
    <mc:Fallback>
      <p:transition spd="slow">
        <p:pull/>
      </p:transition>
    </mc:Fallback>
  </mc:AlternateContent>
  <p:timing/>
</p:sld>
</file>

<file path=ppt/slides/slide9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90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40767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惊蛰之后是春分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清明时节该不远了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我居然也听懂了广东的乡音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当雨水把莽莽大地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译成青色的语言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福田村再过去就是水围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故国的泥土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伸手可及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但我抓回来的仍是一掌冷雾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1979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:1979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月中旬我应邀访港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,16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日上午余光中兄亲自驱车陪我参观落马洲之边界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当时轻雾氤氲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望远镜中的故国山河隐约可见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而耳边正响起数十年未闻的鹧鸪啼叫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声声扣人心弦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近乡情怯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大概就是我当时的心境吧。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dir="in"/>
  </p:transition>
  <p:timing/>
</p:sld>
</file>

<file path=ppt/slides/slide9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91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84784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下列对本诗相关内容的理解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手掌开始生汗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望远镜中扩大数十倍的乡愁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乱如风中的散发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这是在写望乡时的心态。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病了病了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病得像山坡上那丛凋残的杜鹃……咯血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物人合一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写心灵的伤痛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意象奇妙。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鹧鸪以火发音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啼声冒烟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而诗人被烧得眼红血沸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这是听觉通于视觉与触觉的奇妙通感。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此诗按逻辑顺序写了诗人登山、怀乡、想象、望乡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到最后回到现实偿愿无望的过程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充满伤痛与无奈。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72200" y="1556531"/>
            <a:ext cx="384810" cy="429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  <a:latin typeface="Times New Roman" pitchFamily="18" charset="0"/>
              </a:rPr>
              <a:t>D</a:t>
            </a:r>
            <a:endParaRPr lang="zh-CN" altLang="en-US" sz="2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5164221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项理解错误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顺序应为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诗人登山、望乡、怀乡、想象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到最后回到现实偿愿无望的过程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92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12776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下列对这首诗的赏析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说着说着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我们就到了落马洲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交代了望乡的场景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起调平平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没有新意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读完后才知道这是欲扬先抑。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诗人思乡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不说心痛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不说心在流血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而用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严重的内伤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失去家乡使心灵受到的创伤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想象奇特。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竖起外衣的领子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与诗人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被烧得双目尽赤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血脉偾张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构成反讽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突出了望乡的情之深、思乡的意之切。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一掌冷雾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与开头的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雾正升起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相呼应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烘托了全诗的氛围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且形成情绪的回环。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08104" y="1412776"/>
            <a:ext cx="384810" cy="429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  <a:latin typeface="Times New Roman" pitchFamily="18" charset="0"/>
              </a:rPr>
              <a:t>A</a:t>
            </a:r>
            <a:endParaRPr lang="zh-CN" altLang="en-US" sz="2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5122638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没有新意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读完后才知道这是欲扬先抑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起调平平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是为下文造成先舒缓后紧张的变化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并没有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欲扬先抑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93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060848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当雨水把莽莽大地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译成青色的语言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使用了什么修辞手法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请分析其妙处。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911787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这个诗句中有三个暗喻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把喻体补充出来即为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雨水好似翻译家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大地是本书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雨水把莽莽大地译成青色的语言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。而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雨水把莽莽大地译成青色的语言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又是通感。语言出神入化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使思乡这一古老话题新意迭出。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t>94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3611" y="1052512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题点一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425641" y="1052736"/>
            <a:ext cx="93525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题点二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447671" y="1052513"/>
            <a:ext cx="935254" cy="289150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E75E22"/>
                </a:solidFill>
                <a:latin typeface="+mj-ea"/>
                <a:ea typeface="+mj-ea"/>
              </a:rPr>
              <a:t>题点三</a:t>
            </a:r>
            <a:endParaRPr lang="zh-CN" altLang="en-US" sz="140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0808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自古至今产生过难以计数的思乡诗篇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然而《边界望乡》却不落俗套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出语惊人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给读者提供一种全新的感受。试分析其与众不同之处。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958012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anose="02020603050405020304" pitchFamily="18" charset="0"/>
              </a:rPr>
              <a:t>示例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诗歌中用了几个典型的意象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鹧鸪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可以就诗文来推想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当时有一只鹧鸪在那里哀啼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诗人用夸张的手法来写它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以火发音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那冒烟的啼声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一句句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穿透异地三月的春寒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我被烧得双目尽赤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血脉偾张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有力地刻写出诗人思归的惆怅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诗歌虽然表达了传统的思乡题材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但语言和表达技巧均具有新意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当距离调整到令人心跳的程度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一座远山迎面飞来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把我撞成了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严重的内伤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语言生动形象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表达了故乡给诗人带来的感伤。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172700" y="126365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829</Paragraphs>
  <Slides>94</Slides>
  <Notes>53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94</vt:i4>
      </vt:variant>
    </vt:vector>
  </HeadingPairs>
  <TitlesOfParts>
    <vt:vector baseType="lpstr" size="95">
      <vt:lpstr>1_自定义设计方案</vt:lpstr>
      <vt:lpstr>专题三　现代诗歌阅读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2020-09-29T11:32:23.688</cp:lastPrinted>
  <dcterms:created xsi:type="dcterms:W3CDTF">2020-09-29T11:32:23Z</dcterms:created>
  <dcterms:modified xsi:type="dcterms:W3CDTF">2020-09-29T03:32:25Z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