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9" r:id="rId2"/>
    <p:sldId id="364" r:id="rId3"/>
    <p:sldId id="445" r:id="rId4"/>
    <p:sldId id="557" r:id="rId5"/>
    <p:sldId id="498" r:id="rId6"/>
    <p:sldId id="558" r:id="rId7"/>
    <p:sldId id="550" r:id="rId8"/>
    <p:sldId id="576" r:id="rId9"/>
    <p:sldId id="577" r:id="rId10"/>
    <p:sldId id="578" r:id="rId11"/>
    <p:sldId id="563" r:id="rId12"/>
    <p:sldId id="392" r:id="rId13"/>
    <p:sldId id="403" r:id="rId14"/>
    <p:sldId id="564" r:id="rId15"/>
    <p:sldId id="565" r:id="rId16"/>
    <p:sldId id="566" r:id="rId17"/>
    <p:sldId id="398" r:id="rId18"/>
    <p:sldId id="543" r:id="rId19"/>
    <p:sldId id="270" r:id="rId20"/>
    <p:sldId id="406" r:id="rId21"/>
    <p:sldId id="560" r:id="rId22"/>
    <p:sldId id="501" r:id="rId23"/>
    <p:sldId id="568" r:id="rId24"/>
    <p:sldId id="567" r:id="rId25"/>
    <p:sldId id="518" r:id="rId26"/>
    <p:sldId id="519" r:id="rId27"/>
    <p:sldId id="569" r:id="rId28"/>
    <p:sldId id="570" r:id="rId29"/>
    <p:sldId id="571" r:id="rId30"/>
    <p:sldId id="572" r:id="rId31"/>
    <p:sldId id="485" r:id="rId32"/>
    <p:sldId id="573" r:id="rId33"/>
    <p:sldId id="574" r:id="rId34"/>
    <p:sldId id="575" r:id="rId35"/>
    <p:sldId id="525" r:id="rId36"/>
    <p:sldId id="527" r:id="rId37"/>
    <p:sldId id="561" r:id="rId38"/>
    <p:sldId id="562" r:id="rId39"/>
    <p:sldId id="300" r:id="rId40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2" autoAdjust="0"/>
    <p:restoredTop sz="94670" autoAdjust="0"/>
  </p:normalViewPr>
  <p:slideViewPr>
    <p:cSldViewPr>
      <p:cViewPr>
        <p:scale>
          <a:sx n="75" d="100"/>
          <a:sy n="75" d="100"/>
        </p:scale>
        <p:origin x="-1123" y="-5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73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4566" y="3447291"/>
            <a:ext cx="116398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</a:t>
            </a: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攻略二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赏析艺术手法题：判断准确、分析到位</a:t>
            </a:r>
            <a:endParaRPr lang="en-US" altLang="zh-CN" sz="42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4567" y="301181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古诗鉴赏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E:\图片\新建文件夹 (2)\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935" y="0"/>
            <a:ext cx="4136478" cy="275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91861" y="1211731"/>
            <a:ext cx="5035393" cy="250530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十口同离仳，今成独雁飞！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饥锄荒寺菜，贫著陷蕃衣。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甲第歌钟沸，沙场探骑稀。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老身闽地死，不见翠銮归！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122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8405" y="62068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30207" y="636777"/>
            <a:ext cx="8602007" cy="669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这两首诗在叙事上有何特色？试作简要分析。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18405" y="1484784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290412" y="1462728"/>
            <a:ext cx="1134941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以对比加强叙事的抒情效果。用权贵歌舞宴饮，不问军情与百姓心系故国作对比，表达忧国忧民之情；以主人公一家亡国前后境况的对比，表现百姓流离之苦。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北来人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的口吻叙事，表达情感显得更真实、自然。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叙事中流露出个人的情感。如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今成独雁飞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流露了主人公家破人散的凄凉与孤独。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18405" y="5025112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4098" name="Picture 2" descr="古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93" y="5012515"/>
            <a:ext cx="4830429" cy="1596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96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8" y="476672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认真研读题干，圈出关键词语，你有什么发现？请举例说明。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8" y="1193907"/>
            <a:ext cx="11515037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明考艺术手法时赏析角度明确，如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抒情手法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描写角度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叙事特色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等，且考查艺术手法的角度很广泛。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暗考艺术手法时用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赏析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，赏析的角度不明确。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差异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等词，表明突出对艺术手法的比较。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两首诗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上片与下片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等词，表明突出对诗歌整体艺术手法的考查。</a:t>
            </a:r>
            <a:endParaRPr lang="zh-CN" altLang="zh-CN" sz="1050" kern="100" spc="-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(5)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反复出现，说明考查不止于判断，更在于分析手法运用及其效果。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1991"/>
            <a:ext cx="11515037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比较高考题参考答案与考生现场答案，你发现参考答案有什么特点？考生现场答案与之相比存在什么问题？请举例分析。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7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58" y="260648"/>
            <a:ext cx="1152128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参考答案特点：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考查的手法广泛而独特。从借景抒情、用典到拟人、对偶，再到描写、叙事、抒情均有涉及，且难度较大。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在判断所用艺术手法时很少要求答出一个，而是要求多角度判断，多点切入。如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年第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题，既有表现手法如情景交融，又有修辞手法如对偶、拟人。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分析精细，用语简洁，如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8234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58" y="480855"/>
            <a:ext cx="11521280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考生现场答案存在的问题：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因审题不准导致答非所问。如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年问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抒情手法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，而考生现场答案则从抒情方式的直接与间接角度，应再进一步，细化到间接抒情的具体手法上。又如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年问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描写角度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，而考生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现场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答了描写的具体手法，而描写对象的角度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一是乐器，一是听者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则未答出。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无论是对艺术手法的判断还是效果分析，均与参考答案有一段距离，不会多角度切入判断，自然也无法多角度分析了。如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年考生现场答案只答出了对比手法，而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叙事人称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事中有情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则根本没有想到。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05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2558" y="480855"/>
            <a:ext cx="11521280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只会答出熟悉而常见的艺术手法，像从诗歌本身出发而判断作出的手法根本无法答到，如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情与理的差异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物与人的差异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事与情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的特色，都是诗歌本身的特点而平时复习时未接触到的。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9724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16632"/>
            <a:ext cx="11515037" cy="12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二、阅读下面两首诗，回答问题，并体悟浙江卷赏析艺术手法题的审答规范，力避考生现场答案中存在的问题。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8801" y="1290902"/>
            <a:ext cx="11515037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梅花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清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王允皙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茆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屋苍苔岂有春？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翛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然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曾不步逡巡。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自家沦落犹难管，只管吹香与路人。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梅花开到九分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清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叶燮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亚枝低拂碧窗纱，镂月烘霞日日加。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祝汝一分留作伴，可怜处士已无家。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茆：同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xiāo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然：无拘无束、自由自在的样子。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0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558" y="686432"/>
            <a:ext cx="11737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两首诗同是写梅，但侧重点不同。王诗抓住梅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之时的特点来写，而叶诗则抓住梅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之时的特点来写。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98862" y="1260755"/>
            <a:ext cx="902811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盛开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39422" y="620688"/>
            <a:ext cx="902811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凋零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558" y="1988840"/>
            <a:ext cx="11737304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两首诗表达的情感及手法有何不同？请作简要分析。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2558" y="2636912"/>
            <a:ext cx="113772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王诗以梅花为喻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或托物言志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，既表达了自己怀才不遇之情，又赞扬了不论身处何地都能坚持操守、甘于奉献的品德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叶诗从梅开九分着笔，通过描写梅花的繁盛热闹反衬处士的无家孤单，表现了诗人的孤独寂寞之情。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7402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　　　　　　　　　　　　　　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找准核心题点   精准细透突破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566" y="908720"/>
            <a:ext cx="114492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Courier New"/>
              </a:rPr>
              <a:t>核心题点一：判断准确、全面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判断艺术手法如何做到准确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艺术手法的赏析首要的是对所用手法的准确判断，此一步不准，满盘皆输。而如何准确判断更是一个极为复杂的问题。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准确判断要立足于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平时所构建的艺术手法的知识网络。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要构建的这个庞大、复杂的艺术手法的知识网络应该在一轮复习时建立起来，到了二轮复习，必须不断强化它、补充它、完善它。它是准确判断的基础。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7806" y="1261727"/>
            <a:ext cx="10908000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继续强化艺术手法的知识网络的构建。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重点解决复习中判断不准、不全以及分析不到位的问题。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复习要点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2881868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2926492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270670" y="3922986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研究真题问答   体悟审答要点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270670" y="4837541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突破题点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找准核心题点   精准细透突破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0778" y="4546754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80778" y="5445224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80855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准确判断要立足于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，就是要读懂诗歌，尤其要读懂所给诗句的意思，并要联系所给诗句的上下文，只要懂了，就离准确判断不远了。艺术手法赏析表面上是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技巧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手法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问题，实质上是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准确判断要立足于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艺术手法的学问某种意义上讲是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关系学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如借景抒情是景与情的关系，对比是此与彼的关系，虚实结合是虚与实的关系，用典是古与今的关系，等等。就是说，我们在判断时要善于抓住诗中材料的不同关系，明白了上下、左右、表里的不同关系，就抓住了判断的关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4624"/>
            <a:ext cx="11515037" cy="674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准确判断要立足于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审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审题是答题的第一步，只有审题审清问的是什么，弄清要求我们答什么，才能有针对性地回答问题，才能答得准。如题目问的是修辞手法，就不能答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借景抒情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之类的表现手法；问的是景物描写特点，就不能答景物的特点；问的是颔联，就不能答颈联。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准确判断要立足于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所谓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，就是区分易混的艺术手法。如当诗中的情与景一致时，即哀景哀情、乐景乐情，一般答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借景抒情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；当相反时则要答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反衬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或者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乐景写哀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哀景写乐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；当难以区分某小类时，就用大类回答，如明喻、暗喻、借喻，可统一答成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比喻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，正衬、反衬可统一答成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衬托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，拟人、拟物可统一答成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比拟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。另外一些常考而又难区分的手法要认真辨析，如借代与借喻，对比与反衬，烘托与渲染等。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5799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590" y="542285"/>
            <a:ext cx="109452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判断艺术手法如何做到全面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看清题目要求的数量。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只能答一种，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可多答。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只能答一种，至多两种，且着眼于诗的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整体。如问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一联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的手法，不可只看其中一句，而应把两句联起来看。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暗考型题目必须要多角度答题。所谓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暗考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，就是题干中有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等字眼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3944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590" y="542285"/>
            <a:ext cx="10945216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形成多角度切入答题的良好习惯。艺术手法题很少要求只答出一种，因此，要注意保持多角度切入答题的意识与习惯。如果是局部文字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如某句、某联、某片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赏析，则要先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修辞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后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表现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，即先从修辞手法角度考虑，后从表现手法角度考虑；如果是全诗赏析，则要先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表现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后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修辞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。手法很多时要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多中取主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，先写最主要、最明显的手法。总之，答题要严密思考，多想想是否还有其他角度。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393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2558" y="2420888"/>
            <a:ext cx="1158590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想象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虚写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，设问，意象叠加。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558" y="1115970"/>
            <a:ext cx="1151503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判断下面诗句所用的艺术手法。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今宵酒醒何处？杨柳岸、晓风残月。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449044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980728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558" y="3132194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过春风十里，尽荠麦青青。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558" y="378904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虚实对比，用典。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558" y="4491572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知否、知否？应是绿肥红瘦。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558" y="5148418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设问，反复，借代。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2373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14" grpId="0"/>
      <p:bldP spid="1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4624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三十功名尘与土，八千里路云和月。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558" y="69269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夸张，对偶，比喻。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558" y="1340768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战士军前半死生，美人帐下犹歌舞。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558" y="198884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对比。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58" y="2616592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春蚕到死丝方尽，蜡炬成灰泪始干。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558" y="3264664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比喻，双关。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390257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明月松间照，清泉石上流。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558" y="4581128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动静结合。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558" y="522920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空山不见人，但闻人语响。返景入深林，复照青苔上。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558" y="5918800"/>
            <a:ext cx="11515037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反衬，或以动衬静。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93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395933"/>
            <a:ext cx="116038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重门朝已启，起坐听车声。要欲闻清佩，方将出户迎。晚钟鸣上苑，疏雨过春城。了自不相顾，临堂空复情。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王维《待储光羲不至》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50" y="2767568"/>
            <a:ext cx="114492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细节描写。早就已经打开层层的屋门；或立起或坐下都在倾听有没有友人车子到来的声音；以为听到了友人身上玉佩的清脆响声，正要出门去迎接，哪知却原来是自己弄错了。以细节描写表达了对好友到来的期待之情，或久候好友不至的怅惘之情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690954"/>
            <a:ext cx="1194429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阅读下面诗词，回答问题：这些诗词运用了怎样的艺术手法？试作分析。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7693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749603"/>
            <a:ext cx="11089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梨花淡白柳深青，柳絮飞时花满城。惆怅东栏一株雪，人生看得几清明！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苏轼《东栏梨花》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045747"/>
            <a:ext cx="109452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直接抒情和间接抒情相结合。柳树由浅绿变深青，暗含春色已暮，梨花盛开满城漾白，也暗含盛极将衰，一、二两句写景中满蕴了伤春之情。最后一句直抒胸臆，抒发了人生如寄之慨。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43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681077"/>
            <a:ext cx="11305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江雨霏霏江草齐，六朝如梦鸟空啼。无情最是台城柳，依旧烟笼十里堤。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韦庄《台城》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977221"/>
            <a:ext cx="113052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怀古伤今，对比。虽然六朝的繁华已如梦远逝，台城柳却依旧逢春即枝繁叶茂，不管人世沧桑、人间兴亡，总是给人以欣欣向荣之感，以它的繁荣茂盛和台城的荒凉破败作对比，以它的终古如斯和六朝繁华如梦转瞬即逝作鲜明对比，因此诗人说它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，表现出诗人怀古伤今的晚唐情结。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97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76672"/>
            <a:ext cx="11305256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海天东望夕茫茫，山势川形阔复长。灯火万家城四畔，星河一道水中央。风吹古木晴天雨，月照平沙夏夜霜。能就江楼消暑否？比君茅舍较清凉。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白居易《江楼夕望招客》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2420888"/>
            <a:ext cx="11305256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联想与想象。晴本无雨，夏本无霜，风吹古木如闻雨声，月照平沙似见寒霜。诗歌联想与想象生出清凉，足以消暑。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566" y="3782776"/>
            <a:ext cx="11305256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草树知春不久归，百般红紫斗芳菲。杨花榆荚无才思，惟解漫天作雪飞。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韩愈《晚春》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5150928"/>
            <a:ext cx="11305256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拟人手法。使无情的草树能知、能解还能斗，且彼此还有高下之分，使描绘的晚春景致生动而有奇趣。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5386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研究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真题问答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体悟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审答要点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365" y="620688"/>
            <a:ext cx="1145845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一、请认真研读浙江卷近三年赏析艺术手法类试题，回答下列问题。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72083" y="1268760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084" y="1916832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1274559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574" y="1958360"/>
            <a:ext cx="11233248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溪行逢雨与柳中庸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日落众山昏，萧萧暮雨繁。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那堪两处宿，共听一声猿！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三峡吟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南宋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山水七百里，上有青枫林。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啼猿不自愁，愁落行人心。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761923"/>
            <a:ext cx="11305256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醉别江楼橘柚香，江风引雨入舟凉。忆君遥在潇湘月，愁听清猿梦里长。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王昌龄《送魏二》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2130075"/>
            <a:ext cx="11305256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虚实结合的手法。第一、二两句写眼前实景；后两句是虚拟，月夜泊舟已是幻景，梦中听猿，更是幻中有幻。这样整首诗虚实结合，借助想象，拓展了表现空间，扩大了意境，使诗更具朦胧之美，深化了主题，更有助于表现惆怅别情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63993"/>
            <a:ext cx="792000" cy="194899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48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817" y="542285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核心题点二：分析到位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艺术手法赏析题，固然在于判断运用了哪些技巧，更在于分析、评述作者运用这些表达技巧所产生的表达作用、表达效果，这是得分的关键。如何分析呢？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分析技巧运用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这一步分析就是说明是如何运用这种技巧的。是比喻，指出喻体与本体；是对比，指出用什么与什么对比；是反衬，指出是什么反衬什么，等等。这种分析方法叫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二分法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5106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10589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分析表达效果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表达效果主要有三方面：写景、造境、达情。具体到诗歌中的某个句子的表达效果，一定要从句子本身出发，可以从以下角度考虑：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内容、主旨、情感角度。这是从句子内容出发，兼顾它在全诗中的表情达意作用。这是效果分析首要考虑的。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达技巧角度。一般而言，效果与手法密不可分。首先要看句子在表达上有无特点，运用了什么手法，然后根据表达特点再去分析其表达效果。如句子是借景抒情，其效果就是抒情含蓄，意味深长；如句子是虚实结合，其效果就是能拓宽诗境，表达更为深广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0709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756568"/>
            <a:ext cx="1116124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位置角度。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效果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就是作用，句子的作用有时还与其在诗歌中的位置有关。句子在诗歌中位置不同，其作用甚至手法都有所不同。如首句有点题、开篇、奠定基调之妙；中间句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主要指绝句的第三句、律诗的第三联、词的中间句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，有转折文意、承上启下之用；尾句，或卒章显志，或另辟新境，或以景结情。当然，不是所有效果分析都要这样，但关注句子在诗歌中的位置进而关注其表达效果，这是一个重要的思考角度。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151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828576"/>
            <a:ext cx="1101722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分析忌笼统、空泛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并不能与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效果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相并列，因为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是具体的答题方法，即要能对角度、效果展开分析。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效果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，就是把你赏的过程和心得有层次地、令人信服地写出来，不能笼统空泛，要结合具体诗句、词语进行分析。能否结合文本作细致、深入的分析，是评判赏析是否上乘的重要标准。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7447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692696"/>
            <a:ext cx="1165905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阅读下面这首诗，然后回答问题。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游西湖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苏辙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baseline="30000" dirty="0"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闭门不出十年久，湖上重游一梦回。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行过闾阎争问讯，忽逢鱼鸟亦惊猜。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可怜举目非吾党，谁与开尊共一杯。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归去无言掩屏卧，古人时向梦中来。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苏辙：北宋宰相、文学家，晚年为避新旧党争之祸，辞退官职，筑室于颍昌，自号颍滨遗老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18864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72032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75593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本诗的颔联在表达技巧上有何特点？请简要赏析。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09" y="1483744"/>
            <a:ext cx="10793813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颔联运用侧面烘托，通过描述市民和鱼鸟对他出游西湖的反应，从侧面突显出诗人多年深居简出的生活；运用拟人、对偶，写百姓问询，对以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鱼鸟惊猜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，赋予鱼鸟人的性情，人已陌生，物亦惊猜，表意深刻，形象生动地写出了诗人远离尘世、深居简出的生活状态。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128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44624"/>
            <a:ext cx="11377264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阅读下面这首词，然后回答问题。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水调歌头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· 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闻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采石矶战胜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张孝祥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雪洗虏尘静，风约楚云留。何人为写悲壮，吹角古城楼？湖海平生豪气，关塞如今风景，剪烛看吴钩。剩喜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然犀处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，骇浪与天浮。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忆当年，周与谢，富春秋。小乔初嫁，香囊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未解，勋业故优游。赤壁矶头落照，肥水桥边衰草，渺渺唤人愁。我欲乘风去，击楫誓中流。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574" y="4302944"/>
            <a:ext cx="11233248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华文细黑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张孝祥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(1132—1170)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，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南宋著名词人。此年遭弹劾回芜湖赋闲，喜闻好友虞允文在采石矶水战，大败金兵，即赋此词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剩喜：甚喜，非常喜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③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然犀处：采石矶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④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谢玄，东晋淝水之战打败苻坚的大将之一，年少时爱戴紫色香囊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282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2841" y="1617181"/>
            <a:ext cx="113909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先是借周瑜和谢玄的典故，表达了词人对建功立业的向往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接下来，借周瑜的赤壁矶头落日残照、谢玄肥水桥边荒芜不堪来暗写长江、淮河以北的广大失地，尚待恢复；而真正能振臂一呼、收复失地的将领却不多见，令词人忧伤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最后借宗悫和祖逖的典故抒发了词人豪情满怀志在恢复河山的决心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 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24628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841" y="897101"/>
            <a:ext cx="10517038" cy="8531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用典是古诗常用的手法，请谈一谈本词的下片是怎样借典抒情的。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2847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E:\图片\新建文件夹 (2)\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935" y="0"/>
            <a:ext cx="4136478" cy="275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72084" y="1124744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0710" y="1140833"/>
            <a:ext cx="8223303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简要分析这两首诗抒情手法的差异。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1988840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72084" y="1992079"/>
            <a:ext cx="114397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 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首寓情于景，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二字点明了愁；第二首景不显愁，借典故写愁。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第一首以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唱叹抒情；第二首以理写愁，辨析猿声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不自愁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，愁在人心。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257534" y="4320791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2" name="Picture 2" descr="古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067" y="4293096"/>
            <a:ext cx="5313472" cy="169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9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405" y="334345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340144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412776"/>
            <a:ext cx="1137726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木兰花慢　赠弹琵琶者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张伯淳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当垆年少，将雅调，寄幽情。尽百喙春和，群喧夜寂，老凤孤鸣。都来四条弦里，有无穷、旧谱与新声。写出天然律吕，扫空眼底蓁筝。　　落红，天气暖犹轻。洗耳为渠听。想关塞风寒，浔阳月色，似醉还醒。轩窗静来偏好，到曲终、怀抱转分明。相见今朝何处？语溪乍雨初晴。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18405" y="126876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5420361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30709" y="5436450"/>
            <a:ext cx="10153129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分析上片与下片对琵琶演奏描写角度的差异。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56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8405" y="706056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62558" y="713016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	 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片从乐曲方面来描写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乐曲的演奏者、乐曲旋律的复杂变化、乐曲声律的高雅等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，侧重正面描写、直接描写。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下片从听者方面来描写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气氛感受、典故联想、景色渲染等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，侧重侧面描写、间接描写。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18405" y="3212976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2" name="Picture 2" descr="古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68" y="3223750"/>
            <a:ext cx="5313472" cy="19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048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413" y="674112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20967" y="696581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580" y="170080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5717" y="1814221"/>
            <a:ext cx="5875286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北来人二首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刘克庄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试说东都事，添人白发多。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寝园残石马，废殿泣铜驼。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胡运占难久，边情听易讹。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凄凉旧京女，妆髻尚宣和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2562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91861" y="332656"/>
            <a:ext cx="5035393" cy="250530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十口同离仳，今成独雁飞！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饥锄荒寺菜，贫著陷蕃衣。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甲第歌钟沸，沙场探骑稀。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ctr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老身闽地死，不见翠銮归！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2398" y="2751896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0207" y="2767985"/>
            <a:ext cx="860200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赏析第一首中的画线句。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05" y="3395437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90412" y="3429000"/>
            <a:ext cx="113443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运用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对仗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对偶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、拟人的手法，借陵园、宫殿的荒凉残破之景，抒亡国之痛，情景交融。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18405" y="5085184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13" name="Picture 2" descr="古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528" y="5013176"/>
            <a:ext cx="4830429" cy="1596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406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413" y="674112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20967" y="696581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580" y="170080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5717" y="1814221"/>
            <a:ext cx="5875286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北来人二首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刘克庄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试说东都事，添人白发多。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寝园残石马，废殿泣铜驼。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胡运占难久，边情听易讹。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凄凉旧京女，妆髻尚宣和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2374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</TotalTime>
  <Words>2866</Words>
  <Application>Microsoft Office PowerPoint</Application>
  <PresentationFormat>自定义</PresentationFormat>
  <Paragraphs>205</Paragraphs>
  <Slides>39</Slides>
  <Notes>1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519</cp:revision>
  <dcterms:created xsi:type="dcterms:W3CDTF">2016-03-28T08:27:22Z</dcterms:created>
  <dcterms:modified xsi:type="dcterms:W3CDTF">2016-11-12T07:11:19Z</dcterms:modified>
</cp:coreProperties>
</file>