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handoutMasterIdLst>
    <p:handoutMasterId r:id="rId4"/>
  </p:handoutMasterIdLst>
  <p:sldIdLst>
    <p:sldId id="259" r:id="rId5"/>
    <p:sldId id="324" r:id="rId6"/>
    <p:sldId id="325" r:id="rId7"/>
    <p:sldId id="317" r:id="rId8"/>
    <p:sldId id="285" r:id="rId9"/>
    <p:sldId id="287" r:id="rId10"/>
    <p:sldId id="318" r:id="rId11"/>
    <p:sldId id="292" r:id="rId12"/>
    <p:sldId id="293" r:id="rId13"/>
    <p:sldId id="320" r:id="rId14"/>
    <p:sldId id="295" r:id="rId15"/>
    <p:sldId id="296" r:id="rId16"/>
    <p:sldId id="321" r:id="rId17"/>
    <p:sldId id="322" r:id="rId18"/>
    <p:sldId id="327" r:id="rId19"/>
    <p:sldId id="328" r:id="rId20"/>
    <p:sldId id="329" r:id="rId21"/>
    <p:sldId id="330" r:id="rId22"/>
    <p:sldId id="303" r:id="rId23"/>
    <p:sldId id="304" r:id="rId24"/>
    <p:sldId id="305" r:id="rId25"/>
    <p:sldId id="306" r:id="rId26"/>
    <p:sldId id="326" r:id="rId27"/>
    <p:sldId id="308" r:id="rId28"/>
    <p:sldId id="323" r:id="rId29"/>
    <p:sldId id="332" r:id="rId30"/>
    <p:sldId id="331" r:id="rId31"/>
    <p:sldId id="333" r:id="rId32"/>
    <p:sldId id="313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414" autoAdjust="0"/>
  </p:normalViewPr>
  <p:slideViewPr>
    <p:cSldViewPr snapToGrid="0">
      <p:cViewPr varScale="1">
        <p:scale>
          <a:sx n="70" d="100"/>
          <a:sy n="70" d="100"/>
        </p:scale>
        <p:origin x="660" y="78"/>
      </p:cViewPr>
      <p:guideLst>
        <p:guide orient="horz" pos="3748"/>
        <p:guide pos="688"/>
        <p:guide pos="7015"/>
        <p:guide orient="horz" pos="55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tags" Target="tags/tag255.xml" /><Relationship Id="rId35" Type="http://schemas.openxmlformats.org/officeDocument/2006/relationships/presProps" Target="presProps.xml" /><Relationship Id="rId36" Type="http://schemas.openxmlformats.org/officeDocument/2006/relationships/viewProps" Target="viewProps.xml" /><Relationship Id="rId37" Type="http://schemas.openxmlformats.org/officeDocument/2006/relationships/theme" Target="theme/theme1.xml" /><Relationship Id="rId38" Type="http://schemas.openxmlformats.org/officeDocument/2006/relationships/tableStyles" Target="tableStyles.xml" /><Relationship Id="rId4" Type="http://schemas.openxmlformats.org/officeDocument/2006/relationships/handoutMaster" Target="handoutMasters/handout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diagrams/colors1.xml><?xml version="1.0" encoding="utf-8"?>
<dgm:colorsDef xmlns:a="http://schemas.openxmlformats.org/drawingml/2006/main" xmlns:dgm="http://schemas.openxmlformats.org/drawingml/2006/diagram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6920D413-DEF8-4BEC-B945-A78FAFB100E5}" type="doc">
      <dgm:prSet loTypeId="urn:microsoft.com/office/officeart/2009/3/layout/StepUpProcess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E31C146F-0F1F-43D4-BA24-8099BE864846}" type="parTrans" cxnId="{6FF461CA-4812-41B0-857E-3A9D58263C19}">
      <dgm:prSet/>
      <dgm:spPr/>
      <dgm:t>
        <a:bodyPr/>
        <a:lstStyle/>
        <a:p>
          <a:endParaRPr lang="zh-CN" altLang="en-US"/>
        </a:p>
      </dgm:t>
    </dgm:pt>
    <dgm:pt modelId="{CA2EAED4-160A-4EAC-905D-F2F8340D51B9}">
      <dgm:prSet phldrT="[文本]" custT="1"/>
      <dgm:spPr/>
      <dgm:t>
        <a:bodyPr/>
        <a:lstStyle/>
        <a:p>
          <a:r>
            <a:rPr lang="zh-CN" altLang="en-US" sz="3000" b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 壮美雪景</a:t>
          </a:r>
          <a:endParaRPr lang="en-US" altLang="zh-CN" sz="3000" b="1" smtClean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  <a:p>
          <a:endParaRPr lang="en-US" altLang="zh-CN" sz="3000" b="1" smtClean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  <a:p>
          <a:endParaRPr lang="zh-CN" altLang="en-US" sz="3000" b="1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09694065-AEBB-4E05-A31E-35E1CC4C7E63}" type="sibTrans" cxnId="{6FF461CA-4812-41B0-857E-3A9D58263C19}">
      <dgm:prSet/>
      <dgm:spPr/>
      <dgm:t>
        <a:bodyPr/>
        <a:lstStyle/>
        <a:p>
          <a:endParaRPr lang="zh-CN" altLang="en-US"/>
        </a:p>
      </dgm:t>
    </dgm:pt>
    <dgm:pt modelId="{88752DF3-B691-4560-8E33-AD122E2D901D}" type="parTrans" cxnId="{52EEEE95-0512-469D-8AB6-DD8C2680E9F6}">
      <dgm:prSet/>
      <dgm:spPr/>
      <dgm:t>
        <a:bodyPr/>
        <a:lstStyle/>
        <a:p>
          <a:endParaRPr lang="zh-CN" altLang="en-US"/>
        </a:p>
      </dgm:t>
    </dgm:pt>
    <dgm:pt modelId="{068638E8-293A-4CB1-8779-5C88D9756328}">
      <dgm:prSet phldrT="[文本]" custT="1"/>
      <dgm:spPr/>
      <dgm:t>
        <a:bodyPr/>
        <a:lstStyle/>
        <a:p>
          <a:r>
            <a:rPr lang="zh-CN" altLang="en-US" sz="2600" b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评说英雄帝王，</a:t>
          </a:r>
          <a:endParaRPr lang="en-US" altLang="zh-CN" sz="2600" b="1" smtClean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  <a:p>
          <a:r>
            <a:rPr lang="zh-CN" altLang="en-US" sz="2600" b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赞美今朝风流人物</a:t>
          </a:r>
          <a:endParaRPr lang="zh-CN" altLang="en-US" sz="2600" b="1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493CF643-509F-42D9-8A85-ECCDCBDC73E1}" type="sibTrans" cxnId="{52EEEE95-0512-469D-8AB6-DD8C2680E9F6}">
      <dgm:prSet/>
      <dgm:spPr/>
      <dgm:t>
        <a:bodyPr/>
        <a:lstStyle/>
        <a:p>
          <a:endParaRPr lang="zh-CN" altLang="en-US"/>
        </a:p>
      </dgm:t>
    </dgm:pt>
    <dgm:pt modelId="{F0706510-DB55-4618-AA5B-0CA50C4725BD}" type="pres">
      <dgm:prSet presAssocID="{6920D413-DEF8-4BEC-B945-A78FAFB100E5}" presName="rootnode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6E8643EC-3BE1-4659-B008-EB6D50744FF0}" type="pres">
      <dgm:prSet presAssocID="{CA2EAED4-160A-4EAC-905D-F2F8340D51B9}" presName="composite"/>
      <dgm:spPr/>
      <dgm:t>
        <a:bodyPr/>
        <a:lstStyle/>
        <a:p/>
      </dgm:t>
    </dgm:pt>
    <dgm:pt modelId="{207C079E-71E9-4E56-B01A-E587FD5BCBB1}" type="pres">
      <dgm:prSet presAssocID="{CA2EAED4-160A-4EAC-905D-F2F8340D51B9}" presName="LShape" presStyleLbl="alignNode1" presStyleCnt="2"/>
      <dgm:spPr/>
      <dgm:t>
        <a:bodyPr/>
        <a:lstStyle/>
        <a:p/>
      </dgm:t>
    </dgm:pt>
    <dgm:pt modelId="{BA21EC54-F4B5-4807-9E09-B182EE2E8350}" type="pres">
      <dgm:prSet presAssocID="{CA2EAED4-160A-4EAC-905D-F2F8340D51B9}" presName="ParentText" presStyleLbl="revTx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8380346-F0A9-482A-A9E1-7E318F00436A}" type="pres">
      <dgm:prSet presAssocID="{CA2EAED4-160A-4EAC-905D-F2F8340D51B9}" presName="Triangle" presStyleLbl="alignNode1" presStyleCnt="2"/>
      <dgm:spPr/>
      <dgm:t>
        <a:bodyPr/>
        <a:lstStyle/>
        <a:p/>
      </dgm:t>
    </dgm:pt>
    <dgm:pt modelId="{C9C35C16-2528-4B38-B1B9-EC37D1A6417A}" type="pres">
      <dgm:prSet presAssocID="{09694065-AEBB-4E05-A31E-35E1CC4C7E63}" presName="sibTrans"/>
      <dgm:spPr/>
      <dgm:t>
        <a:bodyPr/>
        <a:lstStyle/>
        <a:p/>
      </dgm:t>
    </dgm:pt>
    <dgm:pt modelId="{1B8D73E9-CDAA-435A-A000-76552240B8E7}" type="pres">
      <dgm:prSet presAssocID="{09694065-AEBB-4E05-A31E-35E1CC4C7E63}" presName="space"/>
      <dgm:spPr/>
      <dgm:t>
        <a:bodyPr/>
        <a:lstStyle/>
        <a:p/>
      </dgm:t>
    </dgm:pt>
    <dgm:pt modelId="{8FCC31AB-BE84-4F36-BC29-CFD063025671}" type="pres">
      <dgm:prSet presAssocID="{068638E8-293A-4CB1-8779-5C88D9756328}" presName="composite"/>
      <dgm:spPr/>
      <dgm:t>
        <a:bodyPr/>
        <a:lstStyle/>
        <a:p/>
      </dgm:t>
    </dgm:pt>
    <dgm:pt modelId="{F380C4F0-DC22-4CBA-8ECC-77ACB7E4C232}" type="pres">
      <dgm:prSet presAssocID="{068638E8-293A-4CB1-8779-5C88D9756328}" presName="LShape" presStyleLbl="alignNode1" presStyleIdx="1" presStyleCnt="2"/>
      <dgm:spPr/>
      <dgm:t>
        <a:bodyPr/>
        <a:lstStyle/>
        <a:p/>
      </dgm:t>
    </dgm:pt>
    <dgm:pt modelId="{1A2A35F6-0802-4ABF-ABEB-0448E55332A4}" type="pres">
      <dgm:prSet presAssocID="{068638E8-293A-4CB1-8779-5C88D9756328}" presName="ParentText" presStyleLbl="revTx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FF461CA-4812-41B0-857E-3A9D58263C19}" srcId="{6920D413-DEF8-4BEC-B945-A78FAFB100E5}" destId="{CA2EAED4-160A-4EAC-905D-F2F8340D51B9}" srcOrd="0" destOrd="0" parTransId="{E31C146F-0F1F-43D4-BA24-8099BE864846}" sibTransId="{09694065-AEBB-4E05-A31E-35E1CC4C7E63}"/>
    <dgm:cxn modelId="{52EEEE95-0512-469D-8AB6-DD8C2680E9F6}" srcId="{6920D413-DEF8-4BEC-B945-A78FAFB100E5}" destId="{068638E8-293A-4CB1-8779-5C88D9756328}" srcOrd="1" destOrd="0" parTransId="{88752DF3-B691-4560-8E33-AD122E2D901D}" sibTransId="{493CF643-509F-42D9-8A85-ECCDCBDC73E1}"/>
    <dgm:cxn modelId="{C2A50442-C0B2-4DEB-B988-60E39FFCBE5F}" type="presOf" srcId="{6920D413-DEF8-4BEC-B945-A78FAFB100E5}" destId="{F0706510-DB55-4618-AA5B-0CA50C4725BD}" srcOrd="0" destOrd="0" presId="urn:microsoft.com/office/officeart/2009/3/layout/StepUpProcess"/>
    <dgm:cxn modelId="{5252AC10-2896-4C3B-8F4E-94B44325A460}" type="presParOf" srcId="{F0706510-DB55-4618-AA5B-0CA50C4725BD}" destId="{6E8643EC-3BE1-4659-B008-EB6D50744FF0}" srcOrd="0" destOrd="0" presId="urn:microsoft.com/office/officeart/2009/3/layout/StepUpProcess"/>
    <dgm:cxn modelId="{FA0EE145-CFED-4AC9-B5FA-67259E277153}" type="presParOf" srcId="{6E8643EC-3BE1-4659-B008-EB6D50744FF0}" destId="{207C079E-71E9-4E56-B01A-E587FD5BCBB1}" srcOrd="0" destOrd="0" presId="urn:microsoft.com/office/officeart/2009/3/layout/StepUpProcess"/>
    <dgm:cxn modelId="{D5AB6B08-69E9-485A-B515-F6B6BD8EC970}" type="presParOf" srcId="{6E8643EC-3BE1-4659-B008-EB6D50744FF0}" destId="{BA21EC54-F4B5-4807-9E09-B182EE2E8350}" srcOrd="1" destOrd="0" presId="urn:microsoft.com/office/officeart/2009/3/layout/StepUpProcess"/>
    <dgm:cxn modelId="{3AA0B0B2-DFB3-4AE7-909E-6A5AA92FE19E}" type="presOf" srcId="{CA2EAED4-160A-4EAC-905D-F2F8340D51B9}" destId="{BA21EC54-F4B5-4807-9E09-B182EE2E8350}" srcOrd="0" destOrd="0" presId="urn:microsoft.com/office/officeart/2009/3/layout/StepUpProcess"/>
    <dgm:cxn modelId="{411AD057-1C20-4432-B579-BE8EAE4FF187}" type="presParOf" srcId="{6E8643EC-3BE1-4659-B008-EB6D50744FF0}" destId="{08380346-F0A9-482A-A9E1-7E318F00436A}" srcOrd="2" destOrd="0" presId="urn:microsoft.com/office/officeart/2009/3/layout/StepUpProcess"/>
    <dgm:cxn modelId="{6813AB08-ADBF-4873-AD28-0808237CB469}" type="presParOf" srcId="{F0706510-DB55-4618-AA5B-0CA50C4725BD}" destId="{C9C35C16-2528-4B38-B1B9-EC37D1A6417A}" srcOrd="1" destOrd="0" presId="urn:microsoft.com/office/officeart/2009/3/layout/StepUpProcess"/>
    <dgm:cxn modelId="{238D6891-DA9C-4880-B185-677ED4E0376D}" type="presParOf" srcId="{C9C35C16-2528-4B38-B1B9-EC37D1A6417A}" destId="{1B8D73E9-CDAA-435A-A000-76552240B8E7}" srcOrd="0" destOrd="0" presId="urn:microsoft.com/office/officeart/2009/3/layout/StepUpProcess"/>
    <dgm:cxn modelId="{D7247895-9B1A-453F-9013-98D45F46DEDB}" type="presParOf" srcId="{F0706510-DB55-4618-AA5B-0CA50C4725BD}" destId="{8FCC31AB-BE84-4F36-BC29-CFD063025671}" srcOrd="2" destOrd="0" presId="urn:microsoft.com/office/officeart/2009/3/layout/StepUpProcess"/>
    <dgm:cxn modelId="{D5FF5525-4F27-4BC1-BC1B-DF016A9A336F}" type="presParOf" srcId="{8FCC31AB-BE84-4F36-BC29-CFD063025671}" destId="{F380C4F0-DC22-4CBA-8ECC-77ACB7E4C232}" srcOrd="0" destOrd="0" presId="urn:microsoft.com/office/officeart/2009/3/layout/StepUpProcess"/>
    <dgm:cxn modelId="{C1BB374F-5F06-4532-8F43-AB7505710796}" type="presParOf" srcId="{8FCC31AB-BE84-4F36-BC29-CFD063025671}" destId="{1A2A35F6-0802-4ABF-ABEB-0448E55332A4}" srcOrd="1" destOrd="0" presId="urn:microsoft.com/office/officeart/2009/3/layout/StepUpProcess"/>
    <dgm:cxn modelId="{6CCF1C40-AAD1-4757-AF6E-376A80ACF02A}" type="presOf" srcId="{068638E8-293A-4CB1-8779-5C88D9756328}" destId="{1A2A35F6-0802-4ABF-ABEB-0448E55332A4}" srcOrd="0" destOrd="0" presId="urn:microsoft.com/office/officeart/2009/3/layout/StepUpProcess"/>
  </dgm:cxnLst>
  <dgm:bg/>
  <dgm:whole/>
</dgm:dataModel>
</file>

<file path=ppt/diagrams/layout1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bkpt" val="fixed"/>
          <dgm:param type="bkPtFixedVal" val="1"/>
          <dgm:param type="off" val="off"/>
          <dgm:param type="grDir" val="bL"/>
          <dgm:param type="flowDir" val="row"/>
        </dgm:alg>
      </dgm:if>
      <dgm:else name="Name2">
        <dgm:alg type="snake">
          <dgm:param type="bkpt" val="fixed"/>
          <dgm:param type="bkPtFixedVal" val="1"/>
          <dgm:param type="off" val="off"/>
          <dgm:param type="grDir" val="bR"/>
          <dgm:param type="flowDir" val="row"/>
        </dgm:alg>
      </dgm:else>
    </dgm:choose>
    <dgm:shape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type="triangle" r:blip="">
                    <dgm:adjLst>
                      <dgm:adj idx="1" val="1"/>
                    </dgm:adjLst>
                  </dgm:shape>
                </dgm:if>
                <dgm:else name="Name13">
                  <dgm:shape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5FAC0-4E78-4B4A-9ADA-EE7413CBA2A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8E8FE-40DA-41DC-AE77-8790382988A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A302A-66E2-45C0-9113-4E5747328F9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40E3B-F9C0-48B6-A129-4D327DD30658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页面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统一为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16:9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宽幅画面比例尺寸；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统一格式为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或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PPTX</a:t>
            </a:r>
            <a:r>
              <a:rPr lang="zh-CN" alt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mtClean="0"/>
              <a:t>请注意：</a:t>
            </a:r>
            <a:endParaRPr lang="en-US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mtClean="0"/>
              <a:t>1. </a:t>
            </a:r>
            <a:r>
              <a:rPr lang="zh-CN" altLang="en-US" smtClean="0"/>
              <a:t>课名：微软雅黑</a:t>
            </a:r>
            <a:r>
              <a:rPr lang="en-US" altLang="zh-CN" smtClean="0"/>
              <a:t>48</a:t>
            </a:r>
            <a:r>
              <a:rPr lang="zh-CN" altLang="en-US" smtClean="0"/>
              <a:t>号字；</a:t>
            </a:r>
            <a:endParaRPr lang="en-US" altLang="zh-CN" smtClean="0"/>
          </a:p>
          <a:p>
            <a:r>
              <a:rPr lang="en-US" altLang="zh-CN" smtClean="0"/>
              <a:t>2.</a:t>
            </a:r>
            <a:r>
              <a:rPr lang="zh-CN" altLang="en-US" sz="1200" b="0" smtClean="0"/>
              <a:t>（第一课时）</a:t>
            </a:r>
            <a:r>
              <a:rPr lang="zh-CN" altLang="en-US" smtClean="0"/>
              <a:t>：微软雅黑</a:t>
            </a:r>
            <a:r>
              <a:rPr lang="en-US" altLang="zh-CN" smtClean="0"/>
              <a:t>32</a:t>
            </a:r>
            <a:r>
              <a:rPr lang="zh-CN" altLang="en-US" smtClean="0"/>
              <a:t>号字；</a:t>
            </a:r>
            <a:endParaRPr lang="en-US" altLang="zh-CN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mtClean="0"/>
              <a:t>3.</a:t>
            </a:r>
            <a:r>
              <a:rPr lang="zh-CN" altLang="en-US" smtClean="0"/>
              <a:t>学校名称：请填写全称；</a:t>
            </a:r>
            <a:endParaRPr lang="en-US" altLang="zh-CN" b="1" smtClean="0"/>
          </a:p>
          <a:p>
            <a:r>
              <a:rPr lang="en-US" altLang="zh-CN" smtClean="0"/>
              <a:t>4.</a:t>
            </a:r>
            <a:r>
              <a:rPr lang="zh-CN" altLang="en-US" smtClean="0"/>
              <a:t>学科、年级、主讲人、学校：华文楷体</a:t>
            </a:r>
            <a:r>
              <a:rPr lang="en-US" altLang="zh-CN" smtClean="0"/>
              <a:t>28</a:t>
            </a:r>
            <a:r>
              <a:rPr lang="zh-CN" altLang="en-US" smtClean="0"/>
              <a:t>号字（具体根据文字量可适当调整）。</a:t>
            </a:r>
            <a:endParaRPr lang="en-US" altLang="zh-CN" smtClean="0"/>
          </a:p>
          <a:p>
            <a:endParaRPr lang="en-US" altLang="zh-CN" smtClean="0"/>
          </a:p>
          <a:p>
            <a:r>
              <a:rPr lang="zh-CN" altLang="en-US" smtClean="0"/>
              <a:t>英文</a:t>
            </a:r>
            <a:endParaRPr lang="en-US" altLang="zh-CN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mtClean="0"/>
              <a:t>1.</a:t>
            </a:r>
            <a:r>
              <a:rPr lang="zh-CN" altLang="en-US" smtClean="0"/>
              <a:t>课名：字体以</a:t>
            </a:r>
            <a:r>
              <a:rPr lang="en-US" altLang="zh-CN" smtClean="0"/>
              <a:t>Times New Roman</a:t>
            </a:r>
            <a:r>
              <a:rPr lang="zh-CN" altLang="en-US" smtClean="0"/>
              <a:t>为主，字号一般使用</a:t>
            </a:r>
            <a:r>
              <a:rPr lang="en-US" altLang="zh-CN" smtClean="0"/>
              <a:t>32—36</a:t>
            </a:r>
            <a:r>
              <a:rPr lang="zh-CN" altLang="en-US" smtClean="0"/>
              <a:t>号，特别强调可以用</a:t>
            </a:r>
            <a:r>
              <a:rPr lang="en-US" altLang="zh-CN" smtClean="0"/>
              <a:t>40</a:t>
            </a:r>
            <a:r>
              <a:rPr lang="zh-CN" altLang="en-US" smtClean="0"/>
              <a:t>号；</a:t>
            </a:r>
            <a:endParaRPr lang="en-US" altLang="zh-CN" smtClean="0"/>
          </a:p>
          <a:p>
            <a:r>
              <a:rPr lang="en-US" altLang="zh-CN" smtClean="0"/>
              <a:t>2.</a:t>
            </a:r>
            <a:r>
              <a:rPr lang="zh-CN" altLang="en-US" smtClean="0"/>
              <a:t>（</a:t>
            </a:r>
            <a:r>
              <a:rPr lang="en-US" altLang="zh-CN" smtClean="0"/>
              <a:t>Period</a:t>
            </a:r>
            <a:r>
              <a:rPr lang="en-US" altLang="zh-CN" baseline="0" smtClean="0"/>
              <a:t> 1</a:t>
            </a:r>
            <a:r>
              <a:rPr lang="zh-CN" altLang="en-US" smtClean="0"/>
              <a:t>）：字体使用</a:t>
            </a:r>
            <a:r>
              <a:rPr lang="en-US" altLang="zh-CN" smtClean="0"/>
              <a:t>Arial</a:t>
            </a:r>
            <a:r>
              <a:rPr lang="zh-CN" altLang="en-US" smtClean="0"/>
              <a:t>，字号为</a:t>
            </a:r>
            <a:r>
              <a:rPr lang="en-US" altLang="zh-CN" smtClean="0"/>
              <a:t>28</a:t>
            </a:r>
            <a:r>
              <a:rPr lang="zh-CN" altLang="en-US" smtClean="0"/>
              <a:t>；</a:t>
            </a:r>
            <a:endParaRPr lang="en-US" altLang="zh-CN" smtClean="0"/>
          </a:p>
          <a:p>
            <a:r>
              <a:rPr lang="en-US" altLang="zh-CN" smtClean="0"/>
              <a:t>3.</a:t>
            </a:r>
            <a:r>
              <a:rPr lang="zh-CN" altLang="en-US" smtClean="0"/>
              <a:t>正文一般用</a:t>
            </a:r>
            <a:r>
              <a:rPr lang="en-US" altLang="zh-CN" smtClean="0"/>
              <a:t>24—28</a:t>
            </a:r>
            <a:r>
              <a:rPr lang="zh-CN" altLang="en-US" smtClean="0"/>
              <a:t>号，特别强调可用</a:t>
            </a:r>
            <a:r>
              <a:rPr lang="en-US" altLang="zh-CN" smtClean="0"/>
              <a:t>32</a:t>
            </a:r>
            <a:r>
              <a:rPr lang="zh-CN" altLang="en-US" smtClean="0"/>
              <a:t>号。</a:t>
            </a:r>
            <a:endParaRPr lang="en-US" altLang="zh-CN" smtClean="0"/>
          </a:p>
          <a:p>
            <a:endParaRPr lang="en-US" altLang="zh-CN" smtClean="0"/>
          </a:p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注意标点的规范（例如：中文省略号</a:t>
            </a:r>
            <a:r>
              <a:rPr lang="zh-CN" alt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为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……，可用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Shift+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数字键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打出中文省略号，英文省略号</a:t>
            </a:r>
            <a:r>
              <a:rPr lang="zh-CN" alt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为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10" Type="http://schemas.openxmlformats.org/officeDocument/2006/relationships/tags" Target="../tags/tag10.xml" /><Relationship Id="rId11" Type="http://schemas.openxmlformats.org/officeDocument/2006/relationships/tags" Target="../tags/tag11.xml" /><Relationship Id="rId12" Type="http://schemas.openxmlformats.org/officeDocument/2006/relationships/image" Target="../media/image1.png" /><Relationship Id="rId13" Type="http://schemas.openxmlformats.org/officeDocument/2006/relationships/tags" Target="../tags/tag12.xml" /><Relationship Id="rId14" Type="http://schemas.openxmlformats.org/officeDocument/2006/relationships/image" Target="../media/image2.png" /><Relationship Id="rId15" Type="http://schemas.openxmlformats.org/officeDocument/2006/relationships/tags" Target="../tags/tag13.xml" /><Relationship Id="rId16" Type="http://schemas.openxmlformats.org/officeDocument/2006/relationships/tags" Target="../tags/tag14.xml" /><Relationship Id="rId17" Type="http://schemas.openxmlformats.org/officeDocument/2006/relationships/tags" Target="../tags/tag15.xml" /><Relationship Id="rId18" Type="http://schemas.openxmlformats.org/officeDocument/2006/relationships/tags" Target="../tags/tag16.xml" /><Relationship Id="rId19" Type="http://schemas.openxmlformats.org/officeDocument/2006/relationships/tags" Target="../tags/tag17.xml" /><Relationship Id="rId2" Type="http://schemas.openxmlformats.org/officeDocument/2006/relationships/tags" Target="../tags/tag2.xml" /><Relationship Id="rId20" Type="http://schemas.openxmlformats.org/officeDocument/2006/relationships/tags" Target="../tags/tag18.xml" /><Relationship Id="rId21" Type="http://schemas.openxmlformats.org/officeDocument/2006/relationships/slideMaster" Target="../slideMasters/slideMaster1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tags" Target="../tags/tag7.xml" /><Relationship Id="rId8" Type="http://schemas.openxmlformats.org/officeDocument/2006/relationships/tags" Target="../tags/tag8.xml" /><Relationship Id="rId9" Type="http://schemas.openxmlformats.org/officeDocument/2006/relationships/tags" Target="../tags/tag9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8.xml" /><Relationship Id="rId10" Type="http://schemas.openxmlformats.org/officeDocument/2006/relationships/tags" Target="../tags/tag116.xml" /><Relationship Id="rId11" Type="http://schemas.openxmlformats.org/officeDocument/2006/relationships/tags" Target="../tags/tag117.xm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109.xml" /><Relationship Id="rId3" Type="http://schemas.openxmlformats.org/officeDocument/2006/relationships/tags" Target="../tags/tag110.xml" /><Relationship Id="rId4" Type="http://schemas.openxmlformats.org/officeDocument/2006/relationships/tags" Target="../tags/tag111.xml" /><Relationship Id="rId5" Type="http://schemas.openxmlformats.org/officeDocument/2006/relationships/tags" Target="../tags/tag112.xml" /><Relationship Id="rId6" Type="http://schemas.openxmlformats.org/officeDocument/2006/relationships/image" Target="../media/image3.png" /><Relationship Id="rId7" Type="http://schemas.openxmlformats.org/officeDocument/2006/relationships/tags" Target="../tags/tag113.xml" /><Relationship Id="rId8" Type="http://schemas.openxmlformats.org/officeDocument/2006/relationships/tags" Target="../tags/tag114.xml" /><Relationship Id="rId9" Type="http://schemas.openxmlformats.org/officeDocument/2006/relationships/tags" Target="../tags/tag115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8.xml" /><Relationship Id="rId10" Type="http://schemas.openxmlformats.org/officeDocument/2006/relationships/tags" Target="../tags/tag127.xml" /><Relationship Id="rId11" Type="http://schemas.openxmlformats.org/officeDocument/2006/relationships/image" Target="../media/image6.png" /><Relationship Id="rId12" Type="http://schemas.openxmlformats.org/officeDocument/2006/relationships/tags" Target="../tags/tag128.xml" /><Relationship Id="rId13" Type="http://schemas.openxmlformats.org/officeDocument/2006/relationships/tags" Target="../tags/tag129.xml" /><Relationship Id="rId14" Type="http://schemas.openxmlformats.org/officeDocument/2006/relationships/tags" Target="../tags/tag130.xml" /><Relationship Id="rId15" Type="http://schemas.openxmlformats.org/officeDocument/2006/relationships/tags" Target="../tags/tag131.xml" /><Relationship Id="rId16" Type="http://schemas.openxmlformats.org/officeDocument/2006/relationships/tags" Target="../tags/tag132.xml" /><Relationship Id="rId17" Type="http://schemas.openxmlformats.org/officeDocument/2006/relationships/slideMaster" Target="../slideMasters/slideMaster1.xml" /><Relationship Id="rId2" Type="http://schemas.openxmlformats.org/officeDocument/2006/relationships/tags" Target="../tags/tag119.xml" /><Relationship Id="rId3" Type="http://schemas.openxmlformats.org/officeDocument/2006/relationships/tags" Target="../tags/tag120.xml" /><Relationship Id="rId4" Type="http://schemas.openxmlformats.org/officeDocument/2006/relationships/tags" Target="../tags/tag121.xml" /><Relationship Id="rId5" Type="http://schemas.openxmlformats.org/officeDocument/2006/relationships/tags" Target="../tags/tag122.xml" /><Relationship Id="rId6" Type="http://schemas.openxmlformats.org/officeDocument/2006/relationships/tags" Target="../tags/tag123.xml" /><Relationship Id="rId7" Type="http://schemas.openxmlformats.org/officeDocument/2006/relationships/tags" Target="../tags/tag124.xml" /><Relationship Id="rId8" Type="http://schemas.openxmlformats.org/officeDocument/2006/relationships/tags" Target="../tags/tag125.xml" /><Relationship Id="rId9" Type="http://schemas.openxmlformats.org/officeDocument/2006/relationships/tags" Target="../tags/tag126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3.xml" /><Relationship Id="rId10" Type="http://schemas.openxmlformats.org/officeDocument/2006/relationships/tags" Target="../tags/tag141.xml" /><Relationship Id="rId11" Type="http://schemas.openxmlformats.org/officeDocument/2006/relationships/tags" Target="../tags/tag142.xm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134.xml" /><Relationship Id="rId3" Type="http://schemas.openxmlformats.org/officeDocument/2006/relationships/tags" Target="../tags/tag135.xml" /><Relationship Id="rId4" Type="http://schemas.openxmlformats.org/officeDocument/2006/relationships/tags" Target="../tags/tag136.xml" /><Relationship Id="rId5" Type="http://schemas.openxmlformats.org/officeDocument/2006/relationships/tags" Target="../tags/tag137.xml" /><Relationship Id="rId6" Type="http://schemas.openxmlformats.org/officeDocument/2006/relationships/image" Target="../media/image3.png" /><Relationship Id="rId7" Type="http://schemas.openxmlformats.org/officeDocument/2006/relationships/tags" Target="../tags/tag138.xml" /><Relationship Id="rId8" Type="http://schemas.openxmlformats.org/officeDocument/2006/relationships/tags" Target="../tags/tag139.xml" /><Relationship Id="rId9" Type="http://schemas.openxmlformats.org/officeDocument/2006/relationships/tags" Target="../tags/tag140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3.xml" /><Relationship Id="rId10" Type="http://schemas.openxmlformats.org/officeDocument/2006/relationships/tags" Target="../tags/tag152.xml" /><Relationship Id="rId11" Type="http://schemas.openxmlformats.org/officeDocument/2006/relationships/tags" Target="../tags/tag153.xml" /><Relationship Id="rId12" Type="http://schemas.openxmlformats.org/officeDocument/2006/relationships/image" Target="../media/image3.png" /><Relationship Id="rId13" Type="http://schemas.openxmlformats.org/officeDocument/2006/relationships/tags" Target="../tags/tag154.xml" /><Relationship Id="rId14" Type="http://schemas.openxmlformats.org/officeDocument/2006/relationships/slideMaster" Target="../slideMasters/slideMaster1.xml" /><Relationship Id="rId2" Type="http://schemas.openxmlformats.org/officeDocument/2006/relationships/tags" Target="../tags/tag144.xml" /><Relationship Id="rId3" Type="http://schemas.openxmlformats.org/officeDocument/2006/relationships/tags" Target="../tags/tag145.xml" /><Relationship Id="rId4" Type="http://schemas.openxmlformats.org/officeDocument/2006/relationships/tags" Target="../tags/tag146.xml" /><Relationship Id="rId5" Type="http://schemas.openxmlformats.org/officeDocument/2006/relationships/tags" Target="../tags/tag147.xml" /><Relationship Id="rId6" Type="http://schemas.openxmlformats.org/officeDocument/2006/relationships/tags" Target="../tags/tag148.xml" /><Relationship Id="rId7" Type="http://schemas.openxmlformats.org/officeDocument/2006/relationships/tags" Target="../tags/tag149.xml" /><Relationship Id="rId8" Type="http://schemas.openxmlformats.org/officeDocument/2006/relationships/tags" Target="../tags/tag150.xml" /><Relationship Id="rId9" Type="http://schemas.openxmlformats.org/officeDocument/2006/relationships/tags" Target="../tags/tag15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5.xml" /><Relationship Id="rId10" Type="http://schemas.openxmlformats.org/officeDocument/2006/relationships/tags" Target="../tags/tag163.xml" /><Relationship Id="rId11" Type="http://schemas.openxmlformats.org/officeDocument/2006/relationships/tags" Target="../tags/tag164.xml" /><Relationship Id="rId12" Type="http://schemas.openxmlformats.org/officeDocument/2006/relationships/tags" Target="../tags/tag165.xml" /><Relationship Id="rId13" Type="http://schemas.openxmlformats.org/officeDocument/2006/relationships/tags" Target="../tags/tag166.xml" /><Relationship Id="rId14" Type="http://schemas.openxmlformats.org/officeDocument/2006/relationships/tags" Target="../tags/tag167.xml" /><Relationship Id="rId15" Type="http://schemas.openxmlformats.org/officeDocument/2006/relationships/slideMaster" Target="../slideMasters/slideMaster1.xml" /><Relationship Id="rId2" Type="http://schemas.openxmlformats.org/officeDocument/2006/relationships/tags" Target="../tags/tag156.xml" /><Relationship Id="rId3" Type="http://schemas.openxmlformats.org/officeDocument/2006/relationships/tags" Target="../tags/tag157.xml" /><Relationship Id="rId4" Type="http://schemas.openxmlformats.org/officeDocument/2006/relationships/tags" Target="../tags/tag158.xml" /><Relationship Id="rId5" Type="http://schemas.openxmlformats.org/officeDocument/2006/relationships/tags" Target="../tags/tag159.xml" /><Relationship Id="rId6" Type="http://schemas.openxmlformats.org/officeDocument/2006/relationships/image" Target="../media/image3.png" /><Relationship Id="rId7" Type="http://schemas.openxmlformats.org/officeDocument/2006/relationships/tags" Target="../tags/tag160.xml" /><Relationship Id="rId8" Type="http://schemas.openxmlformats.org/officeDocument/2006/relationships/tags" Target="../tags/tag161.xml" /><Relationship Id="rId9" Type="http://schemas.openxmlformats.org/officeDocument/2006/relationships/tags" Target="../tags/tag16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8.xml" /><Relationship Id="rId10" Type="http://schemas.openxmlformats.org/officeDocument/2006/relationships/tags" Target="../tags/tag176.xml" /><Relationship Id="rId11" Type="http://schemas.openxmlformats.org/officeDocument/2006/relationships/tags" Target="../tags/tag177.xml" /><Relationship Id="rId12" Type="http://schemas.openxmlformats.org/officeDocument/2006/relationships/tags" Target="../tags/tag178.xml" /><Relationship Id="rId13" Type="http://schemas.openxmlformats.org/officeDocument/2006/relationships/tags" Target="../tags/tag179.xml" /><Relationship Id="rId14" Type="http://schemas.openxmlformats.org/officeDocument/2006/relationships/tags" Target="../tags/tag180.xml" /><Relationship Id="rId15" Type="http://schemas.openxmlformats.org/officeDocument/2006/relationships/slideMaster" Target="../slideMasters/slideMaster1.xml" /><Relationship Id="rId2" Type="http://schemas.openxmlformats.org/officeDocument/2006/relationships/tags" Target="../tags/tag169.xml" /><Relationship Id="rId3" Type="http://schemas.openxmlformats.org/officeDocument/2006/relationships/tags" Target="../tags/tag170.xml" /><Relationship Id="rId4" Type="http://schemas.openxmlformats.org/officeDocument/2006/relationships/tags" Target="../tags/tag171.xml" /><Relationship Id="rId5" Type="http://schemas.openxmlformats.org/officeDocument/2006/relationships/tags" Target="../tags/tag172.xml" /><Relationship Id="rId6" Type="http://schemas.openxmlformats.org/officeDocument/2006/relationships/image" Target="../media/image3.png" /><Relationship Id="rId7" Type="http://schemas.openxmlformats.org/officeDocument/2006/relationships/tags" Target="../tags/tag173.xml" /><Relationship Id="rId8" Type="http://schemas.openxmlformats.org/officeDocument/2006/relationships/tags" Target="../tags/tag174.xml" /><Relationship Id="rId9" Type="http://schemas.openxmlformats.org/officeDocument/2006/relationships/tags" Target="../tags/tag175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1.xml" /><Relationship Id="rId10" Type="http://schemas.openxmlformats.org/officeDocument/2006/relationships/tags" Target="../tags/tag190.xml" /><Relationship Id="rId11" Type="http://schemas.openxmlformats.org/officeDocument/2006/relationships/tags" Target="../tags/tag191.xm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182.xml" /><Relationship Id="rId3" Type="http://schemas.openxmlformats.org/officeDocument/2006/relationships/tags" Target="../tags/tag183.xml" /><Relationship Id="rId4" Type="http://schemas.openxmlformats.org/officeDocument/2006/relationships/tags" Target="../tags/tag184.xml" /><Relationship Id="rId5" Type="http://schemas.openxmlformats.org/officeDocument/2006/relationships/tags" Target="../tags/tag185.xml" /><Relationship Id="rId6" Type="http://schemas.openxmlformats.org/officeDocument/2006/relationships/tags" Target="../tags/tag186.xml" /><Relationship Id="rId7" Type="http://schemas.openxmlformats.org/officeDocument/2006/relationships/tags" Target="../tags/tag187.xml" /><Relationship Id="rId8" Type="http://schemas.openxmlformats.org/officeDocument/2006/relationships/tags" Target="../tags/tag188.xml" /><Relationship Id="rId9" Type="http://schemas.openxmlformats.org/officeDocument/2006/relationships/tags" Target="../tags/tag189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2.xml" /><Relationship Id="rId10" Type="http://schemas.openxmlformats.org/officeDocument/2006/relationships/tags" Target="../tags/tag200.xml" /><Relationship Id="rId11" Type="http://schemas.openxmlformats.org/officeDocument/2006/relationships/tags" Target="../tags/tag201.xml" /><Relationship Id="rId12" Type="http://schemas.openxmlformats.org/officeDocument/2006/relationships/tags" Target="../tags/tag202.xml" /><Relationship Id="rId13" Type="http://schemas.openxmlformats.org/officeDocument/2006/relationships/tags" Target="../tags/tag203.xml" /><Relationship Id="rId14" Type="http://schemas.openxmlformats.org/officeDocument/2006/relationships/tags" Target="../tags/tag204.xml" /><Relationship Id="rId15" Type="http://schemas.openxmlformats.org/officeDocument/2006/relationships/tags" Target="../tags/tag205.xml" /><Relationship Id="rId16" Type="http://schemas.openxmlformats.org/officeDocument/2006/relationships/tags" Target="../tags/tag206.xml" /><Relationship Id="rId17" Type="http://schemas.openxmlformats.org/officeDocument/2006/relationships/slideMaster" Target="../slideMasters/slideMaster1.xml" /><Relationship Id="rId2" Type="http://schemas.openxmlformats.org/officeDocument/2006/relationships/tags" Target="../tags/tag193.xml" /><Relationship Id="rId3" Type="http://schemas.openxmlformats.org/officeDocument/2006/relationships/tags" Target="../tags/tag194.xml" /><Relationship Id="rId4" Type="http://schemas.openxmlformats.org/officeDocument/2006/relationships/tags" Target="../tags/tag195.xml" /><Relationship Id="rId5" Type="http://schemas.openxmlformats.org/officeDocument/2006/relationships/tags" Target="../tags/tag196.xml" /><Relationship Id="rId6" Type="http://schemas.openxmlformats.org/officeDocument/2006/relationships/image" Target="../media/image3.png" /><Relationship Id="rId7" Type="http://schemas.openxmlformats.org/officeDocument/2006/relationships/tags" Target="../tags/tag197.xml" /><Relationship Id="rId8" Type="http://schemas.openxmlformats.org/officeDocument/2006/relationships/tags" Target="../tags/tag198.xml" /><Relationship Id="rId9" Type="http://schemas.openxmlformats.org/officeDocument/2006/relationships/tags" Target="../tags/tag199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7.xml" /><Relationship Id="rId10" Type="http://schemas.openxmlformats.org/officeDocument/2006/relationships/tags" Target="../tags/tag215.xml" /><Relationship Id="rId11" Type="http://schemas.openxmlformats.org/officeDocument/2006/relationships/tags" Target="../tags/tag216.xml" /><Relationship Id="rId12" Type="http://schemas.openxmlformats.org/officeDocument/2006/relationships/tags" Target="../tags/tag217.xml" /><Relationship Id="rId13" Type="http://schemas.openxmlformats.org/officeDocument/2006/relationships/tags" Target="../tags/tag218.xml" /><Relationship Id="rId14" Type="http://schemas.openxmlformats.org/officeDocument/2006/relationships/tags" Target="../tags/tag219.xml" /><Relationship Id="rId15" Type="http://schemas.openxmlformats.org/officeDocument/2006/relationships/slideMaster" Target="../slideMasters/slideMaster1.xml" /><Relationship Id="rId2" Type="http://schemas.openxmlformats.org/officeDocument/2006/relationships/tags" Target="../tags/tag208.xml" /><Relationship Id="rId3" Type="http://schemas.openxmlformats.org/officeDocument/2006/relationships/tags" Target="../tags/tag209.xml" /><Relationship Id="rId4" Type="http://schemas.openxmlformats.org/officeDocument/2006/relationships/tags" Target="../tags/tag210.xml" /><Relationship Id="rId5" Type="http://schemas.openxmlformats.org/officeDocument/2006/relationships/tags" Target="../tags/tag211.xml" /><Relationship Id="rId6" Type="http://schemas.openxmlformats.org/officeDocument/2006/relationships/tags" Target="../tags/tag212.xml" /><Relationship Id="rId7" Type="http://schemas.openxmlformats.org/officeDocument/2006/relationships/tags" Target="../tags/tag213.xml" /><Relationship Id="rId8" Type="http://schemas.openxmlformats.org/officeDocument/2006/relationships/image" Target="../media/image7.png" /><Relationship Id="rId9" Type="http://schemas.openxmlformats.org/officeDocument/2006/relationships/tags" Target="../tags/tag214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10" Type="http://schemas.openxmlformats.org/officeDocument/2006/relationships/tags" Target="../tags/tag27.xml" /><Relationship Id="rId11" Type="http://schemas.openxmlformats.org/officeDocument/2006/relationships/tags" Target="../tags/tag28.xml" /><Relationship Id="rId12" Type="http://schemas.openxmlformats.org/officeDocument/2006/relationships/tags" Target="../tags/tag29.xml" /><Relationship Id="rId13" Type="http://schemas.openxmlformats.org/officeDocument/2006/relationships/slideMaster" Target="../slideMasters/slideMaster1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image" Target="../media/image3.png" /><Relationship Id="rId7" Type="http://schemas.openxmlformats.org/officeDocument/2006/relationships/tags" Target="../tags/tag24.xml" /><Relationship Id="rId8" Type="http://schemas.openxmlformats.org/officeDocument/2006/relationships/tags" Target="../tags/tag25.xml" /><Relationship Id="rId9" Type="http://schemas.openxmlformats.org/officeDocument/2006/relationships/tags" Target="../tags/tag26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10" Type="http://schemas.openxmlformats.org/officeDocument/2006/relationships/image" Target="../media/image5.png" /><Relationship Id="rId11" Type="http://schemas.openxmlformats.org/officeDocument/2006/relationships/tags" Target="../tags/tag38.xml" /><Relationship Id="rId12" Type="http://schemas.openxmlformats.org/officeDocument/2006/relationships/tags" Target="../tags/tag39.xml" /><Relationship Id="rId13" Type="http://schemas.openxmlformats.org/officeDocument/2006/relationships/tags" Target="../tags/tag40.xml" /><Relationship Id="rId14" Type="http://schemas.openxmlformats.org/officeDocument/2006/relationships/tags" Target="../tags/tag41.xml" /><Relationship Id="rId15" Type="http://schemas.openxmlformats.org/officeDocument/2006/relationships/tags" Target="../tags/tag42.xml" /><Relationship Id="rId16" Type="http://schemas.openxmlformats.org/officeDocument/2006/relationships/tags" Target="../tags/tag43.xml" /><Relationship Id="rId17" Type="http://schemas.openxmlformats.org/officeDocument/2006/relationships/slideMaster" Target="../slideMasters/slideMaster1.xml" /><Relationship Id="rId2" Type="http://schemas.openxmlformats.org/officeDocument/2006/relationships/tags" Target="../tags/tag30.xml" /><Relationship Id="rId3" Type="http://schemas.openxmlformats.org/officeDocument/2006/relationships/tags" Target="../tags/tag31.xml" /><Relationship Id="rId4" Type="http://schemas.openxmlformats.org/officeDocument/2006/relationships/tags" Target="../tags/tag32.xml" /><Relationship Id="rId5" Type="http://schemas.openxmlformats.org/officeDocument/2006/relationships/tags" Target="../tags/tag33.xml" /><Relationship Id="rId6" Type="http://schemas.openxmlformats.org/officeDocument/2006/relationships/tags" Target="../tags/tag34.xml" /><Relationship Id="rId7" Type="http://schemas.openxmlformats.org/officeDocument/2006/relationships/tags" Target="../tags/tag35.xml" /><Relationship Id="rId8" Type="http://schemas.openxmlformats.org/officeDocument/2006/relationships/tags" Target="../tags/tag36.xml" /><Relationship Id="rId9" Type="http://schemas.openxmlformats.org/officeDocument/2006/relationships/tags" Target="../tags/tag37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10" Type="http://schemas.openxmlformats.org/officeDocument/2006/relationships/tags" Target="../tags/tag52.xml" /><Relationship Id="rId11" Type="http://schemas.openxmlformats.org/officeDocument/2006/relationships/tags" Target="../tags/tag53.xml" /><Relationship Id="rId12" Type="http://schemas.openxmlformats.org/officeDocument/2006/relationships/tags" Target="../tags/tag54.xml" /><Relationship Id="rId13" Type="http://schemas.openxmlformats.org/officeDocument/2006/relationships/tags" Target="../tags/tag55.xml" /><Relationship Id="rId14" Type="http://schemas.openxmlformats.org/officeDocument/2006/relationships/slideMaster" Target="../slideMasters/slideMaster1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image" Target="../media/image3.png" /><Relationship Id="rId7" Type="http://schemas.openxmlformats.org/officeDocument/2006/relationships/tags" Target="../tags/tag49.xml" /><Relationship Id="rId8" Type="http://schemas.openxmlformats.org/officeDocument/2006/relationships/tags" Target="../tags/tag50.xml" /><Relationship Id="rId9" Type="http://schemas.openxmlformats.org/officeDocument/2006/relationships/tags" Target="../tags/tag5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6.xml" /><Relationship Id="rId10" Type="http://schemas.openxmlformats.org/officeDocument/2006/relationships/tags" Target="../tags/tag64.xml" /><Relationship Id="rId11" Type="http://schemas.openxmlformats.org/officeDocument/2006/relationships/tags" Target="../tags/tag65.xml" /><Relationship Id="rId12" Type="http://schemas.openxmlformats.org/officeDocument/2006/relationships/tags" Target="../tags/tag66.xml" /><Relationship Id="rId13" Type="http://schemas.openxmlformats.org/officeDocument/2006/relationships/tags" Target="../tags/tag67.xml" /><Relationship Id="rId14" Type="http://schemas.openxmlformats.org/officeDocument/2006/relationships/tags" Target="../tags/tag68.xml" /><Relationship Id="rId15" Type="http://schemas.openxmlformats.org/officeDocument/2006/relationships/tags" Target="../tags/tag69.xml" /><Relationship Id="rId16" Type="http://schemas.openxmlformats.org/officeDocument/2006/relationships/slideMaster" Target="../slideMasters/slideMaster1.xml" /><Relationship Id="rId2" Type="http://schemas.openxmlformats.org/officeDocument/2006/relationships/tags" Target="../tags/tag57.xml" /><Relationship Id="rId3" Type="http://schemas.openxmlformats.org/officeDocument/2006/relationships/tags" Target="../tags/tag58.xml" /><Relationship Id="rId4" Type="http://schemas.openxmlformats.org/officeDocument/2006/relationships/tags" Target="../tags/tag59.xml" /><Relationship Id="rId5" Type="http://schemas.openxmlformats.org/officeDocument/2006/relationships/tags" Target="../tags/tag60.xml" /><Relationship Id="rId6" Type="http://schemas.openxmlformats.org/officeDocument/2006/relationships/image" Target="../media/image3.png" /><Relationship Id="rId7" Type="http://schemas.openxmlformats.org/officeDocument/2006/relationships/tags" Target="../tags/tag61.xml" /><Relationship Id="rId8" Type="http://schemas.openxmlformats.org/officeDocument/2006/relationships/tags" Target="../tags/tag62.xml" /><Relationship Id="rId9" Type="http://schemas.openxmlformats.org/officeDocument/2006/relationships/tags" Target="../tags/tag63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10" Type="http://schemas.openxmlformats.org/officeDocument/2006/relationships/tags" Target="../tags/tag78.xml" /><Relationship Id="rId11" Type="http://schemas.openxmlformats.org/officeDocument/2006/relationships/tags" Target="../tags/tag79.xml" /><Relationship Id="rId12" Type="http://schemas.openxmlformats.org/officeDocument/2006/relationships/tags" Target="../tags/tag80.xml" /><Relationship Id="rId13" Type="http://schemas.openxmlformats.org/officeDocument/2006/relationships/tags" Target="../tags/tag81.xml" /><Relationship Id="rId14" Type="http://schemas.openxmlformats.org/officeDocument/2006/relationships/slideMaster" Target="../slideMasters/slideMaster1.xml" /><Relationship Id="rId2" Type="http://schemas.openxmlformats.org/officeDocument/2006/relationships/tags" Target="../tags/tag70.xml" /><Relationship Id="rId3" Type="http://schemas.openxmlformats.org/officeDocument/2006/relationships/tags" Target="../tags/tag71.xml" /><Relationship Id="rId4" Type="http://schemas.openxmlformats.org/officeDocument/2006/relationships/tags" Target="../tags/tag72.xml" /><Relationship Id="rId5" Type="http://schemas.openxmlformats.org/officeDocument/2006/relationships/tags" Target="../tags/tag73.xml" /><Relationship Id="rId6" Type="http://schemas.openxmlformats.org/officeDocument/2006/relationships/tags" Target="../tags/tag74.xml" /><Relationship Id="rId7" Type="http://schemas.openxmlformats.org/officeDocument/2006/relationships/tags" Target="../tags/tag75.xml" /><Relationship Id="rId8" Type="http://schemas.openxmlformats.org/officeDocument/2006/relationships/tags" Target="../tags/tag76.xml" /><Relationship Id="rId9" Type="http://schemas.openxmlformats.org/officeDocument/2006/relationships/tags" Target="../tags/tag77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2.xml" /><Relationship Id="rId2" Type="http://schemas.openxmlformats.org/officeDocument/2006/relationships/tags" Target="../tags/tag83.xml" /><Relationship Id="rId3" Type="http://schemas.openxmlformats.org/officeDocument/2006/relationships/tags" Target="../tags/tag84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5.xml" /><Relationship Id="rId10" Type="http://schemas.openxmlformats.org/officeDocument/2006/relationships/tags" Target="../tags/tag93.xml" /><Relationship Id="rId11" Type="http://schemas.openxmlformats.org/officeDocument/2006/relationships/tags" Target="../tags/tag94.xml" /><Relationship Id="rId12" Type="http://schemas.openxmlformats.org/officeDocument/2006/relationships/tags" Target="../tags/tag95.xml" /><Relationship Id="rId13" Type="http://schemas.openxmlformats.org/officeDocument/2006/relationships/tags" Target="../tags/tag96.xml" /><Relationship Id="rId14" Type="http://schemas.openxmlformats.org/officeDocument/2006/relationships/slideMaster" Target="../slideMasters/slideMaster1.xml" /><Relationship Id="rId2" Type="http://schemas.openxmlformats.org/officeDocument/2006/relationships/tags" Target="../tags/tag86.xml" /><Relationship Id="rId3" Type="http://schemas.openxmlformats.org/officeDocument/2006/relationships/tags" Target="../tags/tag87.xml" /><Relationship Id="rId4" Type="http://schemas.openxmlformats.org/officeDocument/2006/relationships/tags" Target="../tags/tag88.xml" /><Relationship Id="rId5" Type="http://schemas.openxmlformats.org/officeDocument/2006/relationships/tags" Target="../tags/tag89.xml" /><Relationship Id="rId6" Type="http://schemas.openxmlformats.org/officeDocument/2006/relationships/image" Target="../media/image3.png" /><Relationship Id="rId7" Type="http://schemas.openxmlformats.org/officeDocument/2006/relationships/tags" Target="../tags/tag90.xml" /><Relationship Id="rId8" Type="http://schemas.openxmlformats.org/officeDocument/2006/relationships/tags" Target="../tags/tag91.xml" /><Relationship Id="rId9" Type="http://schemas.openxmlformats.org/officeDocument/2006/relationships/tags" Target="../tags/tag92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7.xml" /><Relationship Id="rId10" Type="http://schemas.openxmlformats.org/officeDocument/2006/relationships/tags" Target="../tags/tag105.xml" /><Relationship Id="rId11" Type="http://schemas.openxmlformats.org/officeDocument/2006/relationships/tags" Target="../tags/tag106.xml" /><Relationship Id="rId12" Type="http://schemas.openxmlformats.org/officeDocument/2006/relationships/tags" Target="../tags/tag107.xml" /><Relationship Id="rId13" Type="http://schemas.openxmlformats.org/officeDocument/2006/relationships/slideMaster" Target="../slideMasters/slideMaster1.xml" /><Relationship Id="rId2" Type="http://schemas.openxmlformats.org/officeDocument/2006/relationships/tags" Target="../tags/tag98.xml" /><Relationship Id="rId3" Type="http://schemas.openxmlformats.org/officeDocument/2006/relationships/tags" Target="../tags/tag99.xml" /><Relationship Id="rId4" Type="http://schemas.openxmlformats.org/officeDocument/2006/relationships/tags" Target="../tags/tag100.xml" /><Relationship Id="rId5" Type="http://schemas.openxmlformats.org/officeDocument/2006/relationships/tags" Target="../tags/tag101.xml" /><Relationship Id="rId6" Type="http://schemas.openxmlformats.org/officeDocument/2006/relationships/image" Target="../media/image3.png" /><Relationship Id="rId7" Type="http://schemas.openxmlformats.org/officeDocument/2006/relationships/tags" Target="../tags/tag102.xml" /><Relationship Id="rId8" Type="http://schemas.openxmlformats.org/officeDocument/2006/relationships/tags" Target="../tags/tag103.xml" /><Relationship Id="rId9" Type="http://schemas.openxmlformats.org/officeDocument/2006/relationships/tags" Target="../tags/tag104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椭圆 6"/>
          <p:cNvSpPr/>
          <p:nvPr>
            <p:custDataLst>
              <p:tags r:id="rId1"/>
            </p:custDataLst>
          </p:nvPr>
        </p:nvSpPr>
        <p:spPr>
          <a:xfrm>
            <a:off x="7092315" y="476885"/>
            <a:ext cx="1079500" cy="1081405"/>
          </a:xfrm>
          <a:prstGeom prst="ellipse">
            <a:avLst/>
          </a:prstGeom>
          <a:gradFill flip="none" rotWithShape="1">
            <a:gsLst>
              <a:gs pos="1000">
                <a:schemeClr val="accent1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一纸情书" panose="02000503000000000000" charset="-122"/>
              <a:ea typeface="一纸情书" panose="02000503000000000000" charset="-122"/>
            </a:endParaRPr>
          </a:p>
        </p:txBody>
      </p:sp>
      <p:sp>
        <p:nvSpPr>
          <p:cNvPr id="8" name="任意多边形: 形状 7"/>
          <p:cNvSpPr/>
          <p:nvPr>
            <p:custDataLst>
              <p:tags r:id="rId2"/>
            </p:custDataLst>
          </p:nvPr>
        </p:nvSpPr>
        <p:spPr>
          <a:xfrm>
            <a:off x="3784600" y="1118870"/>
            <a:ext cx="1051560" cy="1875155"/>
          </a:xfrm>
          <a:custGeom>
            <a:gdLst>
              <a:gd name="connsiteX0" fmla="*/ 0 w 1790299"/>
              <a:gd name="connsiteY0" fmla="*/ 1934678 h 1934678"/>
              <a:gd name="connsiteX1" fmla="*/ 904774 w 1790299"/>
              <a:gd name="connsiteY1" fmla="*/ 0 h 1934678"/>
              <a:gd name="connsiteX2" fmla="*/ 1790299 w 1790299"/>
              <a:gd name="connsiteY2" fmla="*/ 1934678 h 193467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0299" h="1934678">
                <a:moveTo>
                  <a:pt x="0" y="1934678"/>
                </a:moveTo>
                <a:cubicBezTo>
                  <a:pt x="303195" y="967339"/>
                  <a:pt x="606391" y="0"/>
                  <a:pt x="904774" y="0"/>
                </a:cubicBezTo>
                <a:cubicBezTo>
                  <a:pt x="1203157" y="0"/>
                  <a:pt x="1644316" y="1584960"/>
                  <a:pt x="1790299" y="1934678"/>
                </a:cubicBezTo>
              </a:path>
            </a:pathLst>
          </a:custGeom>
          <a:gradFill flip="none" rotWithShape="1">
            <a:gsLst>
              <a:gs pos="56150">
                <a:schemeClr val="bg1"/>
              </a:gs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任意多边形: 形状 8"/>
          <p:cNvSpPr/>
          <p:nvPr>
            <p:custDataLst>
              <p:tags r:id="rId3"/>
            </p:custDataLst>
          </p:nvPr>
        </p:nvSpPr>
        <p:spPr>
          <a:xfrm>
            <a:off x="8956040" y="25400"/>
            <a:ext cx="3255010" cy="3632200"/>
          </a:xfrm>
          <a:custGeom>
            <a:gdLst>
              <a:gd name="connsiteX0" fmla="*/ 0 w 1790299"/>
              <a:gd name="connsiteY0" fmla="*/ 1934678 h 1934678"/>
              <a:gd name="connsiteX1" fmla="*/ 904774 w 1790299"/>
              <a:gd name="connsiteY1" fmla="*/ 0 h 1934678"/>
              <a:gd name="connsiteX2" fmla="*/ 1790299 w 1790299"/>
              <a:gd name="connsiteY2" fmla="*/ 1934678 h 193467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0299" h="1934678">
                <a:moveTo>
                  <a:pt x="0" y="1934678"/>
                </a:moveTo>
                <a:cubicBezTo>
                  <a:pt x="303195" y="967339"/>
                  <a:pt x="606391" y="0"/>
                  <a:pt x="904774" y="0"/>
                </a:cubicBezTo>
                <a:cubicBezTo>
                  <a:pt x="1203157" y="0"/>
                  <a:pt x="1644316" y="1584960"/>
                  <a:pt x="1790299" y="1934678"/>
                </a:cubicBezTo>
              </a:path>
            </a:pathLst>
          </a:custGeom>
          <a:gradFill flip="none" rotWithShape="1">
            <a:gsLst>
              <a:gs pos="56150">
                <a:schemeClr val="bg1"/>
              </a:gs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sym typeface="+mn-ea"/>
            </a:endParaRPr>
          </a:p>
        </p:txBody>
      </p:sp>
      <p:sp>
        <p:nvSpPr>
          <p:cNvPr id="10" name="任意多边形: 形状 9"/>
          <p:cNvSpPr/>
          <p:nvPr>
            <p:custDataLst>
              <p:tags r:id="rId4"/>
            </p:custDataLst>
          </p:nvPr>
        </p:nvSpPr>
        <p:spPr>
          <a:xfrm>
            <a:off x="1737995" y="704850"/>
            <a:ext cx="2278380" cy="2451735"/>
          </a:xfrm>
          <a:custGeom>
            <a:gdLst>
              <a:gd name="connsiteX0" fmla="*/ 0 w 1790299"/>
              <a:gd name="connsiteY0" fmla="*/ 1934678 h 1934678"/>
              <a:gd name="connsiteX1" fmla="*/ 904774 w 1790299"/>
              <a:gd name="connsiteY1" fmla="*/ 0 h 1934678"/>
              <a:gd name="connsiteX2" fmla="*/ 1790299 w 1790299"/>
              <a:gd name="connsiteY2" fmla="*/ 1934678 h 193467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0299" h="1934678">
                <a:moveTo>
                  <a:pt x="0" y="1934678"/>
                </a:moveTo>
                <a:cubicBezTo>
                  <a:pt x="303195" y="967339"/>
                  <a:pt x="606391" y="0"/>
                  <a:pt x="904774" y="0"/>
                </a:cubicBezTo>
                <a:cubicBezTo>
                  <a:pt x="1203157" y="0"/>
                  <a:pt x="1644316" y="1584960"/>
                  <a:pt x="1790299" y="1934678"/>
                </a:cubicBezTo>
              </a:path>
            </a:pathLst>
          </a:custGeom>
          <a:gradFill flip="none" rotWithShape="1">
            <a:gsLst>
              <a:gs pos="5615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任意多边形: 形状 10"/>
          <p:cNvSpPr/>
          <p:nvPr>
            <p:custDataLst>
              <p:tags r:id="rId5"/>
            </p:custDataLst>
          </p:nvPr>
        </p:nvSpPr>
        <p:spPr>
          <a:xfrm>
            <a:off x="8466455" y="2994025"/>
            <a:ext cx="1226820" cy="1719580"/>
          </a:xfrm>
          <a:custGeom>
            <a:gdLst>
              <a:gd name="connsiteX0" fmla="*/ 0 w 1790299"/>
              <a:gd name="connsiteY0" fmla="*/ 1934678 h 1934678"/>
              <a:gd name="connsiteX1" fmla="*/ 904774 w 1790299"/>
              <a:gd name="connsiteY1" fmla="*/ 0 h 1934678"/>
              <a:gd name="connsiteX2" fmla="*/ 1790299 w 1790299"/>
              <a:gd name="connsiteY2" fmla="*/ 1934678 h 193467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0299" h="1934678">
                <a:moveTo>
                  <a:pt x="0" y="1934678"/>
                </a:moveTo>
                <a:cubicBezTo>
                  <a:pt x="303195" y="967339"/>
                  <a:pt x="606391" y="0"/>
                  <a:pt x="904774" y="0"/>
                </a:cubicBezTo>
                <a:cubicBezTo>
                  <a:pt x="1203157" y="0"/>
                  <a:pt x="1644316" y="1584960"/>
                  <a:pt x="1790299" y="1934678"/>
                </a:cubicBezTo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sym typeface="+mn-ea"/>
            </a:endParaRPr>
          </a:p>
        </p:txBody>
      </p:sp>
      <p:sp>
        <p:nvSpPr>
          <p:cNvPr id="12" name="任意多边形: 形状 11"/>
          <p:cNvSpPr/>
          <p:nvPr>
            <p:custDataLst>
              <p:tags r:id="rId6"/>
            </p:custDataLst>
          </p:nvPr>
        </p:nvSpPr>
        <p:spPr>
          <a:xfrm>
            <a:off x="55245" y="1865630"/>
            <a:ext cx="2278380" cy="2393315"/>
          </a:xfrm>
          <a:custGeom>
            <a:gdLst>
              <a:gd name="connsiteX0" fmla="*/ 0 w 1790299"/>
              <a:gd name="connsiteY0" fmla="*/ 1934678 h 1934678"/>
              <a:gd name="connsiteX1" fmla="*/ 904774 w 1790299"/>
              <a:gd name="connsiteY1" fmla="*/ 0 h 1934678"/>
              <a:gd name="connsiteX2" fmla="*/ 1790299 w 1790299"/>
              <a:gd name="connsiteY2" fmla="*/ 1934678 h 193467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0299" h="1934678">
                <a:moveTo>
                  <a:pt x="0" y="1934678"/>
                </a:moveTo>
                <a:cubicBezTo>
                  <a:pt x="303195" y="967339"/>
                  <a:pt x="606391" y="0"/>
                  <a:pt x="904774" y="0"/>
                </a:cubicBezTo>
                <a:cubicBezTo>
                  <a:pt x="1203157" y="0"/>
                  <a:pt x="1644316" y="1584960"/>
                  <a:pt x="1790299" y="1934678"/>
                </a:cubicBezTo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任意多边形: 形状 12"/>
          <p:cNvSpPr/>
          <p:nvPr>
            <p:custDataLst>
              <p:tags r:id="rId7"/>
            </p:custDataLst>
          </p:nvPr>
        </p:nvSpPr>
        <p:spPr>
          <a:xfrm>
            <a:off x="274955" y="4018915"/>
            <a:ext cx="2278380" cy="1917700"/>
          </a:xfrm>
          <a:custGeom>
            <a:gdLst>
              <a:gd name="connsiteX0" fmla="*/ 0 w 1790299"/>
              <a:gd name="connsiteY0" fmla="*/ 1934678 h 1934678"/>
              <a:gd name="connsiteX1" fmla="*/ 904774 w 1790299"/>
              <a:gd name="connsiteY1" fmla="*/ 0 h 1934678"/>
              <a:gd name="connsiteX2" fmla="*/ 1790299 w 1790299"/>
              <a:gd name="connsiteY2" fmla="*/ 1934678 h 193467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0299" h="1934678">
                <a:moveTo>
                  <a:pt x="0" y="1934678"/>
                </a:moveTo>
                <a:cubicBezTo>
                  <a:pt x="303195" y="967339"/>
                  <a:pt x="606391" y="0"/>
                  <a:pt x="904774" y="0"/>
                </a:cubicBezTo>
                <a:cubicBezTo>
                  <a:pt x="1203157" y="0"/>
                  <a:pt x="1644316" y="1584960"/>
                  <a:pt x="1790299" y="1934678"/>
                </a:cubicBezTo>
              </a:path>
            </a:pathLst>
          </a:custGeom>
          <a:gradFill flip="none" rotWithShape="1"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sym typeface="+mn-ea"/>
            </a:endParaRPr>
          </a:p>
        </p:txBody>
      </p:sp>
      <p:sp>
        <p:nvSpPr>
          <p:cNvPr id="14" name="任意多边形: 形状 13"/>
          <p:cNvSpPr/>
          <p:nvPr>
            <p:custDataLst>
              <p:tags r:id="rId8"/>
            </p:custDataLst>
          </p:nvPr>
        </p:nvSpPr>
        <p:spPr>
          <a:xfrm>
            <a:off x="5844540" y="3538220"/>
            <a:ext cx="3258185" cy="2298700"/>
          </a:xfrm>
          <a:custGeom>
            <a:gdLst>
              <a:gd name="connsiteX0" fmla="*/ 0 w 1790299"/>
              <a:gd name="connsiteY0" fmla="*/ 1934678 h 1934678"/>
              <a:gd name="connsiteX1" fmla="*/ 904774 w 1790299"/>
              <a:gd name="connsiteY1" fmla="*/ 0 h 1934678"/>
              <a:gd name="connsiteX2" fmla="*/ 1790299 w 1790299"/>
              <a:gd name="connsiteY2" fmla="*/ 1934678 h 193467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0299" h="1934678">
                <a:moveTo>
                  <a:pt x="0" y="1934678"/>
                </a:moveTo>
                <a:cubicBezTo>
                  <a:pt x="303195" y="967339"/>
                  <a:pt x="606391" y="0"/>
                  <a:pt x="904774" y="0"/>
                </a:cubicBezTo>
                <a:cubicBezTo>
                  <a:pt x="1203157" y="0"/>
                  <a:pt x="1644316" y="1584960"/>
                  <a:pt x="1790299" y="1934678"/>
                </a:cubicBezTo>
              </a:path>
            </a:pathLst>
          </a:custGeom>
          <a:gradFill flip="none" rotWithShape="1"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任意多边形: 形状 14"/>
          <p:cNvSpPr/>
          <p:nvPr>
            <p:custDataLst>
              <p:tags r:id="rId9"/>
            </p:custDataLst>
          </p:nvPr>
        </p:nvSpPr>
        <p:spPr>
          <a:xfrm>
            <a:off x="9857105" y="2599055"/>
            <a:ext cx="1914525" cy="4163695"/>
          </a:xfrm>
          <a:custGeom>
            <a:gdLst>
              <a:gd name="connsiteX0" fmla="*/ 0 w 1790299"/>
              <a:gd name="connsiteY0" fmla="*/ 1934678 h 1934678"/>
              <a:gd name="connsiteX1" fmla="*/ 904774 w 1790299"/>
              <a:gd name="connsiteY1" fmla="*/ 0 h 1934678"/>
              <a:gd name="connsiteX2" fmla="*/ 1790299 w 1790299"/>
              <a:gd name="connsiteY2" fmla="*/ 1934678 h 193467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0299" h="1934678">
                <a:moveTo>
                  <a:pt x="0" y="1934678"/>
                </a:moveTo>
                <a:cubicBezTo>
                  <a:pt x="303195" y="967339"/>
                  <a:pt x="606391" y="0"/>
                  <a:pt x="904774" y="0"/>
                </a:cubicBezTo>
                <a:cubicBezTo>
                  <a:pt x="1203157" y="0"/>
                  <a:pt x="1644316" y="1584960"/>
                  <a:pt x="1790299" y="1934678"/>
                </a:cubicBezTo>
              </a:path>
            </a:pathLst>
          </a:custGeom>
          <a:gradFill flip="none" rotWithShape="1"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65000"/>
                </a:schemeClr>
              </a:gs>
              <a:gs pos="100000">
                <a:schemeClr val="bg1"/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sym typeface="+mn-ea"/>
            </a:endParaRPr>
          </a:p>
        </p:txBody>
      </p:sp>
      <p:sp>
        <p:nvSpPr>
          <p:cNvPr id="19" name="任意多边形: 形状 18"/>
          <p:cNvSpPr/>
          <p:nvPr>
            <p:custDataLst>
              <p:tags r:id="rId10"/>
            </p:custDataLst>
          </p:nvPr>
        </p:nvSpPr>
        <p:spPr>
          <a:xfrm>
            <a:off x="1751330" y="4926965"/>
            <a:ext cx="2952115" cy="1378585"/>
          </a:xfrm>
          <a:custGeom>
            <a:gdLst>
              <a:gd name="connsiteX0" fmla="*/ 0 w 1790299"/>
              <a:gd name="connsiteY0" fmla="*/ 1934678 h 1934678"/>
              <a:gd name="connsiteX1" fmla="*/ 904774 w 1790299"/>
              <a:gd name="connsiteY1" fmla="*/ 0 h 1934678"/>
              <a:gd name="connsiteX2" fmla="*/ 1790299 w 1790299"/>
              <a:gd name="connsiteY2" fmla="*/ 1934678 h 193467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0299" h="1934678">
                <a:moveTo>
                  <a:pt x="0" y="1934678"/>
                </a:moveTo>
                <a:cubicBezTo>
                  <a:pt x="303195" y="967339"/>
                  <a:pt x="606391" y="0"/>
                  <a:pt x="904774" y="0"/>
                </a:cubicBezTo>
                <a:cubicBezTo>
                  <a:pt x="1203157" y="0"/>
                  <a:pt x="1644316" y="1584960"/>
                  <a:pt x="1790299" y="1934678"/>
                </a:cubicBezTo>
              </a:path>
            </a:pathLst>
          </a:custGeom>
          <a:gradFill flip="none" rotWithShape="1"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矩形 19"/>
          <p:cNvSpPr/>
          <p:nvPr>
            <p:custDataLst>
              <p:tags r:id="rId11"/>
            </p:custDataLst>
          </p:nvPr>
        </p:nvSpPr>
        <p:spPr>
          <a:xfrm>
            <a:off x="19050" y="6007735"/>
            <a:ext cx="12192000" cy="894080"/>
          </a:xfrm>
          <a:prstGeom prst="rect">
            <a:avLst/>
          </a:prstGeom>
          <a:gradFill flip="none" rotWithShape="1">
            <a:gsLst>
              <a:gs pos="56000">
                <a:schemeClr val="bg1">
                  <a:lumMod val="75000"/>
                  <a:alpha val="30000"/>
                </a:schemeClr>
              </a:gs>
              <a:gs pos="98000">
                <a:srgbClr val="C5C5C5">
                  <a:alpha val="57000"/>
                </a:srgbClr>
              </a:gs>
              <a:gs pos="0">
                <a:schemeClr val="bg1">
                  <a:alpha val="0"/>
                </a:schemeClr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7768803" y="1045758"/>
            <a:ext cx="1806569" cy="915453"/>
          </a:xfrm>
          <a:prstGeom prst="rect">
            <a:avLst/>
          </a:prstGeom>
        </p:spPr>
      </p:pic>
      <p:pic>
        <p:nvPicPr>
          <p:cNvPr id="24" name="图片 23" descr="预览图_千图网_编号33432508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 flipH="1">
            <a:off x="3138805" y="3323590"/>
            <a:ext cx="2078355" cy="207835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6"/>
            </p:custDataLst>
          </p:nvPr>
        </p:nvSpPr>
        <p:spPr>
          <a:xfrm>
            <a:off x="5549814" y="229467"/>
            <a:ext cx="1222419" cy="3632199"/>
          </a:xfrm>
        </p:spPr>
        <p:txBody>
          <a:bodyPr vert="eaVert" lIns="90000" tIns="46800" rIns="90000" bIns="46800" anchor="b" anchorCtr="0">
            <a:normAutofit/>
          </a:bodyPr>
          <a:lstStyle>
            <a:lvl1pPr algn="ctr">
              <a:defRPr sz="5400" b="0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7"/>
            </p:custDataLst>
          </p:nvPr>
        </p:nvSpPr>
        <p:spPr>
          <a:xfrm>
            <a:off x="4914901" y="2005646"/>
            <a:ext cx="602924" cy="3328353"/>
          </a:xfrm>
        </p:spPr>
        <p:txBody>
          <a:bodyPr vert="eaVert" lIns="90000" tIns="360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ea typeface="隶书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2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10655300" y="5621056"/>
            <a:ext cx="1536700" cy="1236944"/>
            <a:chOff x="7019290" y="2694305"/>
            <a:chExt cx="5172710" cy="4163695"/>
          </a:xfrm>
        </p:grpSpPr>
        <p:sp>
          <p:nvSpPr>
            <p:cNvPr id="8" name="椭圆 7"/>
            <p:cNvSpPr/>
            <p:nvPr userDrawn="1">
              <p:custDataLst>
                <p:tags r:id="rId2"/>
              </p:custDataLst>
            </p:nvPr>
          </p:nvSpPr>
          <p:spPr>
            <a:xfrm>
              <a:off x="8293287" y="3085893"/>
              <a:ext cx="1079500" cy="1081405"/>
            </a:xfrm>
            <a:prstGeom prst="ellipse">
              <a:avLst/>
            </a:prstGeom>
            <a:gradFill flip="none" rotWithShape="1">
              <a:gsLst>
                <a:gs pos="200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一纸情书" panose="02000503000000000000" charset="-122"/>
                <a:ea typeface="一纸情书" panose="02000503000000000000" charset="-122"/>
              </a:endParaRPr>
            </a:p>
          </p:txBody>
        </p:sp>
        <p:sp>
          <p:nvSpPr>
            <p:cNvPr id="9" name="任意多边形: 形状 8"/>
            <p:cNvSpPr/>
            <p:nvPr userDrawn="1">
              <p:custDataLst>
                <p:tags r:id="rId3"/>
              </p:custDataLst>
            </p:nvPr>
          </p:nvSpPr>
          <p:spPr>
            <a:xfrm>
              <a:off x="9040657" y="3734986"/>
              <a:ext cx="1226820" cy="1719580"/>
            </a:xfrm>
            <a:custGeom>
              <a:gdLst>
                <a:gd name="connsiteX0" fmla="*/ 0 w 1790299"/>
                <a:gd name="connsiteY0" fmla="*/ 1934678 h 1934678"/>
                <a:gd name="connsiteX1" fmla="*/ 904774 w 1790299"/>
                <a:gd name="connsiteY1" fmla="*/ 0 h 1934678"/>
                <a:gd name="connsiteX2" fmla="*/ 1790299 w 1790299"/>
                <a:gd name="connsiteY2" fmla="*/ 1934678 h 19346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0299" h="1934678">
                  <a:moveTo>
                    <a:pt x="0" y="1934678"/>
                  </a:moveTo>
                  <a:cubicBezTo>
                    <a:pt x="303195" y="967339"/>
                    <a:pt x="606391" y="0"/>
                    <a:pt x="904774" y="0"/>
                  </a:cubicBezTo>
                  <a:cubicBezTo>
                    <a:pt x="1203157" y="0"/>
                    <a:pt x="1644316" y="1584960"/>
                    <a:pt x="1790299" y="1934678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endParaRPr>
            </a:p>
          </p:txBody>
        </p:sp>
        <p:sp>
          <p:nvSpPr>
            <p:cNvPr id="10" name="任意多边形: 形状 9"/>
            <p:cNvSpPr/>
            <p:nvPr userDrawn="1">
              <p:custDataLst>
                <p:tags r:id="rId4"/>
              </p:custDataLst>
            </p:nvPr>
          </p:nvSpPr>
          <p:spPr>
            <a:xfrm>
              <a:off x="7019290" y="4559300"/>
              <a:ext cx="3258185" cy="2298700"/>
            </a:xfrm>
            <a:custGeom>
              <a:gdLst>
                <a:gd name="connsiteX0" fmla="*/ 0 w 1790299"/>
                <a:gd name="connsiteY0" fmla="*/ 1934678 h 1934678"/>
                <a:gd name="connsiteX1" fmla="*/ 904774 w 1790299"/>
                <a:gd name="connsiteY1" fmla="*/ 0 h 1934678"/>
                <a:gd name="connsiteX2" fmla="*/ 1790299 w 1790299"/>
                <a:gd name="connsiteY2" fmla="*/ 1934678 h 19346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0299" h="1934678">
                  <a:moveTo>
                    <a:pt x="0" y="1934678"/>
                  </a:moveTo>
                  <a:cubicBezTo>
                    <a:pt x="303195" y="967339"/>
                    <a:pt x="606391" y="0"/>
                    <a:pt x="904774" y="0"/>
                  </a:cubicBezTo>
                  <a:cubicBezTo>
                    <a:pt x="1203157" y="0"/>
                    <a:pt x="1644316" y="1584960"/>
                    <a:pt x="1790299" y="1934678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" name="任意多边形: 形状 10"/>
            <p:cNvSpPr/>
            <p:nvPr userDrawn="1">
              <p:custDataLst>
                <p:tags r:id="rId5"/>
              </p:custDataLst>
            </p:nvPr>
          </p:nvSpPr>
          <p:spPr>
            <a:xfrm>
              <a:off x="10277475" y="2694305"/>
              <a:ext cx="1914525" cy="4163695"/>
            </a:xfrm>
            <a:custGeom>
              <a:gdLst>
                <a:gd name="connsiteX0" fmla="*/ 0 w 1790299"/>
                <a:gd name="connsiteY0" fmla="*/ 1934678 h 1934678"/>
                <a:gd name="connsiteX1" fmla="*/ 904774 w 1790299"/>
                <a:gd name="connsiteY1" fmla="*/ 0 h 1934678"/>
                <a:gd name="connsiteX2" fmla="*/ 1790299 w 1790299"/>
                <a:gd name="connsiteY2" fmla="*/ 1934678 h 19346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0299" h="1934678">
                  <a:moveTo>
                    <a:pt x="0" y="1934678"/>
                  </a:moveTo>
                  <a:cubicBezTo>
                    <a:pt x="303195" y="967339"/>
                    <a:pt x="606391" y="0"/>
                    <a:pt x="904774" y="0"/>
                  </a:cubicBezTo>
                  <a:cubicBezTo>
                    <a:pt x="1203157" y="0"/>
                    <a:pt x="1644316" y="1584960"/>
                    <a:pt x="1790299" y="1934678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8833037" y="3277260"/>
              <a:ext cx="1806569" cy="915453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椭圆 5"/>
          <p:cNvSpPr/>
          <p:nvPr>
            <p:custDataLst>
              <p:tags r:id="rId1"/>
            </p:custDataLst>
          </p:nvPr>
        </p:nvSpPr>
        <p:spPr>
          <a:xfrm>
            <a:off x="4555490" y="880745"/>
            <a:ext cx="2515870" cy="2515870"/>
          </a:xfrm>
          <a:prstGeom prst="ellipse">
            <a:avLst/>
          </a:prstGeom>
          <a:gradFill flip="none" rotWithShape="1">
            <a:gsLst>
              <a:gs pos="3000">
                <a:schemeClr val="accent1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一纸情书" panose="02000503000000000000" charset="-122"/>
              <a:ea typeface="一纸情书" panose="02000503000000000000" charset="-122"/>
            </a:endParaRPr>
          </a:p>
        </p:txBody>
      </p:sp>
      <p:grpSp>
        <p:nvGrpSpPr>
          <p:cNvPr id="7" name="组合 6"/>
          <p:cNvGrpSpPr/>
          <p:nvPr>
            <p:custDataLst>
              <p:tags r:id="rId2"/>
            </p:custDataLst>
          </p:nvPr>
        </p:nvGrpSpPr>
        <p:grpSpPr>
          <a:xfrm>
            <a:off x="0" y="0"/>
            <a:ext cx="12192000" cy="6876414"/>
            <a:chOff x="0" y="118376"/>
            <a:chExt cx="12192000" cy="6758038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>
              <a:off x="1263219" y="202202"/>
              <a:ext cx="1051790" cy="1843115"/>
            </a:xfrm>
            <a:custGeom>
              <a:gdLst>
                <a:gd name="connsiteX0" fmla="*/ 0 w 1790299"/>
                <a:gd name="connsiteY0" fmla="*/ 1934678 h 1934678"/>
                <a:gd name="connsiteX1" fmla="*/ 904774 w 1790299"/>
                <a:gd name="connsiteY1" fmla="*/ 0 h 1934678"/>
                <a:gd name="connsiteX2" fmla="*/ 1790299 w 1790299"/>
                <a:gd name="connsiteY2" fmla="*/ 1934678 h 19346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0299" h="1934678">
                  <a:moveTo>
                    <a:pt x="0" y="1934678"/>
                  </a:moveTo>
                  <a:cubicBezTo>
                    <a:pt x="303195" y="967339"/>
                    <a:pt x="606391" y="0"/>
                    <a:pt x="904774" y="0"/>
                  </a:cubicBezTo>
                  <a:cubicBezTo>
                    <a:pt x="1203157" y="0"/>
                    <a:pt x="1644316" y="1584960"/>
                    <a:pt x="1790299" y="1934678"/>
                  </a:cubicBezTo>
                </a:path>
              </a:pathLst>
            </a:custGeom>
            <a:gradFill flip="none" rotWithShape="1">
              <a:gsLst>
                <a:gs pos="56150">
                  <a:schemeClr val="bg1"/>
                </a:gs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一纸情书" panose="02000503000000000000" charset="-122"/>
                <a:ea typeface="一纸情书" panose="02000503000000000000" charset="-122"/>
              </a:endParaRPr>
            </a:p>
          </p:txBody>
        </p:sp>
        <p:sp>
          <p:nvSpPr>
            <p:cNvPr id="9" name="任意多边形: 形状 8"/>
            <p:cNvSpPr/>
            <p:nvPr>
              <p:custDataLst>
                <p:tags r:id="rId4"/>
              </p:custDataLst>
            </p:nvPr>
          </p:nvSpPr>
          <p:spPr>
            <a:xfrm>
              <a:off x="8936896" y="118376"/>
              <a:ext cx="3255104" cy="3569404"/>
            </a:xfrm>
            <a:custGeom>
              <a:gdLst>
                <a:gd name="connsiteX0" fmla="*/ 0 w 1790299"/>
                <a:gd name="connsiteY0" fmla="*/ 1934678 h 1934678"/>
                <a:gd name="connsiteX1" fmla="*/ 904774 w 1790299"/>
                <a:gd name="connsiteY1" fmla="*/ 0 h 1934678"/>
                <a:gd name="connsiteX2" fmla="*/ 1790299 w 1790299"/>
                <a:gd name="connsiteY2" fmla="*/ 1934678 h 19346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0299" h="1934678">
                  <a:moveTo>
                    <a:pt x="0" y="1934678"/>
                  </a:moveTo>
                  <a:cubicBezTo>
                    <a:pt x="303195" y="967339"/>
                    <a:pt x="606391" y="0"/>
                    <a:pt x="904774" y="0"/>
                  </a:cubicBezTo>
                  <a:cubicBezTo>
                    <a:pt x="1203157" y="0"/>
                    <a:pt x="1644316" y="1584960"/>
                    <a:pt x="1790299" y="1934678"/>
                  </a:cubicBezTo>
                </a:path>
              </a:pathLst>
            </a:custGeom>
            <a:gradFill flip="none" rotWithShape="1">
              <a:gsLst>
                <a:gs pos="56150">
                  <a:schemeClr val="bg1"/>
                </a:gs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一纸情书" panose="02000503000000000000" charset="-122"/>
                <a:ea typeface="一纸情书" panose="02000503000000000000" charset="-122"/>
              </a:endParaRPr>
            </a:p>
          </p:txBody>
        </p:sp>
        <p:sp>
          <p:nvSpPr>
            <p:cNvPr id="10" name="任意多边形: 形状 9"/>
            <p:cNvSpPr/>
            <p:nvPr>
              <p:custDataLst>
                <p:tags r:id="rId5"/>
              </p:custDataLst>
            </p:nvPr>
          </p:nvSpPr>
          <p:spPr>
            <a:xfrm>
              <a:off x="1718656" y="786388"/>
              <a:ext cx="2278494" cy="2409334"/>
            </a:xfrm>
            <a:custGeom>
              <a:gdLst>
                <a:gd name="connsiteX0" fmla="*/ 0 w 1790299"/>
                <a:gd name="connsiteY0" fmla="*/ 1934678 h 1934678"/>
                <a:gd name="connsiteX1" fmla="*/ 904774 w 1790299"/>
                <a:gd name="connsiteY1" fmla="*/ 0 h 1934678"/>
                <a:gd name="connsiteX2" fmla="*/ 1790299 w 1790299"/>
                <a:gd name="connsiteY2" fmla="*/ 1934678 h 19346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0299" h="1934678">
                  <a:moveTo>
                    <a:pt x="0" y="1934678"/>
                  </a:moveTo>
                  <a:cubicBezTo>
                    <a:pt x="303195" y="967339"/>
                    <a:pt x="606391" y="0"/>
                    <a:pt x="904774" y="0"/>
                  </a:cubicBezTo>
                  <a:cubicBezTo>
                    <a:pt x="1203157" y="0"/>
                    <a:pt x="1644316" y="1584960"/>
                    <a:pt x="1790299" y="1934678"/>
                  </a:cubicBezTo>
                </a:path>
              </a:pathLst>
            </a:custGeom>
            <a:gradFill flip="none" rotWithShape="1">
              <a:gsLst>
                <a:gs pos="56150">
                  <a:schemeClr val="bg1">
                    <a:lumMod val="95000"/>
                  </a:schemeClr>
                </a:gs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一纸情书" panose="02000503000000000000" charset="-122"/>
                <a:ea typeface="一纸情书" panose="02000503000000000000" charset="-122"/>
              </a:endParaRPr>
            </a:p>
          </p:txBody>
        </p:sp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>
              <a:off x="36084" y="1926989"/>
              <a:ext cx="2278494" cy="2352317"/>
            </a:xfrm>
            <a:custGeom>
              <a:gdLst>
                <a:gd name="connsiteX0" fmla="*/ 0 w 1790299"/>
                <a:gd name="connsiteY0" fmla="*/ 1934678 h 1934678"/>
                <a:gd name="connsiteX1" fmla="*/ 904774 w 1790299"/>
                <a:gd name="connsiteY1" fmla="*/ 0 h 1934678"/>
                <a:gd name="connsiteX2" fmla="*/ 1790299 w 1790299"/>
                <a:gd name="connsiteY2" fmla="*/ 1934678 h 19346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0299" h="1934678">
                  <a:moveTo>
                    <a:pt x="0" y="1934678"/>
                  </a:moveTo>
                  <a:cubicBezTo>
                    <a:pt x="303195" y="967339"/>
                    <a:pt x="606391" y="0"/>
                    <a:pt x="904774" y="0"/>
                  </a:cubicBezTo>
                  <a:cubicBezTo>
                    <a:pt x="1203157" y="0"/>
                    <a:pt x="1644316" y="1584960"/>
                    <a:pt x="1790299" y="1934678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一纸情书" panose="02000503000000000000" charset="-122"/>
                <a:ea typeface="一纸情书" panose="02000503000000000000" charset="-122"/>
              </a:endParaRPr>
            </a:p>
          </p:txBody>
        </p:sp>
        <p:sp>
          <p:nvSpPr>
            <p:cNvPr id="12" name="任意多边形: 形状 11"/>
            <p:cNvSpPr/>
            <p:nvPr>
              <p:custDataLst>
                <p:tags r:id="rId7"/>
              </p:custDataLst>
            </p:nvPr>
          </p:nvSpPr>
          <p:spPr>
            <a:xfrm>
              <a:off x="6003290" y="3790950"/>
              <a:ext cx="3258185" cy="2259330"/>
            </a:xfrm>
            <a:custGeom>
              <a:gdLst>
                <a:gd name="connsiteX0" fmla="*/ 0 w 1790299"/>
                <a:gd name="connsiteY0" fmla="*/ 1934678 h 1934678"/>
                <a:gd name="connsiteX1" fmla="*/ 904774 w 1790299"/>
                <a:gd name="connsiteY1" fmla="*/ 0 h 1934678"/>
                <a:gd name="connsiteX2" fmla="*/ 1790299 w 1790299"/>
                <a:gd name="connsiteY2" fmla="*/ 1934678 h 19346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0299" h="1934678">
                  <a:moveTo>
                    <a:pt x="0" y="1934678"/>
                  </a:moveTo>
                  <a:cubicBezTo>
                    <a:pt x="303195" y="967339"/>
                    <a:pt x="606391" y="0"/>
                    <a:pt x="904774" y="0"/>
                  </a:cubicBezTo>
                  <a:cubicBezTo>
                    <a:pt x="1203157" y="0"/>
                    <a:pt x="1644316" y="1584960"/>
                    <a:pt x="1790299" y="1934678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一纸情书" panose="02000503000000000000" charset="-122"/>
                <a:ea typeface="一纸情书" panose="02000503000000000000" charset="-122"/>
              </a:endParaRPr>
            </a:p>
          </p:txBody>
        </p:sp>
        <p:sp>
          <p:nvSpPr>
            <p:cNvPr id="13" name="任意多边形: 形状 12"/>
            <p:cNvSpPr/>
            <p:nvPr>
              <p:custDataLst>
                <p:tags r:id="rId8"/>
              </p:custDataLst>
            </p:nvPr>
          </p:nvSpPr>
          <p:spPr>
            <a:xfrm>
              <a:off x="9837821" y="2647699"/>
              <a:ext cx="1914424" cy="4091924"/>
            </a:xfrm>
            <a:custGeom>
              <a:gdLst>
                <a:gd name="connsiteX0" fmla="*/ 0 w 1790299"/>
                <a:gd name="connsiteY0" fmla="*/ 1934678 h 1934678"/>
                <a:gd name="connsiteX1" fmla="*/ 904774 w 1790299"/>
                <a:gd name="connsiteY1" fmla="*/ 0 h 1934678"/>
                <a:gd name="connsiteX2" fmla="*/ 1790299 w 1790299"/>
                <a:gd name="connsiteY2" fmla="*/ 1934678 h 19346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0299" h="1934678">
                  <a:moveTo>
                    <a:pt x="0" y="1934678"/>
                  </a:moveTo>
                  <a:cubicBezTo>
                    <a:pt x="303195" y="967339"/>
                    <a:pt x="606391" y="0"/>
                    <a:pt x="904774" y="0"/>
                  </a:cubicBezTo>
                  <a:cubicBezTo>
                    <a:pt x="1203157" y="0"/>
                    <a:pt x="1644316" y="1584960"/>
                    <a:pt x="1790299" y="1934678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一纸情书" panose="02000503000000000000" charset="-122"/>
                <a:ea typeface="一纸情书" panose="02000503000000000000" charset="-122"/>
              </a:endParaRPr>
            </a:p>
          </p:txBody>
        </p:sp>
        <p:sp>
          <p:nvSpPr>
            <p:cNvPr id="14" name="任意多边形: 形状 13"/>
            <p:cNvSpPr/>
            <p:nvPr>
              <p:custDataLst>
                <p:tags r:id="rId9"/>
              </p:custDataLst>
            </p:nvPr>
          </p:nvSpPr>
          <p:spPr>
            <a:xfrm>
              <a:off x="1985010" y="4811395"/>
              <a:ext cx="1746250" cy="1928495"/>
            </a:xfrm>
            <a:custGeom>
              <a:gdLst>
                <a:gd name="connsiteX0" fmla="*/ 0 w 1790299"/>
                <a:gd name="connsiteY0" fmla="*/ 1934678 h 1934678"/>
                <a:gd name="connsiteX1" fmla="*/ 904774 w 1790299"/>
                <a:gd name="connsiteY1" fmla="*/ 0 h 1934678"/>
                <a:gd name="connsiteX2" fmla="*/ 1790299 w 1790299"/>
                <a:gd name="connsiteY2" fmla="*/ 1934678 h 19346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0299" h="1934678">
                  <a:moveTo>
                    <a:pt x="0" y="1934678"/>
                  </a:moveTo>
                  <a:cubicBezTo>
                    <a:pt x="303195" y="967339"/>
                    <a:pt x="606391" y="0"/>
                    <a:pt x="904774" y="0"/>
                  </a:cubicBezTo>
                  <a:cubicBezTo>
                    <a:pt x="1203157" y="0"/>
                    <a:pt x="1644316" y="1584960"/>
                    <a:pt x="1790299" y="1934678"/>
                  </a:cubicBezTo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一纸情书" panose="02000503000000000000" charset="-122"/>
                <a:ea typeface="一纸情书" panose="02000503000000000000" charset="-122"/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10"/>
              </p:custDataLst>
            </p:nvPr>
          </p:nvSpPr>
          <p:spPr>
            <a:xfrm>
              <a:off x="0" y="5997803"/>
              <a:ext cx="12192000" cy="878611"/>
            </a:xfrm>
            <a:prstGeom prst="rect">
              <a:avLst/>
            </a:prstGeom>
            <a:gradFill flip="none" rotWithShape="1">
              <a:gsLst>
                <a:gs pos="56000">
                  <a:schemeClr val="bg1">
                    <a:lumMod val="75000"/>
                    <a:alpha val="30000"/>
                  </a:schemeClr>
                </a:gs>
                <a:gs pos="98000">
                  <a:srgbClr val="C5C5C5">
                    <a:alpha val="57000"/>
                  </a:srgbClr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一纸情书" panose="02000503000000000000" charset="-122"/>
                <a:ea typeface="一纸情书" panose="02000503000000000000" charset="-122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466840" y="2320290"/>
            <a:ext cx="2794635" cy="14166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3"/>
            </p:custDataLst>
          </p:nvPr>
        </p:nvSpPr>
        <p:spPr>
          <a:xfrm>
            <a:off x="4616734" y="852814"/>
            <a:ext cx="1291766" cy="423125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600" b="0" i="0" u="none" strike="noStrike" kern="12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4" name="组合 13"/>
          <p:cNvGrpSpPr/>
          <p:nvPr>
            <p:custDataLst>
              <p:tags r:id="rId1"/>
            </p:custDataLst>
          </p:nvPr>
        </p:nvGrpSpPr>
        <p:grpSpPr>
          <a:xfrm>
            <a:off x="10655300" y="5621056"/>
            <a:ext cx="1536700" cy="1236944"/>
            <a:chOff x="7019290" y="2694305"/>
            <a:chExt cx="5172710" cy="4163695"/>
          </a:xfrm>
        </p:grpSpPr>
        <p:sp>
          <p:nvSpPr>
            <p:cNvPr id="15" name="椭圆 14"/>
            <p:cNvSpPr/>
            <p:nvPr userDrawn="1">
              <p:custDataLst>
                <p:tags r:id="rId2"/>
              </p:custDataLst>
            </p:nvPr>
          </p:nvSpPr>
          <p:spPr>
            <a:xfrm>
              <a:off x="8293287" y="3085893"/>
              <a:ext cx="1079500" cy="1081405"/>
            </a:xfrm>
            <a:prstGeom prst="ellipse">
              <a:avLst/>
            </a:prstGeom>
            <a:gradFill flip="none" rotWithShape="1">
              <a:gsLst>
                <a:gs pos="400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一纸情书" panose="02000503000000000000" charset="-122"/>
                <a:ea typeface="一纸情书" panose="02000503000000000000" charset="-122"/>
              </a:endParaRPr>
            </a:p>
          </p:txBody>
        </p:sp>
        <p:sp>
          <p:nvSpPr>
            <p:cNvPr id="16" name="任意多边形: 形状 15"/>
            <p:cNvSpPr/>
            <p:nvPr userDrawn="1">
              <p:custDataLst>
                <p:tags r:id="rId3"/>
              </p:custDataLst>
            </p:nvPr>
          </p:nvSpPr>
          <p:spPr>
            <a:xfrm>
              <a:off x="9040657" y="3734986"/>
              <a:ext cx="1226820" cy="1719580"/>
            </a:xfrm>
            <a:custGeom>
              <a:gdLst>
                <a:gd name="connsiteX0" fmla="*/ 0 w 1790299"/>
                <a:gd name="connsiteY0" fmla="*/ 1934678 h 1934678"/>
                <a:gd name="connsiteX1" fmla="*/ 904774 w 1790299"/>
                <a:gd name="connsiteY1" fmla="*/ 0 h 1934678"/>
                <a:gd name="connsiteX2" fmla="*/ 1790299 w 1790299"/>
                <a:gd name="connsiteY2" fmla="*/ 1934678 h 19346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0299" h="1934678">
                  <a:moveTo>
                    <a:pt x="0" y="1934678"/>
                  </a:moveTo>
                  <a:cubicBezTo>
                    <a:pt x="303195" y="967339"/>
                    <a:pt x="606391" y="0"/>
                    <a:pt x="904774" y="0"/>
                  </a:cubicBezTo>
                  <a:cubicBezTo>
                    <a:pt x="1203157" y="0"/>
                    <a:pt x="1644316" y="1584960"/>
                    <a:pt x="1790299" y="1934678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endParaRPr>
            </a:p>
          </p:txBody>
        </p:sp>
        <p:sp>
          <p:nvSpPr>
            <p:cNvPr id="17" name="任意多边形: 形状 16"/>
            <p:cNvSpPr/>
            <p:nvPr userDrawn="1">
              <p:custDataLst>
                <p:tags r:id="rId4"/>
              </p:custDataLst>
            </p:nvPr>
          </p:nvSpPr>
          <p:spPr>
            <a:xfrm>
              <a:off x="7019290" y="4559300"/>
              <a:ext cx="3258185" cy="2298700"/>
            </a:xfrm>
            <a:custGeom>
              <a:gdLst>
                <a:gd name="connsiteX0" fmla="*/ 0 w 1790299"/>
                <a:gd name="connsiteY0" fmla="*/ 1934678 h 1934678"/>
                <a:gd name="connsiteX1" fmla="*/ 904774 w 1790299"/>
                <a:gd name="connsiteY1" fmla="*/ 0 h 1934678"/>
                <a:gd name="connsiteX2" fmla="*/ 1790299 w 1790299"/>
                <a:gd name="connsiteY2" fmla="*/ 1934678 h 19346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0299" h="1934678">
                  <a:moveTo>
                    <a:pt x="0" y="1934678"/>
                  </a:moveTo>
                  <a:cubicBezTo>
                    <a:pt x="303195" y="967339"/>
                    <a:pt x="606391" y="0"/>
                    <a:pt x="904774" y="0"/>
                  </a:cubicBezTo>
                  <a:cubicBezTo>
                    <a:pt x="1203157" y="0"/>
                    <a:pt x="1644316" y="1584960"/>
                    <a:pt x="1790299" y="1934678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" name="任意多边形: 形状 17"/>
            <p:cNvSpPr/>
            <p:nvPr userDrawn="1">
              <p:custDataLst>
                <p:tags r:id="rId5"/>
              </p:custDataLst>
            </p:nvPr>
          </p:nvSpPr>
          <p:spPr>
            <a:xfrm>
              <a:off x="10277475" y="2694305"/>
              <a:ext cx="1914525" cy="4163695"/>
            </a:xfrm>
            <a:custGeom>
              <a:gdLst>
                <a:gd name="connsiteX0" fmla="*/ 0 w 1790299"/>
                <a:gd name="connsiteY0" fmla="*/ 1934678 h 1934678"/>
                <a:gd name="connsiteX1" fmla="*/ 904774 w 1790299"/>
                <a:gd name="connsiteY1" fmla="*/ 0 h 1934678"/>
                <a:gd name="connsiteX2" fmla="*/ 1790299 w 1790299"/>
                <a:gd name="connsiteY2" fmla="*/ 1934678 h 19346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0299" h="1934678">
                  <a:moveTo>
                    <a:pt x="0" y="1934678"/>
                  </a:moveTo>
                  <a:cubicBezTo>
                    <a:pt x="303195" y="967339"/>
                    <a:pt x="606391" y="0"/>
                    <a:pt x="904774" y="0"/>
                  </a:cubicBezTo>
                  <a:cubicBezTo>
                    <a:pt x="1203157" y="0"/>
                    <a:pt x="1644316" y="1584960"/>
                    <a:pt x="1790299" y="1934678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8833037" y="3277260"/>
              <a:ext cx="1806569" cy="915453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308610" y="247015"/>
            <a:ext cx="11616055" cy="63119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grpSp>
        <p:nvGrpSpPr>
          <p:cNvPr id="9" name="组合 8"/>
          <p:cNvGrpSpPr/>
          <p:nvPr>
            <p:custDataLst>
              <p:tags r:id="rId7"/>
            </p:custDataLst>
          </p:nvPr>
        </p:nvGrpSpPr>
        <p:grpSpPr>
          <a:xfrm>
            <a:off x="10430073" y="5321971"/>
            <a:ext cx="1536700" cy="1236944"/>
            <a:chOff x="7019290" y="2694305"/>
            <a:chExt cx="5172710" cy="4163695"/>
          </a:xfrm>
        </p:grpSpPr>
        <p:sp>
          <p:nvSpPr>
            <p:cNvPr id="10" name="椭圆 9"/>
            <p:cNvSpPr/>
            <p:nvPr userDrawn="1">
              <p:custDataLst>
                <p:tags r:id="rId8"/>
              </p:custDataLst>
            </p:nvPr>
          </p:nvSpPr>
          <p:spPr>
            <a:xfrm>
              <a:off x="8293287" y="3085893"/>
              <a:ext cx="1079500" cy="1081405"/>
            </a:xfrm>
            <a:prstGeom prst="ellipse">
              <a:avLst/>
            </a:prstGeom>
            <a:gradFill flip="none" rotWithShape="1">
              <a:gsLst>
                <a:gs pos="300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一纸情书" panose="02000503000000000000" charset="-122"/>
                <a:ea typeface="一纸情书" panose="02000503000000000000" charset="-122"/>
              </a:endParaRPr>
            </a:p>
          </p:txBody>
        </p:sp>
        <p:sp>
          <p:nvSpPr>
            <p:cNvPr id="11" name="任意多边形: 形状 10"/>
            <p:cNvSpPr/>
            <p:nvPr userDrawn="1">
              <p:custDataLst>
                <p:tags r:id="rId9"/>
              </p:custDataLst>
            </p:nvPr>
          </p:nvSpPr>
          <p:spPr>
            <a:xfrm>
              <a:off x="9040657" y="3734986"/>
              <a:ext cx="1226820" cy="1719580"/>
            </a:xfrm>
            <a:custGeom>
              <a:gdLst>
                <a:gd name="connsiteX0" fmla="*/ 0 w 1790299"/>
                <a:gd name="connsiteY0" fmla="*/ 1934678 h 1934678"/>
                <a:gd name="connsiteX1" fmla="*/ 904774 w 1790299"/>
                <a:gd name="connsiteY1" fmla="*/ 0 h 1934678"/>
                <a:gd name="connsiteX2" fmla="*/ 1790299 w 1790299"/>
                <a:gd name="connsiteY2" fmla="*/ 1934678 h 19346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0299" h="1934678">
                  <a:moveTo>
                    <a:pt x="0" y="1934678"/>
                  </a:moveTo>
                  <a:cubicBezTo>
                    <a:pt x="303195" y="967339"/>
                    <a:pt x="606391" y="0"/>
                    <a:pt x="904774" y="0"/>
                  </a:cubicBezTo>
                  <a:cubicBezTo>
                    <a:pt x="1203157" y="0"/>
                    <a:pt x="1644316" y="1584960"/>
                    <a:pt x="1790299" y="1934678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endParaRPr>
            </a:p>
          </p:txBody>
        </p:sp>
        <p:sp>
          <p:nvSpPr>
            <p:cNvPr id="12" name="任意多边形: 形状 11"/>
            <p:cNvSpPr/>
            <p:nvPr userDrawn="1">
              <p:custDataLst>
                <p:tags r:id="rId10"/>
              </p:custDataLst>
            </p:nvPr>
          </p:nvSpPr>
          <p:spPr>
            <a:xfrm>
              <a:off x="7019290" y="4559300"/>
              <a:ext cx="3258185" cy="2298700"/>
            </a:xfrm>
            <a:custGeom>
              <a:gdLst>
                <a:gd name="connsiteX0" fmla="*/ 0 w 1790299"/>
                <a:gd name="connsiteY0" fmla="*/ 1934678 h 1934678"/>
                <a:gd name="connsiteX1" fmla="*/ 904774 w 1790299"/>
                <a:gd name="connsiteY1" fmla="*/ 0 h 1934678"/>
                <a:gd name="connsiteX2" fmla="*/ 1790299 w 1790299"/>
                <a:gd name="connsiteY2" fmla="*/ 1934678 h 19346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0299" h="1934678">
                  <a:moveTo>
                    <a:pt x="0" y="1934678"/>
                  </a:moveTo>
                  <a:cubicBezTo>
                    <a:pt x="303195" y="967339"/>
                    <a:pt x="606391" y="0"/>
                    <a:pt x="904774" y="0"/>
                  </a:cubicBezTo>
                  <a:cubicBezTo>
                    <a:pt x="1203157" y="0"/>
                    <a:pt x="1644316" y="1584960"/>
                    <a:pt x="1790299" y="1934678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" name="任意多边形: 形状 12"/>
            <p:cNvSpPr/>
            <p:nvPr userDrawn="1">
              <p:custDataLst>
                <p:tags r:id="rId11"/>
              </p:custDataLst>
            </p:nvPr>
          </p:nvSpPr>
          <p:spPr>
            <a:xfrm>
              <a:off x="10277475" y="2694305"/>
              <a:ext cx="1914525" cy="4163695"/>
            </a:xfrm>
            <a:custGeom>
              <a:gdLst>
                <a:gd name="connsiteX0" fmla="*/ 0 w 1790299"/>
                <a:gd name="connsiteY0" fmla="*/ 1934678 h 1934678"/>
                <a:gd name="connsiteX1" fmla="*/ 904774 w 1790299"/>
                <a:gd name="connsiteY1" fmla="*/ 0 h 1934678"/>
                <a:gd name="connsiteX2" fmla="*/ 1790299 w 1790299"/>
                <a:gd name="connsiteY2" fmla="*/ 1934678 h 19346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0299" h="1934678">
                  <a:moveTo>
                    <a:pt x="0" y="1934678"/>
                  </a:moveTo>
                  <a:cubicBezTo>
                    <a:pt x="303195" y="967339"/>
                    <a:pt x="606391" y="0"/>
                    <a:pt x="904774" y="0"/>
                  </a:cubicBezTo>
                  <a:cubicBezTo>
                    <a:pt x="1203157" y="0"/>
                    <a:pt x="1644316" y="1584960"/>
                    <a:pt x="1790299" y="1934678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 userDrawn="1">
              <p:custDataLst>
                <p:tags r:id="rId13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8833037" y="3277260"/>
              <a:ext cx="1806569" cy="915453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>
            <p:custDataLst>
              <p:tags r:id="rId1"/>
            </p:custDataLst>
          </p:nvPr>
        </p:nvGrpSpPr>
        <p:grpSpPr>
          <a:xfrm>
            <a:off x="10655300" y="5621056"/>
            <a:ext cx="1536700" cy="1236944"/>
            <a:chOff x="7019290" y="2694305"/>
            <a:chExt cx="5172710" cy="4163695"/>
          </a:xfrm>
        </p:grpSpPr>
        <p:sp>
          <p:nvSpPr>
            <p:cNvPr id="11" name="椭圆 10"/>
            <p:cNvSpPr/>
            <p:nvPr userDrawn="1">
              <p:custDataLst>
                <p:tags r:id="rId2"/>
              </p:custDataLst>
            </p:nvPr>
          </p:nvSpPr>
          <p:spPr>
            <a:xfrm>
              <a:off x="8293287" y="3085893"/>
              <a:ext cx="1079500" cy="1081405"/>
            </a:xfrm>
            <a:prstGeom prst="ellipse">
              <a:avLst/>
            </a:prstGeom>
            <a:gradFill flip="none" rotWithShape="1">
              <a:gsLst>
                <a:gs pos="200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一纸情书" panose="02000503000000000000" charset="-122"/>
                <a:ea typeface="一纸情书" panose="02000503000000000000" charset="-122"/>
              </a:endParaRPr>
            </a:p>
          </p:txBody>
        </p:sp>
        <p:sp>
          <p:nvSpPr>
            <p:cNvPr id="12" name="任意多边形: 形状 11"/>
            <p:cNvSpPr/>
            <p:nvPr userDrawn="1">
              <p:custDataLst>
                <p:tags r:id="rId3"/>
              </p:custDataLst>
            </p:nvPr>
          </p:nvSpPr>
          <p:spPr>
            <a:xfrm>
              <a:off x="9040657" y="3734986"/>
              <a:ext cx="1226820" cy="1719580"/>
            </a:xfrm>
            <a:custGeom>
              <a:gdLst>
                <a:gd name="connsiteX0" fmla="*/ 0 w 1790299"/>
                <a:gd name="connsiteY0" fmla="*/ 1934678 h 1934678"/>
                <a:gd name="connsiteX1" fmla="*/ 904774 w 1790299"/>
                <a:gd name="connsiteY1" fmla="*/ 0 h 1934678"/>
                <a:gd name="connsiteX2" fmla="*/ 1790299 w 1790299"/>
                <a:gd name="connsiteY2" fmla="*/ 1934678 h 19346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0299" h="1934678">
                  <a:moveTo>
                    <a:pt x="0" y="1934678"/>
                  </a:moveTo>
                  <a:cubicBezTo>
                    <a:pt x="303195" y="967339"/>
                    <a:pt x="606391" y="0"/>
                    <a:pt x="904774" y="0"/>
                  </a:cubicBezTo>
                  <a:cubicBezTo>
                    <a:pt x="1203157" y="0"/>
                    <a:pt x="1644316" y="1584960"/>
                    <a:pt x="1790299" y="1934678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endParaRPr>
            </a:p>
          </p:txBody>
        </p:sp>
        <p:sp>
          <p:nvSpPr>
            <p:cNvPr id="13" name="任意多边形: 形状 12"/>
            <p:cNvSpPr/>
            <p:nvPr userDrawn="1">
              <p:custDataLst>
                <p:tags r:id="rId4"/>
              </p:custDataLst>
            </p:nvPr>
          </p:nvSpPr>
          <p:spPr>
            <a:xfrm>
              <a:off x="7019290" y="4559300"/>
              <a:ext cx="3258185" cy="2298700"/>
            </a:xfrm>
            <a:custGeom>
              <a:gdLst>
                <a:gd name="connsiteX0" fmla="*/ 0 w 1790299"/>
                <a:gd name="connsiteY0" fmla="*/ 1934678 h 1934678"/>
                <a:gd name="connsiteX1" fmla="*/ 904774 w 1790299"/>
                <a:gd name="connsiteY1" fmla="*/ 0 h 1934678"/>
                <a:gd name="connsiteX2" fmla="*/ 1790299 w 1790299"/>
                <a:gd name="connsiteY2" fmla="*/ 1934678 h 19346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0299" h="1934678">
                  <a:moveTo>
                    <a:pt x="0" y="1934678"/>
                  </a:moveTo>
                  <a:cubicBezTo>
                    <a:pt x="303195" y="967339"/>
                    <a:pt x="606391" y="0"/>
                    <a:pt x="904774" y="0"/>
                  </a:cubicBezTo>
                  <a:cubicBezTo>
                    <a:pt x="1203157" y="0"/>
                    <a:pt x="1644316" y="1584960"/>
                    <a:pt x="1790299" y="1934678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" name="任意多边形: 形状 13"/>
            <p:cNvSpPr/>
            <p:nvPr userDrawn="1">
              <p:custDataLst>
                <p:tags r:id="rId5"/>
              </p:custDataLst>
            </p:nvPr>
          </p:nvSpPr>
          <p:spPr>
            <a:xfrm>
              <a:off x="10277475" y="2694305"/>
              <a:ext cx="1914525" cy="4163695"/>
            </a:xfrm>
            <a:custGeom>
              <a:gdLst>
                <a:gd name="connsiteX0" fmla="*/ 0 w 1790299"/>
                <a:gd name="connsiteY0" fmla="*/ 1934678 h 1934678"/>
                <a:gd name="connsiteX1" fmla="*/ 904774 w 1790299"/>
                <a:gd name="connsiteY1" fmla="*/ 0 h 1934678"/>
                <a:gd name="connsiteX2" fmla="*/ 1790299 w 1790299"/>
                <a:gd name="connsiteY2" fmla="*/ 1934678 h 19346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0299" h="1934678">
                  <a:moveTo>
                    <a:pt x="0" y="1934678"/>
                  </a:moveTo>
                  <a:cubicBezTo>
                    <a:pt x="303195" y="967339"/>
                    <a:pt x="606391" y="0"/>
                    <a:pt x="904774" y="0"/>
                  </a:cubicBezTo>
                  <a:cubicBezTo>
                    <a:pt x="1203157" y="0"/>
                    <a:pt x="1644316" y="1584960"/>
                    <a:pt x="1790299" y="1934678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8833037" y="3277260"/>
              <a:ext cx="1806569" cy="915453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>
            <p:custDataLst>
              <p:tags r:id="rId8"/>
            </p:custDataLst>
          </p:nvPr>
        </p:nvSpPr>
        <p:spPr>
          <a:xfrm>
            <a:off x="0" y="-8255"/>
            <a:ext cx="5086985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>
            <p:custDataLst>
              <p:tags r:id="rId1"/>
            </p:custDataLst>
          </p:nvPr>
        </p:nvGrpSpPr>
        <p:grpSpPr>
          <a:xfrm>
            <a:off x="10655300" y="5621056"/>
            <a:ext cx="1536700" cy="1236944"/>
            <a:chOff x="7019290" y="2694305"/>
            <a:chExt cx="5172710" cy="4163695"/>
          </a:xfrm>
        </p:grpSpPr>
        <p:sp>
          <p:nvSpPr>
            <p:cNvPr id="12" name="椭圆 11"/>
            <p:cNvSpPr/>
            <p:nvPr userDrawn="1">
              <p:custDataLst>
                <p:tags r:id="rId2"/>
              </p:custDataLst>
            </p:nvPr>
          </p:nvSpPr>
          <p:spPr>
            <a:xfrm>
              <a:off x="8293287" y="3085893"/>
              <a:ext cx="1079500" cy="1081405"/>
            </a:xfrm>
            <a:prstGeom prst="ellipse">
              <a:avLst/>
            </a:prstGeom>
            <a:gradFill flip="none" rotWithShape="1">
              <a:gsLst>
                <a:gs pos="800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一纸情书" panose="02000503000000000000" charset="-122"/>
                <a:ea typeface="一纸情书" panose="02000503000000000000" charset="-122"/>
              </a:endParaRPr>
            </a:p>
          </p:txBody>
        </p:sp>
        <p:sp>
          <p:nvSpPr>
            <p:cNvPr id="13" name="任意多边形: 形状 12"/>
            <p:cNvSpPr/>
            <p:nvPr userDrawn="1">
              <p:custDataLst>
                <p:tags r:id="rId3"/>
              </p:custDataLst>
            </p:nvPr>
          </p:nvSpPr>
          <p:spPr>
            <a:xfrm>
              <a:off x="9040657" y="3734986"/>
              <a:ext cx="1226820" cy="1719580"/>
            </a:xfrm>
            <a:custGeom>
              <a:gdLst>
                <a:gd name="connsiteX0" fmla="*/ 0 w 1790299"/>
                <a:gd name="connsiteY0" fmla="*/ 1934678 h 1934678"/>
                <a:gd name="connsiteX1" fmla="*/ 904774 w 1790299"/>
                <a:gd name="connsiteY1" fmla="*/ 0 h 1934678"/>
                <a:gd name="connsiteX2" fmla="*/ 1790299 w 1790299"/>
                <a:gd name="connsiteY2" fmla="*/ 1934678 h 19346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0299" h="1934678">
                  <a:moveTo>
                    <a:pt x="0" y="1934678"/>
                  </a:moveTo>
                  <a:cubicBezTo>
                    <a:pt x="303195" y="967339"/>
                    <a:pt x="606391" y="0"/>
                    <a:pt x="904774" y="0"/>
                  </a:cubicBezTo>
                  <a:cubicBezTo>
                    <a:pt x="1203157" y="0"/>
                    <a:pt x="1644316" y="1584960"/>
                    <a:pt x="1790299" y="1934678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endParaRPr>
            </a:p>
          </p:txBody>
        </p:sp>
        <p:sp>
          <p:nvSpPr>
            <p:cNvPr id="14" name="任意多边形: 形状 13"/>
            <p:cNvSpPr/>
            <p:nvPr userDrawn="1">
              <p:custDataLst>
                <p:tags r:id="rId4"/>
              </p:custDataLst>
            </p:nvPr>
          </p:nvSpPr>
          <p:spPr>
            <a:xfrm>
              <a:off x="7019290" y="4559300"/>
              <a:ext cx="3258185" cy="2298700"/>
            </a:xfrm>
            <a:custGeom>
              <a:gdLst>
                <a:gd name="connsiteX0" fmla="*/ 0 w 1790299"/>
                <a:gd name="connsiteY0" fmla="*/ 1934678 h 1934678"/>
                <a:gd name="connsiteX1" fmla="*/ 904774 w 1790299"/>
                <a:gd name="connsiteY1" fmla="*/ 0 h 1934678"/>
                <a:gd name="connsiteX2" fmla="*/ 1790299 w 1790299"/>
                <a:gd name="connsiteY2" fmla="*/ 1934678 h 19346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0299" h="1934678">
                  <a:moveTo>
                    <a:pt x="0" y="1934678"/>
                  </a:moveTo>
                  <a:cubicBezTo>
                    <a:pt x="303195" y="967339"/>
                    <a:pt x="606391" y="0"/>
                    <a:pt x="904774" y="0"/>
                  </a:cubicBezTo>
                  <a:cubicBezTo>
                    <a:pt x="1203157" y="0"/>
                    <a:pt x="1644316" y="1584960"/>
                    <a:pt x="1790299" y="1934678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" name="任意多边形: 形状 14"/>
            <p:cNvSpPr/>
            <p:nvPr userDrawn="1">
              <p:custDataLst>
                <p:tags r:id="rId5"/>
              </p:custDataLst>
            </p:nvPr>
          </p:nvSpPr>
          <p:spPr>
            <a:xfrm>
              <a:off x="10277475" y="2694305"/>
              <a:ext cx="1914525" cy="4163695"/>
            </a:xfrm>
            <a:custGeom>
              <a:gdLst>
                <a:gd name="connsiteX0" fmla="*/ 0 w 1790299"/>
                <a:gd name="connsiteY0" fmla="*/ 1934678 h 1934678"/>
                <a:gd name="connsiteX1" fmla="*/ 904774 w 1790299"/>
                <a:gd name="connsiteY1" fmla="*/ 0 h 1934678"/>
                <a:gd name="connsiteX2" fmla="*/ 1790299 w 1790299"/>
                <a:gd name="connsiteY2" fmla="*/ 1934678 h 19346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0299" h="1934678">
                  <a:moveTo>
                    <a:pt x="0" y="1934678"/>
                  </a:moveTo>
                  <a:cubicBezTo>
                    <a:pt x="303195" y="967339"/>
                    <a:pt x="606391" y="0"/>
                    <a:pt x="904774" y="0"/>
                  </a:cubicBezTo>
                  <a:cubicBezTo>
                    <a:pt x="1203157" y="0"/>
                    <a:pt x="1644316" y="1584960"/>
                    <a:pt x="1790299" y="1934678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8833037" y="3277260"/>
              <a:ext cx="1806569" cy="915453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>
            <p:custDataLst>
              <p:tags r:id="rId8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3810" y="502094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10497671" y="19614"/>
            <a:ext cx="1694329" cy="662998"/>
            <a:chOff x="10201497" y="63139"/>
            <a:chExt cx="2292985" cy="897255"/>
          </a:xfrm>
        </p:grpSpPr>
        <p:sp>
          <p:nvSpPr>
            <p:cNvPr id="10" name="任意多边形: 形状 8"/>
            <p:cNvSpPr/>
            <p:nvPr>
              <p:custDataLst>
                <p:tags r:id="rId3"/>
              </p:custDataLst>
            </p:nvPr>
          </p:nvSpPr>
          <p:spPr>
            <a:xfrm>
              <a:off x="10696792" y="63139"/>
              <a:ext cx="1797690" cy="897255"/>
            </a:xfrm>
            <a:custGeom>
              <a:gdLst>
                <a:gd name="connsiteX0" fmla="*/ 0 w 1790299"/>
                <a:gd name="connsiteY0" fmla="*/ 1934678 h 1934678"/>
                <a:gd name="connsiteX1" fmla="*/ 904774 w 1790299"/>
                <a:gd name="connsiteY1" fmla="*/ 0 h 1934678"/>
                <a:gd name="connsiteX2" fmla="*/ 1790299 w 1790299"/>
                <a:gd name="connsiteY2" fmla="*/ 1934678 h 19346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0299" h="1934678">
                  <a:moveTo>
                    <a:pt x="0" y="1934678"/>
                  </a:moveTo>
                  <a:cubicBezTo>
                    <a:pt x="303195" y="967339"/>
                    <a:pt x="606391" y="0"/>
                    <a:pt x="904774" y="0"/>
                  </a:cubicBezTo>
                  <a:cubicBezTo>
                    <a:pt x="1203157" y="0"/>
                    <a:pt x="1644316" y="1584960"/>
                    <a:pt x="1790299" y="1934678"/>
                  </a:cubicBezTo>
                </a:path>
              </a:pathLst>
            </a:custGeom>
            <a:gradFill flip="none" rotWithShape="1">
              <a:gsLst>
                <a:gs pos="56150">
                  <a:schemeClr val="bg1"/>
                </a:gs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一纸情书" panose="02000503000000000000" charset="-122"/>
                <a:ea typeface="一纸情书" panose="02000503000000000000" charset="-122"/>
              </a:endParaRPr>
            </a:p>
          </p:txBody>
        </p:sp>
        <p:sp>
          <p:nvSpPr>
            <p:cNvPr id="11" name="任意多边形: 形状 10"/>
            <p:cNvSpPr/>
            <p:nvPr>
              <p:custDataLst>
                <p:tags r:id="rId4"/>
              </p:custDataLst>
            </p:nvPr>
          </p:nvSpPr>
          <p:spPr>
            <a:xfrm>
              <a:off x="10579833" y="154677"/>
              <a:ext cx="1061875" cy="704758"/>
            </a:xfrm>
            <a:custGeom>
              <a:gdLst>
                <a:gd name="connsiteX0" fmla="*/ 0 w 1790299"/>
                <a:gd name="connsiteY0" fmla="*/ 1934678 h 1934678"/>
                <a:gd name="connsiteX1" fmla="*/ 904774 w 1790299"/>
                <a:gd name="connsiteY1" fmla="*/ 0 h 1934678"/>
                <a:gd name="connsiteX2" fmla="*/ 1790299 w 1790299"/>
                <a:gd name="connsiteY2" fmla="*/ 1934678 h 19346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0299" h="1934678">
                  <a:moveTo>
                    <a:pt x="0" y="1934678"/>
                  </a:moveTo>
                  <a:cubicBezTo>
                    <a:pt x="303195" y="967339"/>
                    <a:pt x="606391" y="0"/>
                    <a:pt x="904774" y="0"/>
                  </a:cubicBezTo>
                  <a:cubicBezTo>
                    <a:pt x="1203157" y="0"/>
                    <a:pt x="1644316" y="1584960"/>
                    <a:pt x="1790299" y="1934678"/>
                  </a:cubicBezTo>
                </a:path>
              </a:pathLst>
            </a:custGeom>
            <a:gradFill flip="none" rotWithShape="1">
              <a:gsLst>
                <a:gs pos="5615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一纸情书" panose="02000503000000000000" charset="-122"/>
                <a:ea typeface="一纸情书" panose="02000503000000000000" charset="-122"/>
              </a:endParaRPr>
            </a:p>
          </p:txBody>
        </p:sp>
        <p:sp>
          <p:nvSpPr>
            <p:cNvPr id="22" name="任意多边形: 形状 21"/>
            <p:cNvSpPr/>
            <p:nvPr>
              <p:custDataLst>
                <p:tags r:id="rId5"/>
              </p:custDataLst>
            </p:nvPr>
          </p:nvSpPr>
          <p:spPr>
            <a:xfrm>
              <a:off x="10201497" y="380413"/>
              <a:ext cx="947292" cy="536789"/>
            </a:xfrm>
            <a:custGeom>
              <a:gdLst>
                <a:gd name="connsiteX0" fmla="*/ 0 w 1790299"/>
                <a:gd name="connsiteY0" fmla="*/ 1934678 h 1934678"/>
                <a:gd name="connsiteX1" fmla="*/ 904774 w 1790299"/>
                <a:gd name="connsiteY1" fmla="*/ 0 h 1934678"/>
                <a:gd name="connsiteX2" fmla="*/ 1790299 w 1790299"/>
                <a:gd name="connsiteY2" fmla="*/ 1934678 h 19346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0299" h="1934678">
                  <a:moveTo>
                    <a:pt x="0" y="1934678"/>
                  </a:moveTo>
                  <a:cubicBezTo>
                    <a:pt x="303195" y="967339"/>
                    <a:pt x="606391" y="0"/>
                    <a:pt x="904774" y="0"/>
                  </a:cubicBezTo>
                  <a:cubicBezTo>
                    <a:pt x="1203157" y="0"/>
                    <a:pt x="1644316" y="1584960"/>
                    <a:pt x="1790299" y="1934678"/>
                  </a:cubicBezTo>
                </a:path>
              </a:pathLst>
            </a:custGeom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一纸情书" panose="02000503000000000000" charset="-122"/>
                <a:ea typeface="一纸情书" panose="02000503000000000000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1"/>
            </p:custDataLst>
          </p:nvPr>
        </p:nvSpPr>
        <p:spPr>
          <a:xfrm>
            <a:off x="580030" y="5180400"/>
            <a:ext cx="11001600" cy="1011600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>
            <p:custDataLst>
              <p:tags r:id="rId1"/>
            </p:custDataLst>
          </p:nvPr>
        </p:nvGrpSpPr>
        <p:grpSpPr>
          <a:xfrm>
            <a:off x="10655300" y="5621056"/>
            <a:ext cx="1536700" cy="1236944"/>
            <a:chOff x="7019290" y="2694305"/>
            <a:chExt cx="5172710" cy="4163695"/>
          </a:xfrm>
        </p:grpSpPr>
        <p:sp>
          <p:nvSpPr>
            <p:cNvPr id="14" name="椭圆 13"/>
            <p:cNvSpPr/>
            <p:nvPr userDrawn="1">
              <p:custDataLst>
                <p:tags r:id="rId2"/>
              </p:custDataLst>
            </p:nvPr>
          </p:nvSpPr>
          <p:spPr>
            <a:xfrm>
              <a:off x="8293287" y="3085893"/>
              <a:ext cx="1079500" cy="1081405"/>
            </a:xfrm>
            <a:prstGeom prst="ellipse">
              <a:avLst/>
            </a:prstGeom>
            <a:gradFill flip="none" rotWithShape="1">
              <a:gsLst>
                <a:gs pos="400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一纸情书" panose="02000503000000000000" charset="-122"/>
                <a:ea typeface="一纸情书" panose="02000503000000000000" charset="-122"/>
              </a:endParaRPr>
            </a:p>
          </p:txBody>
        </p:sp>
        <p:sp>
          <p:nvSpPr>
            <p:cNvPr id="15" name="任意多边形: 形状 14"/>
            <p:cNvSpPr/>
            <p:nvPr userDrawn="1">
              <p:custDataLst>
                <p:tags r:id="rId3"/>
              </p:custDataLst>
            </p:nvPr>
          </p:nvSpPr>
          <p:spPr>
            <a:xfrm>
              <a:off x="9040657" y="3734986"/>
              <a:ext cx="1226820" cy="1719580"/>
            </a:xfrm>
            <a:custGeom>
              <a:gdLst>
                <a:gd name="connsiteX0" fmla="*/ 0 w 1790299"/>
                <a:gd name="connsiteY0" fmla="*/ 1934678 h 1934678"/>
                <a:gd name="connsiteX1" fmla="*/ 904774 w 1790299"/>
                <a:gd name="connsiteY1" fmla="*/ 0 h 1934678"/>
                <a:gd name="connsiteX2" fmla="*/ 1790299 w 1790299"/>
                <a:gd name="connsiteY2" fmla="*/ 1934678 h 19346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0299" h="1934678">
                  <a:moveTo>
                    <a:pt x="0" y="1934678"/>
                  </a:moveTo>
                  <a:cubicBezTo>
                    <a:pt x="303195" y="967339"/>
                    <a:pt x="606391" y="0"/>
                    <a:pt x="904774" y="0"/>
                  </a:cubicBezTo>
                  <a:cubicBezTo>
                    <a:pt x="1203157" y="0"/>
                    <a:pt x="1644316" y="1584960"/>
                    <a:pt x="1790299" y="1934678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endParaRPr>
            </a:p>
          </p:txBody>
        </p:sp>
        <p:sp>
          <p:nvSpPr>
            <p:cNvPr id="16" name="任意多边形: 形状 15"/>
            <p:cNvSpPr/>
            <p:nvPr userDrawn="1">
              <p:custDataLst>
                <p:tags r:id="rId4"/>
              </p:custDataLst>
            </p:nvPr>
          </p:nvSpPr>
          <p:spPr>
            <a:xfrm>
              <a:off x="7019290" y="4559300"/>
              <a:ext cx="3258185" cy="2298700"/>
            </a:xfrm>
            <a:custGeom>
              <a:gdLst>
                <a:gd name="connsiteX0" fmla="*/ 0 w 1790299"/>
                <a:gd name="connsiteY0" fmla="*/ 1934678 h 1934678"/>
                <a:gd name="connsiteX1" fmla="*/ 904774 w 1790299"/>
                <a:gd name="connsiteY1" fmla="*/ 0 h 1934678"/>
                <a:gd name="connsiteX2" fmla="*/ 1790299 w 1790299"/>
                <a:gd name="connsiteY2" fmla="*/ 1934678 h 19346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0299" h="1934678">
                  <a:moveTo>
                    <a:pt x="0" y="1934678"/>
                  </a:moveTo>
                  <a:cubicBezTo>
                    <a:pt x="303195" y="967339"/>
                    <a:pt x="606391" y="0"/>
                    <a:pt x="904774" y="0"/>
                  </a:cubicBezTo>
                  <a:cubicBezTo>
                    <a:pt x="1203157" y="0"/>
                    <a:pt x="1644316" y="1584960"/>
                    <a:pt x="1790299" y="1934678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" name="任意多边形: 形状 16"/>
            <p:cNvSpPr/>
            <p:nvPr userDrawn="1">
              <p:custDataLst>
                <p:tags r:id="rId5"/>
              </p:custDataLst>
            </p:nvPr>
          </p:nvSpPr>
          <p:spPr>
            <a:xfrm>
              <a:off x="10277475" y="2694305"/>
              <a:ext cx="1914525" cy="4163695"/>
            </a:xfrm>
            <a:custGeom>
              <a:gdLst>
                <a:gd name="connsiteX0" fmla="*/ 0 w 1790299"/>
                <a:gd name="connsiteY0" fmla="*/ 1934678 h 1934678"/>
                <a:gd name="connsiteX1" fmla="*/ 904774 w 1790299"/>
                <a:gd name="connsiteY1" fmla="*/ 0 h 1934678"/>
                <a:gd name="connsiteX2" fmla="*/ 1790299 w 1790299"/>
                <a:gd name="connsiteY2" fmla="*/ 1934678 h 19346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0299" h="1934678">
                  <a:moveTo>
                    <a:pt x="0" y="1934678"/>
                  </a:moveTo>
                  <a:cubicBezTo>
                    <a:pt x="303195" y="967339"/>
                    <a:pt x="606391" y="0"/>
                    <a:pt x="904774" y="0"/>
                  </a:cubicBezTo>
                  <a:cubicBezTo>
                    <a:pt x="1203157" y="0"/>
                    <a:pt x="1644316" y="1584960"/>
                    <a:pt x="1790299" y="1934678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8833037" y="3277260"/>
              <a:ext cx="1806569" cy="915453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>
            <p:custDataLst>
              <p:tags r:id="rId8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grpSp>
        <p:nvGrpSpPr>
          <p:cNvPr id="11" name="组合 10"/>
          <p:cNvGrpSpPr/>
          <p:nvPr>
            <p:custDataLst>
              <p:tags r:id="rId2"/>
            </p:custDataLst>
          </p:nvPr>
        </p:nvGrpSpPr>
        <p:grpSpPr>
          <a:xfrm>
            <a:off x="9685655" y="5017770"/>
            <a:ext cx="2286000" cy="1840230"/>
            <a:chOff x="7019290" y="2694305"/>
            <a:chExt cx="5172710" cy="4163695"/>
          </a:xfrm>
        </p:grpSpPr>
        <p:sp>
          <p:nvSpPr>
            <p:cNvPr id="13" name="任意多边形: 形状 12"/>
            <p:cNvSpPr/>
            <p:nvPr userDrawn="1">
              <p:custDataLst>
                <p:tags r:id="rId3"/>
              </p:custDataLst>
            </p:nvPr>
          </p:nvSpPr>
          <p:spPr>
            <a:xfrm>
              <a:off x="9040657" y="3734986"/>
              <a:ext cx="1226820" cy="1719580"/>
            </a:xfrm>
            <a:custGeom>
              <a:gdLst>
                <a:gd name="connsiteX0" fmla="*/ 0 w 1790299"/>
                <a:gd name="connsiteY0" fmla="*/ 1934678 h 1934678"/>
                <a:gd name="connsiteX1" fmla="*/ 904774 w 1790299"/>
                <a:gd name="connsiteY1" fmla="*/ 0 h 1934678"/>
                <a:gd name="connsiteX2" fmla="*/ 1790299 w 1790299"/>
                <a:gd name="connsiteY2" fmla="*/ 1934678 h 19346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0299" h="1934678">
                  <a:moveTo>
                    <a:pt x="0" y="1934678"/>
                  </a:moveTo>
                  <a:cubicBezTo>
                    <a:pt x="303195" y="967339"/>
                    <a:pt x="606391" y="0"/>
                    <a:pt x="904774" y="0"/>
                  </a:cubicBezTo>
                  <a:cubicBezTo>
                    <a:pt x="1203157" y="0"/>
                    <a:pt x="1644316" y="1584960"/>
                    <a:pt x="1790299" y="1934678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endParaRPr>
            </a:p>
          </p:txBody>
        </p:sp>
        <p:sp>
          <p:nvSpPr>
            <p:cNvPr id="14" name="任意多边形: 形状 13"/>
            <p:cNvSpPr/>
            <p:nvPr userDrawn="1">
              <p:custDataLst>
                <p:tags r:id="rId4"/>
              </p:custDataLst>
            </p:nvPr>
          </p:nvSpPr>
          <p:spPr>
            <a:xfrm>
              <a:off x="7019290" y="4559300"/>
              <a:ext cx="3258185" cy="2298700"/>
            </a:xfrm>
            <a:custGeom>
              <a:gdLst>
                <a:gd name="connsiteX0" fmla="*/ 0 w 1790299"/>
                <a:gd name="connsiteY0" fmla="*/ 1934678 h 1934678"/>
                <a:gd name="connsiteX1" fmla="*/ 904774 w 1790299"/>
                <a:gd name="connsiteY1" fmla="*/ 0 h 1934678"/>
                <a:gd name="connsiteX2" fmla="*/ 1790299 w 1790299"/>
                <a:gd name="connsiteY2" fmla="*/ 1934678 h 19346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0299" h="1934678">
                  <a:moveTo>
                    <a:pt x="0" y="1934678"/>
                  </a:moveTo>
                  <a:cubicBezTo>
                    <a:pt x="303195" y="967339"/>
                    <a:pt x="606391" y="0"/>
                    <a:pt x="904774" y="0"/>
                  </a:cubicBezTo>
                  <a:cubicBezTo>
                    <a:pt x="1203157" y="0"/>
                    <a:pt x="1644316" y="1584960"/>
                    <a:pt x="1790299" y="1934678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" name="任意多边形: 形状 14"/>
            <p:cNvSpPr/>
            <p:nvPr userDrawn="1">
              <p:custDataLst>
                <p:tags r:id="rId5"/>
              </p:custDataLst>
            </p:nvPr>
          </p:nvSpPr>
          <p:spPr>
            <a:xfrm>
              <a:off x="10277475" y="2694305"/>
              <a:ext cx="1914525" cy="4163695"/>
            </a:xfrm>
            <a:custGeom>
              <a:gdLst>
                <a:gd name="connsiteX0" fmla="*/ 0 w 1790299"/>
                <a:gd name="connsiteY0" fmla="*/ 1934678 h 1934678"/>
                <a:gd name="connsiteX1" fmla="*/ 904774 w 1790299"/>
                <a:gd name="connsiteY1" fmla="*/ 0 h 1934678"/>
                <a:gd name="connsiteX2" fmla="*/ 1790299 w 1790299"/>
                <a:gd name="connsiteY2" fmla="*/ 1934678 h 19346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0299" h="1934678">
                  <a:moveTo>
                    <a:pt x="0" y="1934678"/>
                  </a:moveTo>
                  <a:cubicBezTo>
                    <a:pt x="303195" y="967339"/>
                    <a:pt x="606391" y="0"/>
                    <a:pt x="904774" y="0"/>
                  </a:cubicBezTo>
                  <a:cubicBezTo>
                    <a:pt x="1203157" y="0"/>
                    <a:pt x="1644316" y="1584960"/>
                    <a:pt x="1790299" y="1934678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endParaRPr>
            </a:p>
          </p:txBody>
        </p:sp>
      </p:grpSp>
      <p:grpSp>
        <p:nvGrpSpPr>
          <p:cNvPr id="19" name="组合 18"/>
          <p:cNvGrpSpPr/>
          <p:nvPr>
            <p:custDataLst>
              <p:tags r:id="rId6"/>
            </p:custDataLst>
          </p:nvPr>
        </p:nvGrpSpPr>
        <p:grpSpPr>
          <a:xfrm>
            <a:off x="360045" y="236855"/>
            <a:ext cx="1990090" cy="938530"/>
            <a:chOff x="10469023" y="5190974"/>
            <a:chExt cx="1036921" cy="489143"/>
          </a:xfrm>
        </p:grpSpPr>
        <p:sp>
          <p:nvSpPr>
            <p:cNvPr id="17" name="椭圆 16"/>
            <p:cNvSpPr/>
            <p:nvPr userDrawn="1">
              <p:custDataLst>
                <p:tags r:id="rId7"/>
              </p:custDataLst>
            </p:nvPr>
          </p:nvSpPr>
          <p:spPr>
            <a:xfrm>
              <a:off x="10469023" y="5190974"/>
              <a:ext cx="477068" cy="477911"/>
            </a:xfrm>
            <a:prstGeom prst="ellipse">
              <a:avLst/>
            </a:prstGeom>
            <a:gradFill flip="none" rotWithShape="1">
              <a:gsLst>
                <a:gs pos="500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一纸情书" panose="02000503000000000000" charset="-122"/>
                <a:ea typeface="一纸情书" panose="02000503000000000000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>
              <p:custDataLst>
                <p:tags r:id="rId9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10707558" y="5275546"/>
              <a:ext cx="798386" cy="404571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>
          <a:xfrm>
            <a:off x="87085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>
            <p:custDataLst>
              <p:tags r:id="rId1"/>
            </p:custDataLst>
          </p:nvPr>
        </p:nvGrpSpPr>
        <p:grpSpPr>
          <a:xfrm>
            <a:off x="10655300" y="5621056"/>
            <a:ext cx="1536700" cy="1236944"/>
            <a:chOff x="7019290" y="2694305"/>
            <a:chExt cx="5172710" cy="4163695"/>
          </a:xfrm>
        </p:grpSpPr>
        <p:sp>
          <p:nvSpPr>
            <p:cNvPr id="9" name="椭圆 8"/>
            <p:cNvSpPr/>
            <p:nvPr userDrawn="1">
              <p:custDataLst>
                <p:tags r:id="rId2"/>
              </p:custDataLst>
            </p:nvPr>
          </p:nvSpPr>
          <p:spPr>
            <a:xfrm>
              <a:off x="8293287" y="3085893"/>
              <a:ext cx="1079500" cy="1081405"/>
            </a:xfrm>
            <a:prstGeom prst="ellipse">
              <a:avLst/>
            </a:prstGeom>
            <a:gradFill flip="none" rotWithShape="1">
              <a:gsLst>
                <a:gs pos="100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一纸情书" panose="02000503000000000000" charset="-122"/>
                <a:ea typeface="一纸情书" panose="02000503000000000000" charset="-122"/>
              </a:endParaRPr>
            </a:p>
          </p:txBody>
        </p:sp>
        <p:sp>
          <p:nvSpPr>
            <p:cNvPr id="10" name="任意多边形: 形状 9"/>
            <p:cNvSpPr/>
            <p:nvPr userDrawn="1">
              <p:custDataLst>
                <p:tags r:id="rId3"/>
              </p:custDataLst>
            </p:nvPr>
          </p:nvSpPr>
          <p:spPr>
            <a:xfrm>
              <a:off x="9040657" y="3734986"/>
              <a:ext cx="1226820" cy="1719580"/>
            </a:xfrm>
            <a:custGeom>
              <a:gdLst>
                <a:gd name="connsiteX0" fmla="*/ 0 w 1790299"/>
                <a:gd name="connsiteY0" fmla="*/ 1934678 h 1934678"/>
                <a:gd name="connsiteX1" fmla="*/ 904774 w 1790299"/>
                <a:gd name="connsiteY1" fmla="*/ 0 h 1934678"/>
                <a:gd name="connsiteX2" fmla="*/ 1790299 w 1790299"/>
                <a:gd name="connsiteY2" fmla="*/ 1934678 h 19346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0299" h="1934678">
                  <a:moveTo>
                    <a:pt x="0" y="1934678"/>
                  </a:moveTo>
                  <a:cubicBezTo>
                    <a:pt x="303195" y="967339"/>
                    <a:pt x="606391" y="0"/>
                    <a:pt x="904774" y="0"/>
                  </a:cubicBezTo>
                  <a:cubicBezTo>
                    <a:pt x="1203157" y="0"/>
                    <a:pt x="1644316" y="1584960"/>
                    <a:pt x="1790299" y="1934678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endParaRPr>
            </a:p>
          </p:txBody>
        </p:sp>
        <p:sp>
          <p:nvSpPr>
            <p:cNvPr id="11" name="任意多边形: 形状 10"/>
            <p:cNvSpPr/>
            <p:nvPr userDrawn="1">
              <p:custDataLst>
                <p:tags r:id="rId4"/>
              </p:custDataLst>
            </p:nvPr>
          </p:nvSpPr>
          <p:spPr>
            <a:xfrm>
              <a:off x="7019290" y="4559300"/>
              <a:ext cx="3258185" cy="2298700"/>
            </a:xfrm>
            <a:custGeom>
              <a:gdLst>
                <a:gd name="connsiteX0" fmla="*/ 0 w 1790299"/>
                <a:gd name="connsiteY0" fmla="*/ 1934678 h 1934678"/>
                <a:gd name="connsiteX1" fmla="*/ 904774 w 1790299"/>
                <a:gd name="connsiteY1" fmla="*/ 0 h 1934678"/>
                <a:gd name="connsiteX2" fmla="*/ 1790299 w 1790299"/>
                <a:gd name="connsiteY2" fmla="*/ 1934678 h 19346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0299" h="1934678">
                  <a:moveTo>
                    <a:pt x="0" y="1934678"/>
                  </a:moveTo>
                  <a:cubicBezTo>
                    <a:pt x="303195" y="967339"/>
                    <a:pt x="606391" y="0"/>
                    <a:pt x="904774" y="0"/>
                  </a:cubicBezTo>
                  <a:cubicBezTo>
                    <a:pt x="1203157" y="0"/>
                    <a:pt x="1644316" y="1584960"/>
                    <a:pt x="1790299" y="1934678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" name="任意多边形: 形状 11"/>
            <p:cNvSpPr/>
            <p:nvPr userDrawn="1">
              <p:custDataLst>
                <p:tags r:id="rId5"/>
              </p:custDataLst>
            </p:nvPr>
          </p:nvSpPr>
          <p:spPr>
            <a:xfrm>
              <a:off x="10277475" y="2694305"/>
              <a:ext cx="1914525" cy="4163695"/>
            </a:xfrm>
            <a:custGeom>
              <a:gdLst>
                <a:gd name="connsiteX0" fmla="*/ 0 w 1790299"/>
                <a:gd name="connsiteY0" fmla="*/ 1934678 h 1934678"/>
                <a:gd name="connsiteX1" fmla="*/ 904774 w 1790299"/>
                <a:gd name="connsiteY1" fmla="*/ 0 h 1934678"/>
                <a:gd name="connsiteX2" fmla="*/ 1790299 w 1790299"/>
                <a:gd name="connsiteY2" fmla="*/ 1934678 h 19346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0299" h="1934678">
                  <a:moveTo>
                    <a:pt x="0" y="1934678"/>
                  </a:moveTo>
                  <a:cubicBezTo>
                    <a:pt x="303195" y="967339"/>
                    <a:pt x="606391" y="0"/>
                    <a:pt x="904774" y="0"/>
                  </a:cubicBezTo>
                  <a:cubicBezTo>
                    <a:pt x="1203157" y="0"/>
                    <a:pt x="1644316" y="1584960"/>
                    <a:pt x="1790299" y="1934678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8833037" y="3277260"/>
              <a:ext cx="1806569" cy="915453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" name="图片 18" descr="1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0652760" y="4557395"/>
            <a:ext cx="1539240" cy="2269490"/>
          </a:xfrm>
          <a:prstGeom prst="rect">
            <a:avLst/>
          </a:prstGeom>
        </p:spPr>
      </p:pic>
      <p:sp>
        <p:nvSpPr>
          <p:cNvPr id="9" name="椭圆 8"/>
          <p:cNvSpPr/>
          <p:nvPr>
            <p:custDataLst>
              <p:tags r:id="rId3"/>
            </p:custDataLst>
          </p:nvPr>
        </p:nvSpPr>
        <p:spPr>
          <a:xfrm>
            <a:off x="1986915" y="1681480"/>
            <a:ext cx="852805" cy="852805"/>
          </a:xfrm>
          <a:prstGeom prst="ellipse">
            <a:avLst/>
          </a:prstGeom>
          <a:gradFill flip="none" rotWithShape="1">
            <a:gsLst>
              <a:gs pos="3000">
                <a:schemeClr val="accent1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一纸情书" panose="02000503000000000000" charset="-122"/>
              <a:ea typeface="一纸情书" panose="02000503000000000000" charset="-122"/>
            </a:endParaRPr>
          </a:p>
        </p:txBody>
      </p:sp>
      <p:grpSp>
        <p:nvGrpSpPr>
          <p:cNvPr id="10" name="组合 9"/>
          <p:cNvGrpSpPr/>
          <p:nvPr>
            <p:custDataLst>
              <p:tags r:id="rId4"/>
            </p:custDataLst>
          </p:nvPr>
        </p:nvGrpSpPr>
        <p:grpSpPr>
          <a:xfrm>
            <a:off x="-19685" y="67310"/>
            <a:ext cx="12192000" cy="6817995"/>
            <a:chOff x="0" y="92"/>
            <a:chExt cx="19200" cy="10737"/>
          </a:xfrm>
        </p:grpSpPr>
        <p:sp>
          <p:nvSpPr>
            <p:cNvPr id="11" name="任意多边形: 形状 8"/>
            <p:cNvSpPr/>
            <p:nvPr>
              <p:custDataLst>
                <p:tags r:id="rId5"/>
              </p:custDataLst>
            </p:nvPr>
          </p:nvSpPr>
          <p:spPr>
            <a:xfrm>
              <a:off x="9329" y="92"/>
              <a:ext cx="6810" cy="5719"/>
            </a:xfrm>
            <a:custGeom>
              <a:gdLst>
                <a:gd name="connsiteX0" fmla="*/ 0 w 1790299"/>
                <a:gd name="connsiteY0" fmla="*/ 1934678 h 1934678"/>
                <a:gd name="connsiteX1" fmla="*/ 904774 w 1790299"/>
                <a:gd name="connsiteY1" fmla="*/ 0 h 1934678"/>
                <a:gd name="connsiteX2" fmla="*/ 1790299 w 1790299"/>
                <a:gd name="connsiteY2" fmla="*/ 1934678 h 19346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0299" h="1934678">
                  <a:moveTo>
                    <a:pt x="0" y="1934678"/>
                  </a:moveTo>
                  <a:cubicBezTo>
                    <a:pt x="303195" y="967339"/>
                    <a:pt x="606391" y="0"/>
                    <a:pt x="904774" y="0"/>
                  </a:cubicBezTo>
                  <a:cubicBezTo>
                    <a:pt x="1203157" y="0"/>
                    <a:pt x="1644316" y="1584960"/>
                    <a:pt x="1790299" y="1934678"/>
                  </a:cubicBezTo>
                </a:path>
              </a:pathLst>
            </a:custGeom>
            <a:gradFill flip="none" rotWithShape="1">
              <a:gsLst>
                <a:gs pos="56150">
                  <a:schemeClr val="bg1"/>
                </a:gs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" name="任意多边形: 形状 11"/>
            <p:cNvSpPr/>
            <p:nvPr>
              <p:custDataLst>
                <p:tags r:id="rId6"/>
              </p:custDataLst>
            </p:nvPr>
          </p:nvSpPr>
          <p:spPr>
            <a:xfrm>
              <a:off x="847" y="2267"/>
              <a:ext cx="3225" cy="2078"/>
            </a:xfrm>
            <a:custGeom>
              <a:gdLst>
                <a:gd name="connsiteX0" fmla="*/ 0 w 1790299"/>
                <a:gd name="connsiteY0" fmla="*/ 1934678 h 1934678"/>
                <a:gd name="connsiteX1" fmla="*/ 904774 w 1790299"/>
                <a:gd name="connsiteY1" fmla="*/ 0 h 1934678"/>
                <a:gd name="connsiteX2" fmla="*/ 1790299 w 1790299"/>
                <a:gd name="connsiteY2" fmla="*/ 1934678 h 19346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0299" h="1934678">
                  <a:moveTo>
                    <a:pt x="0" y="1934678"/>
                  </a:moveTo>
                  <a:cubicBezTo>
                    <a:pt x="303195" y="967339"/>
                    <a:pt x="606391" y="0"/>
                    <a:pt x="904774" y="0"/>
                  </a:cubicBezTo>
                  <a:cubicBezTo>
                    <a:pt x="1203157" y="0"/>
                    <a:pt x="1644316" y="1584960"/>
                    <a:pt x="1790299" y="1934678"/>
                  </a:cubicBezTo>
                </a:path>
              </a:pathLst>
            </a:custGeom>
            <a:gradFill flip="none" rotWithShape="1">
              <a:gsLst>
                <a:gs pos="56150">
                  <a:schemeClr val="bg1"/>
                </a:gs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" name="任意多边形: 形状 12"/>
            <p:cNvSpPr/>
            <p:nvPr>
              <p:custDataLst>
                <p:tags r:id="rId7"/>
              </p:custDataLst>
            </p:nvPr>
          </p:nvSpPr>
          <p:spPr>
            <a:xfrm>
              <a:off x="14074" y="1479"/>
              <a:ext cx="5126" cy="5720"/>
            </a:xfrm>
            <a:custGeom>
              <a:gdLst>
                <a:gd name="connsiteX0" fmla="*/ 0 w 1790299"/>
                <a:gd name="connsiteY0" fmla="*/ 1934678 h 1934678"/>
                <a:gd name="connsiteX1" fmla="*/ 904774 w 1790299"/>
                <a:gd name="connsiteY1" fmla="*/ 0 h 1934678"/>
                <a:gd name="connsiteX2" fmla="*/ 1790299 w 1790299"/>
                <a:gd name="connsiteY2" fmla="*/ 1934678 h 19346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0299" h="1934678">
                  <a:moveTo>
                    <a:pt x="0" y="1934678"/>
                  </a:moveTo>
                  <a:cubicBezTo>
                    <a:pt x="303195" y="967339"/>
                    <a:pt x="606391" y="0"/>
                    <a:pt x="904774" y="0"/>
                  </a:cubicBezTo>
                  <a:cubicBezTo>
                    <a:pt x="1203157" y="0"/>
                    <a:pt x="1644316" y="1584960"/>
                    <a:pt x="1790299" y="1934678"/>
                  </a:cubicBezTo>
                </a:path>
              </a:pathLst>
            </a:custGeom>
            <a:gradFill flip="none" rotWithShape="1">
              <a:gsLst>
                <a:gs pos="56150">
                  <a:schemeClr val="bg1"/>
                </a:gs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" name="任意多边形: 形状 13"/>
            <p:cNvSpPr/>
            <p:nvPr>
              <p:custDataLst>
                <p:tags r:id="rId8"/>
              </p:custDataLst>
            </p:nvPr>
          </p:nvSpPr>
          <p:spPr>
            <a:xfrm>
              <a:off x="5150" y="1479"/>
              <a:ext cx="3588" cy="3861"/>
            </a:xfrm>
            <a:custGeom>
              <a:gdLst>
                <a:gd name="connsiteX0" fmla="*/ 0 w 1790299"/>
                <a:gd name="connsiteY0" fmla="*/ 1934678 h 1934678"/>
                <a:gd name="connsiteX1" fmla="*/ 904774 w 1790299"/>
                <a:gd name="connsiteY1" fmla="*/ 0 h 1934678"/>
                <a:gd name="connsiteX2" fmla="*/ 1790299 w 1790299"/>
                <a:gd name="connsiteY2" fmla="*/ 1934678 h 19346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0299" h="1934678">
                  <a:moveTo>
                    <a:pt x="0" y="1934678"/>
                  </a:moveTo>
                  <a:cubicBezTo>
                    <a:pt x="303195" y="967339"/>
                    <a:pt x="606391" y="0"/>
                    <a:pt x="904774" y="0"/>
                  </a:cubicBezTo>
                  <a:cubicBezTo>
                    <a:pt x="1203157" y="0"/>
                    <a:pt x="1644316" y="1584960"/>
                    <a:pt x="1790299" y="1934678"/>
                  </a:cubicBezTo>
                </a:path>
              </a:pathLst>
            </a:custGeom>
            <a:gradFill flip="none" rotWithShape="1">
              <a:gsLst>
                <a:gs pos="5615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9"/>
              </p:custDataLst>
            </p:nvPr>
          </p:nvSpPr>
          <p:spPr>
            <a:xfrm>
              <a:off x="0" y="9421"/>
              <a:ext cx="19200" cy="1408"/>
            </a:xfrm>
            <a:prstGeom prst="rect">
              <a:avLst/>
            </a:prstGeom>
            <a:gradFill flip="none" rotWithShape="1">
              <a:gsLst>
                <a:gs pos="56000">
                  <a:schemeClr val="bg1">
                    <a:lumMod val="75000"/>
                    <a:alpha val="30000"/>
                  </a:schemeClr>
                </a:gs>
                <a:gs pos="98000">
                  <a:srgbClr val="C5C5C5">
                    <a:alpha val="57000"/>
                  </a:srgbClr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0038080" y="3542030"/>
            <a:ext cx="1100455" cy="5581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2"/>
            </p:custDataLst>
          </p:nvPr>
        </p:nvSpPr>
        <p:spPr>
          <a:xfrm>
            <a:off x="3206750" y="3226027"/>
            <a:ext cx="5778500" cy="746633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40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3206750" y="4004990"/>
            <a:ext cx="5778500" cy="1540814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>
            <p:custDataLst>
              <p:tags r:id="rId1"/>
            </p:custDataLst>
          </p:nvPr>
        </p:nvGrpSpPr>
        <p:grpSpPr>
          <a:xfrm>
            <a:off x="10655300" y="5621056"/>
            <a:ext cx="1536700" cy="1236944"/>
            <a:chOff x="7019290" y="2694305"/>
            <a:chExt cx="5172710" cy="4163695"/>
          </a:xfrm>
        </p:grpSpPr>
        <p:sp>
          <p:nvSpPr>
            <p:cNvPr id="10" name="椭圆 9"/>
            <p:cNvSpPr/>
            <p:nvPr userDrawn="1">
              <p:custDataLst>
                <p:tags r:id="rId2"/>
              </p:custDataLst>
            </p:nvPr>
          </p:nvSpPr>
          <p:spPr>
            <a:xfrm>
              <a:off x="8293287" y="3085893"/>
              <a:ext cx="1079500" cy="1081405"/>
            </a:xfrm>
            <a:prstGeom prst="ellipse">
              <a:avLst/>
            </a:prstGeom>
            <a:gradFill flip="none" rotWithShape="1">
              <a:gsLst>
                <a:gs pos="200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一纸情书" panose="02000503000000000000" charset="-122"/>
                <a:ea typeface="一纸情书" panose="02000503000000000000" charset="-122"/>
              </a:endParaRPr>
            </a:p>
          </p:txBody>
        </p:sp>
        <p:sp>
          <p:nvSpPr>
            <p:cNvPr id="11" name="任意多边形: 形状 10"/>
            <p:cNvSpPr/>
            <p:nvPr userDrawn="1">
              <p:custDataLst>
                <p:tags r:id="rId3"/>
              </p:custDataLst>
            </p:nvPr>
          </p:nvSpPr>
          <p:spPr>
            <a:xfrm>
              <a:off x="9040657" y="3734986"/>
              <a:ext cx="1226820" cy="1719580"/>
            </a:xfrm>
            <a:custGeom>
              <a:gdLst>
                <a:gd name="connsiteX0" fmla="*/ 0 w 1790299"/>
                <a:gd name="connsiteY0" fmla="*/ 1934678 h 1934678"/>
                <a:gd name="connsiteX1" fmla="*/ 904774 w 1790299"/>
                <a:gd name="connsiteY1" fmla="*/ 0 h 1934678"/>
                <a:gd name="connsiteX2" fmla="*/ 1790299 w 1790299"/>
                <a:gd name="connsiteY2" fmla="*/ 1934678 h 19346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0299" h="1934678">
                  <a:moveTo>
                    <a:pt x="0" y="1934678"/>
                  </a:moveTo>
                  <a:cubicBezTo>
                    <a:pt x="303195" y="967339"/>
                    <a:pt x="606391" y="0"/>
                    <a:pt x="904774" y="0"/>
                  </a:cubicBezTo>
                  <a:cubicBezTo>
                    <a:pt x="1203157" y="0"/>
                    <a:pt x="1644316" y="1584960"/>
                    <a:pt x="1790299" y="1934678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endParaRPr>
            </a:p>
          </p:txBody>
        </p:sp>
        <p:sp>
          <p:nvSpPr>
            <p:cNvPr id="12" name="任意多边形: 形状 11"/>
            <p:cNvSpPr/>
            <p:nvPr userDrawn="1">
              <p:custDataLst>
                <p:tags r:id="rId4"/>
              </p:custDataLst>
            </p:nvPr>
          </p:nvSpPr>
          <p:spPr>
            <a:xfrm>
              <a:off x="7019290" y="4559300"/>
              <a:ext cx="3258185" cy="2298700"/>
            </a:xfrm>
            <a:custGeom>
              <a:gdLst>
                <a:gd name="connsiteX0" fmla="*/ 0 w 1790299"/>
                <a:gd name="connsiteY0" fmla="*/ 1934678 h 1934678"/>
                <a:gd name="connsiteX1" fmla="*/ 904774 w 1790299"/>
                <a:gd name="connsiteY1" fmla="*/ 0 h 1934678"/>
                <a:gd name="connsiteX2" fmla="*/ 1790299 w 1790299"/>
                <a:gd name="connsiteY2" fmla="*/ 1934678 h 19346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0299" h="1934678">
                  <a:moveTo>
                    <a:pt x="0" y="1934678"/>
                  </a:moveTo>
                  <a:cubicBezTo>
                    <a:pt x="303195" y="967339"/>
                    <a:pt x="606391" y="0"/>
                    <a:pt x="904774" y="0"/>
                  </a:cubicBezTo>
                  <a:cubicBezTo>
                    <a:pt x="1203157" y="0"/>
                    <a:pt x="1644316" y="1584960"/>
                    <a:pt x="1790299" y="1934678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" name="任意多边形: 形状 12"/>
            <p:cNvSpPr/>
            <p:nvPr userDrawn="1">
              <p:custDataLst>
                <p:tags r:id="rId5"/>
              </p:custDataLst>
            </p:nvPr>
          </p:nvSpPr>
          <p:spPr>
            <a:xfrm>
              <a:off x="10277475" y="2694305"/>
              <a:ext cx="1914525" cy="4163695"/>
            </a:xfrm>
            <a:custGeom>
              <a:gdLst>
                <a:gd name="connsiteX0" fmla="*/ 0 w 1790299"/>
                <a:gd name="connsiteY0" fmla="*/ 1934678 h 1934678"/>
                <a:gd name="connsiteX1" fmla="*/ 904774 w 1790299"/>
                <a:gd name="connsiteY1" fmla="*/ 0 h 1934678"/>
                <a:gd name="connsiteX2" fmla="*/ 1790299 w 1790299"/>
                <a:gd name="connsiteY2" fmla="*/ 1934678 h 19346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0299" h="1934678">
                  <a:moveTo>
                    <a:pt x="0" y="1934678"/>
                  </a:moveTo>
                  <a:cubicBezTo>
                    <a:pt x="303195" y="967339"/>
                    <a:pt x="606391" y="0"/>
                    <a:pt x="904774" y="0"/>
                  </a:cubicBezTo>
                  <a:cubicBezTo>
                    <a:pt x="1203157" y="0"/>
                    <a:pt x="1644316" y="1584960"/>
                    <a:pt x="1790299" y="1934678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8833037" y="3277260"/>
              <a:ext cx="1806569" cy="915453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>
            <p:custDataLst>
              <p:tags r:id="rId1"/>
            </p:custDataLst>
          </p:nvPr>
        </p:nvGrpSpPr>
        <p:grpSpPr>
          <a:xfrm>
            <a:off x="10655300" y="5621056"/>
            <a:ext cx="1536700" cy="1236944"/>
            <a:chOff x="7019290" y="2694305"/>
            <a:chExt cx="5172710" cy="4163695"/>
          </a:xfrm>
        </p:grpSpPr>
        <p:sp>
          <p:nvSpPr>
            <p:cNvPr id="13" name="椭圆 12"/>
            <p:cNvSpPr/>
            <p:nvPr userDrawn="1">
              <p:custDataLst>
                <p:tags r:id="rId2"/>
              </p:custDataLst>
            </p:nvPr>
          </p:nvSpPr>
          <p:spPr>
            <a:xfrm>
              <a:off x="8293287" y="3085893"/>
              <a:ext cx="1079500" cy="1081405"/>
            </a:xfrm>
            <a:prstGeom prst="ellipse">
              <a:avLst/>
            </a:prstGeom>
            <a:gradFill flip="none" rotWithShape="1">
              <a:gsLst>
                <a:gs pos="200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一纸情书" panose="02000503000000000000" charset="-122"/>
                <a:ea typeface="一纸情书" panose="02000503000000000000" charset="-122"/>
              </a:endParaRPr>
            </a:p>
          </p:txBody>
        </p:sp>
        <p:sp>
          <p:nvSpPr>
            <p:cNvPr id="14" name="任意多边形: 形状 13"/>
            <p:cNvSpPr/>
            <p:nvPr userDrawn="1">
              <p:custDataLst>
                <p:tags r:id="rId3"/>
              </p:custDataLst>
            </p:nvPr>
          </p:nvSpPr>
          <p:spPr>
            <a:xfrm>
              <a:off x="9040657" y="3734986"/>
              <a:ext cx="1226820" cy="1719580"/>
            </a:xfrm>
            <a:custGeom>
              <a:gdLst>
                <a:gd name="connsiteX0" fmla="*/ 0 w 1790299"/>
                <a:gd name="connsiteY0" fmla="*/ 1934678 h 1934678"/>
                <a:gd name="connsiteX1" fmla="*/ 904774 w 1790299"/>
                <a:gd name="connsiteY1" fmla="*/ 0 h 1934678"/>
                <a:gd name="connsiteX2" fmla="*/ 1790299 w 1790299"/>
                <a:gd name="connsiteY2" fmla="*/ 1934678 h 19346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0299" h="1934678">
                  <a:moveTo>
                    <a:pt x="0" y="1934678"/>
                  </a:moveTo>
                  <a:cubicBezTo>
                    <a:pt x="303195" y="967339"/>
                    <a:pt x="606391" y="0"/>
                    <a:pt x="904774" y="0"/>
                  </a:cubicBezTo>
                  <a:cubicBezTo>
                    <a:pt x="1203157" y="0"/>
                    <a:pt x="1644316" y="1584960"/>
                    <a:pt x="1790299" y="1934678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endParaRPr>
            </a:p>
          </p:txBody>
        </p:sp>
        <p:sp>
          <p:nvSpPr>
            <p:cNvPr id="15" name="任意多边形: 形状 14"/>
            <p:cNvSpPr/>
            <p:nvPr userDrawn="1">
              <p:custDataLst>
                <p:tags r:id="rId4"/>
              </p:custDataLst>
            </p:nvPr>
          </p:nvSpPr>
          <p:spPr>
            <a:xfrm>
              <a:off x="7019290" y="4559300"/>
              <a:ext cx="3258185" cy="2298700"/>
            </a:xfrm>
            <a:custGeom>
              <a:gdLst>
                <a:gd name="connsiteX0" fmla="*/ 0 w 1790299"/>
                <a:gd name="connsiteY0" fmla="*/ 1934678 h 1934678"/>
                <a:gd name="connsiteX1" fmla="*/ 904774 w 1790299"/>
                <a:gd name="connsiteY1" fmla="*/ 0 h 1934678"/>
                <a:gd name="connsiteX2" fmla="*/ 1790299 w 1790299"/>
                <a:gd name="connsiteY2" fmla="*/ 1934678 h 19346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0299" h="1934678">
                  <a:moveTo>
                    <a:pt x="0" y="1934678"/>
                  </a:moveTo>
                  <a:cubicBezTo>
                    <a:pt x="303195" y="967339"/>
                    <a:pt x="606391" y="0"/>
                    <a:pt x="904774" y="0"/>
                  </a:cubicBezTo>
                  <a:cubicBezTo>
                    <a:pt x="1203157" y="0"/>
                    <a:pt x="1644316" y="1584960"/>
                    <a:pt x="1790299" y="1934678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" name="任意多边形: 形状 15"/>
            <p:cNvSpPr/>
            <p:nvPr userDrawn="1">
              <p:custDataLst>
                <p:tags r:id="rId5"/>
              </p:custDataLst>
            </p:nvPr>
          </p:nvSpPr>
          <p:spPr>
            <a:xfrm>
              <a:off x="10277475" y="2694305"/>
              <a:ext cx="1914525" cy="4163695"/>
            </a:xfrm>
            <a:custGeom>
              <a:gdLst>
                <a:gd name="connsiteX0" fmla="*/ 0 w 1790299"/>
                <a:gd name="connsiteY0" fmla="*/ 1934678 h 1934678"/>
                <a:gd name="connsiteX1" fmla="*/ 904774 w 1790299"/>
                <a:gd name="connsiteY1" fmla="*/ 0 h 1934678"/>
                <a:gd name="connsiteX2" fmla="*/ 1790299 w 1790299"/>
                <a:gd name="connsiteY2" fmla="*/ 1934678 h 19346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0299" h="1934678">
                  <a:moveTo>
                    <a:pt x="0" y="1934678"/>
                  </a:moveTo>
                  <a:cubicBezTo>
                    <a:pt x="303195" y="967339"/>
                    <a:pt x="606391" y="0"/>
                    <a:pt x="904774" y="0"/>
                  </a:cubicBezTo>
                  <a:cubicBezTo>
                    <a:pt x="1203157" y="0"/>
                    <a:pt x="1644316" y="1584960"/>
                    <a:pt x="1790299" y="1934678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8833037" y="3277260"/>
              <a:ext cx="1806569" cy="915453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 descr="1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0652760" y="4557395"/>
            <a:ext cx="1539240" cy="2269490"/>
          </a:xfrm>
          <a:prstGeom prst="rect">
            <a:avLst/>
          </a:prstGeom>
        </p:spPr>
      </p:pic>
      <p:sp>
        <p:nvSpPr>
          <p:cNvPr id="6" name="椭圆 5"/>
          <p:cNvSpPr/>
          <p:nvPr>
            <p:custDataLst>
              <p:tags r:id="rId3"/>
            </p:custDataLst>
          </p:nvPr>
        </p:nvSpPr>
        <p:spPr>
          <a:xfrm>
            <a:off x="9015730" y="1231265"/>
            <a:ext cx="1079500" cy="1081405"/>
          </a:xfrm>
          <a:prstGeom prst="ellipse">
            <a:avLst/>
          </a:prstGeom>
          <a:gradFill flip="none" rotWithShape="1">
            <a:gsLst>
              <a:gs pos="2000">
                <a:schemeClr val="accent1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一纸情书" panose="02000503000000000000" charset="-122"/>
              <a:ea typeface="一纸情书" panose="02000503000000000000" charset="-122"/>
            </a:endParaRPr>
          </a:p>
        </p:txBody>
      </p:sp>
      <p:grpSp>
        <p:nvGrpSpPr>
          <p:cNvPr id="7" name="组合 6"/>
          <p:cNvGrpSpPr/>
          <p:nvPr>
            <p:custDataLst>
              <p:tags r:id="rId4"/>
            </p:custDataLst>
          </p:nvPr>
        </p:nvGrpSpPr>
        <p:grpSpPr>
          <a:xfrm>
            <a:off x="-19685" y="58420"/>
            <a:ext cx="12192000" cy="6817995"/>
            <a:chOff x="0" y="92"/>
            <a:chExt cx="19200" cy="10737"/>
          </a:xfrm>
        </p:grpSpPr>
        <p:sp>
          <p:nvSpPr>
            <p:cNvPr id="8" name="任意多边形: 形状 8"/>
            <p:cNvSpPr/>
            <p:nvPr>
              <p:custDataLst>
                <p:tags r:id="rId5"/>
              </p:custDataLst>
            </p:nvPr>
          </p:nvSpPr>
          <p:spPr>
            <a:xfrm>
              <a:off x="9329" y="92"/>
              <a:ext cx="6810" cy="5719"/>
            </a:xfrm>
            <a:custGeom>
              <a:gdLst>
                <a:gd name="connsiteX0" fmla="*/ 0 w 1790299"/>
                <a:gd name="connsiteY0" fmla="*/ 1934678 h 1934678"/>
                <a:gd name="connsiteX1" fmla="*/ 904774 w 1790299"/>
                <a:gd name="connsiteY1" fmla="*/ 0 h 1934678"/>
                <a:gd name="connsiteX2" fmla="*/ 1790299 w 1790299"/>
                <a:gd name="connsiteY2" fmla="*/ 1934678 h 19346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0299" h="1934678">
                  <a:moveTo>
                    <a:pt x="0" y="1934678"/>
                  </a:moveTo>
                  <a:cubicBezTo>
                    <a:pt x="303195" y="967339"/>
                    <a:pt x="606391" y="0"/>
                    <a:pt x="904774" y="0"/>
                  </a:cubicBezTo>
                  <a:cubicBezTo>
                    <a:pt x="1203157" y="0"/>
                    <a:pt x="1644316" y="1584960"/>
                    <a:pt x="1790299" y="1934678"/>
                  </a:cubicBezTo>
                </a:path>
              </a:pathLst>
            </a:custGeom>
            <a:gradFill flip="none" rotWithShape="1">
              <a:gsLst>
                <a:gs pos="56150">
                  <a:schemeClr val="bg1"/>
                </a:gs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" name="任意多边形: 形状 8"/>
            <p:cNvSpPr/>
            <p:nvPr>
              <p:custDataLst>
                <p:tags r:id="rId6"/>
              </p:custDataLst>
            </p:nvPr>
          </p:nvSpPr>
          <p:spPr>
            <a:xfrm>
              <a:off x="567" y="938"/>
              <a:ext cx="4875" cy="3533"/>
            </a:xfrm>
            <a:custGeom>
              <a:gdLst>
                <a:gd name="connsiteX0" fmla="*/ 0 w 1790299"/>
                <a:gd name="connsiteY0" fmla="*/ 1934678 h 1934678"/>
                <a:gd name="connsiteX1" fmla="*/ 904774 w 1790299"/>
                <a:gd name="connsiteY1" fmla="*/ 0 h 1934678"/>
                <a:gd name="connsiteX2" fmla="*/ 1790299 w 1790299"/>
                <a:gd name="connsiteY2" fmla="*/ 1934678 h 19346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0299" h="1934678">
                  <a:moveTo>
                    <a:pt x="0" y="1934678"/>
                  </a:moveTo>
                  <a:cubicBezTo>
                    <a:pt x="303195" y="967339"/>
                    <a:pt x="606391" y="0"/>
                    <a:pt x="904774" y="0"/>
                  </a:cubicBezTo>
                  <a:cubicBezTo>
                    <a:pt x="1203157" y="0"/>
                    <a:pt x="1644316" y="1584960"/>
                    <a:pt x="1790299" y="1934678"/>
                  </a:cubicBezTo>
                </a:path>
              </a:pathLst>
            </a:custGeom>
            <a:gradFill flip="none" rotWithShape="1">
              <a:gsLst>
                <a:gs pos="56150">
                  <a:schemeClr val="bg1"/>
                </a:gs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" name="任意多边形: 形状 9"/>
            <p:cNvSpPr/>
            <p:nvPr>
              <p:custDataLst>
                <p:tags r:id="rId7"/>
              </p:custDataLst>
            </p:nvPr>
          </p:nvSpPr>
          <p:spPr>
            <a:xfrm>
              <a:off x="14074" y="1479"/>
              <a:ext cx="5126" cy="5720"/>
            </a:xfrm>
            <a:custGeom>
              <a:gdLst>
                <a:gd name="connsiteX0" fmla="*/ 0 w 1790299"/>
                <a:gd name="connsiteY0" fmla="*/ 1934678 h 1934678"/>
                <a:gd name="connsiteX1" fmla="*/ 904774 w 1790299"/>
                <a:gd name="connsiteY1" fmla="*/ 0 h 1934678"/>
                <a:gd name="connsiteX2" fmla="*/ 1790299 w 1790299"/>
                <a:gd name="connsiteY2" fmla="*/ 1934678 h 19346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0299" h="1934678">
                  <a:moveTo>
                    <a:pt x="0" y="1934678"/>
                  </a:moveTo>
                  <a:cubicBezTo>
                    <a:pt x="303195" y="967339"/>
                    <a:pt x="606391" y="0"/>
                    <a:pt x="904774" y="0"/>
                  </a:cubicBezTo>
                  <a:cubicBezTo>
                    <a:pt x="1203157" y="0"/>
                    <a:pt x="1644316" y="1584960"/>
                    <a:pt x="1790299" y="1934678"/>
                  </a:cubicBezTo>
                </a:path>
              </a:pathLst>
            </a:custGeom>
            <a:gradFill flip="none" rotWithShape="1">
              <a:gsLst>
                <a:gs pos="56150">
                  <a:schemeClr val="bg1"/>
                </a:gs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" name="任意多边形: 形状 10"/>
            <p:cNvSpPr/>
            <p:nvPr>
              <p:custDataLst>
                <p:tags r:id="rId8"/>
              </p:custDataLst>
            </p:nvPr>
          </p:nvSpPr>
          <p:spPr>
            <a:xfrm>
              <a:off x="3863" y="1845"/>
              <a:ext cx="4022" cy="3965"/>
            </a:xfrm>
            <a:custGeom>
              <a:gdLst>
                <a:gd name="connsiteX0" fmla="*/ 0 w 1790299"/>
                <a:gd name="connsiteY0" fmla="*/ 1934678 h 1934678"/>
                <a:gd name="connsiteX1" fmla="*/ 904774 w 1790299"/>
                <a:gd name="connsiteY1" fmla="*/ 0 h 1934678"/>
                <a:gd name="connsiteX2" fmla="*/ 1790299 w 1790299"/>
                <a:gd name="connsiteY2" fmla="*/ 1934678 h 19346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0299" h="1934678">
                  <a:moveTo>
                    <a:pt x="0" y="1934678"/>
                  </a:moveTo>
                  <a:cubicBezTo>
                    <a:pt x="303195" y="967339"/>
                    <a:pt x="606391" y="0"/>
                    <a:pt x="904774" y="0"/>
                  </a:cubicBezTo>
                  <a:cubicBezTo>
                    <a:pt x="1203157" y="0"/>
                    <a:pt x="1644316" y="1584960"/>
                    <a:pt x="1790299" y="1934678"/>
                  </a:cubicBezTo>
                </a:path>
              </a:pathLst>
            </a:custGeom>
            <a:gradFill flip="none" rotWithShape="1">
              <a:gsLst>
                <a:gs pos="5615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9"/>
              </p:custDataLst>
            </p:nvPr>
          </p:nvSpPr>
          <p:spPr>
            <a:xfrm>
              <a:off x="0" y="9421"/>
              <a:ext cx="19200" cy="1408"/>
            </a:xfrm>
            <a:prstGeom prst="rect">
              <a:avLst/>
            </a:prstGeom>
            <a:gradFill flip="none" rotWithShape="1">
              <a:gsLst>
                <a:gs pos="56000">
                  <a:schemeClr val="bg1">
                    <a:lumMod val="75000"/>
                    <a:alpha val="30000"/>
                  </a:schemeClr>
                </a:gs>
                <a:gs pos="98000">
                  <a:srgbClr val="C5C5C5">
                    <a:alpha val="57000"/>
                  </a:srgbClr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>
            <p:custDataLst>
              <p:tags r:id="rId1"/>
            </p:custDataLst>
          </p:nvPr>
        </p:nvGrpSpPr>
        <p:grpSpPr>
          <a:xfrm>
            <a:off x="10655300" y="5621056"/>
            <a:ext cx="1536700" cy="1236944"/>
            <a:chOff x="7019290" y="2694305"/>
            <a:chExt cx="5172710" cy="4163695"/>
          </a:xfrm>
        </p:grpSpPr>
        <p:sp>
          <p:nvSpPr>
            <p:cNvPr id="10" name="椭圆 9"/>
            <p:cNvSpPr/>
            <p:nvPr userDrawn="1">
              <p:custDataLst>
                <p:tags r:id="rId2"/>
              </p:custDataLst>
            </p:nvPr>
          </p:nvSpPr>
          <p:spPr>
            <a:xfrm>
              <a:off x="8293287" y="3085893"/>
              <a:ext cx="1079500" cy="1081405"/>
            </a:xfrm>
            <a:prstGeom prst="ellipse">
              <a:avLst/>
            </a:prstGeom>
            <a:gradFill flip="none" rotWithShape="1">
              <a:gsLst>
                <a:gs pos="300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一纸情书" panose="02000503000000000000" charset="-122"/>
                <a:ea typeface="一纸情书" panose="02000503000000000000" charset="-122"/>
              </a:endParaRPr>
            </a:p>
          </p:txBody>
        </p:sp>
        <p:sp>
          <p:nvSpPr>
            <p:cNvPr id="11" name="任意多边形: 形状 10"/>
            <p:cNvSpPr/>
            <p:nvPr userDrawn="1">
              <p:custDataLst>
                <p:tags r:id="rId3"/>
              </p:custDataLst>
            </p:nvPr>
          </p:nvSpPr>
          <p:spPr>
            <a:xfrm>
              <a:off x="9040657" y="3734986"/>
              <a:ext cx="1226820" cy="1719580"/>
            </a:xfrm>
            <a:custGeom>
              <a:gdLst>
                <a:gd name="connsiteX0" fmla="*/ 0 w 1790299"/>
                <a:gd name="connsiteY0" fmla="*/ 1934678 h 1934678"/>
                <a:gd name="connsiteX1" fmla="*/ 904774 w 1790299"/>
                <a:gd name="connsiteY1" fmla="*/ 0 h 1934678"/>
                <a:gd name="connsiteX2" fmla="*/ 1790299 w 1790299"/>
                <a:gd name="connsiteY2" fmla="*/ 1934678 h 19346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0299" h="1934678">
                  <a:moveTo>
                    <a:pt x="0" y="1934678"/>
                  </a:moveTo>
                  <a:cubicBezTo>
                    <a:pt x="303195" y="967339"/>
                    <a:pt x="606391" y="0"/>
                    <a:pt x="904774" y="0"/>
                  </a:cubicBezTo>
                  <a:cubicBezTo>
                    <a:pt x="1203157" y="0"/>
                    <a:pt x="1644316" y="1584960"/>
                    <a:pt x="1790299" y="1934678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endParaRPr>
            </a:p>
          </p:txBody>
        </p:sp>
        <p:sp>
          <p:nvSpPr>
            <p:cNvPr id="12" name="任意多边形: 形状 11"/>
            <p:cNvSpPr/>
            <p:nvPr userDrawn="1">
              <p:custDataLst>
                <p:tags r:id="rId4"/>
              </p:custDataLst>
            </p:nvPr>
          </p:nvSpPr>
          <p:spPr>
            <a:xfrm>
              <a:off x="7019290" y="4559300"/>
              <a:ext cx="3258185" cy="2298700"/>
            </a:xfrm>
            <a:custGeom>
              <a:gdLst>
                <a:gd name="connsiteX0" fmla="*/ 0 w 1790299"/>
                <a:gd name="connsiteY0" fmla="*/ 1934678 h 1934678"/>
                <a:gd name="connsiteX1" fmla="*/ 904774 w 1790299"/>
                <a:gd name="connsiteY1" fmla="*/ 0 h 1934678"/>
                <a:gd name="connsiteX2" fmla="*/ 1790299 w 1790299"/>
                <a:gd name="connsiteY2" fmla="*/ 1934678 h 19346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0299" h="1934678">
                  <a:moveTo>
                    <a:pt x="0" y="1934678"/>
                  </a:moveTo>
                  <a:cubicBezTo>
                    <a:pt x="303195" y="967339"/>
                    <a:pt x="606391" y="0"/>
                    <a:pt x="904774" y="0"/>
                  </a:cubicBezTo>
                  <a:cubicBezTo>
                    <a:pt x="1203157" y="0"/>
                    <a:pt x="1644316" y="1584960"/>
                    <a:pt x="1790299" y="1934678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" name="任意多边形: 形状 12"/>
            <p:cNvSpPr/>
            <p:nvPr userDrawn="1">
              <p:custDataLst>
                <p:tags r:id="rId5"/>
              </p:custDataLst>
            </p:nvPr>
          </p:nvSpPr>
          <p:spPr>
            <a:xfrm>
              <a:off x="10277475" y="2694305"/>
              <a:ext cx="1914525" cy="4163695"/>
            </a:xfrm>
            <a:custGeom>
              <a:gdLst>
                <a:gd name="connsiteX0" fmla="*/ 0 w 1790299"/>
                <a:gd name="connsiteY0" fmla="*/ 1934678 h 1934678"/>
                <a:gd name="connsiteX1" fmla="*/ 904774 w 1790299"/>
                <a:gd name="connsiteY1" fmla="*/ 0 h 1934678"/>
                <a:gd name="connsiteX2" fmla="*/ 1790299 w 1790299"/>
                <a:gd name="connsiteY2" fmla="*/ 1934678 h 19346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0299" h="1934678">
                  <a:moveTo>
                    <a:pt x="0" y="1934678"/>
                  </a:moveTo>
                  <a:cubicBezTo>
                    <a:pt x="303195" y="967339"/>
                    <a:pt x="606391" y="0"/>
                    <a:pt x="904774" y="0"/>
                  </a:cubicBezTo>
                  <a:cubicBezTo>
                    <a:pt x="1203157" y="0"/>
                    <a:pt x="1644316" y="1584960"/>
                    <a:pt x="1790299" y="1934678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8833037" y="3277260"/>
              <a:ext cx="1806569" cy="915453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>
            <p:custDataLst>
              <p:tags r:id="rId1"/>
            </p:custDataLst>
          </p:nvPr>
        </p:nvGrpSpPr>
        <p:grpSpPr>
          <a:xfrm>
            <a:off x="10655300" y="5621056"/>
            <a:ext cx="1536700" cy="1236944"/>
            <a:chOff x="7019290" y="2694305"/>
            <a:chExt cx="5172710" cy="4163695"/>
          </a:xfrm>
        </p:grpSpPr>
        <p:sp>
          <p:nvSpPr>
            <p:cNvPr id="9" name="椭圆 8"/>
            <p:cNvSpPr/>
            <p:nvPr userDrawn="1">
              <p:custDataLst>
                <p:tags r:id="rId2"/>
              </p:custDataLst>
            </p:nvPr>
          </p:nvSpPr>
          <p:spPr>
            <a:xfrm>
              <a:off x="8293287" y="3085893"/>
              <a:ext cx="1079500" cy="1081405"/>
            </a:xfrm>
            <a:prstGeom prst="ellipse">
              <a:avLst/>
            </a:prstGeom>
            <a:gradFill flip="none" rotWithShape="1">
              <a:gsLst>
                <a:gs pos="200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一纸情书" panose="02000503000000000000" charset="-122"/>
                <a:ea typeface="一纸情书" panose="02000503000000000000" charset="-122"/>
              </a:endParaRPr>
            </a:p>
          </p:txBody>
        </p:sp>
        <p:sp>
          <p:nvSpPr>
            <p:cNvPr id="10" name="任意多边形: 形状 9"/>
            <p:cNvSpPr/>
            <p:nvPr userDrawn="1">
              <p:custDataLst>
                <p:tags r:id="rId3"/>
              </p:custDataLst>
            </p:nvPr>
          </p:nvSpPr>
          <p:spPr>
            <a:xfrm>
              <a:off x="9040657" y="3734986"/>
              <a:ext cx="1226820" cy="1719580"/>
            </a:xfrm>
            <a:custGeom>
              <a:gdLst>
                <a:gd name="connsiteX0" fmla="*/ 0 w 1790299"/>
                <a:gd name="connsiteY0" fmla="*/ 1934678 h 1934678"/>
                <a:gd name="connsiteX1" fmla="*/ 904774 w 1790299"/>
                <a:gd name="connsiteY1" fmla="*/ 0 h 1934678"/>
                <a:gd name="connsiteX2" fmla="*/ 1790299 w 1790299"/>
                <a:gd name="connsiteY2" fmla="*/ 1934678 h 19346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0299" h="1934678">
                  <a:moveTo>
                    <a:pt x="0" y="1934678"/>
                  </a:moveTo>
                  <a:cubicBezTo>
                    <a:pt x="303195" y="967339"/>
                    <a:pt x="606391" y="0"/>
                    <a:pt x="904774" y="0"/>
                  </a:cubicBezTo>
                  <a:cubicBezTo>
                    <a:pt x="1203157" y="0"/>
                    <a:pt x="1644316" y="1584960"/>
                    <a:pt x="1790299" y="1934678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endParaRPr>
            </a:p>
          </p:txBody>
        </p:sp>
        <p:sp>
          <p:nvSpPr>
            <p:cNvPr id="11" name="任意多边形: 形状 10"/>
            <p:cNvSpPr/>
            <p:nvPr userDrawn="1">
              <p:custDataLst>
                <p:tags r:id="rId4"/>
              </p:custDataLst>
            </p:nvPr>
          </p:nvSpPr>
          <p:spPr>
            <a:xfrm>
              <a:off x="7019290" y="4559300"/>
              <a:ext cx="3258185" cy="2298700"/>
            </a:xfrm>
            <a:custGeom>
              <a:gdLst>
                <a:gd name="connsiteX0" fmla="*/ 0 w 1790299"/>
                <a:gd name="connsiteY0" fmla="*/ 1934678 h 1934678"/>
                <a:gd name="connsiteX1" fmla="*/ 904774 w 1790299"/>
                <a:gd name="connsiteY1" fmla="*/ 0 h 1934678"/>
                <a:gd name="connsiteX2" fmla="*/ 1790299 w 1790299"/>
                <a:gd name="connsiteY2" fmla="*/ 1934678 h 19346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0299" h="1934678">
                  <a:moveTo>
                    <a:pt x="0" y="1934678"/>
                  </a:moveTo>
                  <a:cubicBezTo>
                    <a:pt x="303195" y="967339"/>
                    <a:pt x="606391" y="0"/>
                    <a:pt x="904774" y="0"/>
                  </a:cubicBezTo>
                  <a:cubicBezTo>
                    <a:pt x="1203157" y="0"/>
                    <a:pt x="1644316" y="1584960"/>
                    <a:pt x="1790299" y="1934678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" name="任意多边形: 形状 11"/>
            <p:cNvSpPr/>
            <p:nvPr userDrawn="1">
              <p:custDataLst>
                <p:tags r:id="rId5"/>
              </p:custDataLst>
            </p:nvPr>
          </p:nvSpPr>
          <p:spPr>
            <a:xfrm>
              <a:off x="10277475" y="2694305"/>
              <a:ext cx="1914525" cy="4163695"/>
            </a:xfrm>
            <a:custGeom>
              <a:gdLst>
                <a:gd name="connsiteX0" fmla="*/ 0 w 1790299"/>
                <a:gd name="connsiteY0" fmla="*/ 1934678 h 1934678"/>
                <a:gd name="connsiteX1" fmla="*/ 904774 w 1790299"/>
                <a:gd name="connsiteY1" fmla="*/ 0 h 1934678"/>
                <a:gd name="connsiteX2" fmla="*/ 1790299 w 1790299"/>
                <a:gd name="connsiteY2" fmla="*/ 1934678 h 19346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0299" h="1934678">
                  <a:moveTo>
                    <a:pt x="0" y="1934678"/>
                  </a:moveTo>
                  <a:cubicBezTo>
                    <a:pt x="303195" y="967339"/>
                    <a:pt x="606391" y="0"/>
                    <a:pt x="904774" y="0"/>
                  </a:cubicBezTo>
                  <a:cubicBezTo>
                    <a:pt x="1203157" y="0"/>
                    <a:pt x="1644316" y="1584960"/>
                    <a:pt x="1790299" y="1934678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8833037" y="3277260"/>
              <a:ext cx="1806569" cy="915453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tags" Target="../tags/tag220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221.xml" /><Relationship Id="rId21" Type="http://schemas.openxmlformats.org/officeDocument/2006/relationships/tags" Target="../tags/tag222.xml" /><Relationship Id="rId22" Type="http://schemas.openxmlformats.org/officeDocument/2006/relationships/tags" Target="../tags/tag223.xml" /><Relationship Id="rId23" Type="http://schemas.openxmlformats.org/officeDocument/2006/relationships/tags" Target="../tags/tag224.xml" /><Relationship Id="rId24" Type="http://schemas.openxmlformats.org/officeDocument/2006/relationships/tags" Target="../tags/tag225.xml" /><Relationship Id="rId25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226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35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36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3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38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39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8.jpeg" /><Relationship Id="rId4" Type="http://schemas.openxmlformats.org/officeDocument/2006/relationships/image" Target="../media/image9.jpeg" /><Relationship Id="rId5" Type="http://schemas.openxmlformats.org/officeDocument/2006/relationships/tags" Target="../tags/tag240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jpeg" /><Relationship Id="rId3" Type="http://schemas.openxmlformats.org/officeDocument/2006/relationships/image" Target="../media/image11.jpeg" /><Relationship Id="rId4" Type="http://schemas.openxmlformats.org/officeDocument/2006/relationships/tags" Target="../tags/tag241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jpeg" /><Relationship Id="rId3" Type="http://schemas.openxmlformats.org/officeDocument/2006/relationships/image" Target="../media/image13.jpeg" /><Relationship Id="rId4" Type="http://schemas.openxmlformats.org/officeDocument/2006/relationships/tags" Target="../tags/tag24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jpeg" /><Relationship Id="rId3" Type="http://schemas.openxmlformats.org/officeDocument/2006/relationships/tags" Target="../tags/tag243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4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2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diagramData" Target="../diagrams/data1.xml" /><Relationship Id="rId3" Type="http://schemas.openxmlformats.org/officeDocument/2006/relationships/diagramLayout" Target="../diagrams/layout1.xml" /><Relationship Id="rId4" Type="http://schemas.openxmlformats.org/officeDocument/2006/relationships/diagramQuickStyle" Target="../diagrams/quickStyle1.xml" /><Relationship Id="rId5" Type="http://schemas.openxmlformats.org/officeDocument/2006/relationships/diagramColors" Target="../diagrams/colors1.xml" /><Relationship Id="rId6" Type="http://schemas.openxmlformats.org/officeDocument/2006/relationships/tags" Target="../tags/tag245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46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4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248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49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50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png" /><Relationship Id="rId3" Type="http://schemas.openxmlformats.org/officeDocument/2006/relationships/tags" Target="../tags/tag251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5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png" /><Relationship Id="rId3" Type="http://schemas.openxmlformats.org/officeDocument/2006/relationships/tags" Target="../tags/tag253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6.png" /><Relationship Id="rId3" Type="http://schemas.openxmlformats.org/officeDocument/2006/relationships/tags" Target="../tags/tag254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28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29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30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31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3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33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34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549900" y="229235"/>
            <a:ext cx="1969135" cy="5041265"/>
          </a:xfrm>
        </p:spPr>
        <p:txBody>
          <a:bodyPr>
            <a:norm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48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《</a:t>
            </a:r>
            <a:r>
              <a:rPr lang="zh-CN" altLang="en-US" sz="48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沁园春</a:t>
            </a:r>
            <a:r>
              <a:rPr lang="en-US" altLang="zh-CN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•</a:t>
            </a:r>
            <a:r>
              <a:rPr lang="zh-CN" altLang="en-US" sz="48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雪</a:t>
            </a:r>
            <a:r>
              <a:rPr lang="en-US" altLang="zh-CN" sz="48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》</a:t>
            </a:r>
            <a:r>
              <a:rPr lang="zh-CN" altLang="en-US" sz="48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的意象与情感</a:t>
            </a:r>
            <a:endParaRPr lang="zh-CN" altLang="en-US" sz="4800" b="1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99606" y="1519962"/>
            <a:ext cx="7764905" cy="1035050"/>
          </a:xfrm>
        </p:spPr>
        <p:txBody>
          <a:bodyPr>
            <a:normAutofit/>
          </a:bodyPr>
          <a:lstStyle/>
          <a:p>
            <a:pPr algn="l"/>
            <a:r>
              <a:rPr lang="zh-CN" altLang="en-US" sz="30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朗读</a:t>
            </a:r>
            <a:r>
              <a:rPr lang="zh-CN" altLang="en-US" sz="3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指导：</a:t>
            </a:r>
            <a:endParaRPr lang="zh-CN" altLang="en-US" sz="30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1786961" y="2976511"/>
            <a:ext cx="7764905" cy="4351338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000" b="1" smtClean="0"/>
              <a:t>                    </a:t>
            </a:r>
            <a:r>
              <a:rPr lang="zh-CN" altLang="zh-CN" sz="3000" b="1" smtClean="0"/>
              <a:t>望</a:t>
            </a:r>
            <a:r>
              <a:rPr lang="en-US" altLang="zh-CN" sz="3000" b="1"/>
              <a:t>/</a:t>
            </a:r>
            <a:r>
              <a:rPr lang="zh-CN" altLang="zh-CN" sz="3000" b="1"/>
              <a:t>长城内外，惟余</a:t>
            </a:r>
            <a:r>
              <a:rPr lang="en-US" altLang="zh-CN" sz="3000" b="1"/>
              <a:t>/</a:t>
            </a:r>
            <a:r>
              <a:rPr lang="zh-CN" altLang="zh-CN" sz="3000" b="1"/>
              <a:t>莽莽； </a:t>
            </a:r>
            <a:endParaRPr lang="en-US" altLang="zh-CN" sz="3000" b="1" smtClean="0"/>
          </a:p>
          <a:p>
            <a:pPr marL="0" indent="0">
              <a:buNone/>
            </a:pPr>
            <a:r>
              <a:rPr lang="en-US" altLang="zh-CN" sz="3000" b="1" smtClean="0"/>
              <a:t>                    </a:t>
            </a:r>
            <a:r>
              <a:rPr lang="zh-CN" altLang="zh-CN" sz="3000" b="1" smtClean="0"/>
              <a:t>大河</a:t>
            </a:r>
            <a:r>
              <a:rPr lang="zh-CN" altLang="zh-CN" sz="3000" b="1"/>
              <a:t>上下，顿</a:t>
            </a:r>
            <a:r>
              <a:rPr lang="en-US" altLang="zh-CN" sz="3000" b="1"/>
              <a:t>/</a:t>
            </a:r>
            <a:r>
              <a:rPr lang="zh-CN" altLang="zh-CN" sz="3000" b="1"/>
              <a:t>失</a:t>
            </a:r>
            <a:r>
              <a:rPr lang="en-US" altLang="zh-CN" sz="3000" b="1"/>
              <a:t>/</a:t>
            </a:r>
            <a:r>
              <a:rPr lang="zh-CN" altLang="zh-CN" sz="3000" b="1"/>
              <a:t>滔滔。 </a:t>
            </a:r>
            <a:endParaRPr lang="zh-CN" altLang="zh-CN" sz="3000" b="1"/>
          </a:p>
          <a:p>
            <a:pPr marL="0" indent="0">
              <a:buNone/>
            </a:pPr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55688" y="728663"/>
            <a:ext cx="10080625" cy="1035050"/>
          </a:xfrm>
        </p:spPr>
        <p:txBody>
          <a:bodyPr/>
          <a:lstStyle/>
          <a:p>
            <a:pPr algn="l"/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1055687" y="2012085"/>
            <a:ext cx="10080625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3000"/>
              <a:t>学生示例</a:t>
            </a:r>
            <a:r>
              <a:rPr lang="en-US" altLang="zh-CN" sz="3000" smtClean="0"/>
              <a:t>2</a:t>
            </a:r>
            <a:r>
              <a:rPr lang="zh-CN" altLang="en-US" sz="3000" smtClean="0"/>
              <a:t>：</a:t>
            </a:r>
            <a:r>
              <a:rPr lang="en-US" altLang="zh-CN" sz="3000" smtClean="0"/>
              <a:t>    </a:t>
            </a:r>
            <a:endParaRPr lang="en-US" altLang="zh-CN" sz="3000" smtClean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3000" smtClean="0"/>
              <a:t>        </a:t>
            </a:r>
            <a:r>
              <a:rPr lang="zh-CN" altLang="zh-CN" sz="3000" smtClean="0"/>
              <a:t>读</a:t>
            </a:r>
            <a:r>
              <a:rPr lang="zh-CN" altLang="zh-CN" sz="3000"/>
              <a:t>“欲与天公试比高”</a:t>
            </a:r>
            <a:r>
              <a:rPr lang="zh-CN" altLang="zh-CN" sz="3000" smtClean="0"/>
              <a:t>，</a:t>
            </a:r>
            <a:r>
              <a:rPr lang="zh-CN" altLang="en-US" sz="3000" smtClean="0"/>
              <a:t>我</a:t>
            </a:r>
            <a:r>
              <a:rPr lang="zh-CN" altLang="zh-CN" sz="3000" b="1" smtClean="0">
                <a:solidFill>
                  <a:srgbClr val="0070C0"/>
                </a:solidFill>
              </a:rPr>
              <a:t>感受</a:t>
            </a:r>
            <a:r>
              <a:rPr lang="zh-CN" altLang="zh-CN" sz="3000" b="1">
                <a:solidFill>
                  <a:srgbClr val="0070C0"/>
                </a:solidFill>
              </a:rPr>
              <a:t>到</a:t>
            </a:r>
            <a:r>
              <a:rPr lang="zh-CN" altLang="zh-CN" sz="3000"/>
              <a:t>作者按捺不住的豪情壮志，读出作者精神振奋、意气风发，要主动挑战，大展宏图的英雄气魄。</a:t>
            </a:r>
            <a:endParaRPr lang="zh-CN" altLang="en-US" sz="30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1152670" y="2365952"/>
            <a:ext cx="10080625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3000" smtClean="0"/>
              <a:t>        </a:t>
            </a:r>
            <a:r>
              <a:rPr lang="zh-CN" altLang="zh-CN" sz="3000" smtClean="0"/>
              <a:t>雪</a:t>
            </a:r>
            <a:r>
              <a:rPr lang="zh-CN" altLang="zh-CN" sz="3000"/>
              <a:t>后晴日图，把美景比作少女的衣装，使祖国山河之美在</a:t>
            </a:r>
            <a:r>
              <a:rPr lang="zh-CN" altLang="zh-CN" sz="3000" b="1">
                <a:solidFill>
                  <a:srgbClr val="FF0000"/>
                </a:solidFill>
              </a:rPr>
              <a:t>雄壮</a:t>
            </a:r>
            <a:r>
              <a:rPr lang="zh-CN" altLang="zh-CN" sz="3000"/>
              <a:t>之外又平添几分</a:t>
            </a:r>
            <a:r>
              <a:rPr lang="zh-CN" altLang="zh-CN" sz="3000" b="1">
                <a:solidFill>
                  <a:srgbClr val="FF0000"/>
                </a:solidFill>
              </a:rPr>
              <a:t>妖娆</a:t>
            </a:r>
            <a:r>
              <a:rPr lang="zh-CN" altLang="zh-CN" sz="3000" b="1" smtClean="0">
                <a:solidFill>
                  <a:srgbClr val="FF0000"/>
                </a:solidFill>
              </a:rPr>
              <a:t>可爱</a:t>
            </a:r>
            <a:r>
              <a:rPr lang="zh-CN" altLang="en-US" sz="3000" smtClean="0"/>
              <a:t>。</a:t>
            </a:r>
            <a:endParaRPr lang="zh-CN" altLang="en-US" sz="3000"/>
          </a:p>
        </p:txBody>
      </p:sp>
      <p:sp>
        <p:nvSpPr>
          <p:cNvPr id="6" name="标题 3"/>
          <p:cNvSpPr>
            <a:spLocks noGrp="1"/>
          </p:cNvSpPr>
          <p:nvPr>
            <p:ph type="title"/>
          </p:nvPr>
        </p:nvSpPr>
        <p:spPr>
          <a:xfrm>
            <a:off x="1152670" y="1165726"/>
            <a:ext cx="6612235" cy="1035050"/>
          </a:xfrm>
        </p:spPr>
        <p:txBody>
          <a:bodyPr>
            <a:normAutofit/>
          </a:bodyPr>
          <a:lstStyle/>
          <a:p>
            <a:pPr algn="l"/>
            <a:r>
              <a:rPr lang="en-US" altLang="zh-CN" sz="3000"/>
              <a:t>4. </a:t>
            </a:r>
            <a:r>
              <a:rPr lang="zh-CN" altLang="zh-CN" sz="3000"/>
              <a:t>雪后晴日图</a:t>
            </a:r>
            <a:br>
              <a:rPr lang="zh-CN" altLang="zh-CN" sz="3000"/>
            </a:br>
            <a:r>
              <a:rPr lang="zh-CN" altLang="en-US" sz="2700" smtClean="0">
                <a:solidFill>
                  <a:srgbClr val="FF0000"/>
                </a:solidFill>
              </a:rPr>
              <a:t>“须晴日，看红装素裹，分外妖娆。”</a:t>
            </a:r>
            <a:endParaRPr lang="zh-CN" altLang="en-US" sz="2700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内容占位符 4"/>
          <p:cNvSpPr txBox="1"/>
          <p:nvPr/>
        </p:nvSpPr>
        <p:spPr>
          <a:xfrm>
            <a:off x="2228750" y="1859205"/>
            <a:ext cx="811849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3000" smtClean="0"/>
              <a:t>        </a:t>
            </a:r>
            <a:r>
              <a:rPr lang="zh-CN" altLang="zh-CN" smtClean="0"/>
              <a:t>诗人究竟是站在哪里，他怎么能看到这么远、这么广阔的景象？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7776779" y="3872943"/>
            <a:ext cx="3001087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zh-CN" sz="2600" b="1" smtClean="0">
                <a:solidFill>
                  <a:srgbClr val="FF0000"/>
                </a:solidFill>
              </a:rPr>
              <a:t>实景</a:t>
            </a:r>
            <a:r>
              <a:rPr lang="en-US" altLang="zh-CN" sz="2600" b="1" smtClean="0">
                <a:solidFill>
                  <a:srgbClr val="FF0000"/>
                </a:solidFill>
              </a:rPr>
              <a:t>+</a:t>
            </a:r>
            <a:r>
              <a:rPr lang="zh-CN" altLang="zh-CN" sz="2600" b="1" smtClean="0">
                <a:solidFill>
                  <a:srgbClr val="FF0000"/>
                </a:solidFill>
              </a:rPr>
              <a:t>想象</a:t>
            </a:r>
            <a:endParaRPr lang="en-US" altLang="zh-CN" sz="2600" b="1" smtClean="0">
              <a:solidFill>
                <a:srgbClr val="FF0000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545356" y="2910472"/>
            <a:ext cx="6502967" cy="4615657"/>
            <a:chOff x="-698730" y="2978473"/>
            <a:chExt cx="10844291" cy="4647540"/>
          </a:xfrm>
        </p:grpSpPr>
        <p:sp>
          <p:nvSpPr>
            <p:cNvPr id="7" name="内容占位符 4"/>
            <p:cNvSpPr txBox="1"/>
            <p:nvPr/>
          </p:nvSpPr>
          <p:spPr>
            <a:xfrm>
              <a:off x="-698730" y="3274675"/>
              <a:ext cx="10080625" cy="435133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3000" smtClean="0"/>
                <a:t>        </a:t>
              </a:r>
              <a:r>
                <a:rPr lang="zh-CN" altLang="en-US" smtClean="0"/>
                <a:t>“望”</a:t>
              </a:r>
              <a:r>
                <a:rPr lang="en-US" altLang="zh-CN" smtClean="0"/>
                <a:t>——</a:t>
              </a:r>
              <a:r>
                <a:rPr lang="zh-CN" altLang="en-US" smtClean="0"/>
                <a:t>高</a:t>
              </a:r>
              <a:endParaRPr lang="en-US" altLang="zh-CN" smtClean="0"/>
            </a:p>
            <a:p>
              <a:pPr marL="0" indent="0">
                <a:lnSpc>
                  <a:spcPct val="150000"/>
                </a:lnSpc>
                <a:buFont typeface="Arial" panose="020b0604020202020204" pitchFamily="34" charset="0"/>
                <a:buNone/>
              </a:pPr>
              <a:endParaRPr lang="en-US" altLang="zh-CN" sz="3000"/>
            </a:p>
            <a:p>
              <a:pPr marL="0" indent="0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3000" smtClean="0"/>
                <a:t>        </a:t>
              </a:r>
              <a:endParaRPr lang="zh-CN" altLang="en-US"/>
            </a:p>
          </p:txBody>
        </p:sp>
        <p:sp>
          <p:nvSpPr>
            <p:cNvPr id="2" name="左大括号 1"/>
            <p:cNvSpPr/>
            <p:nvPr/>
          </p:nvSpPr>
          <p:spPr>
            <a:xfrm>
              <a:off x="4378580" y="3193475"/>
              <a:ext cx="716354" cy="1063893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5245209" y="2978473"/>
              <a:ext cx="41372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地理位置</a:t>
              </a:r>
              <a:endPara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269801" y="3947592"/>
              <a:ext cx="48757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精神胸襟</a:t>
              </a:r>
              <a:endPara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15" name="右大括号 14"/>
          <p:cNvSpPr/>
          <p:nvPr/>
        </p:nvSpPr>
        <p:spPr>
          <a:xfrm>
            <a:off x="7456118" y="2880492"/>
            <a:ext cx="209724" cy="272037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265563" y="4790843"/>
            <a:ext cx="31499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“须”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等到</a:t>
            </a:r>
            <a:endParaRPr lang="zh-CN" altLang="en-US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标题 3"/>
          <p:cNvSpPr>
            <a:spLocks noGrp="1"/>
          </p:cNvSpPr>
          <p:nvPr>
            <p:ph type="title"/>
          </p:nvPr>
        </p:nvSpPr>
        <p:spPr>
          <a:xfrm>
            <a:off x="541384" y="1052772"/>
            <a:ext cx="6045022" cy="1035050"/>
          </a:xfrm>
        </p:spPr>
        <p:txBody>
          <a:bodyPr>
            <a:normAutofit/>
          </a:bodyPr>
          <a:lstStyle/>
          <a:p>
            <a:pPr algn="l"/>
            <a:r>
              <a:rPr lang="zh-CN" altLang="en-US" sz="3000" smtClean="0"/>
              <a:t>三、答疑解惑，感知伟人胸襟</a:t>
            </a:r>
            <a:endParaRPr lang="zh-CN" altLang="en-US" sz="3000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898830" y="2148620"/>
            <a:ext cx="7989756" cy="1035050"/>
          </a:xfrm>
        </p:spPr>
        <p:txBody>
          <a:bodyPr>
            <a:normAutofit/>
          </a:bodyPr>
          <a:lstStyle/>
          <a:p>
            <a:r>
              <a:rPr lang="zh-CN" altLang="en-US" sz="3000"/>
              <a:t>小结</a:t>
            </a:r>
            <a:endParaRPr lang="zh-CN" altLang="en-US" sz="300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3256446" y="3958037"/>
            <a:ext cx="7989756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zh-CN" sz="3200" smtClean="0"/>
              <a:t>“</a:t>
            </a:r>
            <a:r>
              <a:rPr lang="zh-CN" altLang="zh-CN" sz="3200" b="1" smtClean="0">
                <a:solidFill>
                  <a:srgbClr val="FF0000"/>
                </a:solidFill>
              </a:rPr>
              <a:t>意象</a:t>
            </a:r>
            <a:r>
              <a:rPr lang="zh-CN" altLang="zh-CN" sz="3200" smtClean="0"/>
              <a:t>”</a:t>
            </a:r>
            <a:r>
              <a:rPr lang="en-US" altLang="zh-CN" sz="3200" smtClean="0"/>
              <a:t>——</a:t>
            </a:r>
            <a:r>
              <a:rPr lang="zh-CN" altLang="zh-CN" sz="3200" smtClean="0"/>
              <a:t>物象</a:t>
            </a:r>
            <a:r>
              <a:rPr lang="en-US" altLang="zh-CN" sz="3200" smtClean="0"/>
              <a:t>+</a:t>
            </a:r>
            <a:r>
              <a:rPr lang="zh-CN" altLang="zh-CN" sz="3200" smtClean="0"/>
              <a:t>情</a:t>
            </a:r>
            <a:r>
              <a:rPr lang="zh-CN" altLang="en-US" sz="3200" smtClean="0"/>
              <a:t>感</a:t>
            </a:r>
            <a:r>
              <a:rPr lang="zh-CN" altLang="zh-CN" sz="3200" smtClean="0"/>
              <a:t> </a:t>
            </a:r>
            <a:endParaRPr lang="en-US" altLang="zh-CN" sz="3200" smtClean="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671663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zh-CN" sz="3000"/>
              <a:t>古典</a:t>
            </a:r>
            <a:r>
              <a:rPr lang="zh-CN" altLang="zh-CN" sz="3000" smtClean="0"/>
              <a:t>诗词常见意象</a:t>
            </a:r>
            <a:endParaRPr lang="zh-CN" altLang="en-US" sz="30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22891" y="5524169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zh-CN" altLang="zh-CN" smtClean="0"/>
              <a:t>“杨柳”</a:t>
            </a:r>
            <a:r>
              <a:rPr lang="zh-CN" altLang="zh-CN"/>
              <a:t>“长亭”与</a:t>
            </a:r>
            <a:r>
              <a:rPr lang="zh-CN" altLang="zh-CN" smtClean="0"/>
              <a:t>别离</a:t>
            </a:r>
            <a:r>
              <a:rPr lang="zh-CN" altLang="en-US" smtClean="0"/>
              <a:t>结</a:t>
            </a:r>
            <a:r>
              <a:rPr lang="zh-CN" altLang="zh-CN" smtClean="0"/>
              <a:t>下</a:t>
            </a:r>
            <a:r>
              <a:rPr lang="zh-CN" altLang="zh-CN"/>
              <a:t>了</a:t>
            </a:r>
            <a:r>
              <a:rPr lang="zh-CN" altLang="zh-CN" smtClean="0"/>
              <a:t>不解之缘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072" y="1715169"/>
            <a:ext cx="5257800" cy="362788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15"/>
          <a:stretch>
            <a:fillRect/>
          </a:stretch>
        </p:blipFill>
        <p:spPr>
          <a:xfrm>
            <a:off x="6464899" y="1699132"/>
            <a:ext cx="5083773" cy="36385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485744" y="1719246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latin typeface="华文行楷" panose="02010800040101010101" pitchFamily="2" charset="-122"/>
                <a:ea typeface="华文行楷" panose="02010800040101010101" pitchFamily="2" charset="-122"/>
              </a:rPr>
              <a:t>何处是归程？长亭更短亭。</a:t>
            </a:r>
            <a:endParaRPr lang="zh-CN" altLang="en-US" sz="24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49243" y="4878041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zh-CN" altLang="zh-CN" smtClean="0"/>
              <a:t>“大雁”</a:t>
            </a:r>
            <a:r>
              <a:rPr lang="zh-CN" altLang="zh-CN"/>
              <a:t>“明月”常表思乡之</a:t>
            </a:r>
            <a:r>
              <a:rPr lang="zh-CN" altLang="zh-CN" smtClean="0"/>
              <a:t>苦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3" t="4398" r="82" b="13916"/>
          <a:stretch>
            <a:fillRect/>
          </a:stretch>
        </p:blipFill>
        <p:spPr>
          <a:xfrm>
            <a:off x="6153468" y="1388993"/>
            <a:ext cx="5029194" cy="341409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024" y="1388993"/>
            <a:ext cx="5185972" cy="341409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915024" y="1388993"/>
            <a:ext cx="553998" cy="25084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衡阳雁去无留意</a:t>
            </a:r>
            <a:endParaRPr lang="zh-CN" altLang="en-US" sz="24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35614" y="5628369"/>
            <a:ext cx="5722257" cy="4351338"/>
          </a:xfrm>
        </p:spPr>
        <p:txBody>
          <a:bodyPr/>
          <a:lstStyle/>
          <a:p>
            <a:pPr marL="0" indent="0">
              <a:buNone/>
            </a:pPr>
            <a:r>
              <a:rPr lang="zh-CN" altLang="zh-CN" smtClean="0"/>
              <a:t>“梅”“</a:t>
            </a:r>
            <a:r>
              <a:rPr lang="zh-CN" altLang="en-US" smtClean="0"/>
              <a:t>竹</a:t>
            </a:r>
            <a:r>
              <a:rPr lang="zh-CN" altLang="zh-CN" smtClean="0"/>
              <a:t>”</a:t>
            </a:r>
            <a:r>
              <a:rPr lang="zh-CN" altLang="en-US" smtClean="0"/>
              <a:t>寄托</a:t>
            </a:r>
            <a:r>
              <a:rPr lang="zh-CN" altLang="zh-CN" smtClean="0"/>
              <a:t>了</a:t>
            </a:r>
            <a:r>
              <a:rPr lang="zh-CN" altLang="zh-CN"/>
              <a:t>君子的</a:t>
            </a:r>
            <a:r>
              <a:rPr lang="zh-CN" altLang="zh-CN" smtClean="0"/>
              <a:t>品格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92" b="10054"/>
          <a:stretch>
            <a:fillRect/>
          </a:stretch>
        </p:blipFill>
        <p:spPr>
          <a:xfrm>
            <a:off x="1037772" y="1763713"/>
            <a:ext cx="4477657" cy="3759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2431" y="1763713"/>
            <a:ext cx="5638800" cy="37592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966" y="927581"/>
            <a:ext cx="7838365" cy="4761806"/>
          </a:xfrm>
        </p:spPr>
      </p:pic>
      <p:sp>
        <p:nvSpPr>
          <p:cNvPr id="5" name="文本框 4"/>
          <p:cNvSpPr txBox="1"/>
          <p:nvPr/>
        </p:nvSpPr>
        <p:spPr>
          <a:xfrm>
            <a:off x="4079543" y="5800298"/>
            <a:ext cx="727425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毛泽东诗词</a:t>
            </a:r>
            <a:r>
              <a:rPr lang="zh-CN" altLang="zh-CN" sz="26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意象气魄宏大</a:t>
            </a:r>
            <a:endParaRPr lang="zh-CN" altLang="en-US" sz="26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55688" y="756373"/>
            <a:ext cx="10080625" cy="1035050"/>
          </a:xfrm>
        </p:spPr>
        <p:txBody>
          <a:bodyPr>
            <a:normAutofit/>
          </a:bodyPr>
          <a:lstStyle/>
          <a:p>
            <a:pPr algn="l"/>
            <a:r>
              <a:rPr lang="zh-CN" altLang="en-US" sz="3000" smtClean="0"/>
              <a:t>四、</a:t>
            </a:r>
            <a:r>
              <a:rPr lang="zh-CN" altLang="zh-CN" sz="3000" smtClean="0"/>
              <a:t>研</a:t>
            </a:r>
            <a:r>
              <a:rPr lang="zh-CN" altLang="zh-CN" sz="3000"/>
              <a:t>析下阕，意</a:t>
            </a:r>
            <a:r>
              <a:rPr lang="zh-CN" altLang="zh-CN" sz="3000" smtClean="0"/>
              <a:t>读</a:t>
            </a:r>
            <a:r>
              <a:rPr lang="zh-CN" altLang="en-US" sz="3000" smtClean="0"/>
              <a:t>情怀</a:t>
            </a:r>
            <a:endParaRPr lang="zh-CN" altLang="en-US" sz="300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1055688" y="1603952"/>
            <a:ext cx="10080625" cy="4351338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3000" smtClean="0"/>
              <a:t>1.</a:t>
            </a:r>
            <a:r>
              <a:rPr lang="zh-CN" altLang="en-US" sz="3000" smtClean="0"/>
              <a:t>朗读</a:t>
            </a:r>
            <a:r>
              <a:rPr lang="zh-CN" altLang="en-US" sz="3000"/>
              <a:t>下阕，补写对</a:t>
            </a:r>
            <a:r>
              <a:rPr lang="zh-CN" altLang="zh-CN" sz="3000"/>
              <a:t>联：</a:t>
            </a:r>
            <a:endParaRPr lang="zh-CN" altLang="zh-CN" sz="3000"/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zh-CN" sz="3000" smtClean="0"/>
              <a:t>望</a:t>
            </a:r>
            <a:r>
              <a:rPr lang="zh-CN" altLang="zh-CN" sz="3000"/>
              <a:t>雪景壮美如画，绘江山如此多娇；</a:t>
            </a:r>
            <a:endParaRPr lang="zh-CN" altLang="zh-CN" sz="3000"/>
          </a:p>
          <a:p>
            <a:pPr marL="0" indent="0" algn="ctr">
              <a:lnSpc>
                <a:spcPct val="150000"/>
              </a:lnSpc>
              <a:buNone/>
            </a:pPr>
            <a:r>
              <a:rPr lang="en-US" altLang="zh-CN" sz="3000" u="sng" smtClean="0"/>
              <a:t>                           </a:t>
            </a:r>
            <a:r>
              <a:rPr lang="zh-CN" altLang="zh-CN" sz="3000" smtClean="0"/>
              <a:t>，</a:t>
            </a:r>
            <a:r>
              <a:rPr lang="en-US" altLang="zh-CN" sz="3000" u="sng" smtClean="0"/>
              <a:t>                             </a:t>
            </a:r>
            <a:r>
              <a:rPr lang="zh-CN" altLang="zh-CN" sz="3000" smtClean="0"/>
              <a:t>。</a:t>
            </a:r>
            <a:endParaRPr lang="zh-CN" altLang="zh-CN" sz="3000"/>
          </a:p>
          <a:p>
            <a:endParaRPr lang="zh-CN" altLang="en-US"/>
          </a:p>
        </p:txBody>
      </p:sp>
      <p:sp>
        <p:nvSpPr>
          <p:cNvPr id="6" name="内容占位符 4"/>
          <p:cNvSpPr txBox="1"/>
          <p:nvPr/>
        </p:nvSpPr>
        <p:spPr>
          <a:xfrm>
            <a:off x="2926052" y="4411147"/>
            <a:ext cx="100806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zh-CN" sz="3000" b="1" smtClean="0">
                <a:solidFill>
                  <a:srgbClr val="0070C0"/>
                </a:solidFill>
              </a:rPr>
              <a:t>惜英雄竞相折腰，看今朝谁主风流</a:t>
            </a:r>
            <a:r>
              <a:rPr lang="zh-CN" altLang="en-US" sz="3000" b="1" smtClean="0">
                <a:solidFill>
                  <a:srgbClr val="0070C0"/>
                </a:solidFill>
              </a:rPr>
              <a:t>。</a:t>
            </a:r>
            <a:endParaRPr lang="zh-CN" altLang="zh-CN" sz="3000" b="1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zh-CN" altLang="zh-CN" sz="3000" b="1" smtClean="0">
                <a:solidFill>
                  <a:srgbClr val="0070C0"/>
                </a:solidFill>
              </a:rPr>
              <a:t>论帝王文治武功，赞今朝风流人物</a:t>
            </a:r>
            <a:r>
              <a:rPr lang="zh-CN" altLang="en-US" sz="3000" b="1" smtClean="0">
                <a:solidFill>
                  <a:srgbClr val="0070C0"/>
                </a:solidFill>
              </a:rPr>
              <a:t>。</a:t>
            </a:r>
            <a:endParaRPr lang="zh-CN" altLang="zh-CN" sz="3000" b="1" smtClean="0">
              <a:solidFill>
                <a:srgbClr val="0070C0"/>
              </a:solidFill>
            </a:endParaRPr>
          </a:p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2429563" y="1543021"/>
            <a:ext cx="7435169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sz="2800" smtClean="0"/>
              <a:t>       </a:t>
            </a:r>
            <a:r>
              <a:rPr lang="zh-CN" altLang="zh-CN" sz="2800" smtClean="0"/>
              <a:t>有</a:t>
            </a:r>
            <a:r>
              <a:rPr lang="zh-CN" altLang="zh-CN" sz="2800"/>
              <a:t>一首词，一经发表，立即引来人们争相传阅，使得国民党当局惊恐万分，坐卧不安。一批御用文人以“唱和”为名，大肆攻击，对其进行文化“围剿”</a:t>
            </a:r>
            <a:r>
              <a:rPr lang="zh-CN" altLang="zh-CN" sz="2800" smtClean="0"/>
              <a:t>。</a:t>
            </a:r>
            <a:r>
              <a:rPr lang="zh-CN" altLang="en-US" sz="2800" smtClean="0"/>
              <a:t>据说，</a:t>
            </a:r>
            <a:r>
              <a:rPr lang="zh-CN" altLang="zh-CN" sz="2800" smtClean="0"/>
              <a:t>国民党</a:t>
            </a:r>
            <a:r>
              <a:rPr lang="zh-CN" altLang="zh-CN" sz="2800"/>
              <a:t>甚至还发电全国征词，但无一可以与之匹敌，最终只得悻悻作罢。</a:t>
            </a:r>
            <a:endParaRPr lang="zh-CN" altLang="zh-CN" sz="280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800"/>
              <a:t> </a:t>
            </a:r>
            <a:r>
              <a:rPr lang="en-US" altLang="zh-CN" sz="2800" smtClean="0"/>
              <a:t>       </a:t>
            </a:r>
            <a:endParaRPr lang="en-US" altLang="zh-CN" sz="2800" smtClean="0"/>
          </a:p>
        </p:txBody>
      </p:sp>
      <p:sp>
        <p:nvSpPr>
          <p:cNvPr id="3" name="文本框 2"/>
          <p:cNvSpPr txBox="1"/>
          <p:nvPr/>
        </p:nvSpPr>
        <p:spPr>
          <a:xfrm>
            <a:off x="4017142" y="4234833"/>
            <a:ext cx="768995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3000" smtClean="0"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r>
              <a:rPr lang="zh-CN" altLang="zh-CN" sz="3000" smtClean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《</a:t>
            </a:r>
            <a:r>
              <a:rPr lang="zh-CN" altLang="zh-CN" sz="300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沁园春</a:t>
            </a:r>
            <a:r>
              <a:rPr lang="en-US" altLang="zh-CN" sz="300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</a:t>
            </a:r>
            <a:r>
              <a:rPr lang="zh-CN" altLang="zh-CN" sz="300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•</a:t>
            </a:r>
            <a:r>
              <a:rPr lang="en-US" altLang="zh-CN" sz="300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</a:t>
            </a:r>
            <a:r>
              <a:rPr lang="zh-CN" altLang="zh-CN" sz="3000" smtClean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雪</a:t>
            </a:r>
            <a:r>
              <a:rPr lang="en-US" altLang="zh-CN" sz="3000" smtClean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》</a:t>
            </a:r>
            <a:r>
              <a:rPr lang="zh-CN" altLang="en-US" sz="3000" smtClean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毛泽东</a:t>
            </a:r>
            <a:endParaRPr lang="zh-CN" altLang="en-US" sz="3000"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55687" y="1308100"/>
            <a:ext cx="10080625" cy="103505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1055688" y="1825625"/>
            <a:ext cx="10080625" cy="4351338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3000" smtClean="0"/>
              <a:t>2.</a:t>
            </a:r>
            <a:r>
              <a:rPr lang="zh-CN" altLang="en-US" sz="3000" smtClean="0"/>
              <a:t>思考：</a:t>
            </a:r>
            <a:r>
              <a:rPr lang="zh-CN" altLang="zh-CN" sz="3000" smtClean="0"/>
              <a:t>下阕评说</a:t>
            </a:r>
            <a:r>
              <a:rPr lang="zh-CN" altLang="zh-CN" sz="3000"/>
              <a:t>英雄帝王和赞美今朝风流人物</a:t>
            </a:r>
            <a:r>
              <a:rPr lang="zh-CN" altLang="zh-CN" sz="3000" smtClean="0"/>
              <a:t>，</a:t>
            </a:r>
            <a:r>
              <a:rPr lang="zh-CN" altLang="zh-CN" sz="3000" b="1" smtClean="0">
                <a:solidFill>
                  <a:srgbClr val="FF0000"/>
                </a:solidFill>
              </a:rPr>
              <a:t>与</a:t>
            </a:r>
            <a:r>
              <a:rPr lang="zh-CN" altLang="zh-CN" sz="3000" b="1">
                <a:solidFill>
                  <a:srgbClr val="FF0000"/>
                </a:solidFill>
              </a:rPr>
              <a:t>上阕写壮美雪景，有什么</a:t>
            </a:r>
            <a:r>
              <a:rPr lang="zh-CN" altLang="zh-CN" sz="3000" b="1" smtClean="0">
                <a:solidFill>
                  <a:srgbClr val="FF0000"/>
                </a:solidFill>
              </a:rPr>
              <a:t>关联</a:t>
            </a:r>
            <a:r>
              <a:rPr lang="zh-CN" altLang="zh-CN" sz="3000" smtClean="0"/>
              <a:t>？</a:t>
            </a:r>
            <a:endParaRPr lang="en-US" altLang="zh-CN" sz="3000" smtClean="0"/>
          </a:p>
          <a:p>
            <a:pPr marL="0" indent="0">
              <a:lnSpc>
                <a:spcPct val="150000"/>
              </a:lnSpc>
              <a:buNone/>
            </a:pPr>
            <a:endParaRPr lang="en-US" altLang="zh-CN" sz="3000" smtClean="0"/>
          </a:p>
          <a:p>
            <a:endParaRPr lang="zh-CN" altLang="zh-CN"/>
          </a:p>
        </p:txBody>
      </p:sp>
      <p:graphicFrame>
        <p:nvGraphicFramePr>
          <p:cNvPr id="2" name="图示 1"/>
          <p:cNvGraphicFramePr/>
          <p:nvPr/>
        </p:nvGraphicFramePr>
        <p:xfrm>
          <a:off x="2031999" y="2503915"/>
          <a:ext cx="8128000" cy="5418667"/>
        </p:xfrm>
        <a:graphic>
          <a:graphicData uri="http://schemas.openxmlformats.org/drawingml/2006/diagram">
            <dgm:relIds xmlns:dgm="http://schemas.openxmlformats.org/drawingml/2006/diagram" r:dm="rId2" r:lo="rId3" r:qs="rId4" r:cs="rId5"/>
          </a:graphicData>
        </a:graphic>
      </p:graphicFrame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55686" y="1130445"/>
            <a:ext cx="10080625" cy="1035050"/>
          </a:xfrm>
        </p:spPr>
        <p:txBody>
          <a:bodyPr>
            <a:normAutofit/>
          </a:bodyPr>
          <a:lstStyle/>
          <a:p>
            <a:pPr algn="l"/>
            <a:r>
              <a:rPr lang="en-US" altLang="zh-CN" sz="3000" smtClean="0"/>
              <a:t>3.</a:t>
            </a:r>
            <a:r>
              <a:rPr lang="zh-CN" altLang="en-US" sz="3000" smtClean="0"/>
              <a:t>探究：</a:t>
            </a:r>
            <a:endParaRPr lang="zh-CN" altLang="en-US" sz="300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1180984" y="2612036"/>
            <a:ext cx="9830027" cy="4351338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zh-CN" sz="3000" smtClean="0"/>
              <a:t>《沁园春•雪》</a:t>
            </a:r>
            <a:r>
              <a:rPr lang="zh-CN" altLang="zh-CN" sz="3000"/>
              <a:t>的发表</a:t>
            </a:r>
            <a:r>
              <a:rPr lang="zh-CN" altLang="zh-CN" sz="3000" smtClean="0"/>
              <a:t>，</a:t>
            </a:r>
            <a:r>
              <a:rPr lang="zh-CN" altLang="zh-CN" sz="3000" b="1" smtClean="0">
                <a:solidFill>
                  <a:srgbClr val="FF0000"/>
                </a:solidFill>
              </a:rPr>
              <a:t>为什么</a:t>
            </a:r>
            <a:r>
              <a:rPr lang="zh-CN" altLang="zh-CN" sz="3000"/>
              <a:t>会让</a:t>
            </a:r>
            <a:r>
              <a:rPr lang="zh-CN" altLang="zh-CN" sz="3000" smtClean="0"/>
              <a:t>国民党当局</a:t>
            </a:r>
            <a:r>
              <a:rPr lang="zh-CN" altLang="en-US" sz="3000" smtClean="0"/>
              <a:t>惴惴不安</a:t>
            </a:r>
            <a:r>
              <a:rPr lang="zh-CN" altLang="zh-CN" sz="3000" smtClean="0"/>
              <a:t>？</a:t>
            </a:r>
            <a:endParaRPr lang="zh-CN" altLang="zh-CN" sz="3000"/>
          </a:p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1305069" y="1950316"/>
            <a:ext cx="10080625" cy="4907684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altLang="zh-CN" sz="3000" smtClean="0"/>
              <a:t>        </a:t>
            </a:r>
            <a:r>
              <a:rPr lang="zh-CN" altLang="zh-CN" sz="3000" smtClean="0"/>
              <a:t>诗人</a:t>
            </a:r>
            <a:r>
              <a:rPr lang="zh-CN" altLang="zh-CN" sz="3000"/>
              <a:t>评论的“秦皇”“汉武”“唐宗”“宋祖”“成吉思汗”，是历代最富有代表性的，功绩卓著的</a:t>
            </a:r>
            <a:r>
              <a:rPr lang="zh-CN" altLang="zh-CN" sz="3000" smtClean="0"/>
              <a:t>帝</a:t>
            </a:r>
            <a:r>
              <a:rPr lang="zh-CN" altLang="en-US" sz="3000" smtClean="0"/>
              <a:t>王。</a:t>
            </a:r>
            <a:r>
              <a:rPr lang="zh-CN" altLang="zh-CN" sz="3000" smtClean="0"/>
              <a:t>“惜”</a:t>
            </a:r>
            <a:r>
              <a:rPr lang="zh-CN" altLang="zh-CN" sz="3000"/>
              <a:t>字定下了对这些</a:t>
            </a:r>
            <a:r>
              <a:rPr lang="zh-CN" altLang="zh-CN" sz="3000" smtClean="0"/>
              <a:t>帝王的</a:t>
            </a:r>
            <a:r>
              <a:rPr lang="zh-CN" altLang="zh-CN" sz="3000"/>
              <a:t>评论基调，饱含惋惜之情而又带有批判之意</a:t>
            </a:r>
            <a:r>
              <a:rPr lang="zh-CN" altLang="zh-CN" sz="3000" smtClean="0"/>
              <a:t>。</a:t>
            </a:r>
            <a:endParaRPr lang="en-US" altLang="zh-CN" sz="3000" smtClean="0"/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3000"/>
              <a:t> </a:t>
            </a:r>
            <a:r>
              <a:rPr lang="en-US" altLang="zh-CN" sz="3000" smtClean="0"/>
              <a:t>       </a:t>
            </a:r>
            <a:r>
              <a:rPr lang="zh-CN" altLang="zh-CN" sz="3000" smtClean="0"/>
              <a:t>“略输”</a:t>
            </a:r>
            <a:r>
              <a:rPr lang="zh-CN" altLang="zh-CN" sz="3000"/>
              <a:t>“稍逊”“只识”含蓄地批评他们长于武功而短于文治、才能不足。“俱往矣”他们都已成为过去。</a:t>
            </a:r>
            <a:r>
              <a:rPr lang="zh-CN" altLang="zh-CN" sz="3000" smtClean="0"/>
              <a:t>对</a:t>
            </a:r>
            <a:r>
              <a:rPr lang="zh-CN" altLang="en-US" sz="3000" smtClean="0"/>
              <a:t>这些</a:t>
            </a:r>
            <a:r>
              <a:rPr lang="zh-CN" altLang="zh-CN" sz="3000" smtClean="0"/>
              <a:t>帝王的</a:t>
            </a:r>
            <a:r>
              <a:rPr lang="zh-CN" altLang="zh-CN" sz="3000"/>
              <a:t>评论，蕴含着</a:t>
            </a:r>
            <a:r>
              <a:rPr lang="zh-CN" altLang="zh-CN" sz="3000" b="1">
                <a:solidFill>
                  <a:srgbClr val="FF0000"/>
                </a:solidFill>
              </a:rPr>
              <a:t>后来者居上的气概，以及超越历代</a:t>
            </a:r>
            <a:r>
              <a:rPr lang="zh-CN" altLang="zh-CN" sz="3000" b="1" smtClean="0">
                <a:solidFill>
                  <a:srgbClr val="FF0000"/>
                </a:solidFill>
              </a:rPr>
              <a:t>帝王的</a:t>
            </a:r>
            <a:r>
              <a:rPr lang="zh-CN" altLang="zh-CN" sz="3000" b="1">
                <a:solidFill>
                  <a:srgbClr val="FF0000"/>
                </a:solidFill>
              </a:rPr>
              <a:t>自信</a:t>
            </a:r>
            <a:r>
              <a:rPr lang="zh-CN" altLang="zh-CN" sz="3000"/>
              <a:t>。</a:t>
            </a:r>
            <a:endParaRPr lang="zh-CN" altLang="zh-CN" sz="3000"/>
          </a:p>
          <a:p>
            <a:pPr>
              <a:lnSpc>
                <a:spcPct val="100000"/>
              </a:lnSpc>
            </a:pPr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305069" y="917875"/>
            <a:ext cx="8361212" cy="1325563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3300" smtClean="0"/>
              <a:t>学生示例：</a:t>
            </a:r>
            <a:r>
              <a:rPr lang="zh-CN" altLang="en-US" sz="3000" smtClean="0">
                <a:solidFill>
                  <a:srgbClr val="FF0000"/>
                </a:solidFill>
              </a:rPr>
              <a:t>“惜秦</a:t>
            </a:r>
            <a:r>
              <a:rPr lang="zh-CN" altLang="en-US" sz="3000">
                <a:solidFill>
                  <a:srgbClr val="FF0000"/>
                </a:solidFill>
              </a:rPr>
              <a:t>皇汉</a:t>
            </a:r>
            <a:r>
              <a:rPr lang="zh-CN" altLang="en-US" sz="3000" smtClean="0">
                <a:solidFill>
                  <a:srgbClr val="FF0000"/>
                </a:solidFill>
              </a:rPr>
              <a:t>武，略输文采； 唐宗宋祖， 稍逊风骚。一代天骄，成吉思汗，只识弯弓射大雕。”</a:t>
            </a:r>
            <a:endParaRPr lang="zh-CN" altLang="en-US" sz="3000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918294" y="956820"/>
            <a:ext cx="8184630" cy="103505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1903303" y="1873900"/>
            <a:ext cx="818463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000" smtClean="0"/>
              <a:t>        </a:t>
            </a:r>
            <a:r>
              <a:rPr lang="zh-CN" altLang="zh-CN" smtClean="0"/>
              <a:t>“</a:t>
            </a:r>
            <a:r>
              <a:rPr lang="zh-CN" altLang="zh-CN"/>
              <a:t>数风流人物还看今朝”。抒发了“今朝”的风流人物定然不负历史使命，主宰江山、缔造历史</a:t>
            </a:r>
            <a:r>
              <a:rPr lang="zh-CN" altLang="zh-CN" smtClean="0"/>
              <a:t>，</a:t>
            </a:r>
            <a:r>
              <a:rPr lang="zh-CN" altLang="en-US" smtClean="0"/>
              <a:t>开</a:t>
            </a:r>
            <a:r>
              <a:rPr lang="zh-CN" altLang="zh-CN" smtClean="0"/>
              <a:t>创伟业。</a:t>
            </a:r>
            <a:r>
              <a:rPr lang="zh-CN" altLang="zh-CN"/>
              <a:t>表现了诗人</a:t>
            </a:r>
            <a:r>
              <a:rPr lang="zh-CN" altLang="zh-CN" b="1">
                <a:solidFill>
                  <a:srgbClr val="FF0000"/>
                </a:solidFill>
              </a:rPr>
              <a:t>坚定的自信和敢为天下先的伟大抱负</a:t>
            </a:r>
            <a:r>
              <a:rPr lang="zh-CN" altLang="zh-CN"/>
              <a:t>。</a:t>
            </a:r>
            <a:endParaRPr lang="zh-CN" altLang="zh-CN"/>
          </a:p>
          <a:p>
            <a:pPr marL="0" indent="0">
              <a:buNone/>
            </a:pPr>
            <a:endParaRPr lang="zh-CN" altLang="en-US" sz="3000"/>
          </a:p>
        </p:txBody>
      </p:sp>
      <p:sp>
        <p:nvSpPr>
          <p:cNvPr id="7" name="内容占位符 4"/>
          <p:cNvSpPr txBox="1"/>
          <p:nvPr/>
        </p:nvSpPr>
        <p:spPr>
          <a:xfrm>
            <a:off x="1948276" y="1873900"/>
            <a:ext cx="8169639" cy="15725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000" smtClean="0"/>
              <a:t>                     小结</a:t>
            </a:r>
            <a:r>
              <a:rPr lang="zh-CN" altLang="en-US" sz="3000"/>
              <a:t>：分析</a:t>
            </a:r>
            <a:r>
              <a:rPr lang="zh-CN" altLang="en-US" sz="3000" b="1">
                <a:solidFill>
                  <a:srgbClr val="FF0000"/>
                </a:solidFill>
              </a:rPr>
              <a:t>议论抒情</a:t>
            </a:r>
            <a:r>
              <a:rPr lang="zh-CN" altLang="en-US" sz="3000" b="1" smtClean="0">
                <a:solidFill>
                  <a:srgbClr val="FF0000"/>
                </a:solidFill>
              </a:rPr>
              <a:t>句</a:t>
            </a:r>
            <a:endParaRPr lang="en-US" altLang="zh-CN" sz="3000" b="1" smtClean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endParaRPr lang="zh-CN" altLang="en-US" sz="3000"/>
          </a:p>
        </p:txBody>
      </p:sp>
      <p:sp>
        <p:nvSpPr>
          <p:cNvPr id="6" name="内容占位符 4"/>
          <p:cNvSpPr txBox="1"/>
          <p:nvPr/>
        </p:nvSpPr>
        <p:spPr>
          <a:xfrm>
            <a:off x="1978258" y="2506662"/>
            <a:ext cx="818463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zh-CN" sz="3000"/>
              <a:t>《沁园春•雪》的发表，</a:t>
            </a:r>
            <a:r>
              <a:rPr lang="zh-CN" altLang="zh-CN" sz="3000" b="1">
                <a:solidFill>
                  <a:srgbClr val="FF0000"/>
                </a:solidFill>
              </a:rPr>
              <a:t>为什么</a:t>
            </a:r>
            <a:r>
              <a:rPr lang="zh-CN" altLang="zh-CN" sz="3000"/>
              <a:t>会让国民党当局</a:t>
            </a:r>
            <a:r>
              <a:rPr lang="zh-CN" altLang="en-US" sz="3000"/>
              <a:t>惴惴不安</a:t>
            </a:r>
            <a:r>
              <a:rPr lang="zh-CN" altLang="zh-CN" sz="3000"/>
              <a:t>？</a:t>
            </a:r>
            <a:endParaRPr lang="zh-CN" altLang="zh-CN" sz="3000"/>
          </a:p>
          <a:p>
            <a:pPr marL="0" indent="0">
              <a:buNone/>
            </a:pPr>
            <a:endParaRPr lang="en-US" altLang="zh-CN" smtClean="0"/>
          </a:p>
          <a:p>
            <a:pPr marL="0" indent="0">
              <a:buNone/>
            </a:pPr>
            <a:r>
              <a:rPr lang="en-US" altLang="zh-CN"/>
              <a:t> </a:t>
            </a:r>
            <a:r>
              <a:rPr lang="en-US" altLang="zh-CN" smtClean="0"/>
              <a:t>       </a:t>
            </a:r>
            <a:r>
              <a:rPr lang="zh-CN" altLang="zh-CN" smtClean="0"/>
              <a:t>尽管</a:t>
            </a:r>
            <a:r>
              <a:rPr lang="zh-CN" altLang="zh-CN"/>
              <a:t>重庆谈判</a:t>
            </a:r>
            <a:r>
              <a:rPr lang="zh-CN" altLang="zh-CN" smtClean="0"/>
              <a:t>国共</a:t>
            </a:r>
            <a:r>
              <a:rPr lang="zh-CN" altLang="en-US" smtClean="0"/>
              <a:t>两党</a:t>
            </a:r>
            <a:r>
              <a:rPr lang="zh-CN" altLang="zh-CN" smtClean="0"/>
              <a:t>签订</a:t>
            </a:r>
            <a:r>
              <a:rPr lang="zh-CN" altLang="en-US" smtClean="0"/>
              <a:t>了</a:t>
            </a:r>
            <a:r>
              <a:rPr lang="zh-CN" altLang="zh-CN" smtClean="0"/>
              <a:t>和平</a:t>
            </a:r>
            <a:r>
              <a:rPr lang="zh-CN" altLang="zh-CN"/>
              <a:t>协定，</a:t>
            </a:r>
            <a:r>
              <a:rPr lang="zh-CN" altLang="zh-CN" smtClean="0"/>
              <a:t>但</a:t>
            </a:r>
            <a:r>
              <a:rPr lang="zh-CN" altLang="en-US" smtClean="0"/>
              <a:t>国民党政要</a:t>
            </a:r>
            <a:r>
              <a:rPr lang="zh-CN" altLang="zh-CN" smtClean="0"/>
              <a:t>一向</a:t>
            </a:r>
            <a:r>
              <a:rPr lang="zh-CN" altLang="zh-CN"/>
              <a:t>独裁，以统治者自居</a:t>
            </a:r>
            <a:r>
              <a:rPr lang="zh-CN" altLang="zh-CN" smtClean="0"/>
              <a:t>，</a:t>
            </a:r>
            <a:r>
              <a:rPr lang="zh-CN" altLang="en-US" smtClean="0"/>
              <a:t>而这首词中毛主席</a:t>
            </a:r>
            <a:r>
              <a:rPr lang="zh-CN" altLang="zh-CN" smtClean="0"/>
              <a:t>流露出</a:t>
            </a:r>
            <a:r>
              <a:rPr lang="zh-CN" altLang="zh-CN"/>
              <a:t>的</a:t>
            </a:r>
            <a:r>
              <a:rPr lang="zh-CN" altLang="zh-CN" b="1">
                <a:solidFill>
                  <a:srgbClr val="0070C0"/>
                </a:solidFill>
              </a:rPr>
              <a:t>超越历代帝王，主宰江山、开创伟业的自信和抱负</a:t>
            </a:r>
            <a:r>
              <a:rPr lang="zh-CN" altLang="zh-CN"/>
              <a:t>，</a:t>
            </a:r>
            <a:r>
              <a:rPr lang="zh-CN" altLang="zh-CN" smtClean="0"/>
              <a:t>让</a:t>
            </a:r>
            <a:r>
              <a:rPr lang="zh-CN" altLang="en-US" smtClean="0"/>
              <a:t>他们深感害怕</a:t>
            </a:r>
            <a:r>
              <a:rPr lang="zh-CN" altLang="zh-CN" smtClean="0"/>
              <a:t>。</a:t>
            </a:r>
            <a:endParaRPr lang="en-US" altLang="zh-CN" smtClean="0"/>
          </a:p>
          <a:p>
            <a:pPr marL="0" indent="0">
              <a:buNone/>
            </a:pPr>
            <a:r>
              <a:rPr lang="en-US" altLang="zh-CN" smtClean="0"/>
              <a:t>       </a:t>
            </a:r>
            <a:endParaRPr lang="zh-CN" altLang="zh-CN" sz="3000"/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55688" y="728663"/>
            <a:ext cx="10080625" cy="1035050"/>
          </a:xfrm>
        </p:spPr>
        <p:txBody>
          <a:bodyPr>
            <a:normAutofit/>
          </a:bodyPr>
          <a:lstStyle/>
          <a:p>
            <a:pPr algn="l"/>
            <a:r>
              <a:rPr lang="en-US" altLang="zh-CN" sz="3000" smtClean="0"/>
              <a:t>4.</a:t>
            </a:r>
            <a:r>
              <a:rPr lang="zh-CN" altLang="en-US" sz="3000" smtClean="0"/>
              <a:t>解密“今朝”</a:t>
            </a:r>
            <a:endParaRPr lang="zh-CN" altLang="en-US" sz="300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1055688" y="1603952"/>
            <a:ext cx="10080625" cy="4351338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smtClean="0"/>
              <a:t>        </a:t>
            </a:r>
            <a:r>
              <a:rPr lang="zh-CN" altLang="zh-CN" smtClean="0"/>
              <a:t>历来</a:t>
            </a:r>
            <a:r>
              <a:rPr lang="zh-CN" altLang="zh-CN"/>
              <a:t>对</a:t>
            </a:r>
            <a:r>
              <a:rPr lang="zh-CN" altLang="zh-CN" b="1">
                <a:solidFill>
                  <a:srgbClr val="FF0000"/>
                </a:solidFill>
              </a:rPr>
              <a:t>“今朝”的“风流人物”到底指谁</a:t>
            </a:r>
            <a:r>
              <a:rPr lang="zh-CN" altLang="zh-CN"/>
              <a:t>，看法不一，请结合词的写作背景，谈谈你的理解。 </a:t>
            </a:r>
            <a:endParaRPr lang="zh-CN" altLang="zh-CN"/>
          </a:p>
          <a:p>
            <a:endParaRPr lang="zh-CN" altLang="en-US"/>
          </a:p>
        </p:txBody>
      </p:sp>
      <p:sp>
        <p:nvSpPr>
          <p:cNvPr id="6" name="内容占位符 4"/>
          <p:cNvSpPr txBox="1"/>
          <p:nvPr/>
        </p:nvSpPr>
        <p:spPr>
          <a:xfrm>
            <a:off x="1055688" y="3081012"/>
            <a:ext cx="100806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altLang="zh-CN" sz="2600" smtClean="0">
                <a:solidFill>
                  <a:srgbClr val="0070C0"/>
                </a:solidFill>
              </a:rPr>
              <a:t>【</a:t>
            </a:r>
            <a:r>
              <a:rPr lang="zh-CN" altLang="en-US" sz="2600" smtClean="0">
                <a:solidFill>
                  <a:srgbClr val="0070C0"/>
                </a:solidFill>
              </a:rPr>
              <a:t>写</a:t>
            </a:r>
            <a:r>
              <a:rPr lang="zh-CN" altLang="zh-CN" sz="2600" smtClean="0">
                <a:solidFill>
                  <a:srgbClr val="0070C0"/>
                </a:solidFill>
              </a:rPr>
              <a:t>作背景</a:t>
            </a:r>
            <a:r>
              <a:rPr lang="en-US" altLang="zh-CN" sz="2600" smtClean="0">
                <a:solidFill>
                  <a:srgbClr val="0070C0"/>
                </a:solidFill>
              </a:rPr>
              <a:t>】</a:t>
            </a:r>
            <a:r>
              <a:rPr lang="zh-CN" altLang="zh-CN" sz="2600" smtClean="0">
                <a:solidFill>
                  <a:srgbClr val="0070C0"/>
                </a:solidFill>
              </a:rPr>
              <a:t>《</a:t>
            </a:r>
            <a:r>
              <a:rPr lang="zh-CN" altLang="zh-CN" sz="2600">
                <a:solidFill>
                  <a:srgbClr val="0070C0"/>
                </a:solidFill>
              </a:rPr>
              <a:t>沁园春</a:t>
            </a:r>
            <a:r>
              <a:rPr lang="en-US" altLang="zh-CN" sz="2600">
                <a:solidFill>
                  <a:srgbClr val="0070C0"/>
                </a:solidFill>
              </a:rPr>
              <a:t>·</a:t>
            </a:r>
            <a:r>
              <a:rPr lang="zh-CN" altLang="zh-CN" sz="2600">
                <a:solidFill>
                  <a:srgbClr val="0070C0"/>
                </a:solidFill>
              </a:rPr>
              <a:t>雪》写于</a:t>
            </a:r>
            <a:r>
              <a:rPr lang="en-US" altLang="zh-CN" sz="2600">
                <a:solidFill>
                  <a:srgbClr val="0070C0"/>
                </a:solidFill>
              </a:rPr>
              <a:t>1936</a:t>
            </a:r>
            <a:r>
              <a:rPr lang="zh-CN" altLang="zh-CN" sz="2600">
                <a:solidFill>
                  <a:srgbClr val="0070C0"/>
                </a:solidFill>
              </a:rPr>
              <a:t>年</a:t>
            </a:r>
            <a:r>
              <a:rPr lang="en-US" altLang="zh-CN" sz="2600">
                <a:solidFill>
                  <a:srgbClr val="0070C0"/>
                </a:solidFill>
              </a:rPr>
              <a:t>2</a:t>
            </a:r>
            <a:r>
              <a:rPr lang="zh-CN" altLang="zh-CN" sz="2600">
                <a:solidFill>
                  <a:srgbClr val="0070C0"/>
                </a:solidFill>
              </a:rPr>
              <a:t>月。遵义会议确立了毛泽东同志在全党的领导地位，毛泽东同志率领长征部队胜利到达陕北之后，领导全党展开了反抗日本帝国主义的伟大斗争。在陕北清涧县，毛泽东同志曾于一场大雪之后攀登到海拔千米、白雪覆盖的塬上视察地形。他面对茫茫原野、苍茫大地，胸中豪情激荡，写下了这首词。</a:t>
            </a:r>
            <a:endParaRPr lang="zh-CN" altLang="zh-CN" sz="2600">
              <a:solidFill>
                <a:srgbClr val="0070C0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09665" y="1527956"/>
            <a:ext cx="7929797" cy="1035050"/>
          </a:xfrm>
        </p:spPr>
        <p:txBody>
          <a:bodyPr>
            <a:normAutofit/>
          </a:bodyPr>
          <a:lstStyle/>
          <a:p>
            <a:pPr algn="l"/>
            <a:r>
              <a:rPr lang="zh-CN" altLang="en-US" sz="3000" smtClean="0"/>
              <a:t>学生示例</a:t>
            </a:r>
            <a:r>
              <a:rPr lang="zh-CN" altLang="zh-CN" sz="3000" smtClean="0"/>
              <a:t>：</a:t>
            </a:r>
            <a:br>
              <a:rPr lang="zh-CN" altLang="zh-CN" sz="3000"/>
            </a:br>
            <a:endParaRPr lang="zh-CN" altLang="en-US" sz="300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509664" y="2323163"/>
            <a:ext cx="7929797" cy="1552158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zh-CN" smtClean="0"/>
              <a:t>（</a:t>
            </a:r>
            <a:r>
              <a:rPr lang="en-US" altLang="zh-CN"/>
              <a:t>1</a:t>
            </a:r>
            <a:r>
              <a:rPr lang="zh-CN" altLang="zh-CN"/>
              <a:t>）</a:t>
            </a:r>
            <a:r>
              <a:rPr lang="zh-CN" altLang="zh-CN" b="1">
                <a:solidFill>
                  <a:srgbClr val="0070C0"/>
                </a:solidFill>
              </a:rPr>
              <a:t>诗人自指 </a:t>
            </a:r>
            <a:endParaRPr lang="zh-CN" altLang="zh-CN" b="1">
              <a:solidFill>
                <a:srgbClr val="0070C0"/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mtClean="0"/>
              <a:t>  </a:t>
            </a:r>
            <a:endParaRPr lang="zh-CN" altLang="en-US" sz="2600"/>
          </a:p>
        </p:txBody>
      </p:sp>
      <p:sp>
        <p:nvSpPr>
          <p:cNvPr id="7" name="内容占位符 4"/>
          <p:cNvSpPr txBox="1"/>
          <p:nvPr/>
        </p:nvSpPr>
        <p:spPr>
          <a:xfrm>
            <a:off x="509664" y="3358213"/>
            <a:ext cx="8124670" cy="11677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mtClean="0"/>
              <a:t>（</a:t>
            </a:r>
            <a:r>
              <a:rPr lang="en-US" altLang="zh-CN" smtClean="0"/>
              <a:t>2</a:t>
            </a:r>
            <a:r>
              <a:rPr lang="zh-CN" altLang="zh-CN" smtClean="0"/>
              <a:t>）领导人民群众斗争的</a:t>
            </a:r>
            <a:r>
              <a:rPr lang="zh-CN" altLang="zh-CN" b="1" smtClean="0">
                <a:solidFill>
                  <a:srgbClr val="0070C0"/>
                </a:solidFill>
              </a:rPr>
              <a:t>无产阶级革命家</a:t>
            </a:r>
            <a:endParaRPr lang="en-US" altLang="zh-CN" b="1" smtClean="0">
              <a:solidFill>
                <a:srgbClr val="0070C0"/>
              </a:solidFill>
            </a:endParaRPr>
          </a:p>
        </p:txBody>
      </p:sp>
      <p:sp>
        <p:nvSpPr>
          <p:cNvPr id="8" name="内容占位符 4"/>
          <p:cNvSpPr txBox="1"/>
          <p:nvPr/>
        </p:nvSpPr>
        <p:spPr>
          <a:xfrm>
            <a:off x="509664" y="4393263"/>
            <a:ext cx="8124670" cy="49670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mtClean="0"/>
              <a:t>（</a:t>
            </a:r>
            <a:r>
              <a:rPr lang="en-US" altLang="zh-CN" smtClean="0"/>
              <a:t>3</a:t>
            </a:r>
            <a:r>
              <a:rPr lang="zh-CN" altLang="zh-CN" smtClean="0"/>
              <a:t>）</a:t>
            </a:r>
            <a:r>
              <a:rPr lang="zh-CN" altLang="zh-CN" b="1" smtClean="0">
                <a:solidFill>
                  <a:srgbClr val="0070C0"/>
                </a:solidFill>
              </a:rPr>
              <a:t>人民群众、无产阶级</a:t>
            </a:r>
            <a:endParaRPr lang="zh-CN" altLang="zh-CN" b="1" smtClean="0">
              <a:solidFill>
                <a:srgbClr val="0070C0"/>
              </a:solidFill>
            </a:endParaRPr>
          </a:p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mtClean="0"/>
              <a:t>    </a:t>
            </a:r>
            <a:endParaRPr lang="zh-CN" altLang="zh-CN" smtClean="0"/>
          </a:p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154241" y="5099094"/>
            <a:ext cx="664064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600">
                <a:latin typeface="华文楷体" panose="02010600040101010101" pitchFamily="2" charset="-122"/>
                <a:ea typeface="华文楷体" panose="02010600040101010101" pitchFamily="2" charset="-122"/>
              </a:rPr>
              <a:t>“末三句，是指无产阶级</a:t>
            </a:r>
            <a:r>
              <a:rPr lang="zh-CN" altLang="en-US" sz="260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r>
              <a:rPr lang="zh-CN" altLang="zh-CN" sz="2600"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en-US" sz="2600">
                <a:latin typeface="华文楷体" panose="02010600040101010101" pitchFamily="2" charset="-122"/>
                <a:ea typeface="华文楷体" panose="02010600040101010101" pitchFamily="2" charset="-122"/>
              </a:rPr>
              <a:t> （毛泽东自注）</a:t>
            </a:r>
            <a:endParaRPr lang="zh-CN" altLang="zh-CN" sz="26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26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2625180" y="1114907"/>
            <a:ext cx="10080625" cy="513576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zh-CN" altLang="zh-CN"/>
          </a:p>
          <a:p>
            <a:pPr marL="0" indent="0">
              <a:lnSpc>
                <a:spcPct val="150000"/>
              </a:lnSpc>
              <a:buNone/>
            </a:pPr>
            <a:endParaRPr lang="en-US" altLang="zh-CN" sz="3000" smtClean="0"/>
          </a:p>
        </p:txBody>
      </p:sp>
      <p:sp>
        <p:nvSpPr>
          <p:cNvPr id="3" name="文本框 2"/>
          <p:cNvSpPr txBox="1"/>
          <p:nvPr/>
        </p:nvSpPr>
        <p:spPr>
          <a:xfrm>
            <a:off x="2315962" y="1515016"/>
            <a:ext cx="1799770" cy="800219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endParaRPr lang="en-US" altLang="zh-CN" sz="8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名家</a:t>
            </a:r>
            <a:r>
              <a:rPr lang="zh-CN" altLang="zh-CN" sz="3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朗</a:t>
            </a:r>
            <a:r>
              <a:rPr lang="zh-CN" altLang="en-US" sz="3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诵</a:t>
            </a:r>
            <a:endParaRPr lang="en-US" altLang="zh-CN" sz="300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800"/>
          </a:p>
        </p:txBody>
      </p:sp>
      <p:sp>
        <p:nvSpPr>
          <p:cNvPr id="4" name="文本框 3"/>
          <p:cNvSpPr txBox="1"/>
          <p:nvPr/>
        </p:nvSpPr>
        <p:spPr>
          <a:xfrm>
            <a:off x="8718176" y="1391905"/>
            <a:ext cx="1454291" cy="52322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smtClean="0"/>
              <a:t>    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资料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49708" y="5772464"/>
            <a:ext cx="5231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《沁园春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•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雪</a:t>
            </a:r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l="30124" t="36277" r="29672" b="26108"/>
          <a:stretch>
            <a:fillRect/>
          </a:stretch>
        </p:blipFill>
        <p:spPr>
          <a:xfrm>
            <a:off x="2052086" y="1346935"/>
            <a:ext cx="8229600" cy="4408984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5363" y="671208"/>
            <a:ext cx="10515600" cy="132556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smtClean="0"/>
              <a:t>沁园春</a:t>
            </a:r>
            <a:r>
              <a:rPr lang="en-US" altLang="zh-CN" sz="2800"/>
              <a:t>•</a:t>
            </a:r>
            <a:r>
              <a:rPr lang="zh-CN" altLang="en-US" sz="2800" smtClean="0"/>
              <a:t>雪</a:t>
            </a:r>
            <a:r>
              <a:rPr lang="en-US" altLang="zh-CN"/>
              <a:t> </a:t>
            </a:r>
            <a:r>
              <a:rPr lang="en-US" altLang="zh-CN" smtClean="0"/>
              <a:t>      </a:t>
            </a:r>
            <a:br>
              <a:rPr lang="en-US" altLang="zh-CN" smtClean="0"/>
            </a:br>
            <a:r>
              <a:rPr lang="zh-CN" altLang="en-US" sz="2600" smtClean="0"/>
              <a:t>毛泽东</a:t>
            </a:r>
            <a:endParaRPr lang="zh-CN" altLang="en-US" sz="26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79391" y="1996771"/>
            <a:ext cx="10515600" cy="4351338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sz="2600" b="1"/>
              <a:t>北国风光，千里冰封，万里雪飘。</a:t>
            </a:r>
            <a:endParaRPr lang="zh-CN" altLang="en-US" sz="2600" b="1"/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600" b="1"/>
              <a:t>望长城内外，惟余莽莽；大河上下，顿失滔滔。</a:t>
            </a:r>
            <a:endParaRPr lang="zh-CN" altLang="en-US" sz="2600" b="1"/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600" b="1"/>
              <a:t>山舞银蛇，原驰蜡象，欲与天公试比高。</a:t>
            </a:r>
            <a:endParaRPr lang="zh-CN" altLang="en-US" sz="2600" b="1"/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600" b="1"/>
              <a:t>须晴日，看红装素裹，分外妖娆。</a:t>
            </a:r>
            <a:endParaRPr lang="zh-CN" altLang="en-US" sz="2600" b="1"/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600" b="1"/>
              <a:t>江山如此多娇，引无数英雄竞折腰。</a:t>
            </a:r>
            <a:endParaRPr lang="zh-CN" altLang="en-US" sz="2600" b="1"/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600" b="1"/>
              <a:t>惜秦皇汉武，略输文采；唐宗宋祖，稍逊风骚。</a:t>
            </a:r>
            <a:endParaRPr lang="zh-CN" altLang="en-US" sz="2600" b="1"/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600" b="1"/>
              <a:t>一代天骄，成吉思汗，只识弯弓射大雕。</a:t>
            </a:r>
            <a:endParaRPr lang="zh-CN" altLang="en-US" sz="2600" b="1"/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600" b="1" smtClean="0"/>
              <a:t>俱</a:t>
            </a:r>
            <a:r>
              <a:rPr lang="zh-CN" altLang="en-US" sz="2600" b="1"/>
              <a:t>往矣，数风流人物，还看今朝。</a:t>
            </a:r>
            <a:endParaRPr lang="zh-CN" altLang="en-US" sz="2600" b="1"/>
          </a:p>
          <a:p>
            <a:pPr marL="0" indent="0">
              <a:buNone/>
            </a:pPr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2625180" y="1114907"/>
            <a:ext cx="10080625" cy="513576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zh-CN" altLang="zh-CN"/>
          </a:p>
          <a:p>
            <a:pPr marL="0" indent="0">
              <a:lnSpc>
                <a:spcPct val="150000"/>
              </a:lnSpc>
              <a:buNone/>
            </a:pPr>
            <a:endParaRPr lang="en-US" altLang="zh-CN" sz="3000" smtClean="0"/>
          </a:p>
        </p:txBody>
      </p:sp>
      <p:sp>
        <p:nvSpPr>
          <p:cNvPr id="3" name="文本框 2"/>
          <p:cNvSpPr txBox="1"/>
          <p:nvPr/>
        </p:nvSpPr>
        <p:spPr>
          <a:xfrm>
            <a:off x="2315962" y="1515016"/>
            <a:ext cx="1799770" cy="800219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endParaRPr lang="en-US" altLang="zh-CN" sz="8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名家</a:t>
            </a:r>
            <a:r>
              <a:rPr lang="zh-CN" altLang="zh-CN" sz="3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朗</a:t>
            </a:r>
            <a:r>
              <a:rPr lang="zh-CN" altLang="en-US" sz="3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诵</a:t>
            </a:r>
            <a:endParaRPr lang="en-US" altLang="zh-CN" sz="300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800"/>
          </a:p>
        </p:txBody>
      </p:sp>
      <p:sp>
        <p:nvSpPr>
          <p:cNvPr id="4" name="文本框 3"/>
          <p:cNvSpPr txBox="1"/>
          <p:nvPr/>
        </p:nvSpPr>
        <p:spPr>
          <a:xfrm>
            <a:off x="8718176" y="1391905"/>
            <a:ext cx="1454291" cy="52322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smtClean="0"/>
              <a:t>    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资料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49708" y="5772464"/>
            <a:ext cx="5231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《沁园春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•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雪</a:t>
            </a:r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l="30124" t="36277" r="29672" b="26108"/>
          <a:stretch>
            <a:fillRect/>
          </a:stretch>
        </p:blipFill>
        <p:spPr>
          <a:xfrm>
            <a:off x="2052086" y="1346935"/>
            <a:ext cx="8229600" cy="4408984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1235797" y="1964170"/>
            <a:ext cx="10080625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zh-CN" sz="3000"/>
              <a:t>惊天之问——</a:t>
            </a:r>
            <a:r>
              <a:rPr lang="zh-CN" altLang="zh-CN" sz="3000" b="1">
                <a:solidFill>
                  <a:srgbClr val="0070C0"/>
                </a:solidFill>
              </a:rPr>
              <a:t>问苍茫大地，谁主沉浮</a:t>
            </a:r>
            <a:r>
              <a:rPr lang="zh-CN" altLang="zh-CN" sz="3000" smtClean="0"/>
              <a:t>？</a:t>
            </a:r>
            <a:r>
              <a:rPr lang="zh-CN" altLang="en-US" sz="3000"/>
              <a:t>（</a:t>
            </a:r>
            <a:r>
              <a:rPr lang="en-US" altLang="zh-CN" sz="3000"/>
              <a:t>《</a:t>
            </a:r>
            <a:r>
              <a:rPr lang="zh-CN" altLang="zh-CN" sz="3000"/>
              <a:t>沁园春•长沙</a:t>
            </a:r>
            <a:r>
              <a:rPr lang="en-US" altLang="zh-CN" sz="3000"/>
              <a:t>》</a:t>
            </a:r>
            <a:r>
              <a:rPr lang="zh-CN" altLang="en-US" sz="3000"/>
              <a:t>）</a:t>
            </a:r>
            <a:endParaRPr lang="en-US" altLang="zh-CN" sz="3000"/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sz="3000" smtClean="0"/>
              <a:t>动</a:t>
            </a:r>
            <a:r>
              <a:rPr lang="zh-CN" altLang="zh-CN" sz="3000"/>
              <a:t>地之答——</a:t>
            </a:r>
            <a:r>
              <a:rPr lang="zh-CN" altLang="zh-CN" sz="3000" b="1">
                <a:solidFill>
                  <a:srgbClr val="0070C0"/>
                </a:solidFill>
              </a:rPr>
              <a:t>数风流人物还看今朝</a:t>
            </a:r>
            <a:r>
              <a:rPr lang="zh-CN" altLang="en-US" sz="3000"/>
              <a:t>。（</a:t>
            </a:r>
            <a:r>
              <a:rPr lang="en-US" altLang="zh-CN" sz="3000"/>
              <a:t>《</a:t>
            </a:r>
            <a:r>
              <a:rPr lang="zh-CN" altLang="zh-CN" sz="3000"/>
              <a:t>沁园春•</a:t>
            </a:r>
            <a:r>
              <a:rPr lang="zh-CN" altLang="en-US" sz="3000"/>
              <a:t>雪</a:t>
            </a:r>
            <a:r>
              <a:rPr lang="en-US" altLang="zh-CN" sz="3000"/>
              <a:t>》</a:t>
            </a:r>
            <a:r>
              <a:rPr lang="zh-CN" altLang="en-US" sz="3000"/>
              <a:t>）</a:t>
            </a:r>
            <a:endParaRPr lang="en-US" altLang="zh-CN" sz="300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3000"/>
              <a:t>        </a:t>
            </a:r>
            <a:r>
              <a:rPr lang="zh-CN" altLang="zh-CN" sz="3000" smtClean="0"/>
              <a:t>用</a:t>
            </a:r>
            <a:r>
              <a:rPr lang="zh-CN" altLang="zh-CN" sz="3000"/>
              <a:t>本课所学的方法</a:t>
            </a:r>
            <a:r>
              <a:rPr lang="zh-CN" altLang="zh-CN" sz="3000" smtClean="0"/>
              <a:t>，</a:t>
            </a:r>
            <a:r>
              <a:rPr lang="zh-CN" altLang="en-US" sz="3000" smtClean="0"/>
              <a:t>解读</a:t>
            </a:r>
            <a:r>
              <a:rPr lang="zh-CN" altLang="zh-CN" sz="3000" smtClean="0"/>
              <a:t>毛泽东</a:t>
            </a:r>
            <a:r>
              <a:rPr lang="zh-CN" altLang="zh-CN" sz="3000"/>
              <a:t>《沁园春•长沙》的</a:t>
            </a:r>
            <a:r>
              <a:rPr lang="zh-CN" altLang="zh-CN" sz="3000" b="1">
                <a:solidFill>
                  <a:srgbClr val="FF0000"/>
                </a:solidFill>
              </a:rPr>
              <a:t>意象和情感</a:t>
            </a:r>
            <a:r>
              <a:rPr lang="zh-CN" altLang="zh-CN" sz="3000"/>
              <a:t>。</a:t>
            </a:r>
            <a:endParaRPr lang="zh-CN" altLang="en-US" sz="3000"/>
          </a:p>
        </p:txBody>
      </p:sp>
      <p:sp>
        <p:nvSpPr>
          <p:cNvPr id="6" name="标题 3"/>
          <p:cNvSpPr>
            <a:spLocks noGrp="1"/>
          </p:cNvSpPr>
          <p:nvPr>
            <p:ph type="title"/>
          </p:nvPr>
        </p:nvSpPr>
        <p:spPr>
          <a:xfrm>
            <a:off x="1235797" y="1049054"/>
            <a:ext cx="7833252" cy="1035050"/>
          </a:xfrm>
        </p:spPr>
        <p:txBody>
          <a:bodyPr>
            <a:normAutofit/>
          </a:bodyPr>
          <a:lstStyle/>
          <a:p>
            <a:pPr algn="l"/>
            <a:r>
              <a:rPr lang="zh-CN" altLang="en-US" sz="3000" smtClean="0"/>
              <a:t>五、总结方法，学以致用</a:t>
            </a:r>
            <a:endParaRPr lang="zh-CN" altLang="en-US" sz="3000"/>
          </a:p>
        </p:txBody>
      </p:sp>
      <p:pic>
        <p:nvPicPr>
          <p:cNvPr id="7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836400" y="12052300"/>
            <a:ext cx="342900" cy="241300"/>
          </a:xfrm>
          <a:prstGeom prst="cube">
            <a:avLst/>
          </a:prstGeom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81910" y="1181099"/>
            <a:ext cx="8170888" cy="1325563"/>
          </a:xfrm>
        </p:spPr>
        <p:txBody>
          <a:bodyPr/>
          <a:lstStyle/>
          <a:p>
            <a:r>
              <a:rPr lang="zh-CN" altLang="en-US" smtClean="0"/>
              <a:t>发表背景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824349" y="4282221"/>
            <a:ext cx="610099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探究：</a:t>
            </a:r>
            <a:r>
              <a:rPr lang="zh-CN" altLang="zh-CN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它为什么能引起这么大的</a:t>
            </a:r>
            <a:r>
              <a:rPr lang="zh-CN" altLang="zh-CN" sz="28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轰动</a:t>
            </a:r>
            <a:r>
              <a:rPr lang="zh-CN" altLang="en-US" sz="28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？</a:t>
            </a:r>
            <a:endParaRPr lang="zh-CN" altLang="en-US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/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1849366" y="2473110"/>
            <a:ext cx="810343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mtClean="0"/>
              <a:t>        抗战</a:t>
            </a:r>
            <a:r>
              <a:rPr lang="zh-CN" altLang="en-US"/>
              <a:t>胜利后，毛泽东主席应邀亲赴重庆与国民党谈判</a:t>
            </a:r>
            <a:r>
              <a:rPr lang="zh-CN" altLang="en-US" smtClean="0"/>
              <a:t>，</a:t>
            </a:r>
            <a:r>
              <a:rPr lang="zh-CN" altLang="zh-CN"/>
              <a:t>期间以旧作《沁园春·雪》赠友人</a:t>
            </a:r>
            <a:r>
              <a:rPr lang="zh-CN" altLang="zh-CN" smtClean="0"/>
              <a:t>。</a:t>
            </a:r>
            <a:r>
              <a:rPr lang="en-US" altLang="zh-CN" smtClean="0"/>
              <a:t>1945</a:t>
            </a:r>
            <a:r>
              <a:rPr lang="zh-CN" altLang="en-US" smtClean="0"/>
              <a:t>年</a:t>
            </a:r>
            <a:r>
              <a:rPr lang="en-US" altLang="zh-CN" smtClean="0"/>
              <a:t>11</a:t>
            </a:r>
            <a:r>
              <a:rPr lang="zh-CN" altLang="en-US" smtClean="0"/>
              <a:t>月，</a:t>
            </a:r>
            <a:r>
              <a:rPr lang="en-US" altLang="zh-CN" smtClean="0"/>
              <a:t>《</a:t>
            </a:r>
            <a:r>
              <a:rPr lang="zh-CN" altLang="en-US"/>
              <a:t>新民报</a:t>
            </a:r>
            <a:r>
              <a:rPr lang="en-US" altLang="zh-CN" smtClean="0"/>
              <a:t>》</a:t>
            </a:r>
            <a:r>
              <a:rPr lang="zh-CN" altLang="en-US" smtClean="0"/>
              <a:t>率先发表</a:t>
            </a:r>
            <a:r>
              <a:rPr lang="zh-CN" altLang="zh-CN" smtClean="0"/>
              <a:t>《沁园春·雪》</a:t>
            </a:r>
            <a:r>
              <a:rPr lang="zh-CN" altLang="en-US" smtClean="0"/>
              <a:t>。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1084284" y="1881584"/>
            <a:ext cx="10080625" cy="4351338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3200" smtClean="0"/>
              <a:t>            </a:t>
            </a:r>
            <a:endParaRPr lang="en-US" altLang="zh-CN" sz="3200" smtClean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3200"/>
              <a:t> </a:t>
            </a:r>
            <a:r>
              <a:rPr lang="en-US" altLang="zh-CN" sz="3200" smtClean="0"/>
              <a:t>                 </a:t>
            </a:r>
            <a:r>
              <a:rPr lang="zh-CN" altLang="zh-CN" sz="3200" smtClean="0"/>
              <a:t>《沁园春</a:t>
            </a:r>
            <a:r>
              <a:rPr lang="en-US" altLang="zh-CN" sz="3200" smtClean="0"/>
              <a:t> </a:t>
            </a:r>
            <a:r>
              <a:rPr lang="zh-CN" altLang="zh-CN" sz="3200" smtClean="0"/>
              <a:t>•</a:t>
            </a:r>
            <a:r>
              <a:rPr lang="en-US" altLang="zh-CN" sz="3200" smtClean="0"/>
              <a:t> </a:t>
            </a:r>
            <a:r>
              <a:rPr lang="zh-CN" altLang="zh-CN" sz="3200" smtClean="0"/>
              <a:t>雪》</a:t>
            </a:r>
            <a:r>
              <a:rPr lang="zh-CN" altLang="en-US" sz="3200" smtClean="0"/>
              <a:t>的感情基调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2993364" y="4172919"/>
            <a:ext cx="69523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激昂</a:t>
            </a:r>
            <a:r>
              <a:rPr lang="zh-CN" altLang="zh-CN" sz="28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雄壮</a:t>
            </a:r>
            <a:r>
              <a:rPr lang="en-US" altLang="zh-CN" sz="28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  <a:r>
              <a:rPr lang="zh-CN" altLang="zh-CN" sz="28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欢快奔放</a:t>
            </a:r>
            <a:r>
              <a:rPr lang="en-US" altLang="zh-CN" sz="28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  <a:r>
              <a:rPr lang="zh-CN" altLang="zh-CN" sz="28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激愤</a:t>
            </a:r>
            <a:r>
              <a:rPr lang="zh-CN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悲壮</a:t>
            </a:r>
            <a:endParaRPr lang="zh-CN" altLang="en-US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标题 3"/>
          <p:cNvSpPr>
            <a:spLocks noGrp="1"/>
          </p:cNvSpPr>
          <p:nvPr>
            <p:ph type="title"/>
          </p:nvPr>
        </p:nvSpPr>
        <p:spPr>
          <a:xfrm>
            <a:off x="615711" y="1172990"/>
            <a:ext cx="10080625" cy="1035050"/>
          </a:xfrm>
        </p:spPr>
        <p:txBody>
          <a:bodyPr>
            <a:normAutofit/>
          </a:bodyPr>
          <a:lstStyle/>
          <a:p>
            <a:pPr algn="l"/>
            <a:r>
              <a:rPr lang="zh-CN" altLang="en-US" sz="3000" smtClean="0"/>
              <a:t>一、朗读全词，整体感知</a:t>
            </a:r>
            <a:endParaRPr lang="zh-CN" altLang="zh-CN" sz="3000"/>
          </a:p>
        </p:txBody>
      </p:sp>
      <p:sp>
        <p:nvSpPr>
          <p:cNvPr id="12" name="矩形 11"/>
          <p:cNvSpPr/>
          <p:nvPr/>
        </p:nvSpPr>
        <p:spPr>
          <a:xfrm>
            <a:off x="2993364" y="4173625"/>
            <a:ext cx="1621747" cy="522514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55687" y="1071867"/>
            <a:ext cx="10080625" cy="1035050"/>
          </a:xfrm>
        </p:spPr>
        <p:txBody>
          <a:bodyPr>
            <a:normAutofit/>
          </a:bodyPr>
          <a:lstStyle/>
          <a:p>
            <a:pPr algn="l"/>
            <a:r>
              <a:rPr lang="zh-CN" altLang="en-US" sz="3000" smtClean="0"/>
              <a:t>二、</a:t>
            </a:r>
            <a:r>
              <a:rPr lang="zh-CN" altLang="zh-CN" sz="3000" smtClean="0"/>
              <a:t>赏析上阕，</a:t>
            </a:r>
            <a:r>
              <a:rPr lang="zh-CN" altLang="zh-CN" sz="3000"/>
              <a:t>情读雪景</a:t>
            </a:r>
            <a:endParaRPr lang="zh-CN" altLang="zh-CN" sz="300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1431112" y="2348140"/>
            <a:ext cx="10080625" cy="4351338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3000" smtClean="0"/>
              <a:t> </a:t>
            </a:r>
            <a:endParaRPr lang="zh-CN" altLang="zh-CN" sz="300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3000"/>
              <a:t> </a:t>
            </a:r>
            <a:r>
              <a:rPr lang="en-US" altLang="zh-CN" sz="3000" smtClean="0"/>
              <a:t>         </a:t>
            </a:r>
            <a:r>
              <a:rPr lang="zh-CN" altLang="en-US" sz="3000" smtClean="0"/>
              <a:t>（</a:t>
            </a:r>
            <a:r>
              <a:rPr lang="en-US" altLang="zh-CN" sz="3000" smtClean="0"/>
              <a:t>1</a:t>
            </a:r>
            <a:r>
              <a:rPr lang="zh-CN" altLang="zh-CN" sz="3000"/>
              <a:t>）</a:t>
            </a:r>
            <a:r>
              <a:rPr lang="en-US" altLang="zh-CN" sz="3000" u="sng"/>
              <a:t>                 </a:t>
            </a:r>
            <a:r>
              <a:rPr lang="en-US" altLang="zh-CN" sz="3000" u="sng" smtClean="0"/>
              <a:t> </a:t>
            </a:r>
            <a:r>
              <a:rPr lang="zh-CN" altLang="zh-CN" sz="3000" smtClean="0"/>
              <a:t>图</a:t>
            </a:r>
            <a:r>
              <a:rPr lang="en-US" altLang="zh-CN" sz="3000" smtClean="0"/>
              <a:t>       </a:t>
            </a:r>
            <a:r>
              <a:rPr lang="zh-CN" altLang="zh-CN" sz="3000" smtClean="0"/>
              <a:t>（</a:t>
            </a:r>
            <a:r>
              <a:rPr lang="en-US" altLang="zh-CN" sz="3000"/>
              <a:t>2</a:t>
            </a:r>
            <a:r>
              <a:rPr lang="zh-CN" altLang="zh-CN" sz="3000"/>
              <a:t>）</a:t>
            </a:r>
            <a:r>
              <a:rPr lang="en-US" altLang="zh-CN" sz="3000" u="sng"/>
              <a:t>                </a:t>
            </a:r>
            <a:r>
              <a:rPr lang="en-US" altLang="zh-CN" sz="3000" u="sng" smtClean="0"/>
              <a:t>  </a:t>
            </a:r>
            <a:r>
              <a:rPr lang="zh-CN" altLang="zh-CN" sz="3000"/>
              <a:t>图</a:t>
            </a:r>
            <a:endParaRPr lang="zh-CN" altLang="zh-CN" sz="300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3000" smtClean="0"/>
              <a:t>          </a:t>
            </a:r>
            <a:r>
              <a:rPr lang="zh-CN" altLang="zh-CN" sz="3000" smtClean="0"/>
              <a:t>（</a:t>
            </a:r>
            <a:r>
              <a:rPr lang="en-US" altLang="zh-CN" sz="3000"/>
              <a:t>3</a:t>
            </a:r>
            <a:r>
              <a:rPr lang="zh-CN" altLang="zh-CN" sz="3000"/>
              <a:t>）</a:t>
            </a:r>
            <a:r>
              <a:rPr lang="en-US" altLang="zh-CN" sz="3000" u="sng"/>
              <a:t>                 </a:t>
            </a:r>
            <a:r>
              <a:rPr lang="en-US" altLang="zh-CN" sz="3000" u="sng" smtClean="0"/>
              <a:t> </a:t>
            </a:r>
            <a:r>
              <a:rPr lang="zh-CN" altLang="zh-CN" sz="3000" smtClean="0"/>
              <a:t>图</a:t>
            </a:r>
            <a:r>
              <a:rPr lang="en-US" altLang="zh-CN" sz="3000" smtClean="0"/>
              <a:t>       </a:t>
            </a:r>
            <a:r>
              <a:rPr lang="zh-CN" altLang="zh-CN" sz="3000" smtClean="0"/>
              <a:t>（</a:t>
            </a:r>
            <a:r>
              <a:rPr lang="en-US" altLang="zh-CN" sz="3000"/>
              <a:t>4</a:t>
            </a:r>
            <a:r>
              <a:rPr lang="zh-CN" altLang="zh-CN" sz="3000"/>
              <a:t>）</a:t>
            </a:r>
            <a:r>
              <a:rPr lang="en-US" altLang="zh-CN" sz="3000" u="sng"/>
              <a:t>                </a:t>
            </a:r>
            <a:r>
              <a:rPr lang="en-US" altLang="zh-CN" sz="3000" u="sng" smtClean="0"/>
              <a:t>  </a:t>
            </a:r>
            <a:r>
              <a:rPr lang="zh-CN" altLang="zh-CN" sz="3000"/>
              <a:t>图</a:t>
            </a:r>
            <a:endParaRPr lang="zh-CN" altLang="zh-CN" sz="3000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6" name="内容占位符 4"/>
          <p:cNvSpPr txBox="1"/>
          <p:nvPr/>
        </p:nvSpPr>
        <p:spPr>
          <a:xfrm>
            <a:off x="2452575" y="3074342"/>
            <a:ext cx="100806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000" smtClean="0"/>
              <a:t>          </a:t>
            </a:r>
            <a:r>
              <a:rPr lang="zh-CN" altLang="zh-CN" sz="3000" b="1" smtClean="0">
                <a:solidFill>
                  <a:srgbClr val="0070C0"/>
                </a:solidFill>
              </a:rPr>
              <a:t>北国冰雪</a:t>
            </a:r>
            <a:r>
              <a:rPr lang="en-US" altLang="zh-CN" sz="3000" b="1" smtClean="0">
                <a:solidFill>
                  <a:srgbClr val="0070C0"/>
                </a:solidFill>
              </a:rPr>
              <a:t>                       </a:t>
            </a:r>
            <a:r>
              <a:rPr lang="zh-CN" altLang="zh-CN" sz="3000" b="1" smtClean="0">
                <a:solidFill>
                  <a:srgbClr val="0070C0"/>
                </a:solidFill>
              </a:rPr>
              <a:t>长城大河</a:t>
            </a:r>
            <a:endParaRPr lang="zh-CN" altLang="zh-CN" sz="3000" b="1" smtClean="0">
              <a:solidFill>
                <a:srgbClr val="0070C0"/>
              </a:solidFill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000" smtClean="0">
                <a:solidFill>
                  <a:srgbClr val="0070C0"/>
                </a:solidFill>
              </a:rPr>
              <a:t>          </a:t>
            </a:r>
            <a:r>
              <a:rPr lang="zh-CN" altLang="zh-CN" sz="3000" b="1" smtClean="0">
                <a:solidFill>
                  <a:srgbClr val="0070C0"/>
                </a:solidFill>
              </a:rPr>
              <a:t>群山高原</a:t>
            </a:r>
            <a:r>
              <a:rPr lang="en-US" altLang="zh-CN" sz="3000" b="1" smtClean="0">
                <a:solidFill>
                  <a:srgbClr val="0070C0"/>
                </a:solidFill>
              </a:rPr>
              <a:t>                       </a:t>
            </a:r>
            <a:r>
              <a:rPr lang="zh-CN" altLang="zh-CN" sz="3000" b="1" smtClean="0">
                <a:solidFill>
                  <a:srgbClr val="0070C0"/>
                </a:solidFill>
              </a:rPr>
              <a:t>雪后晴日</a:t>
            </a:r>
            <a:endParaRPr lang="en-US" altLang="zh-CN" sz="3000" b="1" smtClean="0">
              <a:solidFill>
                <a:srgbClr val="0070C0"/>
              </a:solidFill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000" b="1">
                <a:solidFill>
                  <a:srgbClr val="0070C0"/>
                </a:solidFill>
              </a:rPr>
              <a:t> </a:t>
            </a:r>
            <a:r>
              <a:rPr lang="en-US" altLang="zh-CN" sz="3000" b="1" smtClean="0">
                <a:solidFill>
                  <a:srgbClr val="0070C0"/>
                </a:solidFill>
              </a:rPr>
              <a:t>                                </a:t>
            </a:r>
            <a:endParaRPr lang="en-US" altLang="zh-CN" sz="3000" b="1" smtClean="0">
              <a:solidFill>
                <a:srgbClr val="0070C0"/>
              </a:solidFill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000" b="1">
                <a:solidFill>
                  <a:srgbClr val="0070C0"/>
                </a:solidFill>
              </a:rPr>
              <a:t> </a:t>
            </a:r>
            <a:r>
              <a:rPr lang="en-US" altLang="zh-CN" sz="3000" b="1" smtClean="0">
                <a:solidFill>
                  <a:srgbClr val="0070C0"/>
                </a:solidFill>
              </a:rPr>
              <a:t>                                 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505632" y="2520344"/>
            <a:ext cx="665139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000">
                <a:latin typeface="华文楷体" panose="02010600040101010101" pitchFamily="2" charset="-122"/>
                <a:ea typeface="华文楷体" panose="02010600040101010101" pitchFamily="2" charset="-122"/>
              </a:rPr>
              <a:t>给词作中的几幅雪景图拟写小标题：</a:t>
            </a:r>
            <a:endParaRPr lang="zh-CN" altLang="en-US" sz="30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572259" y="4626592"/>
            <a:ext cx="3512716" cy="1414877"/>
            <a:chOff x="4244714" y="4626592"/>
            <a:chExt cx="3512716" cy="1414877"/>
          </a:xfrm>
        </p:grpSpPr>
        <p:sp>
          <p:nvSpPr>
            <p:cNvPr id="7" name="丁字箭头 6"/>
            <p:cNvSpPr/>
            <p:nvPr/>
          </p:nvSpPr>
          <p:spPr>
            <a:xfrm flipV="1">
              <a:off x="4244714" y="4626592"/>
              <a:ext cx="2906973" cy="912827"/>
            </a:xfrm>
            <a:prstGeom prst="leftRightUpArrow">
              <a:avLst/>
            </a:prstGeom>
            <a:solidFill>
              <a:srgbClr val="01431D"/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246264" y="5487471"/>
              <a:ext cx="251116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b="1" smtClean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雄壮</a:t>
              </a:r>
              <a:endParaRPr lang="zh-CN" altLang="en-US" sz="3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1055687" y="1593273"/>
            <a:ext cx="10463023" cy="4583690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altLang="zh-CN" sz="3000" smtClean="0"/>
              <a:t>       </a:t>
            </a:r>
            <a:endParaRPr lang="zh-CN" altLang="zh-CN" sz="3000" smtClean="0"/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3000" smtClean="0"/>
              <a:t>      </a:t>
            </a:r>
            <a:r>
              <a:rPr lang="zh-CN" altLang="zh-CN" sz="3000" smtClean="0"/>
              <a:t>“千里”“万里”是互文，千万里冰封雪飘，写出了诗人视野开阔，远达万里；画面广袤无垠，气魄宏大。</a:t>
            </a:r>
            <a:endParaRPr lang="en-US" altLang="zh-CN" sz="3000" smtClean="0"/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3000" smtClean="0"/>
              <a:t>      </a:t>
            </a:r>
            <a:r>
              <a:rPr lang="zh-CN" altLang="zh-CN" sz="3000" smtClean="0"/>
              <a:t>“封”</a:t>
            </a:r>
            <a:r>
              <a:rPr lang="zh-CN" altLang="zh-CN" sz="3000"/>
              <a:t>，写的是一种静态，显得凝然安静；“飘”是动态，显得舞姿轻盈——一静一动，使得雪景在静穆之中又有飘舞的</a:t>
            </a:r>
            <a:r>
              <a:rPr lang="zh-CN" altLang="zh-CN" sz="3000" smtClean="0"/>
              <a:t>生动</a:t>
            </a:r>
            <a:r>
              <a:rPr lang="zh-CN" altLang="en-US" sz="3000" smtClean="0"/>
              <a:t>。</a:t>
            </a:r>
            <a:endParaRPr lang="zh-CN" altLang="zh-CN" sz="3000"/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3000" smtClean="0"/>
              <a:t>        </a:t>
            </a:r>
            <a:r>
              <a:rPr lang="zh-CN" altLang="zh-CN" sz="3000" smtClean="0"/>
              <a:t>大地</a:t>
            </a:r>
            <a:r>
              <a:rPr lang="zh-CN" altLang="zh-CN" sz="3000"/>
              <a:t>坚冰封冻，长空大雪纷飞，冰雪充塞于整个天地，大笔勾勒间气势磅礴、境界宏阔。</a:t>
            </a:r>
            <a:endParaRPr lang="zh-CN" altLang="zh-CN" sz="3000"/>
          </a:p>
          <a:p>
            <a:pPr marL="0" indent="0">
              <a:buNone/>
            </a:pPr>
            <a:endParaRPr lang="zh-CN" altLang="en-US" sz="3200"/>
          </a:p>
          <a:p>
            <a:pPr marL="0" indent="0">
              <a:buNone/>
            </a:pPr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2125800" y="2211155"/>
            <a:ext cx="2309721" cy="653143"/>
            <a:chOff x="2002971" y="2110798"/>
            <a:chExt cx="2162630" cy="653143"/>
          </a:xfrm>
        </p:grpSpPr>
        <p:sp>
          <p:nvSpPr>
            <p:cNvPr id="6" name="椭圆 5"/>
            <p:cNvSpPr/>
            <p:nvPr/>
          </p:nvSpPr>
          <p:spPr>
            <a:xfrm>
              <a:off x="2002971" y="2139826"/>
              <a:ext cx="732972" cy="624115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3432629" y="2110798"/>
              <a:ext cx="732972" cy="624115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内容占位符 4"/>
          <p:cNvSpPr txBox="1"/>
          <p:nvPr/>
        </p:nvSpPr>
        <p:spPr>
          <a:xfrm>
            <a:off x="1329757" y="5076556"/>
            <a:ext cx="9532484" cy="9061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000" smtClean="0"/>
              <a:t>                     小结：</a:t>
            </a:r>
            <a:r>
              <a:rPr lang="zh-CN" altLang="zh-CN" sz="3000" b="1" smtClean="0">
                <a:solidFill>
                  <a:srgbClr val="FF0000"/>
                </a:solidFill>
              </a:rPr>
              <a:t>品读词语</a:t>
            </a:r>
            <a:r>
              <a:rPr lang="zh-CN" altLang="zh-CN" sz="3000" smtClean="0"/>
              <a:t>和</a:t>
            </a:r>
            <a:r>
              <a:rPr lang="zh-CN" altLang="zh-CN" sz="3000" b="1" smtClean="0">
                <a:solidFill>
                  <a:srgbClr val="FF0000"/>
                </a:solidFill>
              </a:rPr>
              <a:t>表现手法</a:t>
            </a:r>
            <a:r>
              <a:rPr lang="zh-CN" altLang="zh-CN" sz="3000" smtClean="0"/>
              <a:t>。</a:t>
            </a:r>
            <a:endParaRPr lang="en-US" altLang="zh-CN" sz="3000" smtClean="0"/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zh-CN" sz="3000" smtClean="0"/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000" smtClean="0"/>
              <a:t> </a:t>
            </a:r>
            <a:endParaRPr lang="zh-CN" altLang="en-US" sz="3000"/>
          </a:p>
        </p:txBody>
      </p:sp>
      <p:grpSp>
        <p:nvGrpSpPr>
          <p:cNvPr id="3" name="组合 2"/>
          <p:cNvGrpSpPr/>
          <p:nvPr/>
        </p:nvGrpSpPr>
        <p:grpSpPr>
          <a:xfrm>
            <a:off x="1840715" y="3381823"/>
            <a:ext cx="9436235" cy="522514"/>
            <a:chOff x="1799771" y="3251200"/>
            <a:chExt cx="9436235" cy="522514"/>
          </a:xfrm>
        </p:grpSpPr>
        <p:sp>
          <p:nvSpPr>
            <p:cNvPr id="2" name="矩形 1"/>
            <p:cNvSpPr/>
            <p:nvPr/>
          </p:nvSpPr>
          <p:spPr>
            <a:xfrm>
              <a:off x="1799771" y="3251200"/>
              <a:ext cx="4109709" cy="522514"/>
            </a:xfrm>
            <a:prstGeom prst="rect">
              <a:avLst/>
            </a:prstGeom>
            <a:noFill/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9102406" y="3251200"/>
              <a:ext cx="2133600" cy="522514"/>
            </a:xfrm>
            <a:prstGeom prst="rect">
              <a:avLst/>
            </a:prstGeom>
            <a:noFill/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标题 3"/>
          <p:cNvSpPr>
            <a:spLocks noGrp="1"/>
          </p:cNvSpPr>
          <p:nvPr>
            <p:ph type="title"/>
          </p:nvPr>
        </p:nvSpPr>
        <p:spPr>
          <a:xfrm>
            <a:off x="601146" y="1136549"/>
            <a:ext cx="7959778" cy="1035050"/>
          </a:xfrm>
        </p:spPr>
        <p:txBody>
          <a:bodyPr>
            <a:normAutofit/>
          </a:bodyPr>
          <a:lstStyle/>
          <a:p>
            <a:pPr algn="l"/>
            <a:r>
              <a:rPr lang="zh-CN" altLang="en-US" sz="3000" smtClean="0"/>
              <a:t>示范：</a:t>
            </a:r>
            <a:r>
              <a:rPr lang="en-US" altLang="zh-CN" sz="3000"/>
              <a:t>1.</a:t>
            </a:r>
            <a:r>
              <a:rPr lang="zh-CN" altLang="zh-CN" sz="3000"/>
              <a:t>北国冰雪图</a:t>
            </a:r>
            <a:br>
              <a:rPr lang="zh-CN" altLang="zh-CN" sz="3000"/>
            </a:br>
            <a:r>
              <a:rPr lang="en-US" altLang="zh-CN" sz="3000" smtClean="0"/>
              <a:t>         </a:t>
            </a:r>
            <a:r>
              <a:rPr lang="zh-CN" altLang="en-US" sz="2700" smtClean="0">
                <a:solidFill>
                  <a:srgbClr val="FF0000"/>
                </a:solidFill>
              </a:rPr>
              <a:t>“北国</a:t>
            </a:r>
            <a:r>
              <a:rPr lang="zh-CN" altLang="en-US" sz="2700">
                <a:solidFill>
                  <a:srgbClr val="FF0000"/>
                </a:solidFill>
              </a:rPr>
              <a:t>风光，千里冰封，万里雪</a:t>
            </a:r>
            <a:r>
              <a:rPr lang="zh-CN" altLang="en-US" sz="2700" smtClean="0">
                <a:solidFill>
                  <a:srgbClr val="FF0000"/>
                </a:solidFill>
              </a:rPr>
              <a:t>飘。”</a:t>
            </a:r>
            <a:endParaRPr lang="zh-CN" altLang="en-US" sz="2700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1649365" y="2448836"/>
            <a:ext cx="8229601" cy="4777654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altLang="zh-CN" smtClean="0"/>
              <a:t>        </a:t>
            </a:r>
            <a:r>
              <a:rPr lang="zh-CN" altLang="zh-CN" sz="2500" smtClean="0"/>
              <a:t>“大河”</a:t>
            </a:r>
            <a:r>
              <a:rPr lang="zh-CN" altLang="zh-CN" sz="2500"/>
              <a:t>专指黄河。“长城”和“黄河”，位于北国，最能反映北国风貌。不仅如此，它们还是整个中华大地的象征</a:t>
            </a:r>
            <a:r>
              <a:rPr lang="zh-CN" altLang="zh-CN" sz="2500" smtClean="0"/>
              <a:t>。</a:t>
            </a:r>
            <a:r>
              <a:rPr lang="zh-CN" altLang="en-US" sz="2500" smtClean="0"/>
              <a:t>“</a:t>
            </a:r>
            <a:r>
              <a:rPr lang="zh-CN" altLang="zh-CN" sz="2500" smtClean="0"/>
              <a:t>内外”</a:t>
            </a:r>
            <a:r>
              <a:rPr lang="zh-CN" altLang="zh-CN" sz="2500"/>
              <a:t>、“上下”，地域广阔，气概</a:t>
            </a:r>
            <a:r>
              <a:rPr lang="zh-CN" altLang="zh-CN" sz="2500" smtClean="0"/>
              <a:t>雄伟</a:t>
            </a:r>
            <a:r>
              <a:rPr lang="zh-CN" altLang="en-US" sz="2500" smtClean="0"/>
              <a:t>。</a:t>
            </a:r>
            <a:endParaRPr lang="zh-CN" altLang="zh-CN" sz="2500"/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2500" smtClean="0"/>
              <a:t>        </a:t>
            </a:r>
            <a:r>
              <a:rPr lang="zh-CN" altLang="zh-CN" sz="2500" smtClean="0"/>
              <a:t>“莽莽”有</a:t>
            </a:r>
            <a:r>
              <a:rPr lang="zh-CN" altLang="en-US" sz="2500" smtClean="0"/>
              <a:t>无边无际</a:t>
            </a:r>
            <a:r>
              <a:rPr lang="zh-CN" altLang="zh-CN" sz="2500" smtClean="0"/>
              <a:t>，</a:t>
            </a:r>
            <a:r>
              <a:rPr lang="zh-CN" altLang="zh-CN" sz="2500"/>
              <a:t>气势雄浑的意思</a:t>
            </a:r>
            <a:r>
              <a:rPr lang="zh-CN" altLang="zh-CN" sz="2500" smtClean="0"/>
              <a:t>；</a:t>
            </a:r>
            <a:r>
              <a:rPr lang="zh-CN" altLang="en-US" sz="2500" smtClean="0"/>
              <a:t>“</a:t>
            </a:r>
            <a:r>
              <a:rPr lang="zh-CN" altLang="zh-CN" sz="2500" smtClean="0"/>
              <a:t>惟”</a:t>
            </a:r>
            <a:r>
              <a:rPr lang="zh-CN" altLang="zh-CN" sz="2500"/>
              <a:t>的意思是只，强调了只剩下无边无际的白茫茫一片，景象十分</a:t>
            </a:r>
            <a:r>
              <a:rPr lang="zh-CN" altLang="zh-CN" sz="2500" smtClean="0"/>
              <a:t>壮阔</a:t>
            </a:r>
            <a:r>
              <a:rPr lang="zh-CN" altLang="en-US" sz="2500" smtClean="0"/>
              <a:t>；</a:t>
            </a:r>
            <a:endParaRPr lang="en-US" altLang="zh-CN" sz="2500" smtClean="0"/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500" smtClean="0"/>
              <a:t>        “</a:t>
            </a:r>
            <a:r>
              <a:rPr lang="zh-CN" altLang="zh-CN" sz="2500" smtClean="0"/>
              <a:t>顿”</a:t>
            </a:r>
            <a:r>
              <a:rPr lang="zh-CN" altLang="zh-CN" sz="2500"/>
              <a:t>字，则写出冻结之速，寒威之烈，全句让人不禁联想到昔日这条母亲河波涛滚滚的雄壮气势。</a:t>
            </a:r>
            <a:endParaRPr lang="zh-CN" altLang="zh-CN" sz="2500"/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2500" smtClean="0"/>
              <a:t>          </a:t>
            </a:r>
            <a:r>
              <a:rPr lang="zh-CN" altLang="zh-CN" sz="2500" smtClean="0"/>
              <a:t>天地</a:t>
            </a:r>
            <a:r>
              <a:rPr lang="zh-CN" altLang="zh-CN" sz="2500"/>
              <a:t>间浑然一色，冰天雪地，整幅画面奇伟雄浑。</a:t>
            </a:r>
            <a:endParaRPr lang="zh-CN" altLang="zh-CN" sz="2500"/>
          </a:p>
          <a:p>
            <a:pPr>
              <a:lnSpc>
                <a:spcPct val="100000"/>
              </a:lnSpc>
            </a:pPr>
            <a:endParaRPr lang="zh-CN" altLang="en-US" sz="2500"/>
          </a:p>
        </p:txBody>
      </p:sp>
      <p:grpSp>
        <p:nvGrpSpPr>
          <p:cNvPr id="11" name="组合 10"/>
          <p:cNvGrpSpPr/>
          <p:nvPr/>
        </p:nvGrpSpPr>
        <p:grpSpPr>
          <a:xfrm>
            <a:off x="5441878" y="1671927"/>
            <a:ext cx="2608288" cy="1294434"/>
            <a:chOff x="5167086" y="533942"/>
            <a:chExt cx="2989943" cy="1657715"/>
          </a:xfrm>
        </p:grpSpPr>
        <p:sp>
          <p:nvSpPr>
            <p:cNvPr id="3" name="上箭头标注 2"/>
            <p:cNvSpPr/>
            <p:nvPr/>
          </p:nvSpPr>
          <p:spPr>
            <a:xfrm>
              <a:off x="5167086" y="1262743"/>
              <a:ext cx="2989943" cy="928914"/>
            </a:xfrm>
            <a:prstGeom prst="upArrowCallou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536531" y="533942"/>
              <a:ext cx="2486440" cy="70947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3000" b="1" smtClean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3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文化内涵</a:t>
              </a:r>
              <a:endPara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568711" y="3274145"/>
            <a:ext cx="6272885" cy="2208722"/>
            <a:chOff x="1249129" y="2773179"/>
            <a:chExt cx="6272885" cy="2208722"/>
          </a:xfrm>
        </p:grpSpPr>
        <p:sp>
          <p:nvSpPr>
            <p:cNvPr id="6" name="椭圆 5"/>
            <p:cNvSpPr/>
            <p:nvPr/>
          </p:nvSpPr>
          <p:spPr>
            <a:xfrm>
              <a:off x="1680607" y="2773179"/>
              <a:ext cx="688445" cy="499105"/>
            </a:xfrm>
            <a:prstGeom prst="ellipse">
              <a:avLst/>
            </a:prstGeom>
            <a:noFill/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6991782" y="3272284"/>
              <a:ext cx="530232" cy="435120"/>
            </a:xfrm>
            <a:prstGeom prst="ellipse">
              <a:avLst/>
            </a:prstGeom>
            <a:noFill/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358778" y="3242304"/>
              <a:ext cx="688445" cy="499105"/>
            </a:xfrm>
            <a:prstGeom prst="ellipse">
              <a:avLst/>
            </a:prstGeom>
            <a:noFill/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243791" y="2773179"/>
              <a:ext cx="688445" cy="499105"/>
            </a:xfrm>
            <a:prstGeom prst="ellipse">
              <a:avLst/>
            </a:prstGeom>
            <a:noFill/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1249129" y="4546781"/>
              <a:ext cx="530232" cy="435120"/>
            </a:xfrm>
            <a:prstGeom prst="ellipse">
              <a:avLst/>
            </a:prstGeom>
            <a:noFill/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标题 3"/>
          <p:cNvSpPr>
            <a:spLocks noGrp="1"/>
          </p:cNvSpPr>
          <p:nvPr>
            <p:ph type="title"/>
          </p:nvPr>
        </p:nvSpPr>
        <p:spPr>
          <a:xfrm>
            <a:off x="1493564" y="844699"/>
            <a:ext cx="7896627" cy="1035050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z="3000"/>
              <a:t>2.</a:t>
            </a:r>
            <a:r>
              <a:rPr lang="zh-CN" altLang="zh-CN" sz="3000"/>
              <a:t>长城大河图</a:t>
            </a:r>
            <a:br>
              <a:rPr lang="zh-CN" altLang="zh-CN" sz="3000"/>
            </a:br>
            <a:r>
              <a:rPr lang="en-US" altLang="zh-CN" sz="3000" smtClean="0"/>
              <a:t> </a:t>
            </a:r>
            <a:r>
              <a:rPr lang="zh-CN" altLang="en-US" sz="3000" smtClean="0">
                <a:solidFill>
                  <a:srgbClr val="FF0000"/>
                </a:solidFill>
              </a:rPr>
              <a:t>“望长城内外，惟余莽莽；大河上下，顿失滔滔。”</a:t>
            </a:r>
            <a:endParaRPr lang="zh-CN" altLang="en-US" sz="3000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1042040" y="2033443"/>
            <a:ext cx="10080625" cy="4824557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altLang="zh-CN" smtClean="0"/>
              <a:t>      </a:t>
            </a:r>
            <a:r>
              <a:rPr lang="zh-CN" altLang="zh-CN" smtClean="0"/>
              <a:t>“</a:t>
            </a:r>
            <a:r>
              <a:rPr lang="zh-CN" altLang="zh-CN"/>
              <a:t>山舞银蛇，原驰蜡象”的意思是：群山好像一条条银蛇在舞动，高原（上的丘陵）好像（许多）白象在奔跑。这里运用了比喻的修辞手法，生动形象地写出了群山</a:t>
            </a:r>
            <a:r>
              <a:rPr lang="zh-CN" altLang="zh-CN" smtClean="0"/>
              <a:t>高原</a:t>
            </a:r>
            <a:r>
              <a:rPr lang="zh-CN" altLang="en-US" smtClean="0"/>
              <a:t>活泼</a:t>
            </a:r>
            <a:r>
              <a:rPr lang="zh-CN" altLang="zh-CN" smtClean="0"/>
              <a:t>奔放</a:t>
            </a:r>
            <a:r>
              <a:rPr lang="zh-CN" altLang="zh-CN"/>
              <a:t>的特点。</a:t>
            </a:r>
            <a:endParaRPr lang="zh-CN" altLang="zh-CN"/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mtClean="0"/>
              <a:t>      </a:t>
            </a:r>
            <a:r>
              <a:rPr lang="zh-CN" altLang="zh-CN" smtClean="0"/>
              <a:t>“</a:t>
            </a:r>
            <a:r>
              <a:rPr lang="zh-CN" altLang="zh-CN"/>
              <a:t>欲与天公试比高”运用了拟人的修辞手法</a:t>
            </a:r>
            <a:r>
              <a:rPr lang="zh-CN" altLang="zh-CN" smtClean="0"/>
              <a:t>，</a:t>
            </a:r>
            <a:r>
              <a:rPr lang="zh-CN" altLang="en-US" smtClean="0"/>
              <a:t>赋予</a:t>
            </a:r>
            <a:r>
              <a:rPr lang="zh-CN" altLang="zh-CN" smtClean="0"/>
              <a:t>了</a:t>
            </a:r>
            <a:r>
              <a:rPr lang="zh-CN" altLang="zh-CN"/>
              <a:t>群山、高原以人的品格，生动地写出了</a:t>
            </a:r>
            <a:r>
              <a:rPr lang="zh-CN" altLang="zh-CN" smtClean="0"/>
              <a:t>群山</a:t>
            </a:r>
            <a:r>
              <a:rPr lang="zh-CN" altLang="en-US" smtClean="0"/>
              <a:t>和</a:t>
            </a:r>
            <a:r>
              <a:rPr lang="zh-CN" altLang="zh-CN" smtClean="0"/>
              <a:t>高原</a:t>
            </a:r>
            <a:r>
              <a:rPr lang="zh-CN" altLang="zh-CN"/>
              <a:t>与天相接的壮阔之景，突出了它们雄心勃勃的精神面貌和昂扬奋发的气概。</a:t>
            </a:r>
            <a:endParaRPr lang="zh-CN" altLang="zh-CN"/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mtClean="0"/>
              <a:t>        </a:t>
            </a:r>
            <a:r>
              <a:rPr lang="zh-CN" altLang="zh-CN" smtClean="0"/>
              <a:t>群山</a:t>
            </a:r>
            <a:r>
              <a:rPr lang="zh-CN" altLang="zh-CN"/>
              <a:t>高原图充满活力和奋发的态势。</a:t>
            </a:r>
            <a:endParaRPr lang="zh-CN" altLang="zh-CN"/>
          </a:p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466809" y="3009076"/>
            <a:ext cx="5232400" cy="1535989"/>
            <a:chOff x="1480457" y="2801257"/>
            <a:chExt cx="5232400" cy="1535989"/>
          </a:xfrm>
        </p:grpSpPr>
        <p:sp>
          <p:nvSpPr>
            <p:cNvPr id="7" name="矩形 6"/>
            <p:cNvSpPr/>
            <p:nvPr/>
          </p:nvSpPr>
          <p:spPr>
            <a:xfrm>
              <a:off x="1480457" y="2801257"/>
              <a:ext cx="769257" cy="449943"/>
            </a:xfrm>
            <a:prstGeom prst="rect">
              <a:avLst/>
            </a:prstGeom>
            <a:noFill/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FF0000"/>
                  </a:solidFill>
                </a:ln>
                <a:noFill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5943600" y="3887303"/>
              <a:ext cx="769257" cy="449943"/>
            </a:xfrm>
            <a:prstGeom prst="rect">
              <a:avLst/>
            </a:prstGeom>
            <a:noFill/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FF0000"/>
                  </a:solidFill>
                </a:ln>
                <a:noFill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931266" y="2471614"/>
            <a:ext cx="5675086" cy="1480889"/>
            <a:chOff x="1944914" y="2263795"/>
            <a:chExt cx="5675086" cy="1480889"/>
          </a:xfrm>
        </p:grpSpPr>
        <p:sp>
          <p:nvSpPr>
            <p:cNvPr id="11" name="椭圆形标注 10"/>
            <p:cNvSpPr/>
            <p:nvPr/>
          </p:nvSpPr>
          <p:spPr>
            <a:xfrm flipV="1">
              <a:off x="3664857" y="2307337"/>
              <a:ext cx="3795486" cy="1437347"/>
            </a:xfrm>
            <a:prstGeom prst="wedgeEllipseCallout">
              <a:avLst>
                <a:gd name="adj1" fmla="val -51579"/>
                <a:gd name="adj2" fmla="val 4757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817257" y="2518179"/>
              <a:ext cx="380274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b="1" smtClean="0"/>
                <a:t>“山”</a:t>
              </a:r>
              <a:r>
                <a:rPr lang="en-US" altLang="zh-CN" sz="3000" b="1" smtClean="0"/>
                <a:t>——</a:t>
              </a:r>
              <a:r>
                <a:rPr lang="zh-CN" altLang="en-US" sz="3000" b="1" smtClean="0"/>
                <a:t>“银蛇”</a:t>
              </a:r>
              <a:endParaRPr lang="en-US" altLang="zh-CN" sz="3000" b="1" smtClean="0"/>
            </a:p>
            <a:p>
              <a:r>
                <a:rPr lang="zh-CN" altLang="en-US" sz="3000" b="1" smtClean="0"/>
                <a:t>“原”</a:t>
              </a:r>
              <a:r>
                <a:rPr lang="en-US" altLang="zh-CN" sz="3000" b="1" smtClean="0"/>
                <a:t>——</a:t>
              </a:r>
              <a:r>
                <a:rPr lang="zh-CN" altLang="en-US" sz="3000" b="1" smtClean="0"/>
                <a:t>“蜡象”</a:t>
              </a:r>
              <a:endParaRPr lang="zh-CN" altLang="en-US" sz="3000" b="1"/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1944914" y="2263795"/>
              <a:ext cx="3352800" cy="0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2047381" y="1949096"/>
            <a:ext cx="2518228" cy="633846"/>
            <a:chOff x="2061029" y="1741277"/>
            <a:chExt cx="2518228" cy="633846"/>
          </a:xfrm>
        </p:grpSpPr>
        <p:sp>
          <p:nvSpPr>
            <p:cNvPr id="15" name="椭圆 14"/>
            <p:cNvSpPr/>
            <p:nvPr/>
          </p:nvSpPr>
          <p:spPr>
            <a:xfrm>
              <a:off x="2061029" y="1741277"/>
              <a:ext cx="689429" cy="624115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817257" y="1751008"/>
              <a:ext cx="762000" cy="624115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标题 3"/>
          <p:cNvSpPr>
            <a:spLocks noGrp="1"/>
          </p:cNvSpPr>
          <p:nvPr>
            <p:ph type="title"/>
          </p:nvPr>
        </p:nvSpPr>
        <p:spPr>
          <a:xfrm>
            <a:off x="1042040" y="903602"/>
            <a:ext cx="8259580" cy="1035050"/>
          </a:xfrm>
        </p:spPr>
        <p:txBody>
          <a:bodyPr>
            <a:normAutofit/>
          </a:bodyPr>
          <a:lstStyle/>
          <a:p>
            <a:pPr algn="l"/>
            <a:r>
              <a:rPr lang="en-US" altLang="zh-CN" sz="3000"/>
              <a:t>3. </a:t>
            </a:r>
            <a:r>
              <a:rPr lang="zh-CN" altLang="zh-CN" sz="3000"/>
              <a:t>群山高原图</a:t>
            </a:r>
            <a:br>
              <a:rPr lang="zh-CN" altLang="zh-CN" sz="3000"/>
            </a:br>
            <a:r>
              <a:rPr lang="en-US" altLang="zh-CN" sz="3000" smtClean="0"/>
              <a:t>   </a:t>
            </a:r>
            <a:r>
              <a:rPr lang="zh-CN" altLang="en-US" sz="2700" smtClean="0">
                <a:solidFill>
                  <a:srgbClr val="FF0000"/>
                </a:solidFill>
              </a:rPr>
              <a:t>“山舞银蛇，原驰蜡象，欲与天公试比高。”</a:t>
            </a:r>
            <a:endParaRPr lang="zh-CN" altLang="en-US" sz="2700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972560" y="1360922"/>
            <a:ext cx="10080625" cy="4351338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altLang="zh-CN" sz="3000" smtClean="0"/>
              <a:t>        </a:t>
            </a:r>
            <a:r>
              <a:rPr lang="zh-CN" altLang="zh-CN" sz="3000" smtClean="0"/>
              <a:t>“</a:t>
            </a:r>
            <a:r>
              <a:rPr lang="zh-CN" altLang="zh-CN" sz="3000"/>
              <a:t>一切景语皆情语”</a:t>
            </a:r>
            <a:r>
              <a:rPr lang="zh-CN" altLang="zh-CN" sz="3000" smtClean="0"/>
              <a:t>，</a:t>
            </a:r>
            <a:r>
              <a:rPr lang="zh-CN" altLang="zh-CN" sz="3200"/>
              <a:t>从壮美雪景</a:t>
            </a:r>
            <a:r>
              <a:rPr lang="zh-CN" altLang="zh-CN" sz="3200" smtClean="0"/>
              <a:t>中</a:t>
            </a:r>
            <a:r>
              <a:rPr lang="zh-CN" altLang="en-US" sz="3200" smtClean="0"/>
              <a:t>你</a:t>
            </a:r>
            <a:r>
              <a:rPr lang="zh-CN" altLang="zh-CN" sz="3200" smtClean="0"/>
              <a:t>读出</a:t>
            </a:r>
            <a:r>
              <a:rPr lang="zh-CN" altLang="en-US" sz="3200" smtClean="0"/>
              <a:t>了</a:t>
            </a:r>
            <a:r>
              <a:rPr lang="zh-CN" altLang="zh-CN" sz="3200" smtClean="0"/>
              <a:t>诗人的</a:t>
            </a:r>
            <a:r>
              <a:rPr lang="zh-CN" altLang="en-US" sz="3200" smtClean="0"/>
              <a:t>怎样的</a:t>
            </a:r>
            <a:r>
              <a:rPr lang="zh-CN" altLang="zh-CN" sz="3200" b="1" smtClean="0">
                <a:solidFill>
                  <a:srgbClr val="FF0000"/>
                </a:solidFill>
              </a:rPr>
              <a:t>情感</a:t>
            </a:r>
            <a:r>
              <a:rPr lang="zh-CN" altLang="en-US" sz="3200" smtClean="0"/>
              <a:t>？</a:t>
            </a:r>
            <a:endParaRPr lang="zh-CN" altLang="en-US"/>
          </a:p>
        </p:txBody>
      </p:sp>
      <p:sp>
        <p:nvSpPr>
          <p:cNvPr id="6" name="内容占位符 4"/>
          <p:cNvSpPr txBox="1"/>
          <p:nvPr/>
        </p:nvSpPr>
        <p:spPr>
          <a:xfrm>
            <a:off x="1082076" y="2506662"/>
            <a:ext cx="100806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3000" smtClean="0"/>
              <a:t>学生示例</a:t>
            </a:r>
            <a:r>
              <a:rPr lang="en-US" altLang="zh-CN" sz="3000" smtClean="0"/>
              <a:t>1</a:t>
            </a:r>
            <a:r>
              <a:rPr lang="zh-CN" altLang="en-US" sz="3000" smtClean="0"/>
              <a:t>：</a:t>
            </a:r>
            <a:endParaRPr lang="en-US" altLang="zh-CN" sz="3000"/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3000" smtClean="0"/>
              <a:t>        </a:t>
            </a:r>
            <a:r>
              <a:rPr lang="zh-CN" altLang="zh-CN" sz="3000" smtClean="0"/>
              <a:t>读</a:t>
            </a:r>
            <a:r>
              <a:rPr lang="zh-CN" altLang="zh-CN" sz="3000"/>
              <a:t>到“长城内外，惟余莽莽；大河上下，顿失滔滔</a:t>
            </a:r>
            <a:r>
              <a:rPr lang="zh-CN" altLang="zh-CN" sz="3000" smtClean="0"/>
              <a:t>”，</a:t>
            </a:r>
            <a:r>
              <a:rPr lang="zh-CN" altLang="en-US" sz="3000" smtClean="0"/>
              <a:t>我</a:t>
            </a:r>
            <a:r>
              <a:rPr lang="zh-CN" altLang="zh-CN" sz="3000" b="1" smtClean="0">
                <a:solidFill>
                  <a:srgbClr val="0070C0"/>
                </a:solidFill>
              </a:rPr>
              <a:t>读出</a:t>
            </a:r>
            <a:r>
              <a:rPr lang="zh-CN" altLang="zh-CN" sz="3000" b="1">
                <a:solidFill>
                  <a:srgbClr val="0070C0"/>
                </a:solidFill>
              </a:rPr>
              <a:t>了</a:t>
            </a:r>
            <a:r>
              <a:rPr lang="zh-CN" altLang="zh-CN" sz="3000"/>
              <a:t>作者对祖国河山由衷的热爱，读出了强烈的民族自豪感，读出了誓死保卫中华大地、与敌人血战到底的决心。</a:t>
            </a:r>
            <a:endParaRPr lang="zh-CN" altLang="zh-CN" sz="3000"/>
          </a:p>
          <a:p>
            <a:pPr marL="0" indent="0">
              <a:lnSpc>
                <a:spcPct val="150000"/>
              </a:lnSpc>
              <a:buNone/>
            </a:pPr>
            <a:endParaRPr lang="zh-CN" altLang="en-US" sz="3000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4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4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4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6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7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8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8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9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9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9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0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0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0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0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0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0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0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208.xml><?xml version="1.0" encoding="utf-8"?>
<p:tagLst xmlns:p="http://schemas.openxmlformats.org/presentationml/2006/main">
  <p:tag name="KSO_WM_BEAUTIFY_FLAG" val="#wm#"/>
  <p:tag name="KSO_WM_SLIDE_BACKGROUND_TYPE" val="belt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0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1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12.xml><?xml version="1.0" encoding="utf-8"?>
<p:tagLst xmlns:p="http://schemas.openxmlformats.org/presentationml/2006/main">
  <p:tag name="KSO_WM_SLIDE_BACKGROUND_TYPE" val="belt"/>
</p:tagLst>
</file>

<file path=ppt/tags/tag21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1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1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1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1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1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1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2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2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2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2806"/>
  <p:tag name="KSO_WM_TEMPLATE_MASTER_THUMB_INDEX" val="12"/>
  <p:tag name="KSO_WM_TEMPLATE_MASTER_TYPE" val="1"/>
  <p:tag name="KSO_WM_TEMPLATE_SUBCATEGORY" val="0"/>
  <p:tag name="KSO_WM_TEMPLATE_THUMBS_INDEX" val="1、4、7、8、9、10、11、12、13、14、15"/>
</p:tagLst>
</file>

<file path=ppt/tags/tag226.xml><?xml version="1.0" encoding="utf-8"?>
<p:tagLst xmlns:p="http://schemas.openxmlformats.org/presentationml/2006/main">
  <p:tag name="KSO_WM_TEMPLATE_CATEGORY" val="custom"/>
  <p:tag name="KSO_WM_TEMPLATE_INDEX" val="20202806"/>
</p:tagLst>
</file>

<file path=ppt/tags/tag227.xml><?xml version="1.0" encoding="utf-8"?>
<p:tagLst xmlns:p="http://schemas.openxmlformats.org/presentationml/2006/main">
  <p:tag name="KSO_WM_TEMPLATE_CATEGORY" val="custom"/>
  <p:tag name="KSO_WM_TEMPLATE_INDEX" val="20202806"/>
</p:tagLst>
</file>

<file path=ppt/tags/tag228.xml><?xml version="1.0" encoding="utf-8"?>
<p:tagLst xmlns:p="http://schemas.openxmlformats.org/presentationml/2006/main">
  <p:tag name="KSO_WM_TEMPLATE_CATEGORY" val="custom"/>
  <p:tag name="KSO_WM_TEMPLATE_INDEX" val="20202806"/>
</p:tagLst>
</file>

<file path=ppt/tags/tag229.xml><?xml version="1.0" encoding="utf-8"?>
<p:tagLst xmlns:p="http://schemas.openxmlformats.org/presentationml/2006/main">
  <p:tag name="KSO_WM_TEMPLATE_CATEGORY" val="custom"/>
  <p:tag name="KSO_WM_TEMPLATE_INDEX" val="20202806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30.xml><?xml version="1.0" encoding="utf-8"?>
<p:tagLst xmlns:p="http://schemas.openxmlformats.org/presentationml/2006/main">
  <p:tag name="KSO_WM_TEMPLATE_CATEGORY" val="custom"/>
  <p:tag name="KSO_WM_TEMPLATE_INDEX" val="20202806"/>
</p:tagLst>
</file>

<file path=ppt/tags/tag231.xml><?xml version="1.0" encoding="utf-8"?>
<p:tagLst xmlns:p="http://schemas.openxmlformats.org/presentationml/2006/main">
  <p:tag name="KSO_WM_TEMPLATE_CATEGORY" val="custom"/>
  <p:tag name="KSO_WM_TEMPLATE_INDEX" val="20202806"/>
</p:tagLst>
</file>

<file path=ppt/tags/tag232.xml><?xml version="1.0" encoding="utf-8"?>
<p:tagLst xmlns:p="http://schemas.openxmlformats.org/presentationml/2006/main">
  <p:tag name="KSO_WM_TEMPLATE_CATEGORY" val="custom"/>
  <p:tag name="KSO_WM_TEMPLATE_INDEX" val="20202806"/>
</p:tagLst>
</file>

<file path=ppt/tags/tag233.xml><?xml version="1.0" encoding="utf-8"?>
<p:tagLst xmlns:p="http://schemas.openxmlformats.org/presentationml/2006/main">
  <p:tag name="KSO_WM_TEMPLATE_CATEGORY" val="custom"/>
  <p:tag name="KSO_WM_TEMPLATE_INDEX" val="20202806"/>
</p:tagLst>
</file>

<file path=ppt/tags/tag234.xml><?xml version="1.0" encoding="utf-8"?>
<p:tagLst xmlns:p="http://schemas.openxmlformats.org/presentationml/2006/main">
  <p:tag name="KSO_WM_TEMPLATE_CATEGORY" val="custom"/>
  <p:tag name="KSO_WM_TEMPLATE_INDEX" val="20202806"/>
</p:tagLst>
</file>

<file path=ppt/tags/tag235.xml><?xml version="1.0" encoding="utf-8"?>
<p:tagLst xmlns:p="http://schemas.openxmlformats.org/presentationml/2006/main">
  <p:tag name="KSO_WM_TEMPLATE_CATEGORY" val="custom"/>
  <p:tag name="KSO_WM_TEMPLATE_INDEX" val="20202806"/>
</p:tagLst>
</file>

<file path=ppt/tags/tag236.xml><?xml version="1.0" encoding="utf-8"?>
<p:tagLst xmlns:p="http://schemas.openxmlformats.org/presentationml/2006/main">
  <p:tag name="KSO_WM_TEMPLATE_CATEGORY" val="custom"/>
  <p:tag name="KSO_WM_TEMPLATE_INDEX" val="20202806"/>
</p:tagLst>
</file>

<file path=ppt/tags/tag237.xml><?xml version="1.0" encoding="utf-8"?>
<p:tagLst xmlns:p="http://schemas.openxmlformats.org/presentationml/2006/main">
  <p:tag name="KSO_WM_TEMPLATE_CATEGORY" val="custom"/>
  <p:tag name="KSO_WM_TEMPLATE_INDEX" val="20202806"/>
</p:tagLst>
</file>

<file path=ppt/tags/tag238.xml><?xml version="1.0" encoding="utf-8"?>
<p:tagLst xmlns:p="http://schemas.openxmlformats.org/presentationml/2006/main">
  <p:tag name="KSO_WM_TEMPLATE_CATEGORY" val="custom"/>
  <p:tag name="KSO_WM_TEMPLATE_INDEX" val="20202806"/>
</p:tagLst>
</file>

<file path=ppt/tags/tag239.xml><?xml version="1.0" encoding="utf-8"?>
<p:tagLst xmlns:p="http://schemas.openxmlformats.org/presentationml/2006/main">
  <p:tag name="KSO_WM_TEMPLATE_CATEGORY" val="custom"/>
  <p:tag name="KSO_WM_TEMPLATE_INDEX" val="20202806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40.xml><?xml version="1.0" encoding="utf-8"?>
<p:tagLst xmlns:p="http://schemas.openxmlformats.org/presentationml/2006/main">
  <p:tag name="KSO_WM_TEMPLATE_CATEGORY" val="custom"/>
  <p:tag name="KSO_WM_TEMPLATE_INDEX" val="20202806"/>
</p:tagLst>
</file>

<file path=ppt/tags/tag241.xml><?xml version="1.0" encoding="utf-8"?>
<p:tagLst xmlns:p="http://schemas.openxmlformats.org/presentationml/2006/main">
  <p:tag name="KSO_WM_TEMPLATE_CATEGORY" val="custom"/>
  <p:tag name="KSO_WM_TEMPLATE_INDEX" val="20202806"/>
</p:tagLst>
</file>

<file path=ppt/tags/tag242.xml><?xml version="1.0" encoding="utf-8"?>
<p:tagLst xmlns:p="http://schemas.openxmlformats.org/presentationml/2006/main">
  <p:tag name="KSO_WM_TEMPLATE_CATEGORY" val="custom"/>
  <p:tag name="KSO_WM_TEMPLATE_INDEX" val="20202806"/>
</p:tagLst>
</file>

<file path=ppt/tags/tag243.xml><?xml version="1.0" encoding="utf-8"?>
<p:tagLst xmlns:p="http://schemas.openxmlformats.org/presentationml/2006/main">
  <p:tag name="KSO_WM_TEMPLATE_CATEGORY" val="custom"/>
  <p:tag name="KSO_WM_TEMPLATE_INDEX" val="20202806"/>
</p:tagLst>
</file>

<file path=ppt/tags/tag244.xml><?xml version="1.0" encoding="utf-8"?>
<p:tagLst xmlns:p="http://schemas.openxmlformats.org/presentationml/2006/main">
  <p:tag name="KSO_WM_TEMPLATE_CATEGORY" val="custom"/>
  <p:tag name="KSO_WM_TEMPLATE_INDEX" val="20202806"/>
</p:tagLst>
</file>

<file path=ppt/tags/tag245.xml><?xml version="1.0" encoding="utf-8"?>
<p:tagLst xmlns:p="http://schemas.openxmlformats.org/presentationml/2006/main">
  <p:tag name="KSO_WM_TEMPLATE_CATEGORY" val="custom"/>
  <p:tag name="KSO_WM_TEMPLATE_INDEX" val="20202806"/>
</p:tagLst>
</file>

<file path=ppt/tags/tag246.xml><?xml version="1.0" encoding="utf-8"?>
<p:tagLst xmlns:p="http://schemas.openxmlformats.org/presentationml/2006/main">
  <p:tag name="KSO_WM_TEMPLATE_CATEGORY" val="custom"/>
  <p:tag name="KSO_WM_TEMPLATE_INDEX" val="20202806"/>
</p:tagLst>
</file>

<file path=ppt/tags/tag247.xml><?xml version="1.0" encoding="utf-8"?>
<p:tagLst xmlns:p="http://schemas.openxmlformats.org/presentationml/2006/main">
  <p:tag name="KSO_WM_TEMPLATE_CATEGORY" val="custom"/>
  <p:tag name="KSO_WM_TEMPLATE_INDEX" val="20202806"/>
</p:tagLst>
</file>

<file path=ppt/tags/tag248.xml><?xml version="1.0" encoding="utf-8"?>
<p:tagLst xmlns:p="http://schemas.openxmlformats.org/presentationml/2006/main">
  <p:tag name="KSO_WM_TEMPLATE_CATEGORY" val="custom"/>
  <p:tag name="KSO_WM_TEMPLATE_INDEX" val="20202806"/>
</p:tagLst>
</file>

<file path=ppt/tags/tag249.xml><?xml version="1.0" encoding="utf-8"?>
<p:tagLst xmlns:p="http://schemas.openxmlformats.org/presentationml/2006/main">
  <p:tag name="KSO_WM_TEMPLATE_CATEGORY" val="custom"/>
  <p:tag name="KSO_WM_TEMPLATE_INDEX" val="20202806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50.xml><?xml version="1.0" encoding="utf-8"?>
<p:tagLst xmlns:p="http://schemas.openxmlformats.org/presentationml/2006/main">
  <p:tag name="KSO_WM_TEMPLATE_CATEGORY" val="custom"/>
  <p:tag name="KSO_WM_TEMPLATE_INDEX" val="20202806"/>
</p:tagLst>
</file>

<file path=ppt/tags/tag251.xml><?xml version="1.0" encoding="utf-8"?>
<p:tagLst xmlns:p="http://schemas.openxmlformats.org/presentationml/2006/main">
  <p:tag name="KSO_WM_TEMPLATE_CATEGORY" val="custom"/>
  <p:tag name="KSO_WM_TEMPLATE_INDEX" val="20202806"/>
</p:tagLst>
</file>

<file path=ppt/tags/tag252.xml><?xml version="1.0" encoding="utf-8"?>
<p:tagLst xmlns:p="http://schemas.openxmlformats.org/presentationml/2006/main">
  <p:tag name="KSO_WM_TEMPLATE_CATEGORY" val="custom"/>
  <p:tag name="KSO_WM_TEMPLATE_INDEX" val="20202806"/>
</p:tagLst>
</file>

<file path=ppt/tags/tag253.xml><?xml version="1.0" encoding="utf-8"?>
<p:tagLst xmlns:p="http://schemas.openxmlformats.org/presentationml/2006/main">
  <p:tag name="KSO_WM_TEMPLATE_CATEGORY" val="custom"/>
  <p:tag name="KSO_WM_TEMPLATE_INDEX" val="20202806"/>
</p:tagLst>
</file>

<file path=ppt/tags/tag254.xml><?xml version="1.0" encoding="utf-8"?>
<p:tagLst xmlns:p="http://schemas.openxmlformats.org/presentationml/2006/main">
  <p:tag name="KSO_WM_TEMPLATE_CATEGORY" val="custom"/>
  <p:tag name="KSO_WM_TEMPLATE_INDEX" val="20202806"/>
</p:tagLst>
</file>

<file path=ppt/tags/tag25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202022806">
      <a:dk1>
        <a:srgbClr val="000000"/>
      </a:dk1>
      <a:lt1>
        <a:srgbClr val="FFFFFF"/>
      </a:lt1>
      <a:dk2>
        <a:srgbClr val="F0F0F0"/>
      </a:dk2>
      <a:lt2>
        <a:srgbClr val="FFFFFF"/>
      </a:lt2>
      <a:accent1>
        <a:srgbClr val="FF5353"/>
      </a:accent1>
      <a:accent2>
        <a:srgbClr val="E97A66"/>
      </a:accent2>
      <a:accent3>
        <a:srgbClr val="D8A276"/>
      </a:accent3>
      <a:accent4>
        <a:srgbClr val="C0C388"/>
      </a:accent4>
      <a:accent5>
        <a:srgbClr val="A1E39B"/>
      </a:accent5>
      <a:accent6>
        <a:srgbClr val="89F8B8"/>
      </a:accent6>
      <a:hlink>
        <a:srgbClr val="658BD5"/>
      </a:hlink>
      <a:folHlink>
        <a:srgbClr val="9F69A3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116</Paragraphs>
  <Slides>29</Slides>
  <Notes>3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baseType="lpstr" size="40">
      <vt:lpstr>Arial</vt:lpstr>
      <vt:lpstr>微软雅黑</vt:lpstr>
      <vt:lpstr>隶书</vt:lpstr>
      <vt:lpstr>一纸情书</vt:lpstr>
      <vt:lpstr>汉仪尚巍手书W</vt:lpstr>
      <vt:lpstr>Calibri Light</vt:lpstr>
      <vt:lpstr>Calibri</vt:lpstr>
      <vt:lpstr>华文楷体</vt:lpstr>
      <vt:lpstr>楷体</vt:lpstr>
      <vt:lpstr>华文行楷</vt:lpstr>
      <vt:lpstr>1_Office 主题​​</vt:lpstr>
      <vt:lpstr>《沁园春•雪》的意象与情感</vt:lpstr>
      <vt:lpstr>PowerPoint Presentation</vt:lpstr>
      <vt:lpstr>发表背景</vt:lpstr>
      <vt:lpstr>一、朗读全词，整体感知</vt:lpstr>
      <vt:lpstr>二、赏析上阕，情读雪景</vt:lpstr>
      <vt:lpstr>示范：1.北国冰雪图         “北国风光，千里冰封，万里雪飘。”</vt:lpstr>
      <vt:lpstr>2.长城大河图 “望长城内外，惟余莽莽；大河上下，顿失滔滔。”</vt:lpstr>
      <vt:lpstr>3. 群山高原图   “山舞银蛇，原驰蜡象，欲与天公试比高。”</vt:lpstr>
      <vt:lpstr>PowerPoint Presentation</vt:lpstr>
      <vt:lpstr>朗读指导：</vt:lpstr>
      <vt:lpstr>PowerPoint Presentation</vt:lpstr>
      <vt:lpstr>4. 雪后晴日图“须晴日，看红装素裹，分外妖娆。”</vt:lpstr>
      <vt:lpstr>三、答疑解惑，感知伟人胸襟</vt:lpstr>
      <vt:lpstr>小结</vt:lpstr>
      <vt:lpstr>古典诗词常见意象</vt:lpstr>
      <vt:lpstr>PowerPoint Presentation</vt:lpstr>
      <vt:lpstr>PowerPoint Presentation</vt:lpstr>
      <vt:lpstr>PowerPoint Presentation</vt:lpstr>
      <vt:lpstr>四、研析下阕，意读情怀</vt:lpstr>
      <vt:lpstr>PowerPoint Presentation</vt:lpstr>
      <vt:lpstr>3.探究：</vt:lpstr>
      <vt:lpstr>学生示例：“惜秦皇汉武，略输文采； 唐宗宋祖， 稍逊风骚。一代天骄，成吉思汗，只识弯弓射大雕。”</vt:lpstr>
      <vt:lpstr>PowerPoint Presentation</vt:lpstr>
      <vt:lpstr>4.解密“今朝”</vt:lpstr>
      <vt:lpstr>学生示例：</vt:lpstr>
      <vt:lpstr>PowerPoint Presentation</vt:lpstr>
      <vt:lpstr>沁园春•雪       毛泽东</vt:lpstr>
      <vt:lpstr>PowerPoint Presentation</vt:lpstr>
      <vt:lpstr>五、总结方法，学以致用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2021-01-20T21:36:36.742</cp:lastPrinted>
  <dcterms:created xsi:type="dcterms:W3CDTF">2021-01-20T21:36:36Z</dcterms:created>
  <dcterms:modified xsi:type="dcterms:W3CDTF">2021-01-20T13:36:54Z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